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charts/chart1.xml" ContentType="application/vnd.openxmlformats-officedocument.drawingml.chart+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charts/chart2.xml" ContentType="application/vnd.openxmlformats-officedocument.drawingml.chart+xml"/>
  <Override PartName="/ppt/notesSlides/notesSlide27.xml" ContentType="application/vnd.openxmlformats-officedocument.presentationml.notesSlide+xml"/>
  <Override PartName="/ppt/charts/chart3.xml" ContentType="application/vnd.openxmlformats-officedocument.drawingml.chart+xml"/>
  <Override PartName="/ppt/theme/themeOverride1.xml" ContentType="application/vnd.openxmlformats-officedocument.themeOverride+xml"/>
  <Override PartName="/ppt/notesSlides/notesSlide28.xml" ContentType="application/vnd.openxmlformats-officedocument.presentationml.notesSlide+xml"/>
  <Override PartName="/ppt/charts/chart4.xml" ContentType="application/vnd.openxmlformats-officedocument.drawingml.chart+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revisionInfo.xml" ContentType="application/vnd.ms-powerpoint.revisioninfo+xml"/>
  <Override PartName="/ppt/charts/colors1.xml" ContentType="application/vnd.ms-office.chartcolorstyle+xml"/>
  <Override PartName="/ppt/charts/style1.xml" ContentType="application/vnd.ms-office.chartstyle+xml"/>
  <Override PartName="/ppt/charts/colors2.xml" ContentType="application/vnd.ms-office.chartcolorstyle+xml"/>
  <Override PartName="/ppt/charts/style2.xml" ContentType="application/vnd.ms-office.chartstyle+xml"/>
  <Override PartName="/ppt/charts/colors3.xml" ContentType="application/vnd.ms-office.chartcolorstyle+xml"/>
  <Override PartName="/ppt/charts/style3.xml" ContentType="application/vnd.ms-office.chartstyl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58" r:id="rId2"/>
  </p:sldMasterIdLst>
  <p:notesMasterIdLst>
    <p:notesMasterId r:id="rId35"/>
  </p:notesMasterIdLst>
  <p:sldIdLst>
    <p:sldId id="541" r:id="rId3"/>
    <p:sldId id="475" r:id="rId4"/>
    <p:sldId id="535" r:id="rId5"/>
    <p:sldId id="505" r:id="rId6"/>
    <p:sldId id="512" r:id="rId7"/>
    <p:sldId id="477" r:id="rId8"/>
    <p:sldId id="502" r:id="rId9"/>
    <p:sldId id="525" r:id="rId10"/>
    <p:sldId id="536" r:id="rId11"/>
    <p:sldId id="506" r:id="rId12"/>
    <p:sldId id="510" r:id="rId13"/>
    <p:sldId id="527" r:id="rId14"/>
    <p:sldId id="528" r:id="rId15"/>
    <p:sldId id="521" r:id="rId16"/>
    <p:sldId id="514" r:id="rId17"/>
    <p:sldId id="537" r:id="rId18"/>
    <p:sldId id="530" r:id="rId19"/>
    <p:sldId id="526" r:id="rId20"/>
    <p:sldId id="529" r:id="rId21"/>
    <p:sldId id="538" r:id="rId22"/>
    <p:sldId id="507" r:id="rId23"/>
    <p:sldId id="518" r:id="rId24"/>
    <p:sldId id="519" r:id="rId25"/>
    <p:sldId id="540" r:id="rId26"/>
    <p:sldId id="539" r:id="rId27"/>
    <p:sldId id="491" r:id="rId28"/>
    <p:sldId id="534" r:id="rId29"/>
    <p:sldId id="531" r:id="rId30"/>
    <p:sldId id="533" r:id="rId31"/>
    <p:sldId id="492" r:id="rId32"/>
    <p:sldId id="542" r:id="rId33"/>
    <p:sldId id="543" r:id="rId34"/>
  </p:sldIdLst>
  <p:sldSz cx="9144000" cy="5143500" type="screen16x9"/>
  <p:notesSz cx="6858000" cy="9144000"/>
  <p:custDataLst>
    <p:tags r:id="rId36"/>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91A25"/>
    <a:srgbClr val="1B1C27"/>
    <a:srgbClr val="F5E3C9"/>
    <a:srgbClr val="F4DEBE"/>
    <a:srgbClr val="D9A96A"/>
    <a:srgbClr val="2A2B3E"/>
    <a:srgbClr val="222332"/>
    <a:srgbClr val="DAB86E"/>
    <a:srgbClr val="EDD5A5"/>
    <a:srgbClr val="956E1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7945" autoAdjust="0"/>
    <p:restoredTop sz="95317" autoAdjust="0"/>
  </p:normalViewPr>
  <p:slideViewPr>
    <p:cSldViewPr>
      <p:cViewPr varScale="1">
        <p:scale>
          <a:sx n="75" d="100"/>
          <a:sy n="75" d="100"/>
        </p:scale>
        <p:origin x="-102" y="-1494"/>
      </p:cViewPr>
      <p:guideLst>
        <p:guide orient="horz" pos="1620"/>
        <p:guide pos="2880"/>
      </p:guideLst>
    </p:cSldViewPr>
  </p:slideViewPr>
  <p:notesTextViewPr>
    <p:cViewPr>
      <p:scale>
        <a:sx n="1" d="1"/>
        <a:sy n="1" d="1"/>
      </p:scale>
      <p:origin x="0" y="0"/>
    </p:cViewPr>
  </p:notesTextViewPr>
  <p:sorterViewPr>
    <p:cViewPr>
      <p:scale>
        <a:sx n="186" d="100"/>
        <a:sy n="18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theme" Target="theme/theme1.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presProps" Target="presProps.xml"/><Relationship Id="rId40" Type="http://schemas.openxmlformats.org/officeDocument/2006/relationships/tableStyles" Target="tableStyles.xml"/><Relationship Id="rId45" Type="http://schemas.microsoft.com/office/2015/10/relationships/revisionInfo" Target="revisionInfo.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tags" Target="tags/tag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notesMaster" Target="notesMasters/notesMaster1.xml"/></Relationships>
</file>

<file path=ppt/charts/_rels/chart1.xml.rels><?xml version="1.0" encoding="UTF-8" standalone="yes"?>
<Relationships xmlns="http://schemas.openxmlformats.org/package/2006/relationships"><Relationship Id="rId3" Type="http://schemas.microsoft.com/office/2011/relationships/chartStyle" Target="style1.xml"/><Relationship Id="rId2" Type="http://schemas.microsoft.com/office/2011/relationships/chartColorStyle" Target="colors1.xml"/><Relationship Id="rId1" Type="http://schemas.openxmlformats.org/officeDocument/2006/relationships/package" Target="../embeddings/Microsoft_Excel_Worksheet1.xlsx"/></Relationships>
</file>

<file path=ppt/charts/_rels/chart2.xml.rels><?xml version="1.0" encoding="UTF-8" standalone="yes"?>
<Relationships xmlns="http://schemas.openxmlformats.org/package/2006/relationships"><Relationship Id="rId3" Type="http://schemas.microsoft.com/office/2011/relationships/chartStyle" Target="style2.xml"/><Relationship Id="rId2" Type="http://schemas.microsoft.com/office/2011/relationships/chartColorStyle" Target="colors2.xml"/><Relationship Id="rId1" Type="http://schemas.openxmlformats.org/officeDocument/2006/relationships/package" Target="../embeddings/Microsoft_Excel_Worksheet2.xlsx"/></Relationships>
</file>

<file path=ppt/charts/_rels/chart3.xml.rels><?xml version="1.0" encoding="UTF-8" standalone="yes"?>
<Relationships xmlns="http://schemas.openxmlformats.org/package/2006/relationships"><Relationship Id="rId2" Type="http://schemas.openxmlformats.org/officeDocument/2006/relationships/package" Target="../embeddings/Microsoft_Excel_Worksheet3.xlsx"/><Relationship Id="rId1" Type="http://schemas.openxmlformats.org/officeDocument/2006/relationships/themeOverride" Target="../theme/themeOverride1.xml"/></Relationships>
</file>

<file path=ppt/charts/_rels/chart4.xml.rels><?xml version="1.0" encoding="UTF-8" standalone="yes"?>
<Relationships xmlns="http://schemas.openxmlformats.org/package/2006/relationships"><Relationship Id="rId3" Type="http://schemas.microsoft.com/office/2011/relationships/chartStyle" Target="style3.xml"/><Relationship Id="rId2" Type="http://schemas.microsoft.com/office/2011/relationships/chartColorStyle" Target="colors3.xml"/><Relationship Id="rId1" Type="http://schemas.openxmlformats.org/officeDocument/2006/relationships/package" Target="../embeddings/Microsoft_Excel_Worksheet4.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tx>
            <c:strRef>
              <c:f>Sheet1!$B$1</c:f>
              <c:strCache>
                <c:ptCount val="1"/>
                <c:pt idx="0">
                  <c:v>产品</c:v>
                </c:pt>
              </c:strCache>
            </c:strRef>
          </c:tx>
          <c:spPr>
            <a:ln w="57150" cap="rnd">
              <a:solidFill>
                <a:schemeClr val="accent1"/>
              </a:solidFill>
              <a:round/>
            </a:ln>
            <a:effectLst/>
          </c:spPr>
          <c:marker>
            <c:symbol val="none"/>
          </c:marker>
          <c:cat>
            <c:strRef>
              <c:f>Sheet1!$A$2:$A$13</c:f>
              <c:strCache>
                <c:ptCount val="12"/>
                <c:pt idx="0">
                  <c:v>1月</c:v>
                </c:pt>
                <c:pt idx="1">
                  <c:v>2月</c:v>
                </c:pt>
                <c:pt idx="2">
                  <c:v>3月</c:v>
                </c:pt>
                <c:pt idx="3">
                  <c:v>4月</c:v>
                </c:pt>
                <c:pt idx="4">
                  <c:v>5月</c:v>
                </c:pt>
                <c:pt idx="5">
                  <c:v>6月</c:v>
                </c:pt>
                <c:pt idx="6">
                  <c:v>7月</c:v>
                </c:pt>
                <c:pt idx="7">
                  <c:v>8月</c:v>
                </c:pt>
                <c:pt idx="8">
                  <c:v>9月</c:v>
                </c:pt>
                <c:pt idx="9">
                  <c:v>10月</c:v>
                </c:pt>
                <c:pt idx="10">
                  <c:v>11月</c:v>
                </c:pt>
                <c:pt idx="11">
                  <c:v>12月</c:v>
                </c:pt>
              </c:strCache>
            </c:strRef>
          </c:cat>
          <c:val>
            <c:numRef>
              <c:f>Sheet1!$B$2:$B$13</c:f>
              <c:numCache>
                <c:formatCode>General</c:formatCode>
                <c:ptCount val="12"/>
                <c:pt idx="0">
                  <c:v>4.3</c:v>
                </c:pt>
                <c:pt idx="1">
                  <c:v>2.5</c:v>
                </c:pt>
                <c:pt idx="2">
                  <c:v>3.5</c:v>
                </c:pt>
                <c:pt idx="3">
                  <c:v>4.5</c:v>
                </c:pt>
                <c:pt idx="4">
                  <c:v>5</c:v>
                </c:pt>
                <c:pt idx="5">
                  <c:v>7</c:v>
                </c:pt>
                <c:pt idx="6">
                  <c:v>8</c:v>
                </c:pt>
                <c:pt idx="7">
                  <c:v>5.7</c:v>
                </c:pt>
                <c:pt idx="8">
                  <c:v>8.9</c:v>
                </c:pt>
                <c:pt idx="9">
                  <c:v>10</c:v>
                </c:pt>
                <c:pt idx="10">
                  <c:v>12</c:v>
                </c:pt>
                <c:pt idx="11">
                  <c:v>15</c:v>
                </c:pt>
              </c:numCache>
            </c:numRef>
          </c:val>
          <c:smooth val="1"/>
          <c:extLst xmlns:c16r2="http://schemas.microsoft.com/office/drawing/2015/06/chart">
            <c:ext xmlns:c16="http://schemas.microsoft.com/office/drawing/2014/chart" uri="{C3380CC4-5D6E-409C-BE32-E72D297353CC}">
              <c16:uniqueId val="{00000000-65A5-4F26-BA3C-F24785BC4035}"/>
            </c:ext>
          </c:extLst>
        </c:ser>
        <c:dLbls>
          <c:showLegendKey val="0"/>
          <c:showVal val="0"/>
          <c:showCatName val="0"/>
          <c:showSerName val="0"/>
          <c:showPercent val="0"/>
          <c:showBubbleSize val="0"/>
        </c:dLbls>
        <c:marker val="1"/>
        <c:smooth val="0"/>
        <c:axId val="154110976"/>
        <c:axId val="153682688"/>
      </c:lineChart>
      <c:catAx>
        <c:axId val="154110976"/>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lang="zh-CN" sz="1195" b="0" i="0" u="none" strike="noStrike" kern="1200" baseline="0">
                <a:solidFill>
                  <a:schemeClr val="tx1">
                    <a:lumMod val="65000"/>
                    <a:lumOff val="35000"/>
                  </a:schemeClr>
                </a:solidFill>
                <a:latin typeface="+mn-lt"/>
                <a:ea typeface="+mn-ea"/>
                <a:cs typeface="+mn-ea"/>
                <a:sym typeface="+mn-lt"/>
              </a:defRPr>
            </a:pPr>
            <a:endParaRPr lang="zh-CN"/>
          </a:p>
        </c:txPr>
        <c:crossAx val="153682688"/>
        <c:crosses val="autoZero"/>
        <c:auto val="1"/>
        <c:lblAlgn val="ctr"/>
        <c:lblOffset val="100"/>
        <c:noMultiLvlLbl val="0"/>
      </c:catAx>
      <c:valAx>
        <c:axId val="153682688"/>
        <c:scaling>
          <c:orientation val="minMax"/>
        </c:scaling>
        <c:delete val="0"/>
        <c:axPos val="l"/>
        <c:majorGridlines>
          <c:spPr>
            <a:ln w="9525" cap="flat" cmpd="sng" algn="ctr">
              <a:solidFill>
                <a:schemeClr val="bg1">
                  <a:alpha val="17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lang="zh-CN" sz="1195" b="0" i="0" u="none" strike="noStrike" kern="1200" baseline="0">
                <a:solidFill>
                  <a:schemeClr val="tx1">
                    <a:lumMod val="65000"/>
                    <a:lumOff val="35000"/>
                  </a:schemeClr>
                </a:solidFill>
                <a:latin typeface="+mn-lt"/>
                <a:ea typeface="+mn-ea"/>
                <a:cs typeface="+mn-ea"/>
                <a:sym typeface="+mn-lt"/>
              </a:defRPr>
            </a:pPr>
            <a:endParaRPr lang="zh-CN"/>
          </a:p>
        </c:txPr>
        <c:crossAx val="154110976"/>
        <c:crosses val="autoZero"/>
        <c:crossBetween val="between"/>
      </c:valAx>
      <c:spPr>
        <a:noFill/>
        <a:ln>
          <a:noFill/>
        </a:ln>
        <a:effectLst/>
      </c:spPr>
    </c:plotArea>
    <c:plotVisOnly val="1"/>
    <c:dispBlanksAs val="gap"/>
    <c:showDLblsOverMax val="0"/>
  </c:chart>
  <c:spPr>
    <a:noFill/>
    <a:ln>
      <a:noFill/>
    </a:ln>
    <a:effectLst/>
  </c:spPr>
  <c:txPr>
    <a:bodyPr/>
    <a:lstStyle/>
    <a:p>
      <a:pPr>
        <a:lnSpc>
          <a:spcPct val="120000"/>
        </a:lnSpc>
        <a:spcBef>
          <a:spcPts val="0"/>
        </a:spcBef>
        <a:spcAft>
          <a:spcPts val="0"/>
        </a:spcAft>
        <a:defRPr lang="zh-CN">
          <a:latin typeface="+mn-lt"/>
          <a:ea typeface="+mn-ea"/>
          <a:cs typeface="+mn-ea"/>
          <a:sym typeface="+mn-lt"/>
        </a:defRPr>
      </a:pPr>
      <a:endParaRPr lang="zh-CN"/>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3.6981914370078701E-2"/>
          <c:y val="4.5560820225124102E-2"/>
          <c:w val="0.94583058562992095"/>
          <c:h val="0.85325221362783399"/>
        </c:manualLayout>
      </c:layout>
      <c:scatterChart>
        <c:scatterStyle val="smoothMarker"/>
        <c:varyColors val="0"/>
        <c:ser>
          <c:idx val="1"/>
          <c:order val="0"/>
          <c:tx>
            <c:strRef>
              <c:f>Sheet1!$C$1</c:f>
              <c:strCache>
                <c:ptCount val="1"/>
                <c:pt idx="0">
                  <c:v>Series 2</c:v>
                </c:pt>
              </c:strCache>
            </c:strRef>
          </c:tx>
          <c:spPr>
            <a:ln w="19050" cap="rnd">
              <a:solidFill>
                <a:schemeClr val="accent2"/>
              </a:solidFill>
              <a:round/>
            </a:ln>
            <a:effectLst/>
          </c:spPr>
          <c:marker>
            <c:symbol val="circle"/>
            <c:size val="5"/>
            <c:spPr>
              <a:solidFill>
                <a:schemeClr val="accent2"/>
              </a:solidFill>
              <a:ln w="9525">
                <a:solidFill>
                  <a:schemeClr val="accent2"/>
                </a:solidFill>
              </a:ln>
              <a:effectLst/>
            </c:spPr>
          </c:marker>
          <c:dPt>
            <c:idx val="5"/>
            <c:bubble3D val="0"/>
            <c:extLst xmlns:c16r2="http://schemas.microsoft.com/office/drawing/2015/06/chart">
              <c:ext xmlns:c16="http://schemas.microsoft.com/office/drawing/2014/chart" uri="{C3380CC4-5D6E-409C-BE32-E72D297353CC}">
                <c16:uniqueId val="{00000000-9B99-4CE3-B678-A7F7524D498D}"/>
              </c:ext>
            </c:extLst>
          </c:dPt>
          <c:xVal>
            <c:numRef>
              <c:f>Sheet1!$A$2:$A$8</c:f>
              <c:numCache>
                <c:formatCode>General</c:formatCode>
                <c:ptCount val="7"/>
                <c:pt idx="0">
                  <c:v>2010</c:v>
                </c:pt>
                <c:pt idx="1">
                  <c:v>2011</c:v>
                </c:pt>
                <c:pt idx="2">
                  <c:v>2012</c:v>
                </c:pt>
                <c:pt idx="3">
                  <c:v>2013</c:v>
                </c:pt>
                <c:pt idx="4">
                  <c:v>2014</c:v>
                </c:pt>
                <c:pt idx="5">
                  <c:v>2015</c:v>
                </c:pt>
                <c:pt idx="6">
                  <c:v>2016</c:v>
                </c:pt>
              </c:numCache>
            </c:numRef>
          </c:xVal>
          <c:yVal>
            <c:numRef>
              <c:f>Sheet1!$C$2:$C$8</c:f>
              <c:numCache>
                <c:formatCode>General</c:formatCode>
                <c:ptCount val="7"/>
                <c:pt idx="0">
                  <c:v>2.4</c:v>
                </c:pt>
                <c:pt idx="1">
                  <c:v>4.4000000000000004</c:v>
                </c:pt>
                <c:pt idx="2">
                  <c:v>1.8</c:v>
                </c:pt>
                <c:pt idx="3">
                  <c:v>2.8</c:v>
                </c:pt>
                <c:pt idx="4">
                  <c:v>5</c:v>
                </c:pt>
                <c:pt idx="5">
                  <c:v>12.6</c:v>
                </c:pt>
                <c:pt idx="6">
                  <c:v>22.5</c:v>
                </c:pt>
              </c:numCache>
            </c:numRef>
          </c:yVal>
          <c:smooth val="1"/>
          <c:extLst xmlns:c16r2="http://schemas.microsoft.com/office/drawing/2015/06/chart">
            <c:ext xmlns:c16="http://schemas.microsoft.com/office/drawing/2014/chart" uri="{C3380CC4-5D6E-409C-BE32-E72D297353CC}">
              <c16:uniqueId val="{00000001-9B99-4CE3-B678-A7F7524D498D}"/>
            </c:ext>
          </c:extLst>
        </c:ser>
        <c:ser>
          <c:idx val="2"/>
          <c:order val="1"/>
          <c:tx>
            <c:strRef>
              <c:f>Sheet1!$D$1</c:f>
              <c:strCache>
                <c:ptCount val="1"/>
                <c:pt idx="0">
                  <c:v>Series 3</c:v>
                </c:pt>
              </c:strCache>
            </c:strRef>
          </c:tx>
          <c:spPr>
            <a:ln w="19050" cap="rnd">
              <a:solidFill>
                <a:schemeClr val="accent2"/>
              </a:solidFill>
              <a:round/>
            </a:ln>
            <a:effectLst/>
          </c:spPr>
          <c:marker>
            <c:symbol val="circle"/>
            <c:size val="5"/>
            <c:spPr>
              <a:solidFill>
                <a:schemeClr val="accent2"/>
              </a:solidFill>
              <a:ln w="9525">
                <a:solidFill>
                  <a:schemeClr val="accent2"/>
                </a:solidFill>
              </a:ln>
              <a:effectLst/>
            </c:spPr>
          </c:marker>
          <c:xVal>
            <c:numRef>
              <c:f>Sheet1!$A$2:$A$8</c:f>
              <c:numCache>
                <c:formatCode>General</c:formatCode>
                <c:ptCount val="7"/>
                <c:pt idx="0">
                  <c:v>2010</c:v>
                </c:pt>
                <c:pt idx="1">
                  <c:v>2011</c:v>
                </c:pt>
                <c:pt idx="2">
                  <c:v>2012</c:v>
                </c:pt>
                <c:pt idx="3">
                  <c:v>2013</c:v>
                </c:pt>
                <c:pt idx="4">
                  <c:v>2014</c:v>
                </c:pt>
                <c:pt idx="5">
                  <c:v>2015</c:v>
                </c:pt>
                <c:pt idx="6">
                  <c:v>2016</c:v>
                </c:pt>
              </c:numCache>
            </c:numRef>
          </c:xVal>
          <c:yVal>
            <c:numRef>
              <c:f>Sheet1!$D$2:$D$8</c:f>
              <c:numCache>
                <c:formatCode>General</c:formatCode>
                <c:ptCount val="7"/>
                <c:pt idx="0">
                  <c:v>2</c:v>
                </c:pt>
                <c:pt idx="1">
                  <c:v>2</c:v>
                </c:pt>
                <c:pt idx="2">
                  <c:v>3</c:v>
                </c:pt>
                <c:pt idx="3">
                  <c:v>5</c:v>
                </c:pt>
                <c:pt idx="4">
                  <c:v>8.5</c:v>
                </c:pt>
                <c:pt idx="5">
                  <c:v>15</c:v>
                </c:pt>
                <c:pt idx="6">
                  <c:v>26</c:v>
                </c:pt>
              </c:numCache>
            </c:numRef>
          </c:yVal>
          <c:smooth val="1"/>
          <c:extLst xmlns:c16r2="http://schemas.microsoft.com/office/drawing/2015/06/chart">
            <c:ext xmlns:c16="http://schemas.microsoft.com/office/drawing/2014/chart" uri="{C3380CC4-5D6E-409C-BE32-E72D297353CC}">
              <c16:uniqueId val="{00000002-9B99-4CE3-B678-A7F7524D498D}"/>
            </c:ext>
          </c:extLst>
        </c:ser>
        <c:dLbls>
          <c:showLegendKey val="0"/>
          <c:showVal val="0"/>
          <c:showCatName val="0"/>
          <c:showSerName val="0"/>
          <c:showPercent val="0"/>
          <c:showBubbleSize val="0"/>
        </c:dLbls>
        <c:axId val="160443008"/>
        <c:axId val="160453376"/>
      </c:scatterChart>
      <c:valAx>
        <c:axId val="160443008"/>
        <c:scaling>
          <c:orientation val="minMax"/>
        </c:scaling>
        <c:delete val="0"/>
        <c:axPos val="b"/>
        <c:minorGridlines>
          <c:spPr>
            <a:ln w="9525" cap="flat" cmpd="sng" algn="ctr">
              <a:solidFill>
                <a:schemeClr val="accent2">
                  <a:alpha val="40000"/>
                </a:schemeClr>
              </a:solidFill>
              <a:round/>
            </a:ln>
            <a:effectLst/>
          </c:spPr>
        </c:minorGridlines>
        <c:numFmt formatCode="General" sourceLinked="1"/>
        <c:majorTickMark val="out"/>
        <c:minorTickMark val="none"/>
        <c:tickLblPos val="nextTo"/>
        <c:spPr>
          <a:noFill/>
          <a:ln w="9525" cap="flat" cmpd="sng" algn="ctr">
            <a:solidFill>
              <a:schemeClr val="accent2"/>
            </a:solidFill>
            <a:round/>
          </a:ln>
          <a:effectLst/>
        </c:spPr>
        <c:txPr>
          <a:bodyPr rot="-60000000" spcFirstLastPara="1" vertOverflow="ellipsis" vert="horz" wrap="square" anchor="ctr" anchorCtr="1"/>
          <a:lstStyle/>
          <a:p>
            <a:pPr>
              <a:defRPr lang="zh-CN" sz="1100" b="0" i="0" u="none" strike="noStrike" kern="1200" baseline="0">
                <a:solidFill>
                  <a:schemeClr val="tx1">
                    <a:lumMod val="65000"/>
                    <a:lumOff val="35000"/>
                  </a:schemeClr>
                </a:solidFill>
                <a:latin typeface="+mn-lt"/>
                <a:ea typeface="+mn-ea"/>
                <a:cs typeface="+mn-ea"/>
                <a:sym typeface="+mn-lt"/>
              </a:defRPr>
            </a:pPr>
            <a:endParaRPr lang="zh-CN"/>
          </a:p>
        </c:txPr>
        <c:crossAx val="160453376"/>
        <c:crosses val="autoZero"/>
        <c:crossBetween val="midCat"/>
      </c:valAx>
      <c:valAx>
        <c:axId val="160453376"/>
        <c:scaling>
          <c:orientation val="minMax"/>
        </c:scaling>
        <c:delete val="0"/>
        <c:axPos val="l"/>
        <c:numFmt formatCode="General" sourceLinked="1"/>
        <c:majorTickMark val="out"/>
        <c:minorTickMark val="none"/>
        <c:tickLblPos val="nextTo"/>
        <c:spPr>
          <a:noFill/>
          <a:ln>
            <a:noFill/>
          </a:ln>
          <a:effectLst/>
        </c:spPr>
        <c:txPr>
          <a:bodyPr rot="-60000000" spcFirstLastPara="1" vertOverflow="ellipsis" vert="horz" wrap="square" anchor="ctr" anchorCtr="1"/>
          <a:lstStyle/>
          <a:p>
            <a:pPr>
              <a:defRPr lang="zh-CN" sz="1100" b="0" i="0" u="none" strike="noStrike" kern="1200" baseline="0">
                <a:solidFill>
                  <a:schemeClr val="tx1">
                    <a:lumMod val="65000"/>
                    <a:lumOff val="35000"/>
                  </a:schemeClr>
                </a:solidFill>
                <a:latin typeface="+mn-lt"/>
                <a:ea typeface="+mn-ea"/>
                <a:cs typeface="+mn-ea"/>
                <a:sym typeface="+mn-lt"/>
              </a:defRPr>
            </a:pPr>
            <a:endParaRPr lang="zh-CN"/>
          </a:p>
        </c:txPr>
        <c:crossAx val="160443008"/>
        <c:crosses val="autoZero"/>
        <c:crossBetween val="midCat"/>
      </c:valAx>
      <c:spPr>
        <a:noFill/>
        <a:ln>
          <a:noFill/>
        </a:ln>
        <a:effectLst/>
      </c:spPr>
    </c:plotArea>
    <c:plotVisOnly val="1"/>
    <c:dispBlanksAs val="gap"/>
    <c:showDLblsOverMax val="0"/>
  </c:chart>
  <c:spPr>
    <a:noFill/>
    <a:ln>
      <a:noFill/>
    </a:ln>
    <a:effectLst/>
  </c:spPr>
  <c:txPr>
    <a:bodyPr/>
    <a:lstStyle/>
    <a:p>
      <a:pPr>
        <a:lnSpc>
          <a:spcPct val="120000"/>
        </a:lnSpc>
        <a:spcBef>
          <a:spcPts val="0"/>
        </a:spcBef>
        <a:spcAft>
          <a:spcPts val="0"/>
        </a:spcAft>
        <a:defRPr lang="zh-CN" sz="1100">
          <a:solidFill>
            <a:schemeClr val="tx1">
              <a:lumMod val="65000"/>
              <a:lumOff val="35000"/>
            </a:schemeClr>
          </a:solidFill>
          <a:latin typeface="+mn-lt"/>
          <a:ea typeface="+mn-ea"/>
          <a:cs typeface="+mn-ea"/>
          <a:sym typeface="+mn-lt"/>
        </a:defRPr>
      </a:pPr>
      <a:endParaRPr lang="zh-CN"/>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pieChart>
        <c:varyColors val="1"/>
        <c:ser>
          <c:idx val="0"/>
          <c:order val="0"/>
          <c:tx>
            <c:strRef>
              <c:f>Sheet1!$B$1</c:f>
              <c:strCache>
                <c:ptCount val="1"/>
                <c:pt idx="0">
                  <c:v>销售额</c:v>
                </c:pt>
              </c:strCache>
            </c:strRef>
          </c:tx>
          <c:spPr>
            <a:solidFill>
              <a:sysClr val="window" lastClr="FFFFFF"/>
            </a:solidFill>
            <a:ln>
              <a:noFill/>
            </a:ln>
          </c:spPr>
          <c:explosion val="13"/>
          <c:dPt>
            <c:idx val="0"/>
            <c:bubble3D val="0"/>
            <c:spPr>
              <a:solidFill>
                <a:sysClr val="window" lastClr="FFFFFF">
                  <a:lumMod val="50000"/>
                </a:sysClr>
              </a:solidFill>
              <a:ln w="18999">
                <a:noFill/>
              </a:ln>
              <a:effectLst/>
            </c:spPr>
            <c:extLst xmlns:c16r2="http://schemas.microsoft.com/office/drawing/2015/06/chart">
              <c:ext xmlns:c16="http://schemas.microsoft.com/office/drawing/2014/chart" uri="{C3380CC4-5D6E-409C-BE32-E72D297353CC}">
                <c16:uniqueId val="{00000001-6A95-4C01-9A80-E9FCAB5104F2}"/>
              </c:ext>
            </c:extLst>
          </c:dPt>
          <c:dPt>
            <c:idx val="1"/>
            <c:bubble3D val="0"/>
            <c:explosion val="4"/>
            <c:spPr>
              <a:solidFill>
                <a:srgbClr val="DAB96E"/>
              </a:solidFill>
              <a:ln w="18999">
                <a:noFill/>
              </a:ln>
              <a:effectLst/>
            </c:spPr>
            <c:extLst xmlns:c16r2="http://schemas.microsoft.com/office/drawing/2015/06/chart">
              <c:ext xmlns:c16="http://schemas.microsoft.com/office/drawing/2014/chart" uri="{C3380CC4-5D6E-409C-BE32-E72D297353CC}">
                <c16:uniqueId val="{00000003-6A95-4C01-9A80-E9FCAB5104F2}"/>
              </c:ext>
            </c:extLst>
          </c:dPt>
          <c:cat>
            <c:strRef>
              <c:f>Sheet1!$A$2:$A$3</c:f>
              <c:strCache>
                <c:ptCount val="2"/>
                <c:pt idx="0">
                  <c:v>第一季度</c:v>
                </c:pt>
                <c:pt idx="1">
                  <c:v>第二季度</c:v>
                </c:pt>
              </c:strCache>
            </c:strRef>
          </c:cat>
          <c:val>
            <c:numRef>
              <c:f>Sheet1!$B$2:$B$3</c:f>
              <c:numCache>
                <c:formatCode>General</c:formatCode>
                <c:ptCount val="2"/>
                <c:pt idx="0">
                  <c:v>8</c:v>
                </c:pt>
                <c:pt idx="1">
                  <c:v>2</c:v>
                </c:pt>
              </c:numCache>
            </c:numRef>
          </c:val>
          <c:extLst xmlns:c16r2="http://schemas.microsoft.com/office/drawing/2015/06/chart">
            <c:ext xmlns:c16="http://schemas.microsoft.com/office/drawing/2014/chart" uri="{C3380CC4-5D6E-409C-BE32-E72D297353CC}">
              <c16:uniqueId val="{00000004-6A95-4C01-9A80-E9FCAB5104F2}"/>
            </c:ext>
          </c:extLst>
        </c:ser>
        <c:dLbls>
          <c:showLegendKey val="0"/>
          <c:showVal val="0"/>
          <c:showCatName val="0"/>
          <c:showSerName val="0"/>
          <c:showPercent val="0"/>
          <c:showBubbleSize val="0"/>
          <c:showLeaderLines val="1"/>
        </c:dLbls>
        <c:firstSliceAng val="0"/>
      </c:pieChart>
      <c:spPr>
        <a:noFill/>
        <a:ln w="25331">
          <a:noFill/>
        </a:ln>
      </c:spPr>
    </c:plotArea>
    <c:plotVisOnly val="1"/>
    <c:dispBlanksAs val="gap"/>
    <c:showDLblsOverMax val="0"/>
  </c:chart>
  <c:spPr>
    <a:noFill/>
    <a:ln>
      <a:noFill/>
    </a:ln>
    <a:effectLst/>
  </c:spPr>
  <c:txPr>
    <a:bodyPr/>
    <a:lstStyle/>
    <a:p>
      <a:pPr>
        <a:lnSpc>
          <a:spcPct val="120000"/>
        </a:lnSpc>
        <a:spcBef>
          <a:spcPts val="0"/>
        </a:spcBef>
        <a:spcAft>
          <a:spcPts val="0"/>
        </a:spcAft>
        <a:defRPr lang="zh-CN">
          <a:latin typeface="+mn-lt"/>
          <a:ea typeface="+mn-ea"/>
          <a:cs typeface="+mn-ea"/>
          <a:sym typeface="+mn-lt"/>
        </a:defRPr>
      </a:pPr>
      <a:endParaRPr lang="zh-CN"/>
    </a:p>
  </c:txPr>
  <c:externalData r:id="rId2">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3.6981914370078701E-2"/>
          <c:y val="4.5560820225124102E-2"/>
          <c:w val="0.94583058562992095"/>
          <c:h val="0.85325221362783399"/>
        </c:manualLayout>
      </c:layout>
      <c:barChart>
        <c:barDir val="col"/>
        <c:grouping val="clustered"/>
        <c:varyColors val="0"/>
        <c:ser>
          <c:idx val="1"/>
          <c:order val="0"/>
          <c:tx>
            <c:strRef>
              <c:f>Sheet1!$C$1</c:f>
              <c:strCache>
                <c:ptCount val="1"/>
                <c:pt idx="0">
                  <c:v>Series 2</c:v>
                </c:pt>
              </c:strCache>
            </c:strRef>
          </c:tx>
          <c:spPr>
            <a:solidFill>
              <a:schemeClr val="bg1">
                <a:lumMod val="95000"/>
                <a:alpha val="40000"/>
              </a:schemeClr>
            </a:solidFill>
            <a:ln>
              <a:noFill/>
            </a:ln>
            <a:effectLst/>
          </c:spPr>
          <c:invertIfNegative val="0"/>
          <c:cat>
            <c:numRef>
              <c:f>Sheet1!$A$2:$A$8</c:f>
              <c:numCache>
                <c:formatCode>General</c:formatCode>
                <c:ptCount val="7"/>
                <c:pt idx="0">
                  <c:v>2010</c:v>
                </c:pt>
                <c:pt idx="1">
                  <c:v>2011</c:v>
                </c:pt>
                <c:pt idx="2">
                  <c:v>2012</c:v>
                </c:pt>
                <c:pt idx="3">
                  <c:v>2013</c:v>
                </c:pt>
                <c:pt idx="4">
                  <c:v>2014</c:v>
                </c:pt>
                <c:pt idx="5">
                  <c:v>2015</c:v>
                </c:pt>
                <c:pt idx="6">
                  <c:v>2016</c:v>
                </c:pt>
              </c:numCache>
            </c:numRef>
          </c:cat>
          <c:val>
            <c:numRef>
              <c:f>Sheet1!$C$2:$C$8</c:f>
              <c:numCache>
                <c:formatCode>General</c:formatCode>
                <c:ptCount val="7"/>
                <c:pt idx="0">
                  <c:v>2.4</c:v>
                </c:pt>
                <c:pt idx="1">
                  <c:v>4.4000000000000004</c:v>
                </c:pt>
                <c:pt idx="2">
                  <c:v>1.8</c:v>
                </c:pt>
                <c:pt idx="3">
                  <c:v>2.8</c:v>
                </c:pt>
                <c:pt idx="4">
                  <c:v>5</c:v>
                </c:pt>
                <c:pt idx="5">
                  <c:v>12.6</c:v>
                </c:pt>
                <c:pt idx="6">
                  <c:v>22.5</c:v>
                </c:pt>
              </c:numCache>
            </c:numRef>
          </c:val>
          <c:extLst xmlns:c16r2="http://schemas.microsoft.com/office/drawing/2015/06/chart">
            <c:ext xmlns:c16="http://schemas.microsoft.com/office/drawing/2014/chart" uri="{C3380CC4-5D6E-409C-BE32-E72D297353CC}">
              <c16:uniqueId val="{00000000-9A0B-413C-BB47-6A2E0EEA4F6B}"/>
            </c:ext>
          </c:extLst>
        </c:ser>
        <c:ser>
          <c:idx val="2"/>
          <c:order val="1"/>
          <c:tx>
            <c:strRef>
              <c:f>Sheet1!$D$1</c:f>
              <c:strCache>
                <c:ptCount val="1"/>
                <c:pt idx="0">
                  <c:v>Series 3</c:v>
                </c:pt>
              </c:strCache>
            </c:strRef>
          </c:tx>
          <c:spPr>
            <a:gradFill>
              <a:gsLst>
                <a:gs pos="50000">
                  <a:srgbClr val="F4DEBE"/>
                </a:gs>
                <a:gs pos="0">
                  <a:srgbClr val="D9A96A"/>
                </a:gs>
                <a:gs pos="100000">
                  <a:srgbClr val="F5E3C9"/>
                </a:gs>
              </a:gsLst>
              <a:lin ang="5400000" scaled="1"/>
            </a:gradFill>
            <a:ln>
              <a:noFill/>
            </a:ln>
            <a:effectLst/>
          </c:spPr>
          <c:invertIfNegative val="0"/>
          <c:cat>
            <c:numRef>
              <c:f>Sheet1!$A$2:$A$8</c:f>
              <c:numCache>
                <c:formatCode>General</c:formatCode>
                <c:ptCount val="7"/>
                <c:pt idx="0">
                  <c:v>2010</c:v>
                </c:pt>
                <c:pt idx="1">
                  <c:v>2011</c:v>
                </c:pt>
                <c:pt idx="2">
                  <c:v>2012</c:v>
                </c:pt>
                <c:pt idx="3">
                  <c:v>2013</c:v>
                </c:pt>
                <c:pt idx="4">
                  <c:v>2014</c:v>
                </c:pt>
                <c:pt idx="5">
                  <c:v>2015</c:v>
                </c:pt>
                <c:pt idx="6">
                  <c:v>2016</c:v>
                </c:pt>
              </c:numCache>
            </c:numRef>
          </c:cat>
          <c:val>
            <c:numRef>
              <c:f>Sheet1!$D$2:$D$8</c:f>
              <c:numCache>
                <c:formatCode>General</c:formatCode>
                <c:ptCount val="7"/>
                <c:pt idx="0">
                  <c:v>2</c:v>
                </c:pt>
                <c:pt idx="1">
                  <c:v>2</c:v>
                </c:pt>
                <c:pt idx="2">
                  <c:v>3</c:v>
                </c:pt>
                <c:pt idx="3">
                  <c:v>5</c:v>
                </c:pt>
                <c:pt idx="4">
                  <c:v>8.5</c:v>
                </c:pt>
                <c:pt idx="5">
                  <c:v>15</c:v>
                </c:pt>
                <c:pt idx="6">
                  <c:v>26</c:v>
                </c:pt>
              </c:numCache>
            </c:numRef>
          </c:val>
          <c:extLst xmlns:c16r2="http://schemas.microsoft.com/office/drawing/2015/06/chart">
            <c:ext xmlns:c16="http://schemas.microsoft.com/office/drawing/2014/chart" uri="{C3380CC4-5D6E-409C-BE32-E72D297353CC}">
              <c16:uniqueId val="{00000001-9A0B-413C-BB47-6A2E0EEA4F6B}"/>
            </c:ext>
          </c:extLst>
        </c:ser>
        <c:dLbls>
          <c:showLegendKey val="0"/>
          <c:showVal val="0"/>
          <c:showCatName val="0"/>
          <c:showSerName val="0"/>
          <c:showPercent val="0"/>
          <c:showBubbleSize val="0"/>
        </c:dLbls>
        <c:gapWidth val="219"/>
        <c:axId val="168882560"/>
        <c:axId val="168883712"/>
      </c:barChart>
      <c:catAx>
        <c:axId val="168882560"/>
        <c:scaling>
          <c:orientation val="minMax"/>
        </c:scaling>
        <c:delete val="0"/>
        <c:axPos val="b"/>
        <c:minorGridlines>
          <c:spPr>
            <a:ln w="9525" cap="flat" cmpd="sng" algn="ctr">
              <a:solidFill>
                <a:schemeClr val="bg1">
                  <a:lumMod val="95000"/>
                  <a:alpha val="40000"/>
                </a:schemeClr>
              </a:solidFill>
              <a:round/>
            </a:ln>
            <a:effectLst/>
          </c:spPr>
        </c:minorGridlines>
        <c:numFmt formatCode="General" sourceLinked="1"/>
        <c:majorTickMark val="out"/>
        <c:minorTickMark val="none"/>
        <c:tickLblPos val="nextTo"/>
        <c:spPr>
          <a:noFill/>
          <a:ln w="9525" cap="flat" cmpd="sng" algn="ctr">
            <a:solidFill>
              <a:schemeClr val="bg1">
                <a:lumMod val="95000"/>
              </a:schemeClr>
            </a:solidFill>
            <a:round/>
          </a:ln>
          <a:effectLst/>
        </c:spPr>
        <c:txPr>
          <a:bodyPr rot="-60000000" spcFirstLastPara="1" vertOverflow="ellipsis" vert="horz" wrap="square" anchor="ctr" anchorCtr="1"/>
          <a:lstStyle/>
          <a:p>
            <a:pPr>
              <a:defRPr lang="zh-CN" sz="1100" b="0" i="0" u="none" strike="noStrike" kern="1200" baseline="0">
                <a:solidFill>
                  <a:schemeClr val="tx1">
                    <a:lumMod val="65000"/>
                    <a:lumOff val="35000"/>
                  </a:schemeClr>
                </a:solidFill>
                <a:latin typeface="+mn-lt"/>
                <a:ea typeface="+mn-ea"/>
                <a:cs typeface="+mn-ea"/>
                <a:sym typeface="+mn-lt"/>
              </a:defRPr>
            </a:pPr>
            <a:endParaRPr lang="zh-CN"/>
          </a:p>
        </c:txPr>
        <c:crossAx val="168883712"/>
        <c:crosses val="autoZero"/>
        <c:auto val="1"/>
        <c:lblAlgn val="ctr"/>
        <c:lblOffset val="100"/>
        <c:noMultiLvlLbl val="0"/>
      </c:catAx>
      <c:valAx>
        <c:axId val="168883712"/>
        <c:scaling>
          <c:orientation val="minMax"/>
        </c:scaling>
        <c:delete val="0"/>
        <c:axPos val="l"/>
        <c:numFmt formatCode="General" sourceLinked="1"/>
        <c:majorTickMark val="out"/>
        <c:minorTickMark val="none"/>
        <c:tickLblPos val="nextTo"/>
        <c:spPr>
          <a:noFill/>
          <a:ln>
            <a:noFill/>
          </a:ln>
          <a:effectLst/>
        </c:spPr>
        <c:txPr>
          <a:bodyPr rot="-60000000" spcFirstLastPara="1" vertOverflow="ellipsis" vert="horz" wrap="square" anchor="ctr" anchorCtr="1"/>
          <a:lstStyle/>
          <a:p>
            <a:pPr>
              <a:defRPr lang="zh-CN" sz="1100" b="0" i="0" u="none" strike="noStrike" kern="1200" baseline="0">
                <a:solidFill>
                  <a:schemeClr val="tx1">
                    <a:lumMod val="65000"/>
                    <a:lumOff val="35000"/>
                  </a:schemeClr>
                </a:solidFill>
                <a:latin typeface="+mn-lt"/>
                <a:ea typeface="+mn-ea"/>
                <a:cs typeface="+mn-ea"/>
                <a:sym typeface="+mn-lt"/>
              </a:defRPr>
            </a:pPr>
            <a:endParaRPr lang="zh-CN"/>
          </a:p>
        </c:txPr>
        <c:crossAx val="168882560"/>
        <c:crosses val="autoZero"/>
        <c:crossBetween val="between"/>
      </c:valAx>
      <c:spPr>
        <a:noFill/>
        <a:ln>
          <a:noFill/>
        </a:ln>
        <a:effectLst/>
      </c:spPr>
    </c:plotArea>
    <c:plotVisOnly val="1"/>
    <c:dispBlanksAs val="gap"/>
    <c:showDLblsOverMax val="0"/>
  </c:chart>
  <c:spPr>
    <a:noFill/>
    <a:ln>
      <a:noFill/>
    </a:ln>
    <a:effectLst/>
  </c:spPr>
  <c:txPr>
    <a:bodyPr/>
    <a:lstStyle/>
    <a:p>
      <a:pPr>
        <a:lnSpc>
          <a:spcPct val="120000"/>
        </a:lnSpc>
        <a:spcBef>
          <a:spcPts val="0"/>
        </a:spcBef>
        <a:spcAft>
          <a:spcPts val="0"/>
        </a:spcAft>
        <a:defRPr lang="zh-CN" sz="1100">
          <a:solidFill>
            <a:schemeClr val="tx1">
              <a:lumMod val="65000"/>
              <a:lumOff val="35000"/>
            </a:schemeClr>
          </a:solidFill>
          <a:latin typeface="+mn-lt"/>
          <a:ea typeface="+mn-ea"/>
          <a:cs typeface="+mn-ea"/>
          <a:sym typeface="+mn-lt"/>
        </a:defRPr>
      </a:pPr>
      <a:endParaRPr lang="zh-CN"/>
    </a:p>
  </c:txPr>
  <c:externalData r:id="rId1">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5"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5"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5"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5"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5"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5"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5"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5"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5"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5"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5"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5"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5"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5"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5"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5"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5"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5"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5"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5"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5"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5"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5"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5"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075C004-A9D4-4858-99EC-F4CCE56E2FEF}" type="datetimeFigureOut">
              <a:rPr lang="zh-CN" altLang="en-US" smtClean="0"/>
              <a:t>2019/1/24</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A4E2E4E-2FFD-4B0E-BE9C-FA7BDC09154E}" type="slidenum">
              <a:rPr lang="zh-CN" altLang="en-US" smtClean="0"/>
              <a:t>‹#›</a:t>
            </a:fld>
            <a:endParaRPr lang="zh-CN" altLang="en-US"/>
          </a:p>
        </p:txBody>
      </p:sp>
    </p:spTree>
    <p:extLst>
      <p:ext uri="{BB962C8B-B14F-4D97-AF65-F5344CB8AC3E}">
        <p14:creationId xmlns:p14="http://schemas.microsoft.com/office/powerpoint/2010/main" val="41918834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12BCCE1-DE81-4C12-98AA-36B1AE935841}" type="slidenum">
              <a:rPr lang="zh-CN" altLang="en-US" smtClean="0"/>
              <a:t>1</a:t>
            </a:fld>
            <a:endParaRPr lang="zh-CN" altLang="en-US"/>
          </a:p>
        </p:txBody>
      </p:sp>
    </p:spTree>
    <p:extLst>
      <p:ext uri="{BB962C8B-B14F-4D97-AF65-F5344CB8AC3E}">
        <p14:creationId xmlns:p14="http://schemas.microsoft.com/office/powerpoint/2010/main" val="109469859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36EE78B-84D8-412F-BC69-ACC7C447BAFC}" type="slidenum">
              <a:rPr lang="zh-CN" altLang="en-US" smtClean="0"/>
              <a:t>10</a:t>
            </a:fld>
            <a:endParaRPr lang="en-US"/>
          </a:p>
        </p:txBody>
      </p:sp>
    </p:spTree>
    <p:extLst>
      <p:ext uri="{BB962C8B-B14F-4D97-AF65-F5344CB8AC3E}">
        <p14:creationId xmlns:p14="http://schemas.microsoft.com/office/powerpoint/2010/main" val="417013489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A4E2E4E-2FFD-4B0E-BE9C-FA7BDC09154E}" type="slidenum">
              <a:rPr lang="zh-CN" altLang="en-US" smtClean="0"/>
              <a:t>11</a:t>
            </a:fld>
            <a:endParaRPr lang="zh-CN" altLang="en-US"/>
          </a:p>
        </p:txBody>
      </p:sp>
    </p:spTree>
    <p:extLst>
      <p:ext uri="{BB962C8B-B14F-4D97-AF65-F5344CB8AC3E}">
        <p14:creationId xmlns:p14="http://schemas.microsoft.com/office/powerpoint/2010/main" val="224177703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36EE78B-84D8-412F-BC69-ACC7C447BAFC}" type="slidenum">
              <a:rPr lang="zh-CN" altLang="en-US" smtClean="0"/>
              <a:t>12</a:t>
            </a:fld>
            <a:endParaRPr lang="en-US"/>
          </a:p>
        </p:txBody>
      </p:sp>
    </p:spTree>
    <p:extLst>
      <p:ext uri="{BB962C8B-B14F-4D97-AF65-F5344CB8AC3E}">
        <p14:creationId xmlns:p14="http://schemas.microsoft.com/office/powerpoint/2010/main" val="130951864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36EE78B-84D8-412F-BC69-ACC7C447BAFC}" type="slidenum">
              <a:rPr lang="zh-CN" altLang="en-US" smtClean="0"/>
              <a:t>13</a:t>
            </a:fld>
            <a:endParaRPr lang="en-US"/>
          </a:p>
        </p:txBody>
      </p:sp>
    </p:spTree>
    <p:extLst>
      <p:ext uri="{BB962C8B-B14F-4D97-AF65-F5344CB8AC3E}">
        <p14:creationId xmlns:p14="http://schemas.microsoft.com/office/powerpoint/2010/main" val="55519851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7E9BBFC-AD9F-483A-8CEB-BF74F7C916DA}" type="slidenum">
              <a:rPr lang="zh-CN" altLang="en-US" smtClean="0"/>
              <a:t>14</a:t>
            </a:fld>
            <a:endParaRPr lang="zh-CN" altLang="en-US"/>
          </a:p>
        </p:txBody>
      </p:sp>
    </p:spTree>
    <p:extLst>
      <p:ext uri="{BB962C8B-B14F-4D97-AF65-F5344CB8AC3E}">
        <p14:creationId xmlns:p14="http://schemas.microsoft.com/office/powerpoint/2010/main" val="154195059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A4E2E4E-2FFD-4B0E-BE9C-FA7BDC09154E}" type="slidenum">
              <a:rPr lang="zh-CN" altLang="en-US" smtClean="0"/>
              <a:t>15</a:t>
            </a:fld>
            <a:endParaRPr lang="zh-CN" altLang="en-US"/>
          </a:p>
        </p:txBody>
      </p:sp>
    </p:spTree>
    <p:extLst>
      <p:ext uri="{BB962C8B-B14F-4D97-AF65-F5344CB8AC3E}">
        <p14:creationId xmlns:p14="http://schemas.microsoft.com/office/powerpoint/2010/main" val="227722749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31B9BE38-5C12-4F04-9796-5D38F69CF369}" type="slidenum">
              <a:rPr lang="zh-CN" altLang="en-US" smtClean="0"/>
              <a:t>16</a:t>
            </a:fld>
            <a:endParaRPr lang="zh-CN" altLang="en-US"/>
          </a:p>
        </p:txBody>
      </p:sp>
    </p:spTree>
    <p:extLst>
      <p:ext uri="{BB962C8B-B14F-4D97-AF65-F5344CB8AC3E}">
        <p14:creationId xmlns:p14="http://schemas.microsoft.com/office/powerpoint/2010/main" val="398213358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36EE78B-84D8-412F-BC69-ACC7C447BAFC}" type="slidenum">
              <a:rPr lang="zh-CN" altLang="en-US" smtClean="0"/>
              <a:t>17</a:t>
            </a:fld>
            <a:endParaRPr lang="en-US"/>
          </a:p>
        </p:txBody>
      </p:sp>
    </p:spTree>
    <p:extLst>
      <p:ext uri="{BB962C8B-B14F-4D97-AF65-F5344CB8AC3E}">
        <p14:creationId xmlns:p14="http://schemas.microsoft.com/office/powerpoint/2010/main" val="179055831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36EE78B-84D8-412F-BC69-ACC7C447BAFC}" type="slidenum">
              <a:rPr lang="zh-CN" altLang="en-US" smtClean="0"/>
              <a:t>18</a:t>
            </a:fld>
            <a:endParaRPr lang="en-US"/>
          </a:p>
        </p:txBody>
      </p:sp>
    </p:spTree>
    <p:extLst>
      <p:ext uri="{BB962C8B-B14F-4D97-AF65-F5344CB8AC3E}">
        <p14:creationId xmlns:p14="http://schemas.microsoft.com/office/powerpoint/2010/main" val="33398134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36EE78B-84D8-412F-BC69-ACC7C447BAFC}" type="slidenum">
              <a:rPr lang="zh-CN" altLang="en-US" smtClean="0"/>
              <a:t>19</a:t>
            </a:fld>
            <a:endParaRPr lang="en-US"/>
          </a:p>
        </p:txBody>
      </p:sp>
    </p:spTree>
    <p:extLst>
      <p:ext uri="{BB962C8B-B14F-4D97-AF65-F5344CB8AC3E}">
        <p14:creationId xmlns:p14="http://schemas.microsoft.com/office/powerpoint/2010/main" val="370101608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31B9BE38-5C12-4F04-9796-5D38F69CF369}" type="slidenum">
              <a:rPr lang="zh-CN" altLang="en-US" smtClean="0"/>
              <a:t>2</a:t>
            </a:fld>
            <a:endParaRPr lang="zh-CN" altLang="en-US"/>
          </a:p>
        </p:txBody>
      </p:sp>
    </p:spTree>
    <p:extLst>
      <p:ext uri="{BB962C8B-B14F-4D97-AF65-F5344CB8AC3E}">
        <p14:creationId xmlns:p14="http://schemas.microsoft.com/office/powerpoint/2010/main" val="343919142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31B9BE38-5C12-4F04-9796-5D38F69CF369}" type="slidenum">
              <a:rPr lang="zh-CN" altLang="en-US" smtClean="0"/>
              <a:t>20</a:t>
            </a:fld>
            <a:endParaRPr lang="zh-CN" altLang="en-US"/>
          </a:p>
        </p:txBody>
      </p:sp>
    </p:spTree>
    <p:extLst>
      <p:ext uri="{BB962C8B-B14F-4D97-AF65-F5344CB8AC3E}">
        <p14:creationId xmlns:p14="http://schemas.microsoft.com/office/powerpoint/2010/main" val="83512575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A4E2E4E-2FFD-4B0E-BE9C-FA7BDC09154E}" type="slidenum">
              <a:rPr lang="zh-CN" altLang="en-US" smtClean="0"/>
              <a:t>21</a:t>
            </a:fld>
            <a:endParaRPr lang="zh-CN" altLang="en-US"/>
          </a:p>
        </p:txBody>
      </p:sp>
    </p:spTree>
    <p:extLst>
      <p:ext uri="{BB962C8B-B14F-4D97-AF65-F5344CB8AC3E}">
        <p14:creationId xmlns:p14="http://schemas.microsoft.com/office/powerpoint/2010/main" val="66271470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E0E0E2-7263-44C4-AAA9-733DBA7BD205}" type="slidenum">
              <a:rPr lang="zh-CN" altLang="en-US" smtClean="0"/>
              <a:t>22</a:t>
            </a:fld>
            <a:endParaRPr lang="zh-CN" altLang="en-US"/>
          </a:p>
        </p:txBody>
      </p:sp>
    </p:spTree>
    <p:extLst>
      <p:ext uri="{BB962C8B-B14F-4D97-AF65-F5344CB8AC3E}">
        <p14:creationId xmlns:p14="http://schemas.microsoft.com/office/powerpoint/2010/main" val="240387106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5E7139D-C09C-4BEC-9157-E8BE684E8BD9}" type="slidenum">
              <a:rPr lang="zh-CN" altLang="en-US" smtClean="0"/>
              <a:t>23</a:t>
            </a:fld>
            <a:endParaRPr lang="zh-CN" altLang="en-US"/>
          </a:p>
        </p:txBody>
      </p:sp>
    </p:spTree>
    <p:extLst>
      <p:ext uri="{BB962C8B-B14F-4D97-AF65-F5344CB8AC3E}">
        <p14:creationId xmlns:p14="http://schemas.microsoft.com/office/powerpoint/2010/main" val="414482885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5E7139D-C09C-4BEC-9157-E8BE684E8BD9}" type="slidenum">
              <a:rPr lang="zh-CN" altLang="en-US" smtClean="0"/>
              <a:t>24</a:t>
            </a:fld>
            <a:endParaRPr lang="zh-CN" altLang="en-US"/>
          </a:p>
        </p:txBody>
      </p:sp>
    </p:spTree>
    <p:extLst>
      <p:ext uri="{BB962C8B-B14F-4D97-AF65-F5344CB8AC3E}">
        <p14:creationId xmlns:p14="http://schemas.microsoft.com/office/powerpoint/2010/main" val="351720169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31B9BE38-5C12-4F04-9796-5D38F69CF369}" type="slidenum">
              <a:rPr lang="zh-CN" altLang="en-US" smtClean="0"/>
              <a:t>25</a:t>
            </a:fld>
            <a:endParaRPr lang="zh-CN" altLang="en-US"/>
          </a:p>
        </p:txBody>
      </p:sp>
    </p:spTree>
    <p:extLst>
      <p:ext uri="{BB962C8B-B14F-4D97-AF65-F5344CB8AC3E}">
        <p14:creationId xmlns:p14="http://schemas.microsoft.com/office/powerpoint/2010/main" val="890827138"/>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A4E2E4E-2FFD-4B0E-BE9C-FA7BDC09154E}" type="slidenum">
              <a:rPr lang="zh-CN" altLang="en-US" smtClean="0"/>
              <a:t>26</a:t>
            </a:fld>
            <a:endParaRPr lang="zh-CN" altLang="en-US"/>
          </a:p>
        </p:txBody>
      </p:sp>
    </p:spTree>
    <p:extLst>
      <p:ext uri="{BB962C8B-B14F-4D97-AF65-F5344CB8AC3E}">
        <p14:creationId xmlns:p14="http://schemas.microsoft.com/office/powerpoint/2010/main" val="781269924"/>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A4E2E4E-2FFD-4B0E-BE9C-FA7BDC09154E}" type="slidenum">
              <a:rPr lang="zh-CN" altLang="en-US" smtClean="0"/>
              <a:t>27</a:t>
            </a:fld>
            <a:endParaRPr lang="zh-CN" altLang="en-US"/>
          </a:p>
        </p:txBody>
      </p:sp>
    </p:spTree>
    <p:extLst>
      <p:ext uri="{BB962C8B-B14F-4D97-AF65-F5344CB8AC3E}">
        <p14:creationId xmlns:p14="http://schemas.microsoft.com/office/powerpoint/2010/main" val="8482402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A4E2E4E-2FFD-4B0E-BE9C-FA7BDC09154E}" type="slidenum">
              <a:rPr lang="zh-CN" altLang="en-US" smtClean="0"/>
              <a:t>28</a:t>
            </a:fld>
            <a:endParaRPr lang="zh-CN" altLang="en-US"/>
          </a:p>
        </p:txBody>
      </p:sp>
    </p:spTree>
    <p:extLst>
      <p:ext uri="{BB962C8B-B14F-4D97-AF65-F5344CB8AC3E}">
        <p14:creationId xmlns:p14="http://schemas.microsoft.com/office/powerpoint/2010/main" val="2356289637"/>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A4E2E4E-2FFD-4B0E-BE9C-FA7BDC09154E}" type="slidenum">
              <a:rPr lang="zh-CN" altLang="en-US" smtClean="0"/>
              <a:t>29</a:t>
            </a:fld>
            <a:endParaRPr lang="zh-CN" altLang="en-US"/>
          </a:p>
        </p:txBody>
      </p:sp>
    </p:spTree>
    <p:extLst>
      <p:ext uri="{BB962C8B-B14F-4D97-AF65-F5344CB8AC3E}">
        <p14:creationId xmlns:p14="http://schemas.microsoft.com/office/powerpoint/2010/main" val="26981425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31B9BE38-5C12-4F04-9796-5D38F69CF369}" type="slidenum">
              <a:rPr lang="zh-CN" altLang="en-US" smtClean="0"/>
              <a:t>3</a:t>
            </a:fld>
            <a:endParaRPr lang="zh-CN" altLang="en-US"/>
          </a:p>
        </p:txBody>
      </p:sp>
    </p:spTree>
    <p:extLst>
      <p:ext uri="{BB962C8B-B14F-4D97-AF65-F5344CB8AC3E}">
        <p14:creationId xmlns:p14="http://schemas.microsoft.com/office/powerpoint/2010/main" val="3946737222"/>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A4E2E4E-2FFD-4B0E-BE9C-FA7BDC09154E}" type="slidenum">
              <a:rPr lang="zh-CN" altLang="en-US" smtClean="0"/>
              <a:t>30</a:t>
            </a:fld>
            <a:endParaRPr lang="zh-CN" altLang="en-US"/>
          </a:p>
        </p:txBody>
      </p:sp>
    </p:spTree>
    <p:extLst>
      <p:ext uri="{BB962C8B-B14F-4D97-AF65-F5344CB8AC3E}">
        <p14:creationId xmlns:p14="http://schemas.microsoft.com/office/powerpoint/2010/main" val="2027248735"/>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12BCCE1-DE81-4C12-98AA-36B1AE935841}" type="slidenum">
              <a:rPr lang="zh-CN" altLang="en-US" smtClean="0"/>
              <a:t>31</a:t>
            </a:fld>
            <a:endParaRPr lang="zh-CN" altLang="en-US"/>
          </a:p>
        </p:txBody>
      </p:sp>
    </p:spTree>
    <p:extLst>
      <p:ext uri="{BB962C8B-B14F-4D97-AF65-F5344CB8AC3E}">
        <p14:creationId xmlns:p14="http://schemas.microsoft.com/office/powerpoint/2010/main" val="27202794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A4E2E4E-2FFD-4B0E-BE9C-FA7BDC09154E}" type="slidenum">
              <a:rPr lang="zh-CN" altLang="en-US" smtClean="0"/>
              <a:t>4</a:t>
            </a:fld>
            <a:endParaRPr lang="zh-CN" altLang="en-US"/>
          </a:p>
        </p:txBody>
      </p:sp>
    </p:spTree>
    <p:extLst>
      <p:ext uri="{BB962C8B-B14F-4D97-AF65-F5344CB8AC3E}">
        <p14:creationId xmlns:p14="http://schemas.microsoft.com/office/powerpoint/2010/main" val="268082279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A4E2E4E-2FFD-4B0E-BE9C-FA7BDC09154E}" type="slidenum">
              <a:rPr lang="zh-CN" altLang="en-US" smtClean="0"/>
              <a:t>5</a:t>
            </a:fld>
            <a:endParaRPr lang="zh-CN" altLang="en-US"/>
          </a:p>
        </p:txBody>
      </p:sp>
    </p:spTree>
    <p:extLst>
      <p:ext uri="{BB962C8B-B14F-4D97-AF65-F5344CB8AC3E}">
        <p14:creationId xmlns:p14="http://schemas.microsoft.com/office/powerpoint/2010/main" val="334312391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A4E2E4E-2FFD-4B0E-BE9C-FA7BDC09154E}" type="slidenum">
              <a:rPr lang="zh-CN" altLang="en-US" smtClean="0"/>
              <a:t>6</a:t>
            </a:fld>
            <a:endParaRPr lang="zh-CN" altLang="en-US"/>
          </a:p>
        </p:txBody>
      </p:sp>
    </p:spTree>
    <p:extLst>
      <p:ext uri="{BB962C8B-B14F-4D97-AF65-F5344CB8AC3E}">
        <p14:creationId xmlns:p14="http://schemas.microsoft.com/office/powerpoint/2010/main" val="178786165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A4E2E4E-2FFD-4B0E-BE9C-FA7BDC09154E}" type="slidenum">
              <a:rPr lang="zh-CN" altLang="en-US" smtClean="0"/>
              <a:t>7</a:t>
            </a:fld>
            <a:endParaRPr lang="zh-CN" altLang="en-US"/>
          </a:p>
        </p:txBody>
      </p:sp>
    </p:spTree>
    <p:extLst>
      <p:ext uri="{BB962C8B-B14F-4D97-AF65-F5344CB8AC3E}">
        <p14:creationId xmlns:p14="http://schemas.microsoft.com/office/powerpoint/2010/main" val="40170658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A4E2E4E-2FFD-4B0E-BE9C-FA7BDC09154E}" type="slidenum">
              <a:rPr lang="zh-CN" altLang="en-US" smtClean="0"/>
              <a:t>8</a:t>
            </a:fld>
            <a:endParaRPr lang="zh-CN" altLang="en-US"/>
          </a:p>
        </p:txBody>
      </p:sp>
    </p:spTree>
    <p:extLst>
      <p:ext uri="{BB962C8B-B14F-4D97-AF65-F5344CB8AC3E}">
        <p14:creationId xmlns:p14="http://schemas.microsoft.com/office/powerpoint/2010/main" val="362680066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31B9BE38-5C12-4F04-9796-5D38F69CF369}" type="slidenum">
              <a:rPr lang="zh-CN" altLang="en-US" smtClean="0"/>
              <a:t>9</a:t>
            </a:fld>
            <a:endParaRPr lang="zh-CN" altLang="en-US"/>
          </a:p>
        </p:txBody>
      </p:sp>
    </p:spTree>
    <p:extLst>
      <p:ext uri="{BB962C8B-B14F-4D97-AF65-F5344CB8AC3E}">
        <p14:creationId xmlns:p14="http://schemas.microsoft.com/office/powerpoint/2010/main" val="315196150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5_节标题">
    <p:spTree>
      <p:nvGrpSpPr>
        <p:cNvPr id="1" name=""/>
        <p:cNvGrpSpPr/>
        <p:nvPr/>
      </p:nvGrpSpPr>
      <p:grpSpPr>
        <a:xfrm>
          <a:off x="0" y="0"/>
          <a:ext cx="0" cy="0"/>
          <a:chOff x="0" y="0"/>
          <a:chExt cx="0" cy="0"/>
        </a:xfrm>
      </p:grpSpPr>
    </p:spTree>
  </p:cSld>
  <p:clrMapOvr>
    <a:masterClrMapping/>
  </p:clrMapOvr>
  <p:transition spd="slow" advTm="3000">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2019/1/24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4517975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2019/1/24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7966354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2019/1/24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4814790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2019/1/24</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5944557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2019/1/24</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9077765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2019/1/24</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1029664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2019/1/24</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5735664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2019/1/24</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6128745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2019/1/24</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3372812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2019/1/24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3725879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Título y objetos">
    <p:spTree>
      <p:nvGrpSpPr>
        <p:cNvPr id="1" name=""/>
        <p:cNvGrpSpPr/>
        <p:nvPr/>
      </p:nvGrpSpPr>
      <p:grpSpPr>
        <a:xfrm>
          <a:off x="0" y="0"/>
          <a:ext cx="0" cy="0"/>
          <a:chOff x="0" y="0"/>
          <a:chExt cx="0" cy="0"/>
        </a:xfrm>
      </p:grpSpPr>
    </p:spTree>
  </p:cSld>
  <p:clrMapOvr>
    <a:masterClrMapping/>
  </p:clrMapOvr>
  <p:transition spd="slow" advTm="3000">
    <p:fade/>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2019/1/24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3535038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a:xfrm>
            <a:off x="628650" y="4767263"/>
            <a:ext cx="2057400" cy="273844"/>
          </a:xfrm>
          <a:prstGeom prst="rect">
            <a:avLst/>
          </a:prstGeom>
        </p:spPr>
        <p:txBody>
          <a:bodyPr/>
          <a:lstStyle/>
          <a:p>
            <a:fld id="{C05B155A-6C3F-4654-B89E-25DB213E399B}" type="datetimeFigureOut">
              <a:rPr lang="zh-CN" altLang="en-US" smtClean="0"/>
              <a:t>2019/1/24</a:t>
            </a:fld>
            <a:endParaRPr lang="zh-CN" altLang="en-US"/>
          </a:p>
        </p:txBody>
      </p:sp>
      <p:sp>
        <p:nvSpPr>
          <p:cNvPr id="3" name="页脚占位符 2"/>
          <p:cNvSpPr>
            <a:spLocks noGrp="1"/>
          </p:cNvSpPr>
          <p:nvPr>
            <p:ph type="ftr" sz="quarter" idx="11"/>
          </p:nvPr>
        </p:nvSpPr>
        <p:spPr>
          <a:xfrm>
            <a:off x="3028950" y="4767263"/>
            <a:ext cx="3086100" cy="273844"/>
          </a:xfrm>
          <a:prstGeom prst="rect">
            <a:avLst/>
          </a:prstGeom>
        </p:spPr>
        <p:txBody>
          <a:bodyPr/>
          <a:lstStyle/>
          <a:p>
            <a:endParaRPr lang="zh-CN" altLang="en-US"/>
          </a:p>
        </p:txBody>
      </p:sp>
      <p:sp>
        <p:nvSpPr>
          <p:cNvPr id="4" name="灯片编号占位符 3"/>
          <p:cNvSpPr>
            <a:spLocks noGrp="1"/>
          </p:cNvSpPr>
          <p:nvPr>
            <p:ph type="sldNum" sz="quarter" idx="12"/>
          </p:nvPr>
        </p:nvSpPr>
        <p:spPr>
          <a:xfrm>
            <a:off x="6457950" y="4767263"/>
            <a:ext cx="2057400" cy="273844"/>
          </a:xfrm>
          <a:prstGeom prst="rect">
            <a:avLst/>
          </a:prstGeom>
        </p:spPr>
        <p:txBody>
          <a:bodyPr/>
          <a:lstStyle/>
          <a:p>
            <a:fld id="{015CE2E0-6DDF-4FAE-9DBA-F1C48BF5C133}" type="slidenum">
              <a:rPr lang="zh-CN" altLang="en-US" smtClean="0"/>
              <a:t>‹#›</a:t>
            </a:fld>
            <a:endParaRPr lang="zh-CN" altLang="en-US"/>
          </a:p>
        </p:txBody>
      </p:sp>
    </p:spTree>
  </p:cSld>
  <p:clrMapOvr>
    <a:masterClrMapping/>
  </p:clrMapOvr>
  <p:transition spd="slow" advTm="3000">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628650" y="273844"/>
            <a:ext cx="7886700" cy="994172"/>
          </a:xfrm>
          <a:prstGeom prst="rect">
            <a:avLst/>
          </a:prstGeom>
        </p:spPr>
        <p:txBody>
          <a:bodyPr/>
          <a:lstStyle/>
          <a:p>
            <a:r>
              <a:rPr lang="zh-CN" altLang="en-US"/>
              <a:t>单击此处编辑母版标题样式</a:t>
            </a:r>
          </a:p>
        </p:txBody>
      </p:sp>
      <p:sp>
        <p:nvSpPr>
          <p:cNvPr id="3" name="日期占位符 2"/>
          <p:cNvSpPr>
            <a:spLocks noGrp="1"/>
          </p:cNvSpPr>
          <p:nvPr>
            <p:ph type="dt" sz="half" idx="10"/>
          </p:nvPr>
        </p:nvSpPr>
        <p:spPr>
          <a:xfrm>
            <a:off x="628650" y="4767263"/>
            <a:ext cx="2057400" cy="273844"/>
          </a:xfrm>
          <a:prstGeom prst="rect">
            <a:avLst/>
          </a:prstGeom>
        </p:spPr>
        <p:txBody>
          <a:bodyPr/>
          <a:lstStyle/>
          <a:p>
            <a:fld id="{C05B155A-6C3F-4654-B89E-25DB213E399B}" type="datetimeFigureOut">
              <a:rPr lang="zh-CN" altLang="en-US" smtClean="0"/>
              <a:t>2019/1/24</a:t>
            </a:fld>
            <a:endParaRPr lang="zh-CN" altLang="en-US"/>
          </a:p>
        </p:txBody>
      </p:sp>
      <p:sp>
        <p:nvSpPr>
          <p:cNvPr id="4" name="页脚占位符 3"/>
          <p:cNvSpPr>
            <a:spLocks noGrp="1"/>
          </p:cNvSpPr>
          <p:nvPr>
            <p:ph type="ftr" sz="quarter" idx="11"/>
          </p:nvPr>
        </p:nvSpPr>
        <p:spPr>
          <a:xfrm>
            <a:off x="3028950" y="4767263"/>
            <a:ext cx="3086100" cy="273844"/>
          </a:xfrm>
          <a:prstGeom prst="rect">
            <a:avLst/>
          </a:prstGeom>
        </p:spPr>
        <p:txBody>
          <a:bodyPr/>
          <a:lstStyle/>
          <a:p>
            <a:endParaRPr lang="zh-CN" altLang="en-US"/>
          </a:p>
        </p:txBody>
      </p:sp>
      <p:sp>
        <p:nvSpPr>
          <p:cNvPr id="5" name="灯片编号占位符 4"/>
          <p:cNvSpPr>
            <a:spLocks noGrp="1"/>
          </p:cNvSpPr>
          <p:nvPr>
            <p:ph type="sldNum" sz="quarter" idx="12"/>
          </p:nvPr>
        </p:nvSpPr>
        <p:spPr>
          <a:xfrm>
            <a:off x="6457950" y="4767263"/>
            <a:ext cx="2057400" cy="273844"/>
          </a:xfrm>
          <a:prstGeom prst="rect">
            <a:avLst/>
          </a:prstGeom>
        </p:spPr>
        <p:txBody>
          <a:bodyPr/>
          <a:lstStyle/>
          <a:p>
            <a:fld id="{015CE2E0-6DDF-4FAE-9DBA-F1C48BF5C133}" type="slidenum">
              <a:rPr lang="zh-CN" altLang="en-US" smtClean="0"/>
              <a:t>‹#›</a:t>
            </a:fld>
            <a:endParaRPr lang="zh-CN" altLang="en-US"/>
          </a:p>
        </p:txBody>
      </p:sp>
    </p:spTree>
  </p:cSld>
  <p:clrMapOvr>
    <a:masterClrMapping/>
  </p:clrMapOvr>
  <p:transition spd="slow" advTm="3000">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457200" y="206375"/>
            <a:ext cx="8229600" cy="857250"/>
          </a:xfrm>
          <a:prstGeom prst="rect">
            <a:avLst/>
          </a:prstGeom>
        </p:spPr>
        <p:txBody>
          <a:bodyPr/>
          <a:lstStyle/>
          <a:p>
            <a:r>
              <a:rPr lang="zh-CN" altLang="en-US" smtClean="0"/>
              <a:t>单击此处编辑母版标题样式</a:t>
            </a:r>
            <a:endParaRPr lang="zh-CN" altLang="en-US"/>
          </a:p>
        </p:txBody>
      </p:sp>
      <p:sp>
        <p:nvSpPr>
          <p:cNvPr id="4" name="矩形 3"/>
          <p:cNvSpPr/>
          <p:nvPr userDrawn="1"/>
        </p:nvSpPr>
        <p:spPr>
          <a:xfrm>
            <a:off x="7766428" y="4894425"/>
            <a:ext cx="775136" cy="246221"/>
          </a:xfrm>
          <a:prstGeom prst="rect">
            <a:avLst/>
          </a:prstGeom>
        </p:spPr>
        <p:txBody>
          <a:bodyPr wrap="square">
            <a:spAutoFit/>
          </a:bodyPr>
          <a:lstStyle/>
          <a:p>
            <a:r>
              <a:rPr lang="en-US" altLang="zh-CN" sz="100" dirty="0">
                <a:solidFill>
                  <a:srgbClr val="191A25"/>
                </a:solidFill>
                <a:latin typeface="Calibri"/>
                <a:ea typeface="宋体"/>
              </a:rPr>
              <a:t>PPT</a:t>
            </a:r>
            <a:r>
              <a:rPr lang="zh-CN" altLang="en-US" sz="100" dirty="0">
                <a:solidFill>
                  <a:srgbClr val="191A25"/>
                </a:solidFill>
                <a:latin typeface="Calibri"/>
                <a:ea typeface="宋体"/>
              </a:rPr>
              <a:t>模板下载：</a:t>
            </a:r>
            <a:r>
              <a:rPr lang="en-US" altLang="zh-CN" sz="100" dirty="0">
                <a:solidFill>
                  <a:srgbClr val="191A25"/>
                </a:solidFill>
                <a:latin typeface="Calibri"/>
                <a:ea typeface="宋体"/>
              </a:rPr>
              <a:t>www.1ppt.com/moban/     </a:t>
            </a:r>
            <a:r>
              <a:rPr lang="zh-CN" altLang="en-US" sz="100" dirty="0">
                <a:solidFill>
                  <a:srgbClr val="191A25"/>
                </a:solidFill>
                <a:latin typeface="Calibri"/>
                <a:ea typeface="宋体"/>
              </a:rPr>
              <a:t>行业</a:t>
            </a:r>
            <a:r>
              <a:rPr lang="en-US" altLang="zh-CN" sz="100" dirty="0">
                <a:solidFill>
                  <a:srgbClr val="191A25"/>
                </a:solidFill>
                <a:latin typeface="Calibri"/>
                <a:ea typeface="宋体"/>
              </a:rPr>
              <a:t>PPT</a:t>
            </a:r>
            <a:r>
              <a:rPr lang="zh-CN" altLang="en-US" sz="100" dirty="0">
                <a:solidFill>
                  <a:srgbClr val="191A25"/>
                </a:solidFill>
                <a:latin typeface="Calibri"/>
                <a:ea typeface="宋体"/>
              </a:rPr>
              <a:t>模板：</a:t>
            </a:r>
            <a:r>
              <a:rPr lang="en-US" altLang="zh-CN" sz="100" dirty="0">
                <a:solidFill>
                  <a:srgbClr val="191A25"/>
                </a:solidFill>
                <a:latin typeface="Calibri"/>
                <a:ea typeface="宋体"/>
              </a:rPr>
              <a:t>www.1ppt.com/hangye/ </a:t>
            </a:r>
          </a:p>
          <a:p>
            <a:r>
              <a:rPr lang="zh-CN" altLang="en-US" sz="100" dirty="0">
                <a:solidFill>
                  <a:srgbClr val="191A25"/>
                </a:solidFill>
                <a:latin typeface="Calibri"/>
                <a:ea typeface="宋体"/>
              </a:rPr>
              <a:t>节日</a:t>
            </a:r>
            <a:r>
              <a:rPr lang="en-US" altLang="zh-CN" sz="100" dirty="0">
                <a:solidFill>
                  <a:srgbClr val="191A25"/>
                </a:solidFill>
                <a:latin typeface="Calibri"/>
                <a:ea typeface="宋体"/>
              </a:rPr>
              <a:t>PPT</a:t>
            </a:r>
            <a:r>
              <a:rPr lang="zh-CN" altLang="en-US" sz="100" dirty="0">
                <a:solidFill>
                  <a:srgbClr val="191A25"/>
                </a:solidFill>
                <a:latin typeface="Calibri"/>
                <a:ea typeface="宋体"/>
              </a:rPr>
              <a:t>模板：</a:t>
            </a:r>
            <a:r>
              <a:rPr lang="en-US" altLang="zh-CN" sz="100" dirty="0">
                <a:solidFill>
                  <a:srgbClr val="191A25"/>
                </a:solidFill>
                <a:latin typeface="Calibri"/>
                <a:ea typeface="宋体"/>
              </a:rPr>
              <a:t>www.1ppt.com/jieri/           PPT</a:t>
            </a:r>
            <a:r>
              <a:rPr lang="zh-CN" altLang="en-US" sz="100" dirty="0">
                <a:solidFill>
                  <a:srgbClr val="191A25"/>
                </a:solidFill>
                <a:latin typeface="Calibri"/>
                <a:ea typeface="宋体"/>
              </a:rPr>
              <a:t>素材下载：</a:t>
            </a:r>
            <a:r>
              <a:rPr lang="en-US" altLang="zh-CN" sz="100" dirty="0">
                <a:solidFill>
                  <a:srgbClr val="191A25"/>
                </a:solidFill>
                <a:latin typeface="Calibri"/>
                <a:ea typeface="宋体"/>
              </a:rPr>
              <a:t>www.1ppt.com/sucai/</a:t>
            </a:r>
          </a:p>
          <a:p>
            <a:r>
              <a:rPr lang="en-US" altLang="zh-CN" sz="100" dirty="0">
                <a:solidFill>
                  <a:srgbClr val="191A25"/>
                </a:solidFill>
                <a:latin typeface="Calibri"/>
                <a:ea typeface="宋体"/>
              </a:rPr>
              <a:t>PPT</a:t>
            </a:r>
            <a:r>
              <a:rPr lang="zh-CN" altLang="en-US" sz="100" dirty="0">
                <a:solidFill>
                  <a:srgbClr val="191A25"/>
                </a:solidFill>
                <a:latin typeface="Calibri"/>
                <a:ea typeface="宋体"/>
              </a:rPr>
              <a:t>背景图片：</a:t>
            </a:r>
            <a:r>
              <a:rPr lang="en-US" altLang="zh-CN" sz="100" dirty="0">
                <a:solidFill>
                  <a:srgbClr val="191A25"/>
                </a:solidFill>
                <a:latin typeface="Calibri"/>
                <a:ea typeface="宋体"/>
              </a:rPr>
              <a:t>www.1ppt.com/beijing/      PPT</a:t>
            </a:r>
            <a:r>
              <a:rPr lang="zh-CN" altLang="en-US" sz="100" dirty="0">
                <a:solidFill>
                  <a:srgbClr val="191A25"/>
                </a:solidFill>
                <a:latin typeface="Calibri"/>
                <a:ea typeface="宋体"/>
              </a:rPr>
              <a:t>图表下载：</a:t>
            </a:r>
            <a:r>
              <a:rPr lang="en-US" altLang="zh-CN" sz="100" dirty="0">
                <a:solidFill>
                  <a:srgbClr val="191A25"/>
                </a:solidFill>
                <a:latin typeface="Calibri"/>
                <a:ea typeface="宋体"/>
              </a:rPr>
              <a:t>www.1ppt.com/tubiao/      </a:t>
            </a:r>
          </a:p>
          <a:p>
            <a:r>
              <a:rPr lang="zh-CN" altLang="en-US" sz="100" dirty="0">
                <a:solidFill>
                  <a:srgbClr val="191A25"/>
                </a:solidFill>
                <a:latin typeface="Calibri"/>
                <a:ea typeface="宋体"/>
              </a:rPr>
              <a:t>优秀</a:t>
            </a:r>
            <a:r>
              <a:rPr lang="en-US" altLang="zh-CN" sz="100" dirty="0">
                <a:solidFill>
                  <a:srgbClr val="191A25"/>
                </a:solidFill>
                <a:latin typeface="Calibri"/>
                <a:ea typeface="宋体"/>
              </a:rPr>
              <a:t>PPT</a:t>
            </a:r>
            <a:r>
              <a:rPr lang="zh-CN" altLang="en-US" sz="100" dirty="0">
                <a:solidFill>
                  <a:srgbClr val="191A25"/>
                </a:solidFill>
                <a:latin typeface="Calibri"/>
                <a:ea typeface="宋体"/>
              </a:rPr>
              <a:t>下载：</a:t>
            </a:r>
            <a:r>
              <a:rPr lang="en-US" altLang="zh-CN" sz="100" dirty="0">
                <a:solidFill>
                  <a:srgbClr val="191A25"/>
                </a:solidFill>
                <a:latin typeface="Calibri"/>
                <a:ea typeface="宋体"/>
              </a:rPr>
              <a:t>www.1ppt.com/xiazai/        PPT</a:t>
            </a:r>
            <a:r>
              <a:rPr lang="zh-CN" altLang="en-US" sz="100" dirty="0">
                <a:solidFill>
                  <a:srgbClr val="191A25"/>
                </a:solidFill>
                <a:latin typeface="Calibri"/>
                <a:ea typeface="宋体"/>
              </a:rPr>
              <a:t>教程： </a:t>
            </a:r>
            <a:r>
              <a:rPr lang="en-US" altLang="zh-CN" sz="100" dirty="0">
                <a:solidFill>
                  <a:srgbClr val="191A25"/>
                </a:solidFill>
                <a:latin typeface="Calibri"/>
                <a:ea typeface="宋体"/>
              </a:rPr>
              <a:t>www.1ppt.com/powerpoint/      </a:t>
            </a:r>
          </a:p>
          <a:p>
            <a:r>
              <a:rPr lang="en-US" altLang="zh-CN" sz="100" dirty="0">
                <a:solidFill>
                  <a:srgbClr val="191A25"/>
                </a:solidFill>
                <a:latin typeface="Calibri"/>
                <a:ea typeface="宋体"/>
              </a:rPr>
              <a:t>Word</a:t>
            </a:r>
            <a:r>
              <a:rPr lang="zh-CN" altLang="en-US" sz="100" dirty="0">
                <a:solidFill>
                  <a:srgbClr val="191A25"/>
                </a:solidFill>
                <a:latin typeface="Calibri"/>
                <a:ea typeface="宋体"/>
              </a:rPr>
              <a:t>教程： </a:t>
            </a:r>
            <a:r>
              <a:rPr lang="en-US" altLang="zh-CN" sz="100" dirty="0">
                <a:solidFill>
                  <a:srgbClr val="191A25"/>
                </a:solidFill>
                <a:latin typeface="Calibri"/>
                <a:ea typeface="宋体"/>
              </a:rPr>
              <a:t>www.1ppt.com/word/              Excel</a:t>
            </a:r>
            <a:r>
              <a:rPr lang="zh-CN" altLang="en-US" sz="100" dirty="0">
                <a:solidFill>
                  <a:srgbClr val="191A25"/>
                </a:solidFill>
                <a:latin typeface="Calibri"/>
                <a:ea typeface="宋体"/>
              </a:rPr>
              <a:t>教程：</a:t>
            </a:r>
            <a:r>
              <a:rPr lang="en-US" altLang="zh-CN" sz="100" dirty="0">
                <a:solidFill>
                  <a:srgbClr val="191A25"/>
                </a:solidFill>
                <a:latin typeface="Calibri"/>
                <a:ea typeface="宋体"/>
              </a:rPr>
              <a:t>www.1ppt.com/excel/  </a:t>
            </a:r>
          </a:p>
          <a:p>
            <a:r>
              <a:rPr lang="zh-CN" altLang="en-US" sz="100" dirty="0">
                <a:solidFill>
                  <a:srgbClr val="191A25"/>
                </a:solidFill>
                <a:latin typeface="Calibri"/>
                <a:ea typeface="宋体"/>
              </a:rPr>
              <a:t>资料下载：</a:t>
            </a:r>
            <a:r>
              <a:rPr lang="en-US" altLang="zh-CN" sz="100" dirty="0">
                <a:solidFill>
                  <a:srgbClr val="191A25"/>
                </a:solidFill>
                <a:latin typeface="Calibri"/>
                <a:ea typeface="宋体"/>
              </a:rPr>
              <a:t>www.1ppt.com/ziliao/                PPT</a:t>
            </a:r>
            <a:r>
              <a:rPr lang="zh-CN" altLang="en-US" sz="100" dirty="0">
                <a:solidFill>
                  <a:srgbClr val="191A25"/>
                </a:solidFill>
                <a:latin typeface="Calibri"/>
                <a:ea typeface="宋体"/>
              </a:rPr>
              <a:t>课件下载：</a:t>
            </a:r>
            <a:r>
              <a:rPr lang="en-US" altLang="zh-CN" sz="100" dirty="0">
                <a:solidFill>
                  <a:srgbClr val="191A25"/>
                </a:solidFill>
                <a:latin typeface="Calibri"/>
                <a:ea typeface="宋体"/>
              </a:rPr>
              <a:t>www.1ppt.com/kejian/ </a:t>
            </a:r>
          </a:p>
          <a:p>
            <a:r>
              <a:rPr lang="zh-CN" altLang="en-US" sz="100" dirty="0">
                <a:solidFill>
                  <a:srgbClr val="191A25"/>
                </a:solidFill>
                <a:latin typeface="Calibri"/>
                <a:ea typeface="宋体"/>
              </a:rPr>
              <a:t>范文下载：</a:t>
            </a:r>
            <a:r>
              <a:rPr lang="en-US" altLang="zh-CN" sz="100" dirty="0">
                <a:solidFill>
                  <a:srgbClr val="191A25"/>
                </a:solidFill>
                <a:latin typeface="Calibri"/>
                <a:ea typeface="宋体"/>
              </a:rPr>
              <a:t>www.1ppt.com/fanwen/             </a:t>
            </a:r>
            <a:r>
              <a:rPr lang="zh-CN" altLang="en-US" sz="100" dirty="0">
                <a:solidFill>
                  <a:srgbClr val="191A25"/>
                </a:solidFill>
                <a:latin typeface="Calibri"/>
                <a:ea typeface="宋体"/>
              </a:rPr>
              <a:t>试卷下载：</a:t>
            </a:r>
            <a:r>
              <a:rPr lang="en-US" altLang="zh-CN" sz="100" dirty="0">
                <a:solidFill>
                  <a:srgbClr val="191A25"/>
                </a:solidFill>
                <a:latin typeface="Calibri"/>
                <a:ea typeface="宋体"/>
              </a:rPr>
              <a:t>www.1ppt.com/shiti/  </a:t>
            </a:r>
          </a:p>
          <a:p>
            <a:r>
              <a:rPr lang="zh-CN" altLang="en-US" sz="100" dirty="0">
                <a:solidFill>
                  <a:srgbClr val="191A25"/>
                </a:solidFill>
                <a:latin typeface="Calibri"/>
                <a:ea typeface="宋体"/>
              </a:rPr>
              <a:t>教案下载：</a:t>
            </a:r>
            <a:r>
              <a:rPr lang="en-US" altLang="zh-CN" sz="100" dirty="0">
                <a:solidFill>
                  <a:srgbClr val="191A25"/>
                </a:solidFill>
                <a:latin typeface="Calibri"/>
                <a:ea typeface="宋体"/>
              </a:rPr>
              <a:t>www.1ppt.com/jiaoan/  </a:t>
            </a:r>
            <a:r>
              <a:rPr lang="en-US" altLang="zh-CN" sz="100" dirty="0" smtClean="0">
                <a:solidFill>
                  <a:srgbClr val="191A25"/>
                </a:solidFill>
                <a:latin typeface="Calibri"/>
                <a:ea typeface="宋体"/>
              </a:rPr>
              <a:t>      </a:t>
            </a:r>
            <a:endParaRPr lang="en-US" altLang="zh-CN" sz="100" dirty="0">
              <a:solidFill>
                <a:srgbClr val="191A25"/>
              </a:solidFill>
              <a:latin typeface="Calibri"/>
              <a:ea typeface="宋体"/>
            </a:endParaRPr>
          </a:p>
          <a:p>
            <a:r>
              <a:rPr lang="zh-CN" altLang="en-US" sz="100" dirty="0" smtClean="0">
                <a:solidFill>
                  <a:srgbClr val="191A25"/>
                </a:solidFill>
                <a:latin typeface="Calibri"/>
                <a:ea typeface="宋体"/>
              </a:rPr>
              <a:t>字体下载：</a:t>
            </a:r>
            <a:r>
              <a:rPr lang="en-US" altLang="zh-CN" sz="100" dirty="0" smtClean="0">
                <a:solidFill>
                  <a:srgbClr val="191A25"/>
                </a:solidFill>
                <a:latin typeface="Calibri"/>
                <a:ea typeface="宋体"/>
              </a:rPr>
              <a:t>www.1ppt.com/ziti/</a:t>
            </a:r>
            <a:endParaRPr lang="en-US" altLang="zh-CN" sz="100" dirty="0">
              <a:solidFill>
                <a:srgbClr val="191A25"/>
              </a:solidFill>
              <a:latin typeface="Calibri"/>
              <a:ea typeface="宋体"/>
            </a:endParaRPr>
          </a:p>
          <a:p>
            <a:r>
              <a:rPr lang="en-US" altLang="zh-CN" sz="100" dirty="0">
                <a:solidFill>
                  <a:srgbClr val="191A25"/>
                </a:solidFill>
                <a:latin typeface="Calibri"/>
                <a:ea typeface="宋体"/>
              </a:rPr>
              <a:t> </a:t>
            </a:r>
            <a:endParaRPr lang="zh-CN" altLang="en-US" sz="100" dirty="0">
              <a:solidFill>
                <a:srgbClr val="191A25"/>
              </a:solidFill>
              <a:latin typeface="Calibri"/>
              <a:ea typeface="宋体"/>
            </a:endParaRPr>
          </a:p>
        </p:txBody>
      </p:sp>
    </p:spTree>
    <p:extLst>
      <p:ext uri="{BB962C8B-B14F-4D97-AF65-F5344CB8AC3E}">
        <p14:creationId xmlns:p14="http://schemas.microsoft.com/office/powerpoint/2010/main" val="176376005"/>
      </p:ext>
    </p:extLst>
  </p:cSld>
  <p:clrMapOvr>
    <a:masterClrMapping/>
  </p:clrMapOvr>
  <p:transition spd="slow" advTm="3000">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7_Title Slide">
    <p:spTree>
      <p:nvGrpSpPr>
        <p:cNvPr id="1" name=""/>
        <p:cNvGrpSpPr/>
        <p:nvPr/>
      </p:nvGrpSpPr>
      <p:grpSpPr>
        <a:xfrm>
          <a:off x="0" y="0"/>
          <a:ext cx="0" cy="0"/>
          <a:chOff x="0" y="0"/>
          <a:chExt cx="0" cy="0"/>
        </a:xfrm>
      </p:grpSpPr>
    </p:spTree>
  </p:cSld>
  <p:clrMapOvr>
    <a:masterClrMapping/>
  </p:clrMapOvr>
  <p:transition spd="slow" advTm="3000">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Blank New Slide">
    <p:spTree>
      <p:nvGrpSpPr>
        <p:cNvPr id="1" name=""/>
        <p:cNvGrpSpPr/>
        <p:nvPr/>
      </p:nvGrpSpPr>
      <p:grpSpPr>
        <a:xfrm>
          <a:off x="0" y="0"/>
          <a:ext cx="0" cy="0"/>
          <a:chOff x="0" y="0"/>
          <a:chExt cx="0" cy="0"/>
        </a:xfrm>
      </p:grpSpPr>
    </p:spTree>
  </p:cSld>
  <p:clrMapOvr>
    <a:masterClrMapping/>
  </p:clrMapOvr>
  <p:transition spd="slow" advTm="3000">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Standart Image">
    <p:spTree>
      <p:nvGrpSpPr>
        <p:cNvPr id="1" name=""/>
        <p:cNvGrpSpPr/>
        <p:nvPr/>
      </p:nvGrpSpPr>
      <p:grpSpPr>
        <a:xfrm>
          <a:off x="0" y="0"/>
          <a:ext cx="0" cy="0"/>
          <a:chOff x="0" y="0"/>
          <a:chExt cx="0" cy="0"/>
        </a:xfrm>
      </p:grpSpPr>
      <p:sp>
        <p:nvSpPr>
          <p:cNvPr id="3" name="Picture Placeholder 2"/>
          <p:cNvSpPr>
            <a:spLocks noGrp="1"/>
          </p:cNvSpPr>
          <p:nvPr>
            <p:ph type="pic" sz="quarter" idx="10" hasCustomPrompt="1"/>
          </p:nvPr>
        </p:nvSpPr>
        <p:spPr>
          <a:xfrm>
            <a:off x="800100" y="1200150"/>
            <a:ext cx="3771900" cy="1371600"/>
          </a:xfrm>
          <a:prstGeom prst="rect">
            <a:avLst/>
          </a:prstGeom>
          <a:solidFill>
            <a:schemeClr val="bg1">
              <a:lumMod val="75000"/>
            </a:schemeClr>
          </a:solidFill>
        </p:spPr>
        <p:txBody>
          <a:bodyPr/>
          <a:lstStyle>
            <a:lvl1pPr marL="0" indent="0">
              <a:buNone/>
              <a:defRPr sz="750"/>
            </a:lvl1pPr>
          </a:lstStyle>
          <a:p>
            <a:r>
              <a:rPr lang="en-US"/>
              <a:t>Standart Image#</a:t>
            </a:r>
          </a:p>
        </p:txBody>
      </p:sp>
    </p:spTree>
  </p:cSld>
  <p:clrMapOvr>
    <a:masterClrMapping/>
  </p:clrMapOvr>
  <p:transition spd="slow" advTm="3000">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Comparison">
    <p:spTree>
      <p:nvGrpSpPr>
        <p:cNvPr id="1" name=""/>
        <p:cNvGrpSpPr/>
        <p:nvPr/>
      </p:nvGrpSpPr>
      <p:grpSpPr>
        <a:xfrm>
          <a:off x="0" y="0"/>
          <a:ext cx="0" cy="0"/>
          <a:chOff x="0" y="0"/>
          <a:chExt cx="0" cy="0"/>
        </a:xfrm>
      </p:grpSpPr>
      <p:sp>
        <p:nvSpPr>
          <p:cNvPr id="24" name="Picture Placeholder 7"/>
          <p:cNvSpPr>
            <a:spLocks noGrp="1"/>
          </p:cNvSpPr>
          <p:nvPr>
            <p:ph type="pic" sz="quarter" idx="10"/>
          </p:nvPr>
        </p:nvSpPr>
        <p:spPr>
          <a:xfrm>
            <a:off x="1340069" y="1773949"/>
            <a:ext cx="1371600" cy="1371600"/>
          </a:xfrm>
          <a:prstGeom prst="rect">
            <a:avLst/>
          </a:prstGeom>
          <a:solidFill>
            <a:schemeClr val="bg1">
              <a:lumMod val="65000"/>
            </a:schemeClr>
          </a:solidFill>
        </p:spPr>
        <p:txBody>
          <a:bodyPr/>
          <a:lstStyle>
            <a:lvl1pPr marL="0" indent="0">
              <a:buNone/>
              <a:defRPr sz="750">
                <a:solidFill>
                  <a:schemeClr val="bg1"/>
                </a:solidFill>
              </a:defRPr>
            </a:lvl1pPr>
          </a:lstStyle>
          <a:p>
            <a:endParaRPr lang="en-US"/>
          </a:p>
        </p:txBody>
      </p:sp>
      <p:sp>
        <p:nvSpPr>
          <p:cNvPr id="25" name="Picture Placeholder 7"/>
          <p:cNvSpPr>
            <a:spLocks noGrp="1"/>
          </p:cNvSpPr>
          <p:nvPr>
            <p:ph type="pic" sz="quarter" idx="11"/>
          </p:nvPr>
        </p:nvSpPr>
        <p:spPr>
          <a:xfrm>
            <a:off x="3026980" y="1773949"/>
            <a:ext cx="1371600" cy="1371600"/>
          </a:xfrm>
          <a:prstGeom prst="rect">
            <a:avLst/>
          </a:prstGeom>
          <a:solidFill>
            <a:schemeClr val="bg1">
              <a:lumMod val="65000"/>
            </a:schemeClr>
          </a:solidFill>
        </p:spPr>
        <p:txBody>
          <a:bodyPr/>
          <a:lstStyle>
            <a:lvl1pPr marL="0" indent="0">
              <a:buNone/>
              <a:defRPr sz="750">
                <a:solidFill>
                  <a:schemeClr val="bg1"/>
                </a:solidFill>
              </a:defRPr>
            </a:lvl1pPr>
          </a:lstStyle>
          <a:p>
            <a:endParaRPr lang="en-US"/>
          </a:p>
        </p:txBody>
      </p:sp>
    </p:spTree>
  </p:cSld>
  <p:clrMapOvr>
    <a:masterClrMapping/>
  </p:clrMapOvr>
  <p:transition spd="slow" advTm="3000">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7.xml"/><Relationship Id="rId3" Type="http://schemas.openxmlformats.org/officeDocument/2006/relationships/slideLayout" Target="../slideLayouts/slideLayout12.xml"/><Relationship Id="rId7" Type="http://schemas.openxmlformats.org/officeDocument/2006/relationships/slideLayout" Target="../slideLayouts/slideLayout16.xml"/><Relationship Id="rId12" Type="http://schemas.openxmlformats.org/officeDocument/2006/relationships/theme" Target="../theme/theme2.xml"/><Relationship Id="rId2" Type="http://schemas.openxmlformats.org/officeDocument/2006/relationships/slideLayout" Target="../slideLayouts/slideLayout11.xml"/><Relationship Id="rId1" Type="http://schemas.openxmlformats.org/officeDocument/2006/relationships/slideLayout" Target="../slideLayouts/slideLayout10.xml"/><Relationship Id="rId6" Type="http://schemas.openxmlformats.org/officeDocument/2006/relationships/slideLayout" Target="../slideLayouts/slideLayout15.xml"/><Relationship Id="rId11" Type="http://schemas.openxmlformats.org/officeDocument/2006/relationships/slideLayout" Target="../slideLayouts/slideLayout20.xml"/><Relationship Id="rId5" Type="http://schemas.openxmlformats.org/officeDocument/2006/relationships/slideLayout" Target="../slideLayouts/slideLayout14.xml"/><Relationship Id="rId10" Type="http://schemas.openxmlformats.org/officeDocument/2006/relationships/slideLayout" Target="../slideLayouts/slideLayout19.xml"/><Relationship Id="rId4" Type="http://schemas.openxmlformats.org/officeDocument/2006/relationships/slideLayout" Target="../slideLayouts/slideLayout13.xml"/><Relationship Id="rId9" Type="http://schemas.openxmlformats.org/officeDocument/2006/relationships/slideLayout" Target="../slideLayouts/slideLayout18.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pattFill prst="ltUpDiag">
          <a:fgClr>
            <a:srgbClr val="222332"/>
          </a:fgClr>
          <a:bgClr>
            <a:srgbClr val="1B1C27"/>
          </a:bgClr>
        </a:patt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7" r:id="rId5"/>
    <p:sldLayoutId id="2147483653" r:id="rId6"/>
    <p:sldLayoutId id="2147483654" r:id="rId7"/>
    <p:sldLayoutId id="2147483655" r:id="rId8"/>
    <p:sldLayoutId id="2147483656" r:id="rId9"/>
  </p:sldLayoutIdLst>
  <p:transition spd="slow" advTm="3000">
    <p:fade/>
  </p:transition>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8"/>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solidFill>
                  <a:prstClr val="black">
                    <a:tint val="75000"/>
                  </a:prstClr>
                </a:solidFill>
              </a:rPr>
              <a:pPr/>
              <a:t>2019/1/24</a:t>
            </a:fld>
            <a:endParaRPr lang="zh-CN" altLang="en-US">
              <a:solidFill>
                <a:prstClr val="black">
                  <a:tint val="75000"/>
                </a:prstClr>
              </a:solidFill>
            </a:endParaRPr>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03487937"/>
      </p:ext>
    </p:extLst>
  </p:cSld>
  <p:clrMap bg1="lt1" tx1="dk1" bg2="lt2" tx2="dk2" accent1="accent1" accent2="accent2" accent3="accent3" accent4="accent4" accent5="accent5" accent6="accent6" hlink="hlink" folHlink="fol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8" Type="http://schemas.openxmlformats.org/officeDocument/2006/relationships/image" Target="../media/image14.jpeg"/><Relationship Id="rId3" Type="http://schemas.openxmlformats.org/officeDocument/2006/relationships/image" Target="../media/image9.jpg"/><Relationship Id="rId7" Type="http://schemas.openxmlformats.org/officeDocument/2006/relationships/image" Target="../media/image13.jpg"/><Relationship Id="rId2" Type="http://schemas.openxmlformats.org/officeDocument/2006/relationships/notesSlide" Target="../notesSlides/notesSlide22.xml"/><Relationship Id="rId1" Type="http://schemas.openxmlformats.org/officeDocument/2006/relationships/slideLayout" Target="../slideLayouts/slideLayout3.xml"/><Relationship Id="rId6" Type="http://schemas.openxmlformats.org/officeDocument/2006/relationships/image" Target="../media/image12.jpeg"/><Relationship Id="rId5" Type="http://schemas.openxmlformats.org/officeDocument/2006/relationships/image" Target="../media/image11.jpg"/><Relationship Id="rId10" Type="http://schemas.openxmlformats.org/officeDocument/2006/relationships/image" Target="../media/image16.jpeg"/><Relationship Id="rId4" Type="http://schemas.openxmlformats.org/officeDocument/2006/relationships/image" Target="../media/image10.jpeg"/><Relationship Id="rId9" Type="http://schemas.openxmlformats.org/officeDocument/2006/relationships/image" Target="../media/image15.jpg"/></Relationships>
</file>

<file path=ppt/slides/_rels/slide23.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3.xml"/><Relationship Id="rId1" Type="http://schemas.openxmlformats.org/officeDocument/2006/relationships/slideLayout" Target="../slideLayouts/slideLayout3.xml"/><Relationship Id="rId4" Type="http://schemas.openxmlformats.org/officeDocument/2006/relationships/chart" Target="../charts/chart1.xml"/></Relationships>
</file>

<file path=ppt/slides/_rels/slide24.xml.rels><?xml version="1.0" encoding="UTF-8" standalone="yes"?>
<Relationships xmlns="http://schemas.openxmlformats.org/package/2006/relationships"><Relationship Id="rId3" Type="http://schemas.openxmlformats.org/officeDocument/2006/relationships/image" Target="../media/image18.jpg"/><Relationship Id="rId2" Type="http://schemas.openxmlformats.org/officeDocument/2006/relationships/notesSlide" Target="../notesSlides/notesSlide24.xml"/><Relationship Id="rId1" Type="http://schemas.openxmlformats.org/officeDocument/2006/relationships/slideLayout" Target="../slideLayouts/slideLayout3.xml"/><Relationship Id="rId6" Type="http://schemas.openxmlformats.org/officeDocument/2006/relationships/image" Target="../media/image21.jpg"/><Relationship Id="rId5" Type="http://schemas.openxmlformats.org/officeDocument/2006/relationships/image" Target="../media/image20.jpg"/><Relationship Id="rId4" Type="http://schemas.openxmlformats.org/officeDocument/2006/relationships/image" Target="../media/image19.jpg"/></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26.xml"/><Relationship Id="rId1" Type="http://schemas.openxmlformats.org/officeDocument/2006/relationships/slideLayout" Target="../slideLayouts/slideLayout7.xml"/><Relationship Id="rId5" Type="http://schemas.openxmlformats.org/officeDocument/2006/relationships/chart" Target="../charts/chart2.xml"/><Relationship Id="rId4" Type="http://schemas.openxmlformats.org/officeDocument/2006/relationships/image" Target="../media/image23.jpeg"/></Relationships>
</file>

<file path=ppt/slides/_rels/slide27.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notesSlide" Target="../notesSlides/notesSlide27.xml"/><Relationship Id="rId1" Type="http://schemas.openxmlformats.org/officeDocument/2006/relationships/slideLayout" Target="../slideLayouts/slideLayout7.xml"/><Relationship Id="rId4" Type="http://schemas.openxmlformats.org/officeDocument/2006/relationships/image" Target="../media/image24.png"/></Relationships>
</file>

<file path=ppt/slides/_rels/slide28.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notesSlide" Target="../notesSlides/notesSlide28.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25.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27.png"/><Relationship Id="rId1" Type="http://schemas.openxmlformats.org/officeDocument/2006/relationships/slideLayout" Target="../slideLayouts/slideLayout11.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26.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4.xml"/><Relationship Id="rId4" Type="http://schemas.openxmlformats.org/officeDocument/2006/relationships/image" Target="../media/image2.jpg"/></Relationships>
</file>

<file path=ppt/slides/_rels/slide5.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5.xml"/><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6.xml"/><Relationship Id="rId1" Type="http://schemas.openxmlformats.org/officeDocument/2006/relationships/slideLayout" Target="../slideLayouts/slideLayout2.xml"/><Relationship Id="rId5" Type="http://schemas.openxmlformats.org/officeDocument/2006/relationships/image" Target="../media/image6.jpeg"/><Relationship Id="rId4" Type="http://schemas.openxmlformats.org/officeDocument/2006/relationships/image" Target="../media/image5.jpe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8.xml"/><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1B1C27"/>
        </a:solidFill>
        <a:effectLst/>
      </p:bgPr>
    </p:bg>
    <p:spTree>
      <p:nvGrpSpPr>
        <p:cNvPr id="1" name=""/>
        <p:cNvGrpSpPr/>
        <p:nvPr/>
      </p:nvGrpSpPr>
      <p:grpSpPr>
        <a:xfrm>
          <a:off x="0" y="0"/>
          <a:ext cx="0" cy="0"/>
          <a:chOff x="0" y="0"/>
          <a:chExt cx="0" cy="0"/>
        </a:xfrm>
      </p:grpSpPr>
      <p:sp>
        <p:nvSpPr>
          <p:cNvPr id="3" name="矩形 2"/>
          <p:cNvSpPr/>
          <p:nvPr/>
        </p:nvSpPr>
        <p:spPr>
          <a:xfrm>
            <a:off x="3547238" y="1229805"/>
            <a:ext cx="1728192" cy="2638089"/>
          </a:xfrm>
          <a:prstGeom prst="rect">
            <a:avLst/>
          </a:prstGeom>
          <a:noFill/>
          <a:ln w="12700">
            <a:gradFill>
              <a:gsLst>
                <a:gs pos="0">
                  <a:schemeClr val="accent1"/>
                </a:gs>
                <a:gs pos="50000">
                  <a:schemeClr val="accent2"/>
                </a:gs>
                <a:gs pos="100000">
                  <a:schemeClr val="accent3"/>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sz="1350">
              <a:cs typeface="+mn-ea"/>
              <a:sym typeface="+mn-lt"/>
            </a:endParaRPr>
          </a:p>
        </p:txBody>
      </p:sp>
      <p:sp>
        <p:nvSpPr>
          <p:cNvPr id="5" name="矩形 4"/>
          <p:cNvSpPr/>
          <p:nvPr/>
        </p:nvSpPr>
        <p:spPr>
          <a:xfrm>
            <a:off x="1547664" y="2038881"/>
            <a:ext cx="5727341" cy="136815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cs typeface="+mn-ea"/>
              <a:sym typeface="+mn-lt"/>
            </a:endParaRPr>
          </a:p>
        </p:txBody>
      </p:sp>
      <p:sp>
        <p:nvSpPr>
          <p:cNvPr id="54" name="文本框 53"/>
          <p:cNvSpPr txBox="1"/>
          <p:nvPr/>
        </p:nvSpPr>
        <p:spPr>
          <a:xfrm>
            <a:off x="1547664" y="2167051"/>
            <a:ext cx="5727341" cy="775790"/>
          </a:xfrm>
          <a:prstGeom prst="rect">
            <a:avLst/>
          </a:prstGeom>
          <a:noFill/>
          <a:ln>
            <a:noFill/>
          </a:ln>
        </p:spPr>
        <p:txBody>
          <a:bodyPr wrap="square" rtlCol="0">
            <a:spAutoFit/>
          </a:bodyPr>
          <a:lstStyle/>
          <a:p>
            <a:pPr algn="ctr">
              <a:lnSpc>
                <a:spcPct val="120000"/>
              </a:lnSpc>
            </a:pPr>
            <a:r>
              <a:rPr lang="zh-CN" altLang="en-US" sz="4050" dirty="0">
                <a:solidFill>
                  <a:schemeClr val="tx2"/>
                </a:solidFill>
                <a:cs typeface="+mn-ea"/>
                <a:sym typeface="+mn-lt"/>
              </a:rPr>
              <a:t>高端金色商业计划书</a:t>
            </a:r>
          </a:p>
        </p:txBody>
      </p:sp>
      <p:sp>
        <p:nvSpPr>
          <p:cNvPr id="55" name="文本框 54"/>
          <p:cNvSpPr txBox="1"/>
          <p:nvPr/>
        </p:nvSpPr>
        <p:spPr>
          <a:xfrm>
            <a:off x="1662122" y="2834046"/>
            <a:ext cx="5498425" cy="343877"/>
          </a:xfrm>
          <a:prstGeom prst="rect">
            <a:avLst/>
          </a:prstGeom>
          <a:noFill/>
        </p:spPr>
        <p:txBody>
          <a:bodyPr wrap="square" rtlCol="0">
            <a:spAutoFit/>
          </a:bodyPr>
          <a:lstStyle/>
          <a:p>
            <a:pPr algn="ctr">
              <a:lnSpc>
                <a:spcPct val="120000"/>
              </a:lnSpc>
            </a:pPr>
            <a:r>
              <a:rPr lang="en-US" altLang="zh-CN" sz="1500" dirty="0">
                <a:solidFill>
                  <a:schemeClr val="tx2"/>
                </a:solidFill>
                <a:cs typeface="+mn-ea"/>
                <a:sym typeface="+mn-lt"/>
              </a:rPr>
              <a:t>Black gold high-end Commercial finance business plan</a:t>
            </a:r>
            <a:endParaRPr lang="zh-CN" altLang="en-US" sz="1500" dirty="0">
              <a:solidFill>
                <a:schemeClr val="tx2"/>
              </a:solidFill>
              <a:cs typeface="+mn-ea"/>
              <a:sym typeface="+mn-lt"/>
            </a:endParaRPr>
          </a:p>
        </p:txBody>
      </p:sp>
      <p:sp>
        <p:nvSpPr>
          <p:cNvPr id="57" name="文本框 56"/>
          <p:cNvSpPr txBox="1"/>
          <p:nvPr/>
        </p:nvSpPr>
        <p:spPr>
          <a:xfrm>
            <a:off x="2519772" y="4631169"/>
            <a:ext cx="4104456" cy="350865"/>
          </a:xfrm>
          <a:prstGeom prst="rect">
            <a:avLst/>
          </a:prstGeom>
          <a:noFill/>
        </p:spPr>
        <p:txBody>
          <a:bodyPr wrap="square">
            <a:spAutoFit/>
          </a:bodyPr>
          <a:lstStyle/>
          <a:p>
            <a:pPr algn="ctr">
              <a:lnSpc>
                <a:spcPct val="120000"/>
              </a:lnSpc>
              <a:defRPr/>
            </a:pPr>
            <a:r>
              <a:rPr lang="zh-CN" altLang="en-US" sz="1400" dirty="0">
                <a:gradFill>
                  <a:gsLst>
                    <a:gs pos="50000">
                      <a:schemeClr val="accent2"/>
                    </a:gs>
                    <a:gs pos="0">
                      <a:schemeClr val="accent1"/>
                    </a:gs>
                    <a:gs pos="100000">
                      <a:schemeClr val="accent3"/>
                    </a:gs>
                  </a:gsLst>
                  <a:lin ang="5400000" scaled="1"/>
                </a:gradFill>
                <a:cs typeface="+mn-ea"/>
                <a:sym typeface="+mn-lt"/>
              </a:rPr>
              <a:t>汇报时间</a:t>
            </a:r>
            <a:r>
              <a:rPr lang="zh-CN" altLang="en-US" sz="1400" dirty="0" smtClean="0">
                <a:gradFill>
                  <a:gsLst>
                    <a:gs pos="50000">
                      <a:schemeClr val="accent2"/>
                    </a:gs>
                    <a:gs pos="0">
                      <a:schemeClr val="accent1"/>
                    </a:gs>
                    <a:gs pos="100000">
                      <a:schemeClr val="accent3"/>
                    </a:gs>
                  </a:gsLst>
                  <a:lin ang="5400000" scaled="1"/>
                </a:gradFill>
                <a:cs typeface="+mn-ea"/>
                <a:sym typeface="+mn-lt"/>
              </a:rPr>
              <a:t>：</a:t>
            </a:r>
            <a:r>
              <a:rPr lang="en-US" altLang="zh-CN" sz="1400" dirty="0" smtClean="0">
                <a:gradFill>
                  <a:gsLst>
                    <a:gs pos="50000">
                      <a:schemeClr val="accent2"/>
                    </a:gs>
                    <a:gs pos="0">
                      <a:schemeClr val="accent1"/>
                    </a:gs>
                    <a:gs pos="100000">
                      <a:schemeClr val="accent3"/>
                    </a:gs>
                  </a:gsLst>
                  <a:lin ang="5400000" scaled="1"/>
                </a:gradFill>
                <a:cs typeface="+mn-ea"/>
                <a:sym typeface="+mn-lt"/>
              </a:rPr>
              <a:t>20XX</a:t>
            </a:r>
            <a:r>
              <a:rPr lang="zh-CN" altLang="en-US" sz="1400" dirty="0" smtClean="0">
                <a:gradFill>
                  <a:gsLst>
                    <a:gs pos="50000">
                      <a:schemeClr val="accent2"/>
                    </a:gs>
                    <a:gs pos="0">
                      <a:schemeClr val="accent1"/>
                    </a:gs>
                    <a:gs pos="100000">
                      <a:schemeClr val="accent3"/>
                    </a:gs>
                  </a:gsLst>
                  <a:lin ang="5400000" scaled="1"/>
                </a:gradFill>
                <a:cs typeface="+mn-ea"/>
                <a:sym typeface="+mn-lt"/>
              </a:rPr>
              <a:t>年</a:t>
            </a:r>
            <a:r>
              <a:rPr lang="en-US" altLang="zh-CN" sz="1400" dirty="0">
                <a:gradFill>
                  <a:gsLst>
                    <a:gs pos="50000">
                      <a:schemeClr val="accent2"/>
                    </a:gs>
                    <a:gs pos="0">
                      <a:schemeClr val="accent1"/>
                    </a:gs>
                    <a:gs pos="100000">
                      <a:schemeClr val="accent3"/>
                    </a:gs>
                  </a:gsLst>
                  <a:lin ang="5400000" scaled="1"/>
                </a:gradFill>
                <a:cs typeface="+mn-ea"/>
                <a:sym typeface="+mn-lt"/>
              </a:rPr>
              <a:t>1</a:t>
            </a:r>
            <a:r>
              <a:rPr lang="zh-CN" altLang="en-US" sz="1400" dirty="0">
                <a:gradFill>
                  <a:gsLst>
                    <a:gs pos="50000">
                      <a:schemeClr val="accent2"/>
                    </a:gs>
                    <a:gs pos="0">
                      <a:schemeClr val="accent1"/>
                    </a:gs>
                    <a:gs pos="100000">
                      <a:schemeClr val="accent3"/>
                    </a:gs>
                  </a:gsLst>
                  <a:lin ang="5400000" scaled="1"/>
                </a:gradFill>
                <a:cs typeface="+mn-ea"/>
                <a:sym typeface="+mn-lt"/>
              </a:rPr>
              <a:t>月     汇报人</a:t>
            </a:r>
            <a:r>
              <a:rPr lang="zh-CN" altLang="en-US" sz="1400" dirty="0" smtClean="0">
                <a:gradFill>
                  <a:gsLst>
                    <a:gs pos="50000">
                      <a:schemeClr val="accent2"/>
                    </a:gs>
                    <a:gs pos="0">
                      <a:schemeClr val="accent1"/>
                    </a:gs>
                    <a:gs pos="100000">
                      <a:schemeClr val="accent3"/>
                    </a:gs>
                  </a:gsLst>
                  <a:lin ang="5400000" scaled="1"/>
                </a:gradFill>
                <a:cs typeface="+mn-ea"/>
                <a:sym typeface="+mn-lt"/>
              </a:rPr>
              <a:t>：第一</a:t>
            </a:r>
            <a:r>
              <a:rPr lang="en-US" altLang="zh-CN" sz="1400" dirty="0" smtClean="0">
                <a:gradFill>
                  <a:gsLst>
                    <a:gs pos="50000">
                      <a:schemeClr val="accent2"/>
                    </a:gs>
                    <a:gs pos="0">
                      <a:schemeClr val="accent1"/>
                    </a:gs>
                    <a:gs pos="100000">
                      <a:schemeClr val="accent3"/>
                    </a:gs>
                  </a:gsLst>
                  <a:lin ang="5400000" scaled="1"/>
                </a:gradFill>
                <a:cs typeface="+mn-ea"/>
                <a:sym typeface="+mn-lt"/>
              </a:rPr>
              <a:t>PPT</a:t>
            </a:r>
            <a:endParaRPr lang="zh-CN" altLang="en-US" sz="1400" dirty="0">
              <a:gradFill>
                <a:gsLst>
                  <a:gs pos="50000">
                    <a:schemeClr val="accent2"/>
                  </a:gs>
                  <a:gs pos="0">
                    <a:schemeClr val="accent1"/>
                  </a:gs>
                  <a:gs pos="100000">
                    <a:schemeClr val="accent3"/>
                  </a:gs>
                </a:gsLst>
                <a:lin ang="5400000" scaled="1"/>
              </a:gradFill>
              <a:cs typeface="+mn-ea"/>
              <a:sym typeface="+mn-lt"/>
            </a:endParaRPr>
          </a:p>
        </p:txBody>
      </p:sp>
      <p:sp>
        <p:nvSpPr>
          <p:cNvPr id="58" name="文本框 57"/>
          <p:cNvSpPr txBox="1"/>
          <p:nvPr/>
        </p:nvSpPr>
        <p:spPr>
          <a:xfrm>
            <a:off x="251521" y="160919"/>
            <a:ext cx="2064914" cy="362343"/>
          </a:xfrm>
          <a:prstGeom prst="rect">
            <a:avLst/>
          </a:prstGeom>
          <a:noFill/>
        </p:spPr>
        <p:txBody>
          <a:bodyPr wrap="square" rtlCol="0">
            <a:spAutoFit/>
          </a:bodyPr>
          <a:lstStyle/>
          <a:p>
            <a:pPr>
              <a:lnSpc>
                <a:spcPct val="120000"/>
              </a:lnSpc>
            </a:pPr>
            <a:r>
              <a:rPr lang="zh-CN" altLang="en-US" sz="1600" dirty="0">
                <a:gradFill>
                  <a:gsLst>
                    <a:gs pos="50000">
                      <a:schemeClr val="accent2"/>
                    </a:gs>
                    <a:gs pos="0">
                      <a:schemeClr val="accent1"/>
                    </a:gs>
                    <a:gs pos="100000">
                      <a:schemeClr val="accent3"/>
                    </a:gs>
                  </a:gsLst>
                  <a:lin ang="5400000" scaled="1"/>
                </a:gradFill>
                <a:cs typeface="+mn-ea"/>
                <a:sym typeface="+mn-lt"/>
              </a:rPr>
              <a:t>此处添加公司名称</a:t>
            </a:r>
          </a:p>
        </p:txBody>
      </p:sp>
      <p:sp>
        <p:nvSpPr>
          <p:cNvPr id="12" name="文本框 11"/>
          <p:cNvSpPr txBox="1"/>
          <p:nvPr/>
        </p:nvSpPr>
        <p:spPr>
          <a:xfrm>
            <a:off x="3525788" y="1131590"/>
            <a:ext cx="1800200" cy="988412"/>
          </a:xfrm>
          <a:prstGeom prst="rect">
            <a:avLst/>
          </a:prstGeom>
          <a:noFill/>
          <a:ln>
            <a:noFill/>
          </a:ln>
        </p:spPr>
        <p:txBody>
          <a:bodyPr wrap="square" rtlCol="0">
            <a:spAutoFit/>
          </a:bodyPr>
          <a:lstStyle/>
          <a:p>
            <a:pPr algn="ctr">
              <a:lnSpc>
                <a:spcPct val="120000"/>
              </a:lnSpc>
            </a:pPr>
            <a:r>
              <a:rPr lang="en-US" altLang="zh-CN" sz="5400" dirty="0" smtClean="0">
                <a:gradFill>
                  <a:gsLst>
                    <a:gs pos="50000">
                      <a:schemeClr val="accent2"/>
                    </a:gs>
                    <a:gs pos="0">
                      <a:schemeClr val="accent1"/>
                    </a:gs>
                    <a:gs pos="100000">
                      <a:schemeClr val="accent3"/>
                    </a:gs>
                  </a:gsLst>
                  <a:lin ang="5400000" scaled="1"/>
                </a:gradFill>
                <a:latin typeface="Agency FB" panose="020B0503020202020204" pitchFamily="34" charset="0"/>
                <a:cs typeface="+mn-ea"/>
                <a:sym typeface="+mn-lt"/>
              </a:rPr>
              <a:t>20XX</a:t>
            </a:r>
            <a:endParaRPr lang="zh-CN" altLang="en-US" sz="5400" dirty="0">
              <a:gradFill>
                <a:gsLst>
                  <a:gs pos="50000">
                    <a:schemeClr val="accent2"/>
                  </a:gs>
                  <a:gs pos="0">
                    <a:schemeClr val="accent1"/>
                  </a:gs>
                  <a:gs pos="100000">
                    <a:schemeClr val="accent3"/>
                  </a:gs>
                </a:gsLst>
                <a:lin ang="5400000" scaled="1"/>
              </a:gradFill>
              <a:latin typeface="Agency FB" panose="020B0503020202020204" pitchFamily="34" charset="0"/>
              <a:cs typeface="+mn-ea"/>
              <a:sym typeface="+mn-lt"/>
            </a:endParaRPr>
          </a:p>
        </p:txBody>
      </p:sp>
      <p:cxnSp>
        <p:nvCxnSpPr>
          <p:cNvPr id="7" name="直接连接符 6"/>
          <p:cNvCxnSpPr/>
          <p:nvPr/>
        </p:nvCxnSpPr>
        <p:spPr>
          <a:xfrm flipV="1">
            <a:off x="2338387" y="3743366"/>
            <a:ext cx="648072" cy="648072"/>
          </a:xfrm>
          <a:prstGeom prst="line">
            <a:avLst/>
          </a:prstGeom>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flipV="1">
            <a:off x="6067518" y="1045508"/>
            <a:ext cx="648072" cy="648072"/>
          </a:xfrm>
          <a:prstGeom prst="line">
            <a:avLst/>
          </a:prstGeom>
        </p:spPr>
        <p:style>
          <a:lnRef idx="1">
            <a:schemeClr val="accent1"/>
          </a:lnRef>
          <a:fillRef idx="0">
            <a:schemeClr val="accent1"/>
          </a:fillRef>
          <a:effectRef idx="0">
            <a:schemeClr val="accent1"/>
          </a:effectRef>
          <a:fontRef idx="minor">
            <a:schemeClr val="tx1"/>
          </a:fontRef>
        </p:style>
      </p:cxnSp>
      <p:cxnSp>
        <p:nvCxnSpPr>
          <p:cNvPr id="16" name="直接连接符 15"/>
          <p:cNvCxnSpPr/>
          <p:nvPr/>
        </p:nvCxnSpPr>
        <p:spPr>
          <a:xfrm flipV="1">
            <a:off x="5635730" y="1369544"/>
            <a:ext cx="414345" cy="414345"/>
          </a:xfrm>
          <a:prstGeom prst="line">
            <a:avLst/>
          </a:prstGeom>
        </p:spPr>
        <p:style>
          <a:lnRef idx="1">
            <a:schemeClr val="accent1"/>
          </a:lnRef>
          <a:fillRef idx="0">
            <a:schemeClr val="accent1"/>
          </a:fillRef>
          <a:effectRef idx="0">
            <a:schemeClr val="accent1"/>
          </a:effectRef>
          <a:fontRef idx="minor">
            <a:schemeClr val="tx1"/>
          </a:fontRef>
        </p:style>
      </p:cxnSp>
      <p:cxnSp>
        <p:nvCxnSpPr>
          <p:cNvPr id="18" name="直接连接符 17"/>
          <p:cNvCxnSpPr/>
          <p:nvPr/>
        </p:nvCxnSpPr>
        <p:spPr>
          <a:xfrm flipV="1">
            <a:off x="2986459" y="3500242"/>
            <a:ext cx="396044" cy="396044"/>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68749283"/>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heel(4)">
                                      <p:cBhvr>
                                        <p:cTn id="7" dur="14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2" name="组合 51"/>
          <p:cNvGrpSpPr>
            <a:grpSpLocks noChangeAspect="1"/>
          </p:cNvGrpSpPr>
          <p:nvPr/>
        </p:nvGrpSpPr>
        <p:grpSpPr>
          <a:xfrm>
            <a:off x="320987" y="297838"/>
            <a:ext cx="561600" cy="561600"/>
            <a:chOff x="5210065" y="1693503"/>
            <a:chExt cx="855498" cy="855498"/>
          </a:xfrm>
        </p:grpSpPr>
        <p:sp>
          <p:nvSpPr>
            <p:cNvPr id="53" name="圆角矩形 52"/>
            <p:cNvSpPr/>
            <p:nvPr/>
          </p:nvSpPr>
          <p:spPr>
            <a:xfrm>
              <a:off x="5210065" y="1693503"/>
              <a:ext cx="855498" cy="855498"/>
            </a:xfrm>
            <a:prstGeom prst="roundRect">
              <a:avLst/>
            </a:prstGeom>
            <a:noFill/>
            <a:ln w="9525">
              <a:gradFill>
                <a:gsLst>
                  <a:gs pos="50000">
                    <a:schemeClr val="accent2"/>
                  </a:gs>
                  <a:gs pos="0">
                    <a:schemeClr val="accent1"/>
                  </a:gs>
                  <a:gs pos="100000">
                    <a:schemeClr val="accent3"/>
                  </a:gs>
                </a:gsLst>
                <a:lin ang="5400000" scaled="1"/>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cs typeface="+mn-ea"/>
                <a:sym typeface="+mn-lt"/>
              </a:endParaRPr>
            </a:p>
          </p:txBody>
        </p:sp>
        <p:grpSp>
          <p:nvGrpSpPr>
            <p:cNvPr id="54" name="组合 53"/>
            <p:cNvGrpSpPr>
              <a:grpSpLocks noChangeAspect="1"/>
            </p:cNvGrpSpPr>
            <p:nvPr/>
          </p:nvGrpSpPr>
          <p:grpSpPr>
            <a:xfrm>
              <a:off x="5383114" y="1903966"/>
              <a:ext cx="538409" cy="412662"/>
              <a:chOff x="5611813" y="1835150"/>
              <a:chExt cx="285750" cy="219076"/>
            </a:xfrm>
            <a:noFill/>
          </p:grpSpPr>
          <p:sp>
            <p:nvSpPr>
              <p:cNvPr id="55" name="Freeform 57"/>
              <p:cNvSpPr/>
              <p:nvPr/>
            </p:nvSpPr>
            <p:spPr bwMode="auto">
              <a:xfrm>
                <a:off x="5611813" y="2046288"/>
                <a:ext cx="285750" cy="7938"/>
              </a:xfrm>
              <a:custGeom>
                <a:avLst/>
                <a:gdLst>
                  <a:gd name="T0" fmla="*/ 2 w 76"/>
                  <a:gd name="T1" fmla="*/ 2 h 2"/>
                  <a:gd name="T2" fmla="*/ 0 w 76"/>
                  <a:gd name="T3" fmla="*/ 1 h 2"/>
                  <a:gd name="T4" fmla="*/ 2 w 76"/>
                  <a:gd name="T5" fmla="*/ 0 h 2"/>
                  <a:gd name="T6" fmla="*/ 75 w 76"/>
                  <a:gd name="T7" fmla="*/ 0 h 2"/>
                  <a:gd name="T8" fmla="*/ 76 w 76"/>
                  <a:gd name="T9" fmla="*/ 1 h 2"/>
                  <a:gd name="T10" fmla="*/ 75 w 76"/>
                  <a:gd name="T11" fmla="*/ 2 h 2"/>
                  <a:gd name="T12" fmla="*/ 2 w 76"/>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76" h="2">
                    <a:moveTo>
                      <a:pt x="2" y="2"/>
                    </a:moveTo>
                    <a:cubicBezTo>
                      <a:pt x="1" y="2"/>
                      <a:pt x="0" y="2"/>
                      <a:pt x="0" y="1"/>
                    </a:cubicBezTo>
                    <a:cubicBezTo>
                      <a:pt x="0" y="0"/>
                      <a:pt x="1" y="0"/>
                      <a:pt x="2" y="0"/>
                    </a:cubicBezTo>
                    <a:cubicBezTo>
                      <a:pt x="75" y="0"/>
                      <a:pt x="75" y="0"/>
                      <a:pt x="75" y="0"/>
                    </a:cubicBezTo>
                    <a:cubicBezTo>
                      <a:pt x="75" y="0"/>
                      <a:pt x="76" y="0"/>
                      <a:pt x="76" y="1"/>
                    </a:cubicBezTo>
                    <a:cubicBezTo>
                      <a:pt x="76" y="2"/>
                      <a:pt x="75" y="2"/>
                      <a:pt x="75" y="2"/>
                    </a:cubicBezTo>
                    <a:lnTo>
                      <a:pt x="2" y="2"/>
                    </a:lnTo>
                    <a:close/>
                  </a:path>
                </a:pathLst>
              </a:custGeom>
              <a:gradFill>
                <a:gsLst>
                  <a:gs pos="47700">
                    <a:srgbClr val="F4DEBE"/>
                  </a:gs>
                  <a:gs pos="0">
                    <a:srgbClr val="D9A96A"/>
                  </a:gs>
                  <a:gs pos="100000">
                    <a:srgbClr val="F5E3C9"/>
                  </a:gs>
                </a:gsLst>
                <a:lin ang="5400000" scaled="0"/>
              </a:gradFill>
              <a:ln w="9525">
                <a:solidFill>
                  <a:schemeClr val="accent1"/>
                </a:solidFill>
              </a:ln>
              <a:effectLst>
                <a:outerShdw blurRad="508000" dist="596900" dir="3600000" sx="89000" sy="89000" algn="tl" rotWithShape="0">
                  <a:schemeClr val="bg1">
                    <a:lumMod val="50000"/>
                    <a:alpha val="2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1435" tIns="25718" rIns="51435" bIns="25718" numCol="1" spcCol="0" rtlCol="0" fromWordArt="0" anchor="ctr" anchorCtr="0" forceAA="0" compatLnSpc="1">
                <a:noAutofit/>
              </a:bodyPr>
              <a:lstStyle/>
              <a:p>
                <a:pPr algn="ctr">
                  <a:lnSpc>
                    <a:spcPct val="120000"/>
                  </a:lnSpc>
                </a:pPr>
                <a:endParaRPr lang="zh-CN" altLang="en-US" sz="1015" dirty="0">
                  <a:gradFill>
                    <a:gsLst>
                      <a:gs pos="47700">
                        <a:schemeClr val="accent2"/>
                      </a:gs>
                      <a:gs pos="0">
                        <a:schemeClr val="accent1"/>
                      </a:gs>
                      <a:gs pos="100000">
                        <a:schemeClr val="accent3"/>
                      </a:gs>
                    </a:gsLst>
                    <a:lin ang="5400000" scaled="0"/>
                  </a:gradFill>
                  <a:cs typeface="+mn-ea"/>
                  <a:sym typeface="+mn-lt"/>
                </a:endParaRPr>
              </a:p>
            </p:txBody>
          </p:sp>
          <p:sp>
            <p:nvSpPr>
              <p:cNvPr id="57" name="Rectangle 58"/>
              <p:cNvSpPr>
                <a:spLocks noChangeArrowheads="1"/>
              </p:cNvSpPr>
              <p:nvPr/>
            </p:nvSpPr>
            <p:spPr bwMode="auto">
              <a:xfrm>
                <a:off x="5648326" y="1884363"/>
                <a:ext cx="41275" cy="139700"/>
              </a:xfrm>
              <a:prstGeom prst="rect">
                <a:avLst/>
              </a:prstGeom>
              <a:gradFill>
                <a:gsLst>
                  <a:gs pos="47700">
                    <a:srgbClr val="F4DEBE"/>
                  </a:gs>
                  <a:gs pos="0">
                    <a:srgbClr val="D9A96A"/>
                  </a:gs>
                  <a:gs pos="100000">
                    <a:srgbClr val="F5E3C9"/>
                  </a:gs>
                </a:gsLst>
                <a:lin ang="5400000" scaled="0"/>
              </a:gradFill>
              <a:ln w="9525">
                <a:solidFill>
                  <a:schemeClr val="accent1"/>
                </a:solidFill>
              </a:ln>
              <a:effectLst>
                <a:outerShdw blurRad="508000" dist="596900" dir="3600000" sx="89000" sy="89000" algn="tl" rotWithShape="0">
                  <a:schemeClr val="bg1">
                    <a:lumMod val="50000"/>
                    <a:alpha val="2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1435" tIns="25718" rIns="51435" bIns="25718" numCol="1" spcCol="0" rtlCol="0" fromWordArt="0" anchor="ctr" anchorCtr="0" forceAA="0" compatLnSpc="1">
                <a:noAutofit/>
              </a:bodyPr>
              <a:lstStyle/>
              <a:p>
                <a:pPr algn="ctr">
                  <a:lnSpc>
                    <a:spcPct val="120000"/>
                  </a:lnSpc>
                </a:pPr>
                <a:endParaRPr lang="zh-CN" altLang="en-US" sz="1015" dirty="0">
                  <a:gradFill>
                    <a:gsLst>
                      <a:gs pos="47700">
                        <a:schemeClr val="accent2"/>
                      </a:gs>
                      <a:gs pos="0">
                        <a:schemeClr val="accent1"/>
                      </a:gs>
                      <a:gs pos="100000">
                        <a:schemeClr val="accent3"/>
                      </a:gs>
                    </a:gsLst>
                    <a:lin ang="5400000" scaled="0"/>
                  </a:gradFill>
                  <a:cs typeface="+mn-ea"/>
                  <a:sym typeface="+mn-lt"/>
                </a:endParaRPr>
              </a:p>
            </p:txBody>
          </p:sp>
          <p:sp>
            <p:nvSpPr>
              <p:cNvPr id="59" name="Rectangle 59"/>
              <p:cNvSpPr>
                <a:spLocks noChangeArrowheads="1"/>
              </p:cNvSpPr>
              <p:nvPr/>
            </p:nvSpPr>
            <p:spPr bwMode="auto">
              <a:xfrm>
                <a:off x="5708651" y="1835150"/>
                <a:ext cx="41275" cy="188913"/>
              </a:xfrm>
              <a:prstGeom prst="rect">
                <a:avLst/>
              </a:prstGeom>
              <a:gradFill>
                <a:gsLst>
                  <a:gs pos="47700">
                    <a:srgbClr val="F4DEBE"/>
                  </a:gs>
                  <a:gs pos="0">
                    <a:srgbClr val="D9A96A"/>
                  </a:gs>
                  <a:gs pos="100000">
                    <a:srgbClr val="F5E3C9"/>
                  </a:gs>
                </a:gsLst>
                <a:lin ang="5400000" scaled="0"/>
              </a:gradFill>
              <a:ln w="9525">
                <a:solidFill>
                  <a:schemeClr val="accent1"/>
                </a:solidFill>
              </a:ln>
              <a:effectLst>
                <a:outerShdw blurRad="508000" dist="596900" dir="3600000" sx="89000" sy="89000" algn="tl" rotWithShape="0">
                  <a:schemeClr val="bg1">
                    <a:lumMod val="50000"/>
                    <a:alpha val="2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1435" tIns="25718" rIns="51435" bIns="25718" numCol="1" spcCol="0" rtlCol="0" fromWordArt="0" anchor="ctr" anchorCtr="0" forceAA="0" compatLnSpc="1">
                <a:noAutofit/>
              </a:bodyPr>
              <a:lstStyle/>
              <a:p>
                <a:pPr algn="ctr">
                  <a:lnSpc>
                    <a:spcPct val="120000"/>
                  </a:lnSpc>
                </a:pPr>
                <a:endParaRPr lang="zh-CN" altLang="en-US" sz="1015" dirty="0">
                  <a:gradFill>
                    <a:gsLst>
                      <a:gs pos="47700">
                        <a:schemeClr val="accent2"/>
                      </a:gs>
                      <a:gs pos="0">
                        <a:schemeClr val="accent1"/>
                      </a:gs>
                      <a:gs pos="100000">
                        <a:schemeClr val="accent3"/>
                      </a:gs>
                    </a:gsLst>
                    <a:lin ang="5400000" scaled="0"/>
                  </a:gradFill>
                  <a:cs typeface="+mn-ea"/>
                  <a:sym typeface="+mn-lt"/>
                </a:endParaRPr>
              </a:p>
            </p:txBody>
          </p:sp>
          <p:sp>
            <p:nvSpPr>
              <p:cNvPr id="60" name="Rectangle 60"/>
              <p:cNvSpPr>
                <a:spLocks noChangeArrowheads="1"/>
              </p:cNvSpPr>
              <p:nvPr/>
            </p:nvSpPr>
            <p:spPr bwMode="auto">
              <a:xfrm>
                <a:off x="5765801" y="1895475"/>
                <a:ext cx="41275" cy="128588"/>
              </a:xfrm>
              <a:prstGeom prst="rect">
                <a:avLst/>
              </a:prstGeom>
              <a:gradFill>
                <a:gsLst>
                  <a:gs pos="47700">
                    <a:srgbClr val="F4DEBE"/>
                  </a:gs>
                  <a:gs pos="0">
                    <a:srgbClr val="D9A96A"/>
                  </a:gs>
                  <a:gs pos="100000">
                    <a:srgbClr val="F5E3C9"/>
                  </a:gs>
                </a:gsLst>
                <a:lin ang="5400000" scaled="0"/>
              </a:gradFill>
              <a:ln w="9525">
                <a:solidFill>
                  <a:schemeClr val="accent1"/>
                </a:solidFill>
              </a:ln>
              <a:effectLst>
                <a:outerShdw blurRad="508000" dist="596900" dir="3600000" sx="89000" sy="89000" algn="tl" rotWithShape="0">
                  <a:schemeClr val="bg1">
                    <a:lumMod val="50000"/>
                    <a:alpha val="2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1435" tIns="25718" rIns="51435" bIns="25718" numCol="1" spcCol="0" rtlCol="0" fromWordArt="0" anchor="ctr" anchorCtr="0" forceAA="0" compatLnSpc="1">
                <a:noAutofit/>
              </a:bodyPr>
              <a:lstStyle/>
              <a:p>
                <a:pPr algn="ctr">
                  <a:lnSpc>
                    <a:spcPct val="120000"/>
                  </a:lnSpc>
                </a:pPr>
                <a:endParaRPr lang="zh-CN" altLang="en-US" sz="1015" dirty="0">
                  <a:gradFill>
                    <a:gsLst>
                      <a:gs pos="47700">
                        <a:schemeClr val="accent2"/>
                      </a:gs>
                      <a:gs pos="0">
                        <a:schemeClr val="accent1"/>
                      </a:gs>
                      <a:gs pos="100000">
                        <a:schemeClr val="accent3"/>
                      </a:gs>
                    </a:gsLst>
                    <a:lin ang="5400000" scaled="0"/>
                  </a:gradFill>
                  <a:cs typeface="+mn-ea"/>
                  <a:sym typeface="+mn-lt"/>
                </a:endParaRPr>
              </a:p>
            </p:txBody>
          </p:sp>
          <p:sp>
            <p:nvSpPr>
              <p:cNvPr id="61" name="Rectangle 61"/>
              <p:cNvSpPr>
                <a:spLocks noChangeArrowheads="1"/>
              </p:cNvSpPr>
              <p:nvPr/>
            </p:nvSpPr>
            <p:spPr bwMode="auto">
              <a:xfrm>
                <a:off x="5829301" y="1936750"/>
                <a:ext cx="41275" cy="87313"/>
              </a:xfrm>
              <a:prstGeom prst="rect">
                <a:avLst/>
              </a:prstGeom>
              <a:gradFill>
                <a:gsLst>
                  <a:gs pos="47700">
                    <a:srgbClr val="F4DEBE"/>
                  </a:gs>
                  <a:gs pos="0">
                    <a:srgbClr val="D9A96A"/>
                  </a:gs>
                  <a:gs pos="100000">
                    <a:srgbClr val="F5E3C9"/>
                  </a:gs>
                </a:gsLst>
                <a:lin ang="5400000" scaled="0"/>
              </a:gradFill>
              <a:ln w="9525">
                <a:solidFill>
                  <a:schemeClr val="accent1"/>
                </a:solidFill>
              </a:ln>
              <a:effectLst>
                <a:outerShdw blurRad="508000" dist="596900" dir="3600000" sx="89000" sy="89000" algn="tl" rotWithShape="0">
                  <a:schemeClr val="bg1">
                    <a:lumMod val="50000"/>
                    <a:alpha val="2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1435" tIns="25718" rIns="51435" bIns="25718" numCol="1" spcCol="0" rtlCol="0" fromWordArt="0" anchor="ctr" anchorCtr="0" forceAA="0" compatLnSpc="1">
                <a:noAutofit/>
              </a:bodyPr>
              <a:lstStyle/>
              <a:p>
                <a:pPr algn="ctr">
                  <a:lnSpc>
                    <a:spcPct val="120000"/>
                  </a:lnSpc>
                </a:pPr>
                <a:endParaRPr lang="zh-CN" altLang="en-US" sz="1015" dirty="0">
                  <a:gradFill>
                    <a:gsLst>
                      <a:gs pos="47700">
                        <a:schemeClr val="accent2"/>
                      </a:gs>
                      <a:gs pos="0">
                        <a:schemeClr val="accent1"/>
                      </a:gs>
                      <a:gs pos="100000">
                        <a:schemeClr val="accent3"/>
                      </a:gs>
                    </a:gsLst>
                    <a:lin ang="5400000" scaled="0"/>
                  </a:gradFill>
                  <a:cs typeface="+mn-ea"/>
                  <a:sym typeface="+mn-lt"/>
                </a:endParaRPr>
              </a:p>
            </p:txBody>
          </p:sp>
        </p:grpSp>
      </p:grpSp>
      <p:cxnSp>
        <p:nvCxnSpPr>
          <p:cNvPr id="63" name="直接连接符 62"/>
          <p:cNvCxnSpPr/>
          <p:nvPr/>
        </p:nvCxnSpPr>
        <p:spPr>
          <a:xfrm>
            <a:off x="2771776" y="485775"/>
            <a:ext cx="1044575" cy="0"/>
          </a:xfrm>
          <a:prstGeom prst="line">
            <a:avLst/>
          </a:prstGeom>
          <a:ln>
            <a:solidFill>
              <a:schemeClr val="tx1">
                <a:lumMod val="85000"/>
                <a:lumOff val="15000"/>
              </a:schemeClr>
            </a:solidFill>
            <a:prstDash val="dash"/>
          </a:ln>
        </p:spPr>
        <p:style>
          <a:lnRef idx="1">
            <a:schemeClr val="accent1"/>
          </a:lnRef>
          <a:fillRef idx="0">
            <a:schemeClr val="accent1"/>
          </a:fillRef>
          <a:effectRef idx="0">
            <a:schemeClr val="accent1"/>
          </a:effectRef>
          <a:fontRef idx="minor">
            <a:schemeClr val="tx1"/>
          </a:fontRef>
        </p:style>
      </p:cxnSp>
      <p:sp>
        <p:nvSpPr>
          <p:cNvPr id="66" name="文本框 48"/>
          <p:cNvSpPr txBox="1">
            <a:spLocks noChangeArrowheads="1"/>
          </p:cNvSpPr>
          <p:nvPr/>
        </p:nvSpPr>
        <p:spPr bwMode="auto">
          <a:xfrm>
            <a:off x="1043608" y="267494"/>
            <a:ext cx="2160240" cy="4973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1300">
                <a:solidFill>
                  <a:schemeClr val="tx1"/>
                </a:solidFill>
                <a:latin typeface="Lao UI" panose="020B0502040204020203" pitchFamily="34" charset="0"/>
                <a:ea typeface="微软雅黑" panose="020B0503020204020204" pitchFamily="34" charset="-122"/>
              </a:defRPr>
            </a:lvl1pPr>
            <a:lvl2pPr marL="742950" indent="-285750">
              <a:defRPr sz="1300">
                <a:solidFill>
                  <a:schemeClr val="tx1"/>
                </a:solidFill>
                <a:latin typeface="Lao UI" panose="020B0502040204020203" pitchFamily="34" charset="0"/>
                <a:ea typeface="微软雅黑" panose="020B0503020204020204" pitchFamily="34" charset="-122"/>
              </a:defRPr>
            </a:lvl2pPr>
            <a:lvl3pPr marL="1143000" indent="-228600">
              <a:defRPr sz="1300">
                <a:solidFill>
                  <a:schemeClr val="tx1"/>
                </a:solidFill>
                <a:latin typeface="Lao UI" panose="020B0502040204020203" pitchFamily="34" charset="0"/>
                <a:ea typeface="微软雅黑" panose="020B0503020204020204" pitchFamily="34" charset="-122"/>
              </a:defRPr>
            </a:lvl3pPr>
            <a:lvl4pPr marL="1600200" indent="-228600">
              <a:defRPr sz="1300">
                <a:solidFill>
                  <a:schemeClr val="tx1"/>
                </a:solidFill>
                <a:latin typeface="Lao UI" panose="020B0502040204020203" pitchFamily="34" charset="0"/>
                <a:ea typeface="微软雅黑" panose="020B0503020204020204" pitchFamily="34" charset="-122"/>
              </a:defRPr>
            </a:lvl4pPr>
            <a:lvl5pPr marL="2057400" indent="-228600">
              <a:defRPr sz="1300">
                <a:solidFill>
                  <a:schemeClr val="tx1"/>
                </a:solidFill>
                <a:latin typeface="Lao UI" panose="020B0502040204020203" pitchFamily="34" charset="0"/>
                <a:ea typeface="微软雅黑" panose="020B0503020204020204" pitchFamily="34" charset="-122"/>
              </a:defRPr>
            </a:lvl5pPr>
            <a:lvl6pPr marL="2514600" indent="-228600" defTabSz="685800" fontAlgn="base">
              <a:spcBef>
                <a:spcPct val="0"/>
              </a:spcBef>
              <a:spcAft>
                <a:spcPct val="0"/>
              </a:spcAft>
              <a:defRPr sz="1300">
                <a:solidFill>
                  <a:schemeClr val="tx1"/>
                </a:solidFill>
                <a:latin typeface="Lao UI" panose="020B0502040204020203" pitchFamily="34" charset="0"/>
                <a:ea typeface="微软雅黑" panose="020B0503020204020204" pitchFamily="34" charset="-122"/>
              </a:defRPr>
            </a:lvl6pPr>
            <a:lvl7pPr marL="2971800" indent="-228600" defTabSz="685800" fontAlgn="base">
              <a:spcBef>
                <a:spcPct val="0"/>
              </a:spcBef>
              <a:spcAft>
                <a:spcPct val="0"/>
              </a:spcAft>
              <a:defRPr sz="1300">
                <a:solidFill>
                  <a:schemeClr val="tx1"/>
                </a:solidFill>
                <a:latin typeface="Lao UI" panose="020B0502040204020203" pitchFamily="34" charset="0"/>
                <a:ea typeface="微软雅黑" panose="020B0503020204020204" pitchFamily="34" charset="-122"/>
              </a:defRPr>
            </a:lvl7pPr>
            <a:lvl8pPr marL="3429000" indent="-228600" defTabSz="685800" fontAlgn="base">
              <a:spcBef>
                <a:spcPct val="0"/>
              </a:spcBef>
              <a:spcAft>
                <a:spcPct val="0"/>
              </a:spcAft>
              <a:defRPr sz="1300">
                <a:solidFill>
                  <a:schemeClr val="tx1"/>
                </a:solidFill>
                <a:latin typeface="Lao UI" panose="020B0502040204020203" pitchFamily="34" charset="0"/>
                <a:ea typeface="微软雅黑" panose="020B0503020204020204" pitchFamily="34" charset="-122"/>
              </a:defRPr>
            </a:lvl8pPr>
            <a:lvl9pPr marL="3886200" indent="-228600" defTabSz="685800" fontAlgn="base">
              <a:spcBef>
                <a:spcPct val="0"/>
              </a:spcBef>
              <a:spcAft>
                <a:spcPct val="0"/>
              </a:spcAft>
              <a:defRPr sz="1300">
                <a:solidFill>
                  <a:schemeClr val="tx1"/>
                </a:solidFill>
                <a:latin typeface="Lao UI" panose="020B0502040204020203" pitchFamily="34" charset="0"/>
                <a:ea typeface="微软雅黑" panose="020B0503020204020204" pitchFamily="34" charset="-122"/>
              </a:defRPr>
            </a:lvl9pPr>
          </a:lstStyle>
          <a:p>
            <a:pPr>
              <a:lnSpc>
                <a:spcPct val="120000"/>
              </a:lnSpc>
              <a:defRPr/>
            </a:pPr>
            <a:r>
              <a:rPr lang="zh-CN" altLang="en-US" sz="2400" dirty="0">
                <a:gradFill>
                  <a:gsLst>
                    <a:gs pos="50000">
                      <a:schemeClr val="accent2"/>
                    </a:gs>
                    <a:gs pos="0">
                      <a:schemeClr val="accent1"/>
                    </a:gs>
                    <a:gs pos="100000">
                      <a:schemeClr val="accent3"/>
                    </a:gs>
                  </a:gsLst>
                  <a:lin ang="5400000" scaled="1"/>
                </a:gradFill>
                <a:latin typeface="+mn-lt"/>
                <a:ea typeface="+mn-ea"/>
                <a:cs typeface="+mn-ea"/>
                <a:sym typeface="+mn-lt"/>
              </a:rPr>
              <a:t>市场分析</a:t>
            </a:r>
          </a:p>
        </p:txBody>
      </p:sp>
      <p:sp>
        <p:nvSpPr>
          <p:cNvPr id="67" name="Content Placeholder 2"/>
          <p:cNvSpPr txBox="1"/>
          <p:nvPr/>
        </p:nvSpPr>
        <p:spPr>
          <a:xfrm>
            <a:off x="1050649" y="631206"/>
            <a:ext cx="1730071" cy="255587"/>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defTabSz="1087755">
              <a:lnSpc>
                <a:spcPct val="120000"/>
              </a:lnSpc>
              <a:spcBef>
                <a:spcPts val="0"/>
              </a:spcBef>
              <a:buNone/>
              <a:defRPr/>
            </a:pPr>
            <a:r>
              <a:rPr lang="zh-CN" altLang="en-US" sz="1000" dirty="0">
                <a:gradFill>
                  <a:gsLst>
                    <a:gs pos="50000">
                      <a:schemeClr val="accent2"/>
                    </a:gs>
                    <a:gs pos="0">
                      <a:schemeClr val="accent1"/>
                    </a:gs>
                    <a:gs pos="100000">
                      <a:schemeClr val="accent3"/>
                    </a:gs>
                  </a:gsLst>
                  <a:lin ang="5400000" scaled="1"/>
                </a:gradFill>
                <a:cs typeface="+mn-ea"/>
                <a:sym typeface="+mn-lt"/>
              </a:rPr>
              <a:t>此处添加文本详细介绍内容</a:t>
            </a:r>
            <a:endParaRPr lang="en-US" altLang="zh-CN" sz="1000" dirty="0">
              <a:gradFill>
                <a:gsLst>
                  <a:gs pos="50000">
                    <a:schemeClr val="accent2"/>
                  </a:gs>
                  <a:gs pos="0">
                    <a:schemeClr val="accent1"/>
                  </a:gs>
                  <a:gs pos="100000">
                    <a:schemeClr val="accent3"/>
                  </a:gs>
                </a:gsLst>
                <a:lin ang="5400000" scaled="1"/>
              </a:gradFill>
              <a:cs typeface="+mn-ea"/>
              <a:sym typeface="+mn-lt"/>
            </a:endParaRPr>
          </a:p>
        </p:txBody>
      </p:sp>
      <p:sp>
        <p:nvSpPr>
          <p:cNvPr id="68" name="椭圆 67"/>
          <p:cNvSpPr/>
          <p:nvPr/>
        </p:nvSpPr>
        <p:spPr>
          <a:xfrm>
            <a:off x="3225344" y="1563638"/>
            <a:ext cx="2553129" cy="2553128"/>
          </a:xfrm>
          <a:prstGeom prst="ellipse">
            <a:avLst/>
          </a:prstGeom>
          <a:blipFill>
            <a:blip r:embed="rId3"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ct val="120000"/>
              </a:lnSpc>
            </a:pPr>
            <a:endParaRPr lang="zh-CN" altLang="en-US">
              <a:solidFill>
                <a:srgbClr val="2C293D"/>
              </a:solidFill>
              <a:cs typeface="+mn-ea"/>
              <a:sym typeface="+mn-lt"/>
            </a:endParaRPr>
          </a:p>
        </p:txBody>
      </p:sp>
      <p:sp>
        <p:nvSpPr>
          <p:cNvPr id="69" name="Rounded Rectangle 5"/>
          <p:cNvSpPr/>
          <p:nvPr/>
        </p:nvSpPr>
        <p:spPr>
          <a:xfrm>
            <a:off x="3331372" y="1783659"/>
            <a:ext cx="485785" cy="485784"/>
          </a:xfrm>
          <a:prstGeom prst="roundRect">
            <a:avLst>
              <a:gd name="adj" fmla="val 50000"/>
            </a:avLst>
          </a:prstGeom>
          <a:gradFill>
            <a:gsLst>
              <a:gs pos="47700">
                <a:srgbClr val="F4DEBE"/>
              </a:gs>
              <a:gs pos="0">
                <a:srgbClr val="D9A96A"/>
              </a:gs>
              <a:gs pos="100000">
                <a:srgbClr val="F5E3C9"/>
              </a:gs>
            </a:gsLst>
            <a:lin ang="5400000" scaled="0"/>
          </a:gradFill>
          <a:ln w="9525">
            <a:noFill/>
          </a:ln>
          <a:effectLst>
            <a:outerShdw blurRad="508000" dist="596900" dir="3600000" sx="89000" sy="89000" algn="tl" rotWithShape="0">
              <a:schemeClr val="bg1">
                <a:lumMod val="50000"/>
                <a:alpha val="2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68580" tIns="34291" rIns="68580" bIns="34291" numCol="1" spcCol="0" rtlCol="0" fromWordArt="0" anchor="ctr" anchorCtr="0" forceAA="0" compatLnSpc="1">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ct val="120000"/>
              </a:lnSpc>
            </a:pPr>
            <a:endParaRPr lang="en-US" sz="1350" dirty="0">
              <a:solidFill>
                <a:srgbClr val="2C293D"/>
              </a:solidFill>
              <a:cs typeface="+mn-ea"/>
              <a:sym typeface="+mn-lt"/>
            </a:endParaRPr>
          </a:p>
        </p:txBody>
      </p:sp>
      <p:sp>
        <p:nvSpPr>
          <p:cNvPr id="70" name="Text Placeholder 7"/>
          <p:cNvSpPr txBox="1"/>
          <p:nvPr/>
        </p:nvSpPr>
        <p:spPr>
          <a:xfrm>
            <a:off x="3366557" y="1855779"/>
            <a:ext cx="412514" cy="305595"/>
          </a:xfrm>
          <a:prstGeom prst="rect">
            <a:avLst/>
          </a:prstGeom>
        </p:spPr>
        <p:txBody>
          <a:bodyPr vert="horz" lIns="0" tIns="103884" rIns="0" bIns="103884" anchor="ctr"/>
          <a:lstStyle>
            <a:lvl1pPr marL="0" indent="0" algn="ctr" defTabSz="914400" rtl="0" eaLnBrk="1" latinLnBrk="0" hangingPunct="1">
              <a:lnSpc>
                <a:spcPct val="100000"/>
              </a:lnSpc>
              <a:spcBef>
                <a:spcPts val="0"/>
              </a:spcBef>
              <a:buFont typeface="Arial" panose="020B0604020202020204" pitchFamily="34" charset="0"/>
              <a:buNone/>
              <a:defRPr sz="1750" b="0" kern="1200">
                <a:solidFill>
                  <a:schemeClr val="bg1"/>
                </a:solidFill>
                <a:latin typeface="FontAwesome Regular"/>
                <a:ea typeface="+mn-ea"/>
                <a:cs typeface="FontAwesome Regular"/>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20000"/>
              </a:lnSpc>
            </a:pPr>
            <a:r>
              <a:rPr lang="es-ES_tradnl" sz="2000" dirty="0">
                <a:solidFill>
                  <a:srgbClr val="2C293D"/>
                </a:solidFill>
                <a:latin typeface="+mn-lt"/>
                <a:cs typeface="+mn-ea"/>
                <a:sym typeface="+mn-lt"/>
              </a:rPr>
              <a:t></a:t>
            </a:r>
          </a:p>
        </p:txBody>
      </p:sp>
      <p:sp>
        <p:nvSpPr>
          <p:cNvPr id="71" name="Rounded Rectangle 32"/>
          <p:cNvSpPr/>
          <p:nvPr/>
        </p:nvSpPr>
        <p:spPr>
          <a:xfrm>
            <a:off x="5210215" y="1783659"/>
            <a:ext cx="485785" cy="485784"/>
          </a:xfrm>
          <a:prstGeom prst="roundRect">
            <a:avLst>
              <a:gd name="adj" fmla="val 50000"/>
            </a:avLst>
          </a:prstGeom>
          <a:gradFill>
            <a:gsLst>
              <a:gs pos="47700">
                <a:srgbClr val="F4DEBE"/>
              </a:gs>
              <a:gs pos="0">
                <a:srgbClr val="D9A96A"/>
              </a:gs>
              <a:gs pos="100000">
                <a:srgbClr val="F5E3C9"/>
              </a:gs>
            </a:gsLst>
            <a:lin ang="5400000" scaled="0"/>
          </a:gradFill>
          <a:ln w="9525">
            <a:noFill/>
          </a:ln>
          <a:effectLst>
            <a:outerShdw blurRad="508000" dist="596900" dir="3600000" sx="89000" sy="89000" algn="tl" rotWithShape="0">
              <a:schemeClr val="bg1">
                <a:lumMod val="50000"/>
                <a:alpha val="2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68580" tIns="34291" rIns="68580" bIns="34291" numCol="1" spcCol="0" rtlCol="0" fromWordArt="0" anchor="ctr" anchorCtr="0" forceAA="0" compatLnSpc="1">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ct val="120000"/>
              </a:lnSpc>
            </a:pPr>
            <a:endParaRPr lang="en-US" sz="1350" dirty="0">
              <a:solidFill>
                <a:srgbClr val="2C293D"/>
              </a:solidFill>
              <a:cs typeface="+mn-ea"/>
              <a:sym typeface="+mn-lt"/>
            </a:endParaRPr>
          </a:p>
        </p:txBody>
      </p:sp>
      <p:sp>
        <p:nvSpPr>
          <p:cNvPr id="72" name="Text Placeholder 7"/>
          <p:cNvSpPr txBox="1"/>
          <p:nvPr/>
        </p:nvSpPr>
        <p:spPr>
          <a:xfrm>
            <a:off x="5245401" y="1855779"/>
            <a:ext cx="412514" cy="305595"/>
          </a:xfrm>
          <a:prstGeom prst="rect">
            <a:avLst/>
          </a:prstGeom>
        </p:spPr>
        <p:txBody>
          <a:bodyPr vert="horz" lIns="0" tIns="103884" rIns="0" bIns="103884" anchor="ctr"/>
          <a:lstStyle>
            <a:lvl1pPr marL="0" indent="0" algn="ctr" defTabSz="914400" rtl="0" eaLnBrk="1" latinLnBrk="0" hangingPunct="1">
              <a:lnSpc>
                <a:spcPct val="100000"/>
              </a:lnSpc>
              <a:spcBef>
                <a:spcPts val="0"/>
              </a:spcBef>
              <a:buFont typeface="Arial" panose="020B0604020202020204" pitchFamily="34" charset="0"/>
              <a:buNone/>
              <a:defRPr sz="1750" b="0" kern="1200">
                <a:solidFill>
                  <a:schemeClr val="bg1"/>
                </a:solidFill>
                <a:latin typeface="FontAwesome Regular"/>
                <a:ea typeface="+mn-ea"/>
                <a:cs typeface="FontAwesome Regular"/>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20000"/>
              </a:lnSpc>
            </a:pPr>
            <a:r>
              <a:rPr lang="es-ES_tradnl" sz="2000" dirty="0">
                <a:solidFill>
                  <a:srgbClr val="2C293D"/>
                </a:solidFill>
                <a:latin typeface="+mn-lt"/>
                <a:cs typeface="+mn-ea"/>
                <a:sym typeface="+mn-lt"/>
              </a:rPr>
              <a:t></a:t>
            </a:r>
          </a:p>
        </p:txBody>
      </p:sp>
      <p:sp>
        <p:nvSpPr>
          <p:cNvPr id="73" name="Rounded Rectangle 34"/>
          <p:cNvSpPr/>
          <p:nvPr/>
        </p:nvSpPr>
        <p:spPr>
          <a:xfrm>
            <a:off x="2961107" y="2630175"/>
            <a:ext cx="485785" cy="485784"/>
          </a:xfrm>
          <a:prstGeom prst="roundRect">
            <a:avLst>
              <a:gd name="adj" fmla="val 50000"/>
            </a:avLst>
          </a:prstGeom>
          <a:gradFill>
            <a:gsLst>
              <a:gs pos="47700">
                <a:srgbClr val="F4DEBE"/>
              </a:gs>
              <a:gs pos="0">
                <a:srgbClr val="D9A96A"/>
              </a:gs>
              <a:gs pos="100000">
                <a:srgbClr val="F5E3C9"/>
              </a:gs>
            </a:gsLst>
            <a:lin ang="5400000" scaled="0"/>
          </a:gradFill>
          <a:ln w="9525">
            <a:noFill/>
          </a:ln>
          <a:effectLst>
            <a:outerShdw blurRad="508000" dist="596900" dir="3600000" sx="89000" sy="89000" algn="tl" rotWithShape="0">
              <a:schemeClr val="bg1">
                <a:lumMod val="50000"/>
                <a:alpha val="2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68580" tIns="34291" rIns="68580" bIns="34291" numCol="1" spcCol="0" rtlCol="0" fromWordArt="0" anchor="ctr" anchorCtr="0" forceAA="0" compatLnSpc="1">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ct val="120000"/>
              </a:lnSpc>
            </a:pPr>
            <a:endParaRPr lang="en-US" sz="1350" dirty="0">
              <a:solidFill>
                <a:srgbClr val="2C293D"/>
              </a:solidFill>
              <a:cs typeface="+mn-ea"/>
              <a:sym typeface="+mn-lt"/>
            </a:endParaRPr>
          </a:p>
        </p:txBody>
      </p:sp>
      <p:sp>
        <p:nvSpPr>
          <p:cNvPr id="74" name="Text Placeholder 7"/>
          <p:cNvSpPr txBox="1"/>
          <p:nvPr/>
        </p:nvSpPr>
        <p:spPr>
          <a:xfrm>
            <a:off x="2996292" y="2702296"/>
            <a:ext cx="412514" cy="305595"/>
          </a:xfrm>
          <a:prstGeom prst="rect">
            <a:avLst/>
          </a:prstGeom>
          <a:noFill/>
        </p:spPr>
        <p:txBody>
          <a:bodyPr vert="horz" lIns="0" tIns="103884" rIns="0" bIns="103884" anchor="ctr"/>
          <a:lstStyle>
            <a:lvl1pPr marL="0" indent="0" algn="ctr" defTabSz="914400" rtl="0" eaLnBrk="1" latinLnBrk="0" hangingPunct="1">
              <a:lnSpc>
                <a:spcPct val="100000"/>
              </a:lnSpc>
              <a:spcBef>
                <a:spcPts val="0"/>
              </a:spcBef>
              <a:buFont typeface="Arial" panose="020B0604020202020204" pitchFamily="34" charset="0"/>
              <a:buNone/>
              <a:defRPr sz="1750" b="0" kern="1200">
                <a:solidFill>
                  <a:schemeClr val="bg1"/>
                </a:solidFill>
                <a:latin typeface="FontAwesome Regular"/>
                <a:ea typeface="+mn-ea"/>
                <a:cs typeface="FontAwesome Regular"/>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20000"/>
              </a:lnSpc>
            </a:pPr>
            <a:r>
              <a:rPr lang="es-ES_tradnl" sz="2000" dirty="0">
                <a:solidFill>
                  <a:srgbClr val="2C293D"/>
                </a:solidFill>
                <a:latin typeface="+mn-lt"/>
                <a:cs typeface="+mn-ea"/>
                <a:sym typeface="+mn-lt"/>
              </a:rPr>
              <a:t></a:t>
            </a:r>
          </a:p>
        </p:txBody>
      </p:sp>
      <p:sp>
        <p:nvSpPr>
          <p:cNvPr id="75" name="Rounded Rectangle 36"/>
          <p:cNvSpPr/>
          <p:nvPr/>
        </p:nvSpPr>
        <p:spPr>
          <a:xfrm>
            <a:off x="5547149" y="2630175"/>
            <a:ext cx="485785" cy="485784"/>
          </a:xfrm>
          <a:prstGeom prst="roundRect">
            <a:avLst>
              <a:gd name="adj" fmla="val 50000"/>
            </a:avLst>
          </a:prstGeom>
          <a:gradFill>
            <a:gsLst>
              <a:gs pos="47700">
                <a:srgbClr val="F4DEBE"/>
              </a:gs>
              <a:gs pos="0">
                <a:srgbClr val="D9A96A"/>
              </a:gs>
              <a:gs pos="100000">
                <a:srgbClr val="F5E3C9"/>
              </a:gs>
            </a:gsLst>
            <a:lin ang="5400000" scaled="0"/>
          </a:gradFill>
          <a:ln w="9525">
            <a:noFill/>
          </a:ln>
          <a:effectLst>
            <a:outerShdw blurRad="508000" dist="596900" dir="3600000" sx="89000" sy="89000" algn="tl" rotWithShape="0">
              <a:schemeClr val="bg1">
                <a:lumMod val="50000"/>
                <a:alpha val="2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68580" tIns="34291" rIns="68580" bIns="34291" numCol="1" spcCol="0" rtlCol="0" fromWordArt="0" anchor="ctr" anchorCtr="0" forceAA="0" compatLnSpc="1">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ct val="120000"/>
              </a:lnSpc>
            </a:pPr>
            <a:endParaRPr lang="en-US" sz="1350" dirty="0">
              <a:solidFill>
                <a:srgbClr val="2C293D"/>
              </a:solidFill>
              <a:cs typeface="+mn-ea"/>
              <a:sym typeface="+mn-lt"/>
            </a:endParaRPr>
          </a:p>
        </p:txBody>
      </p:sp>
      <p:sp>
        <p:nvSpPr>
          <p:cNvPr id="76" name="Text Placeholder 7"/>
          <p:cNvSpPr txBox="1"/>
          <p:nvPr/>
        </p:nvSpPr>
        <p:spPr>
          <a:xfrm>
            <a:off x="5582335" y="2702296"/>
            <a:ext cx="412514" cy="305595"/>
          </a:xfrm>
          <a:prstGeom prst="rect">
            <a:avLst/>
          </a:prstGeom>
          <a:noFill/>
        </p:spPr>
        <p:txBody>
          <a:bodyPr vert="horz" lIns="0" tIns="103884" rIns="0" bIns="103884" anchor="ctr"/>
          <a:lstStyle>
            <a:lvl1pPr marL="0" indent="0" algn="ctr" defTabSz="914400" rtl="0" eaLnBrk="1" latinLnBrk="0" hangingPunct="1">
              <a:lnSpc>
                <a:spcPct val="100000"/>
              </a:lnSpc>
              <a:spcBef>
                <a:spcPts val="0"/>
              </a:spcBef>
              <a:buFont typeface="Arial" panose="020B0604020202020204" pitchFamily="34" charset="0"/>
              <a:buNone/>
              <a:defRPr sz="1750" b="0" kern="1200">
                <a:solidFill>
                  <a:schemeClr val="bg1"/>
                </a:solidFill>
                <a:latin typeface="FontAwesome Regular"/>
                <a:ea typeface="+mn-ea"/>
                <a:cs typeface="FontAwesome Regular"/>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20000"/>
              </a:lnSpc>
            </a:pPr>
            <a:r>
              <a:rPr lang="es-ES_tradnl" sz="2000" dirty="0">
                <a:solidFill>
                  <a:srgbClr val="2C293D"/>
                </a:solidFill>
                <a:latin typeface="+mn-lt"/>
                <a:cs typeface="+mn-ea"/>
                <a:sym typeface="+mn-lt"/>
              </a:rPr>
              <a:t></a:t>
            </a:r>
          </a:p>
        </p:txBody>
      </p:sp>
      <p:sp>
        <p:nvSpPr>
          <p:cNvPr id="77" name="Rounded Rectangle 38"/>
          <p:cNvSpPr/>
          <p:nvPr/>
        </p:nvSpPr>
        <p:spPr>
          <a:xfrm>
            <a:off x="3331372" y="3508043"/>
            <a:ext cx="485785" cy="485784"/>
          </a:xfrm>
          <a:prstGeom prst="roundRect">
            <a:avLst>
              <a:gd name="adj" fmla="val 50000"/>
            </a:avLst>
          </a:prstGeom>
          <a:gradFill>
            <a:gsLst>
              <a:gs pos="47700">
                <a:srgbClr val="F4DEBE"/>
              </a:gs>
              <a:gs pos="0">
                <a:srgbClr val="D9A96A"/>
              </a:gs>
              <a:gs pos="100000">
                <a:srgbClr val="F5E3C9"/>
              </a:gs>
            </a:gsLst>
            <a:lin ang="5400000" scaled="0"/>
          </a:gradFill>
          <a:ln w="9525">
            <a:noFill/>
          </a:ln>
          <a:effectLst>
            <a:outerShdw blurRad="508000" dist="596900" dir="3600000" sx="89000" sy="89000" algn="tl" rotWithShape="0">
              <a:schemeClr val="bg1">
                <a:lumMod val="50000"/>
                <a:alpha val="2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68580" tIns="34291" rIns="68580" bIns="34291" numCol="1" spcCol="0" rtlCol="0" fromWordArt="0" anchor="ctr" anchorCtr="0" forceAA="0" compatLnSpc="1">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ct val="120000"/>
              </a:lnSpc>
            </a:pPr>
            <a:endParaRPr lang="en-US" sz="1350" dirty="0">
              <a:solidFill>
                <a:srgbClr val="2C293D"/>
              </a:solidFill>
              <a:cs typeface="+mn-ea"/>
              <a:sym typeface="+mn-lt"/>
            </a:endParaRPr>
          </a:p>
        </p:txBody>
      </p:sp>
      <p:sp>
        <p:nvSpPr>
          <p:cNvPr id="79" name="Text Placeholder 7"/>
          <p:cNvSpPr txBox="1"/>
          <p:nvPr/>
        </p:nvSpPr>
        <p:spPr>
          <a:xfrm>
            <a:off x="3366557" y="3580164"/>
            <a:ext cx="412514" cy="305595"/>
          </a:xfrm>
          <a:prstGeom prst="rect">
            <a:avLst/>
          </a:prstGeom>
          <a:noFill/>
        </p:spPr>
        <p:txBody>
          <a:bodyPr vert="horz" lIns="0" tIns="103884" rIns="0" bIns="103884" anchor="ctr"/>
          <a:lstStyle>
            <a:lvl1pPr marL="0" indent="0" algn="ctr" defTabSz="914400" rtl="0" eaLnBrk="1" latinLnBrk="0" hangingPunct="1">
              <a:lnSpc>
                <a:spcPct val="100000"/>
              </a:lnSpc>
              <a:spcBef>
                <a:spcPts val="0"/>
              </a:spcBef>
              <a:buFont typeface="Arial" panose="020B0604020202020204" pitchFamily="34" charset="0"/>
              <a:buNone/>
              <a:defRPr sz="1750" b="0" kern="1200">
                <a:solidFill>
                  <a:schemeClr val="bg1"/>
                </a:solidFill>
                <a:latin typeface="FontAwesome Regular"/>
                <a:ea typeface="+mn-ea"/>
                <a:cs typeface="FontAwesome Regular"/>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20000"/>
              </a:lnSpc>
            </a:pPr>
            <a:r>
              <a:rPr lang="es-ES_tradnl" sz="2000" dirty="0">
                <a:solidFill>
                  <a:srgbClr val="2C293D"/>
                </a:solidFill>
                <a:latin typeface="+mn-lt"/>
                <a:cs typeface="+mn-ea"/>
                <a:sym typeface="+mn-lt"/>
              </a:rPr>
              <a:t></a:t>
            </a:r>
          </a:p>
        </p:txBody>
      </p:sp>
      <p:sp>
        <p:nvSpPr>
          <p:cNvPr id="80" name="Rounded Rectangle 40"/>
          <p:cNvSpPr/>
          <p:nvPr/>
        </p:nvSpPr>
        <p:spPr>
          <a:xfrm>
            <a:off x="5210215" y="3508043"/>
            <a:ext cx="485785" cy="485784"/>
          </a:xfrm>
          <a:prstGeom prst="roundRect">
            <a:avLst>
              <a:gd name="adj" fmla="val 50000"/>
            </a:avLst>
          </a:prstGeom>
          <a:gradFill>
            <a:gsLst>
              <a:gs pos="47700">
                <a:srgbClr val="F4DEBE"/>
              </a:gs>
              <a:gs pos="0">
                <a:srgbClr val="D9A96A"/>
              </a:gs>
              <a:gs pos="100000">
                <a:srgbClr val="F5E3C9"/>
              </a:gs>
            </a:gsLst>
            <a:lin ang="5400000" scaled="0"/>
          </a:gradFill>
          <a:ln w="9525">
            <a:noFill/>
          </a:ln>
          <a:effectLst>
            <a:outerShdw blurRad="508000" dist="596900" dir="3600000" sx="89000" sy="89000" algn="tl" rotWithShape="0">
              <a:schemeClr val="bg1">
                <a:lumMod val="50000"/>
                <a:alpha val="2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68580" tIns="34291" rIns="68580" bIns="34291" numCol="1" spcCol="0" rtlCol="0" fromWordArt="0" anchor="ctr" anchorCtr="0" forceAA="0" compatLnSpc="1">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ct val="120000"/>
              </a:lnSpc>
            </a:pPr>
            <a:endParaRPr lang="en-US" sz="1350" dirty="0">
              <a:solidFill>
                <a:srgbClr val="2C293D"/>
              </a:solidFill>
              <a:cs typeface="+mn-ea"/>
              <a:sym typeface="+mn-lt"/>
            </a:endParaRPr>
          </a:p>
        </p:txBody>
      </p:sp>
      <p:sp>
        <p:nvSpPr>
          <p:cNvPr id="81" name="Text Placeholder 7"/>
          <p:cNvSpPr txBox="1"/>
          <p:nvPr/>
        </p:nvSpPr>
        <p:spPr>
          <a:xfrm>
            <a:off x="5245401" y="3580164"/>
            <a:ext cx="412514" cy="305595"/>
          </a:xfrm>
          <a:prstGeom prst="rect">
            <a:avLst/>
          </a:prstGeom>
          <a:noFill/>
        </p:spPr>
        <p:txBody>
          <a:bodyPr vert="horz" lIns="0" tIns="103884" rIns="0" bIns="103884" anchor="ctr"/>
          <a:lstStyle>
            <a:lvl1pPr marL="0" indent="0" algn="ctr" defTabSz="914400" rtl="0" eaLnBrk="1" latinLnBrk="0" hangingPunct="1">
              <a:lnSpc>
                <a:spcPct val="100000"/>
              </a:lnSpc>
              <a:spcBef>
                <a:spcPts val="0"/>
              </a:spcBef>
              <a:buFont typeface="Arial" panose="020B0604020202020204" pitchFamily="34" charset="0"/>
              <a:buNone/>
              <a:defRPr sz="1750" b="0" kern="1200">
                <a:solidFill>
                  <a:schemeClr val="bg1"/>
                </a:solidFill>
                <a:latin typeface="FontAwesome Regular"/>
                <a:ea typeface="+mn-ea"/>
                <a:cs typeface="FontAwesome Regular"/>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20000"/>
              </a:lnSpc>
            </a:pPr>
            <a:r>
              <a:rPr lang="es-ES_tradnl" sz="2000" dirty="0">
                <a:solidFill>
                  <a:srgbClr val="2C293D"/>
                </a:solidFill>
                <a:latin typeface="+mn-lt"/>
                <a:cs typeface="+mn-ea"/>
                <a:sym typeface="+mn-lt"/>
              </a:rPr>
              <a:t></a:t>
            </a:r>
          </a:p>
        </p:txBody>
      </p:sp>
      <p:grpSp>
        <p:nvGrpSpPr>
          <p:cNvPr id="9" name="组合 8"/>
          <p:cNvGrpSpPr/>
          <p:nvPr/>
        </p:nvGrpSpPr>
        <p:grpSpPr>
          <a:xfrm>
            <a:off x="5737356" y="1285921"/>
            <a:ext cx="2634825" cy="3351134"/>
            <a:chOff x="5737356" y="1285921"/>
            <a:chExt cx="2634825" cy="3351134"/>
          </a:xfrm>
        </p:grpSpPr>
        <p:grpSp>
          <p:nvGrpSpPr>
            <p:cNvPr id="5" name="组合 4"/>
            <p:cNvGrpSpPr/>
            <p:nvPr/>
          </p:nvGrpSpPr>
          <p:grpSpPr>
            <a:xfrm>
              <a:off x="5764182" y="1285921"/>
              <a:ext cx="2304061" cy="968078"/>
              <a:chOff x="5764182" y="1285921"/>
              <a:chExt cx="2304061" cy="968078"/>
            </a:xfrm>
          </p:grpSpPr>
          <p:sp>
            <p:nvSpPr>
              <p:cNvPr id="82" name="TextBox 7"/>
              <p:cNvSpPr txBox="1"/>
              <p:nvPr/>
            </p:nvSpPr>
            <p:spPr>
              <a:xfrm>
                <a:off x="5764182" y="1623570"/>
                <a:ext cx="2304061" cy="630429"/>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20000"/>
                  </a:lnSpc>
                </a:pPr>
                <a:r>
                  <a:rPr lang="zh-CN" altLang="en-US" sz="1000" dirty="0">
                    <a:gradFill>
                      <a:gsLst>
                        <a:gs pos="50000">
                          <a:srgbClr val="F4DEBE"/>
                        </a:gs>
                        <a:gs pos="0">
                          <a:srgbClr val="D9A96A"/>
                        </a:gs>
                        <a:gs pos="100000">
                          <a:srgbClr val="F5E3C9"/>
                        </a:gs>
                      </a:gsLst>
                      <a:lin ang="5400000" scaled="1"/>
                    </a:gradFill>
                    <a:cs typeface="+mn-ea"/>
                    <a:sym typeface="+mn-lt"/>
                  </a:rPr>
                  <a:t>点击输入简要文字内容，文字内容概括精炼，不用多余的文字修饰，言短意赅的说明该项内容。</a:t>
                </a:r>
                <a:endParaRPr lang="en-US" altLang="zh-CN" sz="1000" dirty="0">
                  <a:gradFill>
                    <a:gsLst>
                      <a:gs pos="50000">
                        <a:srgbClr val="F4DEBE"/>
                      </a:gs>
                      <a:gs pos="0">
                        <a:srgbClr val="D9A96A"/>
                      </a:gs>
                      <a:gs pos="100000">
                        <a:srgbClr val="F5E3C9"/>
                      </a:gs>
                    </a:gsLst>
                    <a:lin ang="5400000" scaled="1"/>
                  </a:gradFill>
                  <a:cs typeface="+mn-ea"/>
                  <a:sym typeface="+mn-lt"/>
                </a:endParaRPr>
              </a:p>
            </p:txBody>
          </p:sp>
          <p:sp>
            <p:nvSpPr>
              <p:cNvPr id="84" name="TextBox 8"/>
              <p:cNvSpPr txBox="1"/>
              <p:nvPr/>
            </p:nvSpPr>
            <p:spPr>
              <a:xfrm>
                <a:off x="5764182" y="1285921"/>
                <a:ext cx="1544121" cy="270010"/>
              </a:xfrm>
              <a:prstGeom prst="rect">
                <a:avLst/>
              </a:prstGeom>
              <a:noFill/>
            </p:spPr>
            <p:txBody>
              <a:bodyPr wrap="square" tIns="0" bIns="0" rtlCol="0" anchor="t">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20000"/>
                  </a:lnSpc>
                </a:pPr>
                <a:r>
                  <a:rPr lang="zh-CN" altLang="en-US" sz="1600" dirty="0">
                    <a:gradFill>
                      <a:gsLst>
                        <a:gs pos="50000">
                          <a:srgbClr val="F4DEBE"/>
                        </a:gs>
                        <a:gs pos="0">
                          <a:srgbClr val="D9A96A"/>
                        </a:gs>
                        <a:gs pos="100000">
                          <a:srgbClr val="F5E3C9"/>
                        </a:gs>
                      </a:gsLst>
                      <a:lin ang="5400000" scaled="1"/>
                    </a:gradFill>
                    <a:cs typeface="+mn-ea"/>
                    <a:sym typeface="+mn-lt"/>
                  </a:rPr>
                  <a:t>添加标题文字</a:t>
                </a:r>
              </a:p>
            </p:txBody>
          </p:sp>
        </p:grpSp>
        <p:grpSp>
          <p:nvGrpSpPr>
            <p:cNvPr id="6" name="组合 5"/>
            <p:cNvGrpSpPr/>
            <p:nvPr/>
          </p:nvGrpSpPr>
          <p:grpSpPr>
            <a:xfrm>
              <a:off x="6068120" y="2570757"/>
              <a:ext cx="2304061" cy="944457"/>
              <a:chOff x="6068120" y="2570757"/>
              <a:chExt cx="2304061" cy="944457"/>
            </a:xfrm>
          </p:grpSpPr>
          <p:sp>
            <p:nvSpPr>
              <p:cNvPr id="85" name="TextBox 7"/>
              <p:cNvSpPr txBox="1"/>
              <p:nvPr/>
            </p:nvSpPr>
            <p:spPr>
              <a:xfrm>
                <a:off x="6068120" y="2884785"/>
                <a:ext cx="2304061" cy="630429"/>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20000"/>
                  </a:lnSpc>
                </a:pPr>
                <a:r>
                  <a:rPr lang="zh-CN" altLang="en-US" sz="1000" dirty="0">
                    <a:gradFill>
                      <a:gsLst>
                        <a:gs pos="50000">
                          <a:srgbClr val="F4DEBE"/>
                        </a:gs>
                        <a:gs pos="0">
                          <a:srgbClr val="D9A96A"/>
                        </a:gs>
                        <a:gs pos="100000">
                          <a:srgbClr val="F5E3C9"/>
                        </a:gs>
                      </a:gsLst>
                      <a:lin ang="5400000" scaled="1"/>
                    </a:gradFill>
                    <a:cs typeface="+mn-ea"/>
                    <a:sym typeface="+mn-lt"/>
                  </a:rPr>
                  <a:t>点击输入简要文字内容，文字内容概括精炼，不用多余的文字修饰，言短意赅的说明该项内容。</a:t>
                </a:r>
                <a:endParaRPr lang="en-US" altLang="zh-CN" sz="1000" dirty="0">
                  <a:gradFill>
                    <a:gsLst>
                      <a:gs pos="50000">
                        <a:srgbClr val="F4DEBE"/>
                      </a:gs>
                      <a:gs pos="0">
                        <a:srgbClr val="D9A96A"/>
                      </a:gs>
                      <a:gs pos="100000">
                        <a:srgbClr val="F5E3C9"/>
                      </a:gs>
                    </a:gsLst>
                    <a:lin ang="5400000" scaled="1"/>
                  </a:gradFill>
                  <a:cs typeface="+mn-ea"/>
                  <a:sym typeface="+mn-lt"/>
                </a:endParaRPr>
              </a:p>
            </p:txBody>
          </p:sp>
          <p:sp>
            <p:nvSpPr>
              <p:cNvPr id="86" name="TextBox 8"/>
              <p:cNvSpPr txBox="1"/>
              <p:nvPr/>
            </p:nvSpPr>
            <p:spPr>
              <a:xfrm>
                <a:off x="6068121" y="2570757"/>
                <a:ext cx="1973295" cy="270010"/>
              </a:xfrm>
              <a:prstGeom prst="rect">
                <a:avLst/>
              </a:prstGeom>
              <a:noFill/>
            </p:spPr>
            <p:txBody>
              <a:bodyPr wrap="square" tIns="0" bIns="0" rtlCol="0" anchor="t">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20000"/>
                  </a:lnSpc>
                </a:pPr>
                <a:r>
                  <a:rPr lang="zh-CN" altLang="en-US" sz="1600" dirty="0">
                    <a:gradFill>
                      <a:gsLst>
                        <a:gs pos="50000">
                          <a:srgbClr val="F4DEBE"/>
                        </a:gs>
                        <a:gs pos="0">
                          <a:srgbClr val="D9A96A"/>
                        </a:gs>
                        <a:gs pos="100000">
                          <a:srgbClr val="F5E3C9"/>
                        </a:gs>
                      </a:gsLst>
                      <a:lin ang="5400000" scaled="1"/>
                    </a:gradFill>
                    <a:cs typeface="+mn-ea"/>
                    <a:sym typeface="+mn-lt"/>
                  </a:rPr>
                  <a:t>添加标题文字</a:t>
                </a:r>
              </a:p>
            </p:txBody>
          </p:sp>
        </p:grpSp>
        <p:grpSp>
          <p:nvGrpSpPr>
            <p:cNvPr id="7" name="组合 6"/>
            <p:cNvGrpSpPr/>
            <p:nvPr/>
          </p:nvGrpSpPr>
          <p:grpSpPr>
            <a:xfrm>
              <a:off x="5737356" y="3721549"/>
              <a:ext cx="2304061" cy="915506"/>
              <a:chOff x="5737356" y="3721549"/>
              <a:chExt cx="2304061" cy="915506"/>
            </a:xfrm>
          </p:grpSpPr>
          <p:sp>
            <p:nvSpPr>
              <p:cNvPr id="87" name="TextBox 7"/>
              <p:cNvSpPr txBox="1"/>
              <p:nvPr/>
            </p:nvSpPr>
            <p:spPr>
              <a:xfrm>
                <a:off x="5737356" y="4006626"/>
                <a:ext cx="2304061" cy="630429"/>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20000"/>
                  </a:lnSpc>
                </a:pPr>
                <a:r>
                  <a:rPr lang="zh-CN" altLang="en-US" sz="1000" dirty="0">
                    <a:gradFill>
                      <a:gsLst>
                        <a:gs pos="50000">
                          <a:srgbClr val="F4DEBE"/>
                        </a:gs>
                        <a:gs pos="0">
                          <a:srgbClr val="D9A96A"/>
                        </a:gs>
                        <a:gs pos="100000">
                          <a:srgbClr val="F5E3C9"/>
                        </a:gs>
                      </a:gsLst>
                      <a:lin ang="5400000" scaled="1"/>
                    </a:gradFill>
                    <a:cs typeface="+mn-ea"/>
                    <a:sym typeface="+mn-lt"/>
                  </a:rPr>
                  <a:t>点击输入简要文字内容，文字内容概括精炼，不用多余的文字修饰，言短意赅的说明该项内容。</a:t>
                </a:r>
                <a:endParaRPr lang="en-US" altLang="zh-CN" sz="1000" dirty="0">
                  <a:gradFill>
                    <a:gsLst>
                      <a:gs pos="50000">
                        <a:srgbClr val="F4DEBE"/>
                      </a:gs>
                      <a:gs pos="0">
                        <a:srgbClr val="D9A96A"/>
                      </a:gs>
                      <a:gs pos="100000">
                        <a:srgbClr val="F5E3C9"/>
                      </a:gs>
                    </a:gsLst>
                    <a:lin ang="5400000" scaled="1"/>
                  </a:gradFill>
                  <a:cs typeface="+mn-ea"/>
                  <a:sym typeface="+mn-lt"/>
                </a:endParaRPr>
              </a:p>
            </p:txBody>
          </p:sp>
          <p:sp>
            <p:nvSpPr>
              <p:cNvPr id="88" name="TextBox 8"/>
              <p:cNvSpPr txBox="1"/>
              <p:nvPr/>
            </p:nvSpPr>
            <p:spPr>
              <a:xfrm>
                <a:off x="5737357" y="3721549"/>
                <a:ext cx="1570946" cy="270010"/>
              </a:xfrm>
              <a:prstGeom prst="rect">
                <a:avLst/>
              </a:prstGeom>
              <a:noFill/>
            </p:spPr>
            <p:txBody>
              <a:bodyPr wrap="square" tIns="0" bIns="0" rtlCol="0" anchor="t">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20000"/>
                  </a:lnSpc>
                </a:pPr>
                <a:r>
                  <a:rPr lang="zh-CN" altLang="en-US" sz="1600" dirty="0">
                    <a:gradFill>
                      <a:gsLst>
                        <a:gs pos="50000">
                          <a:srgbClr val="F4DEBE"/>
                        </a:gs>
                        <a:gs pos="0">
                          <a:srgbClr val="D9A96A"/>
                        </a:gs>
                        <a:gs pos="100000">
                          <a:srgbClr val="F5E3C9"/>
                        </a:gs>
                      </a:gsLst>
                      <a:lin ang="5400000" scaled="1"/>
                    </a:gradFill>
                    <a:cs typeface="+mn-ea"/>
                    <a:sym typeface="+mn-lt"/>
                  </a:rPr>
                  <a:t>添加标题文字</a:t>
                </a:r>
              </a:p>
            </p:txBody>
          </p:sp>
        </p:grpSp>
      </p:grpSp>
      <p:grpSp>
        <p:nvGrpSpPr>
          <p:cNvPr id="8" name="组合 7"/>
          <p:cNvGrpSpPr/>
          <p:nvPr/>
        </p:nvGrpSpPr>
        <p:grpSpPr>
          <a:xfrm>
            <a:off x="650581" y="1275606"/>
            <a:ext cx="2642705" cy="3405184"/>
            <a:chOff x="650581" y="1275606"/>
            <a:chExt cx="2642705" cy="3405184"/>
          </a:xfrm>
        </p:grpSpPr>
        <p:grpSp>
          <p:nvGrpSpPr>
            <p:cNvPr id="4" name="组合 3"/>
            <p:cNvGrpSpPr/>
            <p:nvPr/>
          </p:nvGrpSpPr>
          <p:grpSpPr>
            <a:xfrm>
              <a:off x="905120" y="3722832"/>
              <a:ext cx="2304061" cy="957958"/>
              <a:chOff x="905120" y="3722832"/>
              <a:chExt cx="2304061" cy="957958"/>
            </a:xfrm>
          </p:grpSpPr>
          <p:sp>
            <p:nvSpPr>
              <p:cNvPr id="89" name="TextBox 7"/>
              <p:cNvSpPr txBox="1"/>
              <p:nvPr/>
            </p:nvSpPr>
            <p:spPr>
              <a:xfrm>
                <a:off x="905120" y="4050361"/>
                <a:ext cx="2304061" cy="630429"/>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lnSpc>
                    <a:spcPct val="120000"/>
                  </a:lnSpc>
                </a:pPr>
                <a:r>
                  <a:rPr lang="zh-CN" altLang="en-US" sz="1000" dirty="0">
                    <a:gradFill>
                      <a:gsLst>
                        <a:gs pos="50000">
                          <a:srgbClr val="F4DEBE"/>
                        </a:gs>
                        <a:gs pos="0">
                          <a:srgbClr val="D9A96A"/>
                        </a:gs>
                        <a:gs pos="100000">
                          <a:srgbClr val="F5E3C9"/>
                        </a:gs>
                      </a:gsLst>
                      <a:lin ang="5400000" scaled="1"/>
                    </a:gradFill>
                    <a:cs typeface="+mn-ea"/>
                    <a:sym typeface="+mn-lt"/>
                  </a:rPr>
                  <a:t>点击输入简要文字内容，文字内容概括精炼，不用多余的文字修饰，言短意赅的说明该项内容</a:t>
                </a:r>
                <a:endParaRPr lang="en-US" altLang="zh-CN" sz="1000" dirty="0">
                  <a:gradFill>
                    <a:gsLst>
                      <a:gs pos="50000">
                        <a:srgbClr val="F4DEBE"/>
                      </a:gs>
                      <a:gs pos="0">
                        <a:srgbClr val="D9A96A"/>
                      </a:gs>
                      <a:gs pos="100000">
                        <a:srgbClr val="F5E3C9"/>
                      </a:gs>
                    </a:gsLst>
                    <a:lin ang="5400000" scaled="1"/>
                  </a:gradFill>
                  <a:cs typeface="+mn-ea"/>
                  <a:sym typeface="+mn-lt"/>
                </a:endParaRPr>
              </a:p>
            </p:txBody>
          </p:sp>
          <p:sp>
            <p:nvSpPr>
              <p:cNvPr id="90" name="TextBox 8"/>
              <p:cNvSpPr txBox="1"/>
              <p:nvPr/>
            </p:nvSpPr>
            <p:spPr>
              <a:xfrm>
                <a:off x="933548" y="3722832"/>
                <a:ext cx="2275633" cy="270010"/>
              </a:xfrm>
              <a:prstGeom prst="rect">
                <a:avLst/>
              </a:prstGeom>
              <a:noFill/>
            </p:spPr>
            <p:txBody>
              <a:bodyPr wrap="square" tIns="0" bIns="0" rtlCol="0" anchor="t">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lnSpc>
                    <a:spcPct val="120000"/>
                  </a:lnSpc>
                </a:pPr>
                <a:r>
                  <a:rPr lang="zh-CN" altLang="en-US" sz="1600" dirty="0">
                    <a:gradFill>
                      <a:gsLst>
                        <a:gs pos="50000">
                          <a:srgbClr val="F4DEBE"/>
                        </a:gs>
                        <a:gs pos="0">
                          <a:srgbClr val="D9A96A"/>
                        </a:gs>
                        <a:gs pos="100000">
                          <a:srgbClr val="F5E3C9"/>
                        </a:gs>
                      </a:gsLst>
                      <a:lin ang="5400000" scaled="1"/>
                    </a:gradFill>
                    <a:cs typeface="+mn-ea"/>
                    <a:sym typeface="+mn-lt"/>
                  </a:rPr>
                  <a:t>添加标题文字</a:t>
                </a:r>
              </a:p>
            </p:txBody>
          </p:sp>
        </p:grpSp>
        <p:grpSp>
          <p:nvGrpSpPr>
            <p:cNvPr id="3" name="组合 2"/>
            <p:cNvGrpSpPr/>
            <p:nvPr/>
          </p:nvGrpSpPr>
          <p:grpSpPr>
            <a:xfrm>
              <a:off x="650581" y="2570177"/>
              <a:ext cx="2304061" cy="936700"/>
              <a:chOff x="650581" y="2570177"/>
              <a:chExt cx="2304061" cy="936700"/>
            </a:xfrm>
          </p:grpSpPr>
          <p:sp>
            <p:nvSpPr>
              <p:cNvPr id="91" name="TextBox 7"/>
              <p:cNvSpPr txBox="1"/>
              <p:nvPr/>
            </p:nvSpPr>
            <p:spPr>
              <a:xfrm>
                <a:off x="650581" y="2876448"/>
                <a:ext cx="2304061" cy="630429"/>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lnSpc>
                    <a:spcPct val="120000"/>
                  </a:lnSpc>
                </a:pPr>
                <a:r>
                  <a:rPr lang="zh-CN" altLang="en-US" sz="1000" dirty="0">
                    <a:gradFill>
                      <a:gsLst>
                        <a:gs pos="50000">
                          <a:srgbClr val="F4DEBE"/>
                        </a:gs>
                        <a:gs pos="0">
                          <a:srgbClr val="D9A96A"/>
                        </a:gs>
                        <a:gs pos="100000">
                          <a:srgbClr val="F5E3C9"/>
                        </a:gs>
                      </a:gsLst>
                      <a:lin ang="5400000" scaled="1"/>
                    </a:gradFill>
                    <a:cs typeface="+mn-ea"/>
                    <a:sym typeface="+mn-lt"/>
                  </a:rPr>
                  <a:t>点击输入简要文字内容，文字内容概括精炼，不用多余的文字修饰，言短意赅的说明该项内容</a:t>
                </a:r>
                <a:endParaRPr lang="en-US" altLang="zh-CN" sz="1000" dirty="0">
                  <a:gradFill>
                    <a:gsLst>
                      <a:gs pos="50000">
                        <a:srgbClr val="F4DEBE"/>
                      </a:gs>
                      <a:gs pos="0">
                        <a:srgbClr val="D9A96A"/>
                      </a:gs>
                      <a:gs pos="100000">
                        <a:srgbClr val="F5E3C9"/>
                      </a:gs>
                    </a:gsLst>
                    <a:lin ang="5400000" scaled="1"/>
                  </a:gradFill>
                  <a:cs typeface="+mn-ea"/>
                  <a:sym typeface="+mn-lt"/>
                </a:endParaRPr>
              </a:p>
            </p:txBody>
          </p:sp>
          <p:sp>
            <p:nvSpPr>
              <p:cNvPr id="92" name="TextBox 8"/>
              <p:cNvSpPr txBox="1"/>
              <p:nvPr/>
            </p:nvSpPr>
            <p:spPr>
              <a:xfrm>
                <a:off x="679009" y="2570177"/>
                <a:ext cx="2275633" cy="270010"/>
              </a:xfrm>
              <a:prstGeom prst="rect">
                <a:avLst/>
              </a:prstGeom>
              <a:noFill/>
            </p:spPr>
            <p:txBody>
              <a:bodyPr wrap="square" tIns="0" bIns="0" rtlCol="0" anchor="t">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lnSpc>
                    <a:spcPct val="120000"/>
                  </a:lnSpc>
                </a:pPr>
                <a:r>
                  <a:rPr lang="zh-CN" altLang="en-US" sz="1600" dirty="0">
                    <a:gradFill>
                      <a:gsLst>
                        <a:gs pos="50000">
                          <a:srgbClr val="F4DEBE"/>
                        </a:gs>
                        <a:gs pos="0">
                          <a:srgbClr val="D9A96A"/>
                        </a:gs>
                        <a:gs pos="100000">
                          <a:srgbClr val="F5E3C9"/>
                        </a:gs>
                      </a:gsLst>
                      <a:lin ang="5400000" scaled="1"/>
                    </a:gradFill>
                    <a:cs typeface="+mn-ea"/>
                    <a:sym typeface="+mn-lt"/>
                  </a:rPr>
                  <a:t>添加标题文字</a:t>
                </a:r>
              </a:p>
            </p:txBody>
          </p:sp>
        </p:grpSp>
        <p:grpSp>
          <p:nvGrpSpPr>
            <p:cNvPr id="2" name="组合 1"/>
            <p:cNvGrpSpPr/>
            <p:nvPr/>
          </p:nvGrpSpPr>
          <p:grpSpPr>
            <a:xfrm>
              <a:off x="989225" y="1275606"/>
              <a:ext cx="2304061" cy="891655"/>
              <a:chOff x="989225" y="1275606"/>
              <a:chExt cx="2304061" cy="891655"/>
            </a:xfrm>
          </p:grpSpPr>
          <p:sp>
            <p:nvSpPr>
              <p:cNvPr id="94" name="TextBox 7"/>
              <p:cNvSpPr txBox="1"/>
              <p:nvPr/>
            </p:nvSpPr>
            <p:spPr>
              <a:xfrm>
                <a:off x="989225" y="1536832"/>
                <a:ext cx="2304061" cy="630429"/>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lnSpc>
                    <a:spcPct val="120000"/>
                  </a:lnSpc>
                </a:pPr>
                <a:r>
                  <a:rPr lang="zh-CN" altLang="en-US" sz="1000" dirty="0">
                    <a:gradFill>
                      <a:gsLst>
                        <a:gs pos="50000">
                          <a:srgbClr val="F4DEBE"/>
                        </a:gs>
                        <a:gs pos="0">
                          <a:srgbClr val="D9A96A"/>
                        </a:gs>
                        <a:gs pos="100000">
                          <a:srgbClr val="F5E3C9"/>
                        </a:gs>
                      </a:gsLst>
                      <a:lin ang="5400000" scaled="1"/>
                    </a:gradFill>
                    <a:cs typeface="+mn-ea"/>
                    <a:sym typeface="+mn-lt"/>
                  </a:rPr>
                  <a:t>点击输入简要文字内容，文字内容概括精炼，不用多余的文字修饰，言短意赅的说明该项内容</a:t>
                </a:r>
                <a:endParaRPr lang="en-US" altLang="zh-CN" sz="1000" dirty="0">
                  <a:gradFill>
                    <a:gsLst>
                      <a:gs pos="50000">
                        <a:srgbClr val="F4DEBE"/>
                      </a:gs>
                      <a:gs pos="0">
                        <a:srgbClr val="D9A96A"/>
                      </a:gs>
                      <a:gs pos="100000">
                        <a:srgbClr val="F5E3C9"/>
                      </a:gs>
                    </a:gsLst>
                    <a:lin ang="5400000" scaled="1"/>
                  </a:gradFill>
                  <a:cs typeface="+mn-ea"/>
                  <a:sym typeface="+mn-lt"/>
                </a:endParaRPr>
              </a:p>
            </p:txBody>
          </p:sp>
          <p:sp>
            <p:nvSpPr>
              <p:cNvPr id="95" name="TextBox 8"/>
              <p:cNvSpPr txBox="1"/>
              <p:nvPr/>
            </p:nvSpPr>
            <p:spPr>
              <a:xfrm>
                <a:off x="1017653" y="1275606"/>
                <a:ext cx="2275633" cy="270010"/>
              </a:xfrm>
              <a:prstGeom prst="rect">
                <a:avLst/>
              </a:prstGeom>
              <a:noFill/>
            </p:spPr>
            <p:txBody>
              <a:bodyPr wrap="square" tIns="0" bIns="0" rtlCol="0" anchor="t">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lnSpc>
                    <a:spcPct val="120000"/>
                  </a:lnSpc>
                </a:pPr>
                <a:r>
                  <a:rPr lang="zh-CN" altLang="en-US" sz="1600" dirty="0">
                    <a:gradFill>
                      <a:gsLst>
                        <a:gs pos="50000">
                          <a:srgbClr val="F4DEBE"/>
                        </a:gs>
                        <a:gs pos="0">
                          <a:srgbClr val="D9A96A"/>
                        </a:gs>
                        <a:gs pos="100000">
                          <a:srgbClr val="F5E3C9"/>
                        </a:gs>
                      </a:gsLst>
                      <a:lin ang="5400000" scaled="1"/>
                    </a:gradFill>
                    <a:cs typeface="+mn-ea"/>
                    <a:sym typeface="+mn-lt"/>
                  </a:rPr>
                  <a:t>添加标题文字</a:t>
                </a:r>
              </a:p>
            </p:txBody>
          </p:sp>
        </p:grpSp>
      </p:gr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withEffect">
                                  <p:stCondLst>
                                    <p:cond delay="0"/>
                                  </p:stCondLst>
                                  <p:childTnLst>
                                    <p:set>
                                      <p:cBhvr>
                                        <p:cTn id="6" dur="1" fill="hold">
                                          <p:stCondLst>
                                            <p:cond delay="0"/>
                                          </p:stCondLst>
                                        </p:cTn>
                                        <p:tgtEl>
                                          <p:spTgt spid="68"/>
                                        </p:tgtEl>
                                        <p:attrNameLst>
                                          <p:attrName>style.visibility</p:attrName>
                                        </p:attrNameLst>
                                      </p:cBhvr>
                                      <p:to>
                                        <p:strVal val="visible"/>
                                      </p:to>
                                    </p:set>
                                    <p:anim calcmode="lin" valueType="num">
                                      <p:cBhvr>
                                        <p:cTn id="7" dur="1000" fill="hold"/>
                                        <p:tgtEl>
                                          <p:spTgt spid="68"/>
                                        </p:tgtEl>
                                        <p:attrNameLst>
                                          <p:attrName>ppt_w</p:attrName>
                                        </p:attrNameLst>
                                      </p:cBhvr>
                                      <p:tavLst>
                                        <p:tav tm="0">
                                          <p:val>
                                            <p:fltVal val="0"/>
                                          </p:val>
                                        </p:tav>
                                        <p:tav tm="100000">
                                          <p:val>
                                            <p:strVal val="#ppt_w"/>
                                          </p:val>
                                        </p:tav>
                                      </p:tavLst>
                                    </p:anim>
                                    <p:anim calcmode="lin" valueType="num">
                                      <p:cBhvr>
                                        <p:cTn id="8" dur="1000" fill="hold"/>
                                        <p:tgtEl>
                                          <p:spTgt spid="68"/>
                                        </p:tgtEl>
                                        <p:attrNameLst>
                                          <p:attrName>ppt_h</p:attrName>
                                        </p:attrNameLst>
                                      </p:cBhvr>
                                      <p:tavLst>
                                        <p:tav tm="0">
                                          <p:val>
                                            <p:fltVal val="0"/>
                                          </p:val>
                                        </p:tav>
                                        <p:tav tm="100000">
                                          <p:val>
                                            <p:strVal val="#ppt_h"/>
                                          </p:val>
                                        </p:tav>
                                      </p:tavLst>
                                    </p:anim>
                                    <p:anim calcmode="lin" valueType="num">
                                      <p:cBhvr>
                                        <p:cTn id="9" dur="1000" fill="hold"/>
                                        <p:tgtEl>
                                          <p:spTgt spid="68"/>
                                        </p:tgtEl>
                                        <p:attrNameLst>
                                          <p:attrName>style.rotation</p:attrName>
                                        </p:attrNameLst>
                                      </p:cBhvr>
                                      <p:tavLst>
                                        <p:tav tm="0">
                                          <p:val>
                                            <p:fltVal val="90"/>
                                          </p:val>
                                        </p:tav>
                                        <p:tav tm="100000">
                                          <p:val>
                                            <p:fltVal val="0"/>
                                          </p:val>
                                        </p:tav>
                                      </p:tavLst>
                                    </p:anim>
                                    <p:animEffect transition="in" filter="fade">
                                      <p:cBhvr>
                                        <p:cTn id="10" dur="1000"/>
                                        <p:tgtEl>
                                          <p:spTgt spid="68"/>
                                        </p:tgtEl>
                                      </p:cBhvr>
                                    </p:animEffect>
                                  </p:childTnLst>
                                </p:cTn>
                              </p:par>
                              <p:par>
                                <p:cTn id="11" presetID="52" presetClass="entr" presetSubtype="0" fill="hold" grpId="0" nodeType="withEffect">
                                  <p:stCondLst>
                                    <p:cond delay="0"/>
                                  </p:stCondLst>
                                  <p:childTnLst>
                                    <p:set>
                                      <p:cBhvr>
                                        <p:cTn id="12" dur="1" fill="hold">
                                          <p:stCondLst>
                                            <p:cond delay="0"/>
                                          </p:stCondLst>
                                        </p:cTn>
                                        <p:tgtEl>
                                          <p:spTgt spid="69"/>
                                        </p:tgtEl>
                                        <p:attrNameLst>
                                          <p:attrName>style.visibility</p:attrName>
                                        </p:attrNameLst>
                                      </p:cBhvr>
                                      <p:to>
                                        <p:strVal val="visible"/>
                                      </p:to>
                                    </p:set>
                                    <p:animScale>
                                      <p:cBhvr>
                                        <p:cTn id="13" dur="1000" decel="50000" fill="hold">
                                          <p:stCondLst>
                                            <p:cond delay="0"/>
                                          </p:stCondLst>
                                        </p:cTn>
                                        <p:tgtEl>
                                          <p:spTgt spid="6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4" dur="1000" decel="50000" fill="hold">
                                          <p:stCondLst>
                                            <p:cond delay="0"/>
                                          </p:stCondLst>
                                        </p:cTn>
                                        <p:tgtEl>
                                          <p:spTgt spid="69"/>
                                        </p:tgtEl>
                                        <p:attrNameLst>
                                          <p:attrName>ppt_x</p:attrName>
                                          <p:attrName>ppt_y</p:attrName>
                                        </p:attrNameLst>
                                      </p:cBhvr>
                                    </p:animMotion>
                                    <p:animEffect transition="in" filter="fade">
                                      <p:cBhvr>
                                        <p:cTn id="15" dur="1000"/>
                                        <p:tgtEl>
                                          <p:spTgt spid="69"/>
                                        </p:tgtEl>
                                      </p:cBhvr>
                                    </p:animEffect>
                                  </p:childTnLst>
                                </p:cTn>
                              </p:par>
                              <p:par>
                                <p:cTn id="16" presetID="52" presetClass="entr" presetSubtype="0" fill="hold" grpId="0" nodeType="withEffect">
                                  <p:stCondLst>
                                    <p:cond delay="400"/>
                                  </p:stCondLst>
                                  <p:childTnLst>
                                    <p:set>
                                      <p:cBhvr>
                                        <p:cTn id="17" dur="1" fill="hold">
                                          <p:stCondLst>
                                            <p:cond delay="0"/>
                                          </p:stCondLst>
                                        </p:cTn>
                                        <p:tgtEl>
                                          <p:spTgt spid="71"/>
                                        </p:tgtEl>
                                        <p:attrNameLst>
                                          <p:attrName>style.visibility</p:attrName>
                                        </p:attrNameLst>
                                      </p:cBhvr>
                                      <p:to>
                                        <p:strVal val="visible"/>
                                      </p:to>
                                    </p:set>
                                    <p:animScale>
                                      <p:cBhvr>
                                        <p:cTn id="18" dur="1000" decel="50000" fill="hold">
                                          <p:stCondLst>
                                            <p:cond delay="0"/>
                                          </p:stCondLst>
                                        </p:cTn>
                                        <p:tgtEl>
                                          <p:spTgt spid="71"/>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9" dur="1000" decel="50000" fill="hold">
                                          <p:stCondLst>
                                            <p:cond delay="0"/>
                                          </p:stCondLst>
                                        </p:cTn>
                                        <p:tgtEl>
                                          <p:spTgt spid="71"/>
                                        </p:tgtEl>
                                        <p:attrNameLst>
                                          <p:attrName>ppt_x</p:attrName>
                                          <p:attrName>ppt_y</p:attrName>
                                        </p:attrNameLst>
                                      </p:cBhvr>
                                    </p:animMotion>
                                    <p:animEffect transition="in" filter="fade">
                                      <p:cBhvr>
                                        <p:cTn id="20" dur="1000"/>
                                        <p:tgtEl>
                                          <p:spTgt spid="71"/>
                                        </p:tgtEl>
                                      </p:cBhvr>
                                    </p:animEffect>
                                  </p:childTnLst>
                                </p:cTn>
                              </p:par>
                              <p:par>
                                <p:cTn id="21" presetID="52" presetClass="entr" presetSubtype="0" fill="hold" grpId="0" nodeType="withEffect">
                                  <p:stCondLst>
                                    <p:cond delay="900"/>
                                  </p:stCondLst>
                                  <p:childTnLst>
                                    <p:set>
                                      <p:cBhvr>
                                        <p:cTn id="22" dur="1" fill="hold">
                                          <p:stCondLst>
                                            <p:cond delay="0"/>
                                          </p:stCondLst>
                                        </p:cTn>
                                        <p:tgtEl>
                                          <p:spTgt spid="75"/>
                                        </p:tgtEl>
                                        <p:attrNameLst>
                                          <p:attrName>style.visibility</p:attrName>
                                        </p:attrNameLst>
                                      </p:cBhvr>
                                      <p:to>
                                        <p:strVal val="visible"/>
                                      </p:to>
                                    </p:set>
                                    <p:animScale>
                                      <p:cBhvr>
                                        <p:cTn id="23" dur="1000" decel="50000" fill="hold">
                                          <p:stCondLst>
                                            <p:cond delay="0"/>
                                          </p:stCondLst>
                                        </p:cTn>
                                        <p:tgtEl>
                                          <p:spTgt spid="7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4" dur="1000" decel="50000" fill="hold">
                                          <p:stCondLst>
                                            <p:cond delay="0"/>
                                          </p:stCondLst>
                                        </p:cTn>
                                        <p:tgtEl>
                                          <p:spTgt spid="75"/>
                                        </p:tgtEl>
                                        <p:attrNameLst>
                                          <p:attrName>ppt_x</p:attrName>
                                          <p:attrName>ppt_y</p:attrName>
                                        </p:attrNameLst>
                                      </p:cBhvr>
                                    </p:animMotion>
                                    <p:animEffect transition="in" filter="fade">
                                      <p:cBhvr>
                                        <p:cTn id="25" dur="1000"/>
                                        <p:tgtEl>
                                          <p:spTgt spid="75"/>
                                        </p:tgtEl>
                                      </p:cBhvr>
                                    </p:animEffect>
                                  </p:childTnLst>
                                </p:cTn>
                              </p:par>
                              <p:par>
                                <p:cTn id="26" presetID="52" presetClass="entr" presetSubtype="0" fill="hold" grpId="0" nodeType="withEffect">
                                  <p:stCondLst>
                                    <p:cond delay="1400"/>
                                  </p:stCondLst>
                                  <p:childTnLst>
                                    <p:set>
                                      <p:cBhvr>
                                        <p:cTn id="27" dur="1" fill="hold">
                                          <p:stCondLst>
                                            <p:cond delay="0"/>
                                          </p:stCondLst>
                                        </p:cTn>
                                        <p:tgtEl>
                                          <p:spTgt spid="73"/>
                                        </p:tgtEl>
                                        <p:attrNameLst>
                                          <p:attrName>style.visibility</p:attrName>
                                        </p:attrNameLst>
                                      </p:cBhvr>
                                      <p:to>
                                        <p:strVal val="visible"/>
                                      </p:to>
                                    </p:set>
                                    <p:animScale>
                                      <p:cBhvr>
                                        <p:cTn id="28" dur="1000" decel="50000" fill="hold">
                                          <p:stCondLst>
                                            <p:cond delay="0"/>
                                          </p:stCondLst>
                                        </p:cTn>
                                        <p:tgtEl>
                                          <p:spTgt spid="7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9" dur="1000" decel="50000" fill="hold">
                                          <p:stCondLst>
                                            <p:cond delay="0"/>
                                          </p:stCondLst>
                                        </p:cTn>
                                        <p:tgtEl>
                                          <p:spTgt spid="73"/>
                                        </p:tgtEl>
                                        <p:attrNameLst>
                                          <p:attrName>ppt_x</p:attrName>
                                          <p:attrName>ppt_y</p:attrName>
                                        </p:attrNameLst>
                                      </p:cBhvr>
                                    </p:animMotion>
                                    <p:animEffect transition="in" filter="fade">
                                      <p:cBhvr>
                                        <p:cTn id="30" dur="1000"/>
                                        <p:tgtEl>
                                          <p:spTgt spid="73"/>
                                        </p:tgtEl>
                                      </p:cBhvr>
                                    </p:animEffect>
                                  </p:childTnLst>
                                </p:cTn>
                              </p:par>
                              <p:par>
                                <p:cTn id="31" presetID="52" presetClass="entr" presetSubtype="0" fill="hold" grpId="0" nodeType="withEffect">
                                  <p:stCondLst>
                                    <p:cond delay="1900"/>
                                  </p:stCondLst>
                                  <p:childTnLst>
                                    <p:set>
                                      <p:cBhvr>
                                        <p:cTn id="32" dur="1" fill="hold">
                                          <p:stCondLst>
                                            <p:cond delay="0"/>
                                          </p:stCondLst>
                                        </p:cTn>
                                        <p:tgtEl>
                                          <p:spTgt spid="77"/>
                                        </p:tgtEl>
                                        <p:attrNameLst>
                                          <p:attrName>style.visibility</p:attrName>
                                        </p:attrNameLst>
                                      </p:cBhvr>
                                      <p:to>
                                        <p:strVal val="visible"/>
                                      </p:to>
                                    </p:set>
                                    <p:animScale>
                                      <p:cBhvr>
                                        <p:cTn id="33" dur="1000" decel="50000" fill="hold">
                                          <p:stCondLst>
                                            <p:cond delay="0"/>
                                          </p:stCondLst>
                                        </p:cTn>
                                        <p:tgtEl>
                                          <p:spTgt spid="7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4" dur="1000" decel="50000" fill="hold">
                                          <p:stCondLst>
                                            <p:cond delay="0"/>
                                          </p:stCondLst>
                                        </p:cTn>
                                        <p:tgtEl>
                                          <p:spTgt spid="77"/>
                                        </p:tgtEl>
                                        <p:attrNameLst>
                                          <p:attrName>ppt_x</p:attrName>
                                          <p:attrName>ppt_y</p:attrName>
                                        </p:attrNameLst>
                                      </p:cBhvr>
                                    </p:animMotion>
                                    <p:animEffect transition="in" filter="fade">
                                      <p:cBhvr>
                                        <p:cTn id="35" dur="1000"/>
                                        <p:tgtEl>
                                          <p:spTgt spid="77"/>
                                        </p:tgtEl>
                                      </p:cBhvr>
                                    </p:animEffect>
                                  </p:childTnLst>
                                </p:cTn>
                              </p:par>
                              <p:par>
                                <p:cTn id="36" presetID="52" presetClass="entr" presetSubtype="0" fill="hold" grpId="0" nodeType="withEffect">
                                  <p:stCondLst>
                                    <p:cond delay="2600"/>
                                  </p:stCondLst>
                                  <p:childTnLst>
                                    <p:set>
                                      <p:cBhvr>
                                        <p:cTn id="37" dur="1" fill="hold">
                                          <p:stCondLst>
                                            <p:cond delay="0"/>
                                          </p:stCondLst>
                                        </p:cTn>
                                        <p:tgtEl>
                                          <p:spTgt spid="80"/>
                                        </p:tgtEl>
                                        <p:attrNameLst>
                                          <p:attrName>style.visibility</p:attrName>
                                        </p:attrNameLst>
                                      </p:cBhvr>
                                      <p:to>
                                        <p:strVal val="visible"/>
                                      </p:to>
                                    </p:set>
                                    <p:animScale>
                                      <p:cBhvr>
                                        <p:cTn id="38" dur="1000" decel="50000" fill="hold">
                                          <p:stCondLst>
                                            <p:cond delay="0"/>
                                          </p:stCondLst>
                                        </p:cTn>
                                        <p:tgtEl>
                                          <p:spTgt spid="8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9" dur="1000" decel="50000" fill="hold">
                                          <p:stCondLst>
                                            <p:cond delay="0"/>
                                          </p:stCondLst>
                                        </p:cTn>
                                        <p:tgtEl>
                                          <p:spTgt spid="80"/>
                                        </p:tgtEl>
                                        <p:attrNameLst>
                                          <p:attrName>ppt_x</p:attrName>
                                          <p:attrName>ppt_y</p:attrName>
                                        </p:attrNameLst>
                                      </p:cBhvr>
                                    </p:animMotion>
                                    <p:animEffect transition="in" filter="fade">
                                      <p:cBhvr>
                                        <p:cTn id="40" dur="1000"/>
                                        <p:tgtEl>
                                          <p:spTgt spid="80"/>
                                        </p:tgtEl>
                                      </p:cBhvr>
                                    </p:animEffect>
                                  </p:childTnLst>
                                </p:cTn>
                              </p:par>
                              <p:par>
                                <p:cTn id="41" presetID="2" presetClass="entr" presetSubtype="2" fill="hold" nodeType="withEffect">
                                  <p:stCondLst>
                                    <p:cond delay="3200"/>
                                  </p:stCondLst>
                                  <p:childTnLst>
                                    <p:set>
                                      <p:cBhvr>
                                        <p:cTn id="42" dur="1" fill="hold">
                                          <p:stCondLst>
                                            <p:cond delay="0"/>
                                          </p:stCondLst>
                                        </p:cTn>
                                        <p:tgtEl>
                                          <p:spTgt spid="9"/>
                                        </p:tgtEl>
                                        <p:attrNameLst>
                                          <p:attrName>style.visibility</p:attrName>
                                        </p:attrNameLst>
                                      </p:cBhvr>
                                      <p:to>
                                        <p:strVal val="visible"/>
                                      </p:to>
                                    </p:set>
                                    <p:anim calcmode="lin" valueType="num">
                                      <p:cBhvr additive="base">
                                        <p:cTn id="43" dur="500" fill="hold"/>
                                        <p:tgtEl>
                                          <p:spTgt spid="9"/>
                                        </p:tgtEl>
                                        <p:attrNameLst>
                                          <p:attrName>ppt_x</p:attrName>
                                        </p:attrNameLst>
                                      </p:cBhvr>
                                      <p:tavLst>
                                        <p:tav tm="0">
                                          <p:val>
                                            <p:strVal val="1+#ppt_w/2"/>
                                          </p:val>
                                        </p:tav>
                                        <p:tav tm="100000">
                                          <p:val>
                                            <p:strVal val="#ppt_x"/>
                                          </p:val>
                                        </p:tav>
                                      </p:tavLst>
                                    </p:anim>
                                    <p:anim calcmode="lin" valueType="num">
                                      <p:cBhvr additive="base">
                                        <p:cTn id="44" dur="500" fill="hold"/>
                                        <p:tgtEl>
                                          <p:spTgt spid="9"/>
                                        </p:tgtEl>
                                        <p:attrNameLst>
                                          <p:attrName>ppt_y</p:attrName>
                                        </p:attrNameLst>
                                      </p:cBhvr>
                                      <p:tavLst>
                                        <p:tav tm="0">
                                          <p:val>
                                            <p:strVal val="#ppt_y"/>
                                          </p:val>
                                        </p:tav>
                                        <p:tav tm="100000">
                                          <p:val>
                                            <p:strVal val="#ppt_y"/>
                                          </p:val>
                                        </p:tav>
                                      </p:tavLst>
                                    </p:anim>
                                  </p:childTnLst>
                                </p:cTn>
                              </p:par>
                              <p:par>
                                <p:cTn id="45" presetID="2" presetClass="entr" presetSubtype="8" fill="hold" nodeType="withEffect">
                                  <p:stCondLst>
                                    <p:cond delay="3600"/>
                                  </p:stCondLst>
                                  <p:childTnLst>
                                    <p:set>
                                      <p:cBhvr>
                                        <p:cTn id="46" dur="1" fill="hold">
                                          <p:stCondLst>
                                            <p:cond delay="0"/>
                                          </p:stCondLst>
                                        </p:cTn>
                                        <p:tgtEl>
                                          <p:spTgt spid="8"/>
                                        </p:tgtEl>
                                        <p:attrNameLst>
                                          <p:attrName>style.visibility</p:attrName>
                                        </p:attrNameLst>
                                      </p:cBhvr>
                                      <p:to>
                                        <p:strVal val="visible"/>
                                      </p:to>
                                    </p:set>
                                    <p:anim calcmode="lin" valueType="num">
                                      <p:cBhvr additive="base">
                                        <p:cTn id="47" dur="500" fill="hold"/>
                                        <p:tgtEl>
                                          <p:spTgt spid="8"/>
                                        </p:tgtEl>
                                        <p:attrNameLst>
                                          <p:attrName>ppt_x</p:attrName>
                                        </p:attrNameLst>
                                      </p:cBhvr>
                                      <p:tavLst>
                                        <p:tav tm="0">
                                          <p:val>
                                            <p:strVal val="0-#ppt_w/2"/>
                                          </p:val>
                                        </p:tav>
                                        <p:tav tm="100000">
                                          <p:val>
                                            <p:strVal val="#ppt_x"/>
                                          </p:val>
                                        </p:tav>
                                      </p:tavLst>
                                    </p:anim>
                                    <p:anim calcmode="lin" valueType="num">
                                      <p:cBhvr additive="base">
                                        <p:cTn id="48" dur="500" fill="hold"/>
                                        <p:tgtEl>
                                          <p:spTgt spid="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8" grpId="0" animBg="1"/>
      <p:bldP spid="69" grpId="0" animBg="1"/>
      <p:bldP spid="71" grpId="0" animBg="1"/>
      <p:bldP spid="73" grpId="0" animBg="1"/>
      <p:bldP spid="75" grpId="0" animBg="1"/>
      <p:bldP spid="77" grpId="0" animBg="1"/>
      <p:bldP spid="80"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Freeform 8"/>
          <p:cNvSpPr>
            <a:spLocks noEditPoints="1"/>
          </p:cNvSpPr>
          <p:nvPr/>
        </p:nvSpPr>
        <p:spPr bwMode="auto">
          <a:xfrm>
            <a:off x="2442904" y="1334748"/>
            <a:ext cx="757625" cy="757625"/>
          </a:xfrm>
          <a:custGeom>
            <a:avLst/>
            <a:gdLst>
              <a:gd name="T0" fmla="*/ 894 w 971"/>
              <a:gd name="T1" fmla="*/ 509 h 971"/>
              <a:gd name="T2" fmla="*/ 969 w 971"/>
              <a:gd name="T3" fmla="*/ 442 h 971"/>
              <a:gd name="T4" fmla="*/ 883 w 971"/>
              <a:gd name="T5" fmla="*/ 390 h 971"/>
              <a:gd name="T6" fmla="*/ 938 w 971"/>
              <a:gd name="T7" fmla="*/ 309 h 971"/>
              <a:gd name="T8" fmla="*/ 838 w 971"/>
              <a:gd name="T9" fmla="*/ 279 h 971"/>
              <a:gd name="T10" fmla="*/ 802 w 971"/>
              <a:gd name="T11" fmla="*/ 227 h 971"/>
              <a:gd name="T12" fmla="*/ 813 w 971"/>
              <a:gd name="T13" fmla="*/ 127 h 971"/>
              <a:gd name="T14" fmla="*/ 714 w 971"/>
              <a:gd name="T15" fmla="*/ 146 h 971"/>
              <a:gd name="T16" fmla="*/ 700 w 971"/>
              <a:gd name="T17" fmla="*/ 50 h 971"/>
              <a:gd name="T18" fmla="*/ 606 w 971"/>
              <a:gd name="T19" fmla="*/ 95 h 971"/>
              <a:gd name="T20" fmla="*/ 545 w 971"/>
              <a:gd name="T21" fmla="*/ 81 h 971"/>
              <a:gd name="T22" fmla="*/ 485 w 971"/>
              <a:gd name="T23" fmla="*/ 0 h 971"/>
              <a:gd name="T24" fmla="*/ 425 w 971"/>
              <a:gd name="T25" fmla="*/ 80 h 971"/>
              <a:gd name="T26" fmla="*/ 350 w 971"/>
              <a:gd name="T27" fmla="*/ 19 h 971"/>
              <a:gd name="T28" fmla="*/ 311 w 971"/>
              <a:gd name="T29" fmla="*/ 115 h 971"/>
              <a:gd name="T30" fmla="*/ 256 w 971"/>
              <a:gd name="T31" fmla="*/ 146 h 971"/>
              <a:gd name="T32" fmla="*/ 157 w 971"/>
              <a:gd name="T33" fmla="*/ 126 h 971"/>
              <a:gd name="T34" fmla="*/ 167 w 971"/>
              <a:gd name="T35" fmla="*/ 226 h 971"/>
              <a:gd name="T36" fmla="*/ 70 w 971"/>
              <a:gd name="T37" fmla="*/ 232 h 971"/>
              <a:gd name="T38" fmla="*/ 106 w 971"/>
              <a:gd name="T39" fmla="*/ 329 h 971"/>
              <a:gd name="T40" fmla="*/ 86 w 971"/>
              <a:gd name="T41" fmla="*/ 389 h 971"/>
              <a:gd name="T42" fmla="*/ 0 w 971"/>
              <a:gd name="T43" fmla="*/ 441 h 971"/>
              <a:gd name="T44" fmla="*/ 75 w 971"/>
              <a:gd name="T45" fmla="*/ 508 h 971"/>
              <a:gd name="T46" fmla="*/ 6 w 971"/>
              <a:gd name="T47" fmla="*/ 577 h 971"/>
              <a:gd name="T48" fmla="*/ 98 w 971"/>
              <a:gd name="T49" fmla="*/ 625 h 971"/>
              <a:gd name="T50" fmla="*/ 124 w 971"/>
              <a:gd name="T51" fmla="*/ 683 h 971"/>
              <a:gd name="T52" fmla="*/ 96 w 971"/>
              <a:gd name="T53" fmla="*/ 779 h 971"/>
              <a:gd name="T54" fmla="*/ 196 w 971"/>
              <a:gd name="T55" fmla="*/ 778 h 971"/>
              <a:gd name="T56" fmla="*/ 192 w 971"/>
              <a:gd name="T57" fmla="*/ 876 h 971"/>
              <a:gd name="T58" fmla="*/ 293 w 971"/>
              <a:gd name="T59" fmla="*/ 849 h 971"/>
              <a:gd name="T60" fmla="*/ 351 w 971"/>
              <a:gd name="T61" fmla="*/ 874 h 971"/>
              <a:gd name="T62" fmla="*/ 394 w 971"/>
              <a:gd name="T63" fmla="*/ 965 h 971"/>
              <a:gd name="T64" fmla="*/ 468 w 971"/>
              <a:gd name="T65" fmla="*/ 896 h 971"/>
              <a:gd name="T66" fmla="*/ 531 w 971"/>
              <a:gd name="T67" fmla="*/ 971 h 971"/>
              <a:gd name="T68" fmla="*/ 587 w 971"/>
              <a:gd name="T69" fmla="*/ 884 h 971"/>
              <a:gd name="T70" fmla="*/ 647 w 971"/>
              <a:gd name="T71" fmla="*/ 863 h 971"/>
              <a:gd name="T72" fmla="*/ 740 w 971"/>
              <a:gd name="T73" fmla="*/ 900 h 971"/>
              <a:gd name="T74" fmla="*/ 748 w 971"/>
              <a:gd name="T75" fmla="*/ 800 h 971"/>
              <a:gd name="T76" fmla="*/ 845 w 971"/>
              <a:gd name="T77" fmla="*/ 813 h 971"/>
              <a:gd name="T78" fmla="*/ 828 w 971"/>
              <a:gd name="T79" fmla="*/ 711 h 971"/>
              <a:gd name="T80" fmla="*/ 858 w 971"/>
              <a:gd name="T81" fmla="*/ 655 h 971"/>
              <a:gd name="T82" fmla="*/ 952 w 971"/>
              <a:gd name="T83" fmla="*/ 620 h 971"/>
              <a:gd name="T84" fmla="*/ 891 w 971"/>
              <a:gd name="T85" fmla="*/ 541 h 971"/>
              <a:gd name="T86" fmla="*/ 766 w 971"/>
              <a:gd name="T87" fmla="*/ 641 h 971"/>
              <a:gd name="T88" fmla="*/ 588 w 971"/>
              <a:gd name="T89" fmla="*/ 790 h 971"/>
              <a:gd name="T90" fmla="*/ 357 w 971"/>
              <a:gd name="T91" fmla="*/ 781 h 971"/>
              <a:gd name="T92" fmla="*/ 191 w 971"/>
              <a:gd name="T93" fmla="*/ 618 h 971"/>
              <a:gd name="T94" fmla="*/ 179 w 971"/>
              <a:gd name="T95" fmla="*/ 386 h 971"/>
              <a:gd name="T96" fmla="*/ 326 w 971"/>
              <a:gd name="T97" fmla="*/ 207 h 971"/>
              <a:gd name="T98" fmla="*/ 556 w 971"/>
              <a:gd name="T99" fmla="*/ 173 h 971"/>
              <a:gd name="T100" fmla="*/ 748 w 971"/>
              <a:gd name="T101" fmla="*/ 303 h 971"/>
              <a:gd name="T102" fmla="*/ 803 w 971"/>
              <a:gd name="T103" fmla="*/ 529 h 9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971" h="971">
                <a:moveTo>
                  <a:pt x="891" y="541"/>
                </a:moveTo>
                <a:cubicBezTo>
                  <a:pt x="893" y="530"/>
                  <a:pt x="893" y="520"/>
                  <a:pt x="894" y="509"/>
                </a:cubicBezTo>
                <a:cubicBezTo>
                  <a:pt x="920" y="502"/>
                  <a:pt x="946" y="494"/>
                  <a:pt x="971" y="485"/>
                </a:cubicBezTo>
                <a:cubicBezTo>
                  <a:pt x="971" y="470"/>
                  <a:pt x="970" y="456"/>
                  <a:pt x="969" y="442"/>
                </a:cubicBezTo>
                <a:cubicBezTo>
                  <a:pt x="942" y="433"/>
                  <a:pt x="916" y="426"/>
                  <a:pt x="889" y="421"/>
                </a:cubicBezTo>
                <a:cubicBezTo>
                  <a:pt x="888" y="411"/>
                  <a:pt x="885" y="400"/>
                  <a:pt x="883" y="390"/>
                </a:cubicBezTo>
                <a:cubicBezTo>
                  <a:pt x="880" y="380"/>
                  <a:pt x="878" y="370"/>
                  <a:pt x="874" y="360"/>
                </a:cubicBezTo>
                <a:cubicBezTo>
                  <a:pt x="896" y="344"/>
                  <a:pt x="917" y="327"/>
                  <a:pt x="938" y="309"/>
                </a:cubicBezTo>
                <a:cubicBezTo>
                  <a:pt x="932" y="296"/>
                  <a:pt x="927" y="283"/>
                  <a:pt x="920" y="270"/>
                </a:cubicBezTo>
                <a:cubicBezTo>
                  <a:pt x="893" y="271"/>
                  <a:pt x="865" y="274"/>
                  <a:pt x="838" y="279"/>
                </a:cubicBezTo>
                <a:cubicBezTo>
                  <a:pt x="833" y="270"/>
                  <a:pt x="828" y="261"/>
                  <a:pt x="821" y="252"/>
                </a:cubicBezTo>
                <a:cubicBezTo>
                  <a:pt x="816" y="244"/>
                  <a:pt x="809" y="235"/>
                  <a:pt x="802" y="227"/>
                </a:cubicBezTo>
                <a:cubicBezTo>
                  <a:pt x="817" y="205"/>
                  <a:pt x="831" y="181"/>
                  <a:pt x="843" y="157"/>
                </a:cubicBezTo>
                <a:cubicBezTo>
                  <a:pt x="833" y="147"/>
                  <a:pt x="823" y="137"/>
                  <a:pt x="813" y="127"/>
                </a:cubicBezTo>
                <a:cubicBezTo>
                  <a:pt x="787" y="139"/>
                  <a:pt x="763" y="151"/>
                  <a:pt x="740" y="165"/>
                </a:cubicBezTo>
                <a:cubicBezTo>
                  <a:pt x="731" y="159"/>
                  <a:pt x="723" y="153"/>
                  <a:pt x="714" y="146"/>
                </a:cubicBezTo>
                <a:cubicBezTo>
                  <a:pt x="705" y="141"/>
                  <a:pt x="696" y="135"/>
                  <a:pt x="687" y="130"/>
                </a:cubicBezTo>
                <a:cubicBezTo>
                  <a:pt x="693" y="104"/>
                  <a:pt x="697" y="77"/>
                  <a:pt x="700" y="50"/>
                </a:cubicBezTo>
                <a:cubicBezTo>
                  <a:pt x="687" y="44"/>
                  <a:pt x="674" y="38"/>
                  <a:pt x="661" y="33"/>
                </a:cubicBezTo>
                <a:cubicBezTo>
                  <a:pt x="641" y="52"/>
                  <a:pt x="623" y="73"/>
                  <a:pt x="606" y="95"/>
                </a:cubicBezTo>
                <a:cubicBezTo>
                  <a:pt x="596" y="92"/>
                  <a:pt x="586" y="89"/>
                  <a:pt x="576" y="86"/>
                </a:cubicBezTo>
                <a:cubicBezTo>
                  <a:pt x="566" y="84"/>
                  <a:pt x="555" y="82"/>
                  <a:pt x="545" y="81"/>
                </a:cubicBezTo>
                <a:cubicBezTo>
                  <a:pt x="541" y="54"/>
                  <a:pt x="535" y="28"/>
                  <a:pt x="528" y="2"/>
                </a:cubicBezTo>
                <a:cubicBezTo>
                  <a:pt x="513" y="0"/>
                  <a:pt x="499" y="0"/>
                  <a:pt x="485" y="0"/>
                </a:cubicBezTo>
                <a:cubicBezTo>
                  <a:pt x="474" y="25"/>
                  <a:pt x="464" y="51"/>
                  <a:pt x="457" y="77"/>
                </a:cubicBezTo>
                <a:cubicBezTo>
                  <a:pt x="446" y="78"/>
                  <a:pt x="436" y="79"/>
                  <a:pt x="425" y="80"/>
                </a:cubicBezTo>
                <a:cubicBezTo>
                  <a:pt x="415" y="82"/>
                  <a:pt x="404" y="84"/>
                  <a:pt x="394" y="86"/>
                </a:cubicBezTo>
                <a:cubicBezTo>
                  <a:pt x="381" y="63"/>
                  <a:pt x="366" y="41"/>
                  <a:pt x="350" y="19"/>
                </a:cubicBezTo>
                <a:cubicBezTo>
                  <a:pt x="336" y="23"/>
                  <a:pt x="322" y="27"/>
                  <a:pt x="309" y="32"/>
                </a:cubicBezTo>
                <a:cubicBezTo>
                  <a:pt x="308" y="60"/>
                  <a:pt x="309" y="88"/>
                  <a:pt x="311" y="115"/>
                </a:cubicBezTo>
                <a:cubicBezTo>
                  <a:pt x="301" y="119"/>
                  <a:pt x="292" y="124"/>
                  <a:pt x="283" y="129"/>
                </a:cubicBezTo>
                <a:cubicBezTo>
                  <a:pt x="273" y="134"/>
                  <a:pt x="264" y="140"/>
                  <a:pt x="256" y="146"/>
                </a:cubicBezTo>
                <a:cubicBezTo>
                  <a:pt x="235" y="129"/>
                  <a:pt x="213" y="113"/>
                  <a:pt x="190" y="99"/>
                </a:cubicBezTo>
                <a:cubicBezTo>
                  <a:pt x="178" y="108"/>
                  <a:pt x="167" y="117"/>
                  <a:pt x="157" y="126"/>
                </a:cubicBezTo>
                <a:cubicBezTo>
                  <a:pt x="166" y="153"/>
                  <a:pt x="176" y="178"/>
                  <a:pt x="188" y="203"/>
                </a:cubicBezTo>
                <a:cubicBezTo>
                  <a:pt x="181" y="210"/>
                  <a:pt x="174" y="218"/>
                  <a:pt x="167" y="226"/>
                </a:cubicBezTo>
                <a:cubicBezTo>
                  <a:pt x="161" y="235"/>
                  <a:pt x="154" y="243"/>
                  <a:pt x="148" y="252"/>
                </a:cubicBezTo>
                <a:cubicBezTo>
                  <a:pt x="122" y="243"/>
                  <a:pt x="97" y="237"/>
                  <a:pt x="70" y="232"/>
                </a:cubicBezTo>
                <a:cubicBezTo>
                  <a:pt x="62" y="244"/>
                  <a:pt x="55" y="256"/>
                  <a:pt x="49" y="269"/>
                </a:cubicBezTo>
                <a:cubicBezTo>
                  <a:pt x="67" y="290"/>
                  <a:pt x="86" y="310"/>
                  <a:pt x="106" y="329"/>
                </a:cubicBezTo>
                <a:cubicBezTo>
                  <a:pt x="102" y="339"/>
                  <a:pt x="98" y="348"/>
                  <a:pt x="95" y="358"/>
                </a:cubicBezTo>
                <a:cubicBezTo>
                  <a:pt x="91" y="369"/>
                  <a:pt x="88" y="379"/>
                  <a:pt x="86" y="389"/>
                </a:cubicBezTo>
                <a:cubicBezTo>
                  <a:pt x="59" y="391"/>
                  <a:pt x="32" y="394"/>
                  <a:pt x="6" y="399"/>
                </a:cubicBezTo>
                <a:cubicBezTo>
                  <a:pt x="3" y="413"/>
                  <a:pt x="1" y="427"/>
                  <a:pt x="0" y="441"/>
                </a:cubicBezTo>
                <a:cubicBezTo>
                  <a:pt x="24" y="454"/>
                  <a:pt x="49" y="466"/>
                  <a:pt x="74" y="476"/>
                </a:cubicBezTo>
                <a:cubicBezTo>
                  <a:pt x="74" y="487"/>
                  <a:pt x="74" y="497"/>
                  <a:pt x="75" y="508"/>
                </a:cubicBezTo>
                <a:cubicBezTo>
                  <a:pt x="75" y="518"/>
                  <a:pt x="76" y="529"/>
                  <a:pt x="78" y="539"/>
                </a:cubicBezTo>
                <a:cubicBezTo>
                  <a:pt x="53" y="551"/>
                  <a:pt x="30" y="563"/>
                  <a:pt x="6" y="577"/>
                </a:cubicBezTo>
                <a:cubicBezTo>
                  <a:pt x="9" y="591"/>
                  <a:pt x="12" y="605"/>
                  <a:pt x="16" y="619"/>
                </a:cubicBezTo>
                <a:cubicBezTo>
                  <a:pt x="44" y="623"/>
                  <a:pt x="71" y="625"/>
                  <a:pt x="98" y="625"/>
                </a:cubicBezTo>
                <a:cubicBezTo>
                  <a:pt x="102" y="635"/>
                  <a:pt x="106" y="645"/>
                  <a:pt x="110" y="654"/>
                </a:cubicBezTo>
                <a:cubicBezTo>
                  <a:pt x="114" y="664"/>
                  <a:pt x="119" y="674"/>
                  <a:pt x="124" y="683"/>
                </a:cubicBezTo>
                <a:cubicBezTo>
                  <a:pt x="106" y="702"/>
                  <a:pt x="88" y="723"/>
                  <a:pt x="71" y="744"/>
                </a:cubicBezTo>
                <a:cubicBezTo>
                  <a:pt x="79" y="756"/>
                  <a:pt x="87" y="768"/>
                  <a:pt x="96" y="779"/>
                </a:cubicBezTo>
                <a:cubicBezTo>
                  <a:pt x="123" y="773"/>
                  <a:pt x="149" y="765"/>
                  <a:pt x="174" y="755"/>
                </a:cubicBezTo>
                <a:cubicBezTo>
                  <a:pt x="181" y="763"/>
                  <a:pt x="189" y="771"/>
                  <a:pt x="196" y="778"/>
                </a:cubicBezTo>
                <a:cubicBezTo>
                  <a:pt x="204" y="786"/>
                  <a:pt x="211" y="793"/>
                  <a:pt x="220" y="800"/>
                </a:cubicBezTo>
                <a:cubicBezTo>
                  <a:pt x="209" y="824"/>
                  <a:pt x="200" y="850"/>
                  <a:pt x="192" y="876"/>
                </a:cubicBezTo>
                <a:cubicBezTo>
                  <a:pt x="204" y="884"/>
                  <a:pt x="216" y="892"/>
                  <a:pt x="228" y="900"/>
                </a:cubicBezTo>
                <a:cubicBezTo>
                  <a:pt x="251" y="884"/>
                  <a:pt x="272" y="867"/>
                  <a:pt x="293" y="849"/>
                </a:cubicBezTo>
                <a:cubicBezTo>
                  <a:pt x="302" y="854"/>
                  <a:pt x="311" y="858"/>
                  <a:pt x="321" y="863"/>
                </a:cubicBezTo>
                <a:cubicBezTo>
                  <a:pt x="331" y="867"/>
                  <a:pt x="341" y="871"/>
                  <a:pt x="351" y="874"/>
                </a:cubicBezTo>
                <a:cubicBezTo>
                  <a:pt x="350" y="901"/>
                  <a:pt x="351" y="928"/>
                  <a:pt x="353" y="955"/>
                </a:cubicBezTo>
                <a:cubicBezTo>
                  <a:pt x="366" y="959"/>
                  <a:pt x="380" y="962"/>
                  <a:pt x="394" y="965"/>
                </a:cubicBezTo>
                <a:cubicBezTo>
                  <a:pt x="410" y="942"/>
                  <a:pt x="424" y="918"/>
                  <a:pt x="436" y="894"/>
                </a:cubicBezTo>
                <a:cubicBezTo>
                  <a:pt x="447" y="895"/>
                  <a:pt x="457" y="896"/>
                  <a:pt x="468" y="896"/>
                </a:cubicBezTo>
                <a:cubicBezTo>
                  <a:pt x="479" y="897"/>
                  <a:pt x="489" y="897"/>
                  <a:pt x="500" y="896"/>
                </a:cubicBezTo>
                <a:cubicBezTo>
                  <a:pt x="509" y="921"/>
                  <a:pt x="519" y="947"/>
                  <a:pt x="531" y="971"/>
                </a:cubicBezTo>
                <a:cubicBezTo>
                  <a:pt x="545" y="969"/>
                  <a:pt x="559" y="967"/>
                  <a:pt x="573" y="965"/>
                </a:cubicBezTo>
                <a:cubicBezTo>
                  <a:pt x="580" y="937"/>
                  <a:pt x="584" y="911"/>
                  <a:pt x="587" y="884"/>
                </a:cubicBezTo>
                <a:cubicBezTo>
                  <a:pt x="597" y="881"/>
                  <a:pt x="607" y="878"/>
                  <a:pt x="617" y="875"/>
                </a:cubicBezTo>
                <a:cubicBezTo>
                  <a:pt x="627" y="871"/>
                  <a:pt x="637" y="867"/>
                  <a:pt x="647" y="863"/>
                </a:cubicBezTo>
                <a:cubicBezTo>
                  <a:pt x="664" y="883"/>
                  <a:pt x="683" y="903"/>
                  <a:pt x="703" y="921"/>
                </a:cubicBezTo>
                <a:cubicBezTo>
                  <a:pt x="716" y="915"/>
                  <a:pt x="728" y="908"/>
                  <a:pt x="740" y="900"/>
                </a:cubicBezTo>
                <a:cubicBezTo>
                  <a:pt x="736" y="873"/>
                  <a:pt x="731" y="846"/>
                  <a:pt x="723" y="820"/>
                </a:cubicBezTo>
                <a:cubicBezTo>
                  <a:pt x="732" y="814"/>
                  <a:pt x="740" y="807"/>
                  <a:pt x="748" y="800"/>
                </a:cubicBezTo>
                <a:cubicBezTo>
                  <a:pt x="757" y="794"/>
                  <a:pt x="764" y="786"/>
                  <a:pt x="772" y="779"/>
                </a:cubicBezTo>
                <a:cubicBezTo>
                  <a:pt x="795" y="792"/>
                  <a:pt x="820" y="803"/>
                  <a:pt x="845" y="813"/>
                </a:cubicBezTo>
                <a:cubicBezTo>
                  <a:pt x="855" y="802"/>
                  <a:pt x="864" y="791"/>
                  <a:pt x="872" y="780"/>
                </a:cubicBezTo>
                <a:cubicBezTo>
                  <a:pt x="859" y="756"/>
                  <a:pt x="844" y="733"/>
                  <a:pt x="828" y="711"/>
                </a:cubicBezTo>
                <a:cubicBezTo>
                  <a:pt x="834" y="702"/>
                  <a:pt x="839" y="693"/>
                  <a:pt x="844" y="684"/>
                </a:cubicBezTo>
                <a:cubicBezTo>
                  <a:pt x="849" y="674"/>
                  <a:pt x="854" y="665"/>
                  <a:pt x="858" y="655"/>
                </a:cubicBezTo>
                <a:cubicBezTo>
                  <a:pt x="885" y="659"/>
                  <a:pt x="911" y="660"/>
                  <a:pt x="939" y="661"/>
                </a:cubicBezTo>
                <a:cubicBezTo>
                  <a:pt x="944" y="647"/>
                  <a:pt x="948" y="634"/>
                  <a:pt x="952" y="620"/>
                </a:cubicBezTo>
                <a:cubicBezTo>
                  <a:pt x="931" y="602"/>
                  <a:pt x="908" y="586"/>
                  <a:pt x="886" y="572"/>
                </a:cubicBezTo>
                <a:cubicBezTo>
                  <a:pt x="888" y="561"/>
                  <a:pt x="890" y="551"/>
                  <a:pt x="891" y="541"/>
                </a:cubicBezTo>
                <a:close/>
                <a:moveTo>
                  <a:pt x="803" y="529"/>
                </a:moveTo>
                <a:cubicBezTo>
                  <a:pt x="798" y="568"/>
                  <a:pt x="785" y="606"/>
                  <a:pt x="766" y="641"/>
                </a:cubicBezTo>
                <a:cubicBezTo>
                  <a:pt x="747" y="676"/>
                  <a:pt x="721" y="707"/>
                  <a:pt x="691" y="732"/>
                </a:cubicBezTo>
                <a:cubicBezTo>
                  <a:pt x="661" y="758"/>
                  <a:pt x="626" y="778"/>
                  <a:pt x="588" y="790"/>
                </a:cubicBezTo>
                <a:cubicBezTo>
                  <a:pt x="551" y="803"/>
                  <a:pt x="511" y="809"/>
                  <a:pt x="472" y="807"/>
                </a:cubicBezTo>
                <a:cubicBezTo>
                  <a:pt x="432" y="806"/>
                  <a:pt x="393" y="797"/>
                  <a:pt x="357" y="781"/>
                </a:cubicBezTo>
                <a:cubicBezTo>
                  <a:pt x="320" y="765"/>
                  <a:pt x="287" y="743"/>
                  <a:pt x="259" y="715"/>
                </a:cubicBezTo>
                <a:cubicBezTo>
                  <a:pt x="230" y="687"/>
                  <a:pt x="207" y="654"/>
                  <a:pt x="191" y="618"/>
                </a:cubicBezTo>
                <a:cubicBezTo>
                  <a:pt x="175" y="582"/>
                  <a:pt x="166" y="543"/>
                  <a:pt x="164" y="503"/>
                </a:cubicBezTo>
                <a:cubicBezTo>
                  <a:pt x="161" y="464"/>
                  <a:pt x="167" y="424"/>
                  <a:pt x="179" y="386"/>
                </a:cubicBezTo>
                <a:cubicBezTo>
                  <a:pt x="191" y="349"/>
                  <a:pt x="211" y="313"/>
                  <a:pt x="236" y="283"/>
                </a:cubicBezTo>
                <a:cubicBezTo>
                  <a:pt x="261" y="252"/>
                  <a:pt x="292" y="226"/>
                  <a:pt x="326" y="207"/>
                </a:cubicBezTo>
                <a:cubicBezTo>
                  <a:pt x="361" y="187"/>
                  <a:pt x="399" y="174"/>
                  <a:pt x="438" y="168"/>
                </a:cubicBezTo>
                <a:cubicBezTo>
                  <a:pt x="477" y="163"/>
                  <a:pt x="517" y="164"/>
                  <a:pt x="556" y="173"/>
                </a:cubicBezTo>
                <a:cubicBezTo>
                  <a:pt x="594" y="182"/>
                  <a:pt x="632" y="198"/>
                  <a:pt x="664" y="220"/>
                </a:cubicBezTo>
                <a:cubicBezTo>
                  <a:pt x="697" y="242"/>
                  <a:pt x="726" y="271"/>
                  <a:pt x="748" y="303"/>
                </a:cubicBezTo>
                <a:cubicBezTo>
                  <a:pt x="771" y="336"/>
                  <a:pt x="787" y="372"/>
                  <a:pt x="797" y="411"/>
                </a:cubicBezTo>
                <a:cubicBezTo>
                  <a:pt x="806" y="450"/>
                  <a:pt x="808" y="490"/>
                  <a:pt x="803" y="529"/>
                </a:cubicBezTo>
                <a:close/>
              </a:path>
            </a:pathLst>
          </a:custGeom>
          <a:gradFill>
            <a:gsLst>
              <a:gs pos="50000">
                <a:schemeClr val="accent2"/>
              </a:gs>
              <a:gs pos="0">
                <a:schemeClr val="accent1"/>
              </a:gs>
              <a:gs pos="100000">
                <a:schemeClr val="accent3"/>
              </a:gs>
            </a:gsLst>
            <a:lin ang="5400000" scaled="1"/>
          </a:gradFill>
          <a:ln>
            <a:noFill/>
          </a:ln>
        </p:spPr>
        <p:txBody>
          <a:bodyPr vert="horz" wrap="square" lIns="68580" tIns="34290" rIns="68580" bIns="34290" numCol="1" anchor="t" anchorCtr="0" compatLnSpc="1"/>
          <a:lstStyle/>
          <a:p>
            <a:pPr>
              <a:lnSpc>
                <a:spcPct val="120000"/>
              </a:lnSpc>
            </a:pPr>
            <a:endParaRPr lang="en-US" sz="1350">
              <a:gradFill>
                <a:gsLst>
                  <a:gs pos="50000">
                    <a:schemeClr val="accent2"/>
                  </a:gs>
                  <a:gs pos="0">
                    <a:schemeClr val="accent1"/>
                  </a:gs>
                  <a:gs pos="100000">
                    <a:schemeClr val="accent3"/>
                  </a:gs>
                </a:gsLst>
                <a:lin ang="5400000" scaled="1"/>
              </a:gradFill>
              <a:cs typeface="+mn-ea"/>
              <a:sym typeface="+mn-lt"/>
            </a:endParaRPr>
          </a:p>
        </p:txBody>
      </p:sp>
      <p:sp>
        <p:nvSpPr>
          <p:cNvPr id="12" name="Freeform 11"/>
          <p:cNvSpPr>
            <a:spLocks noEditPoints="1"/>
          </p:cNvSpPr>
          <p:nvPr/>
        </p:nvSpPr>
        <p:spPr bwMode="auto">
          <a:xfrm>
            <a:off x="1408600" y="4027309"/>
            <a:ext cx="483305" cy="483305"/>
          </a:xfrm>
          <a:custGeom>
            <a:avLst/>
            <a:gdLst>
              <a:gd name="T0" fmla="*/ 894 w 971"/>
              <a:gd name="T1" fmla="*/ 509 h 971"/>
              <a:gd name="T2" fmla="*/ 969 w 971"/>
              <a:gd name="T3" fmla="*/ 442 h 971"/>
              <a:gd name="T4" fmla="*/ 883 w 971"/>
              <a:gd name="T5" fmla="*/ 390 h 971"/>
              <a:gd name="T6" fmla="*/ 938 w 971"/>
              <a:gd name="T7" fmla="*/ 309 h 971"/>
              <a:gd name="T8" fmla="*/ 838 w 971"/>
              <a:gd name="T9" fmla="*/ 279 h 971"/>
              <a:gd name="T10" fmla="*/ 802 w 971"/>
              <a:gd name="T11" fmla="*/ 227 h 971"/>
              <a:gd name="T12" fmla="*/ 813 w 971"/>
              <a:gd name="T13" fmla="*/ 127 h 971"/>
              <a:gd name="T14" fmla="*/ 714 w 971"/>
              <a:gd name="T15" fmla="*/ 146 h 971"/>
              <a:gd name="T16" fmla="*/ 700 w 971"/>
              <a:gd name="T17" fmla="*/ 50 h 971"/>
              <a:gd name="T18" fmla="*/ 606 w 971"/>
              <a:gd name="T19" fmla="*/ 95 h 971"/>
              <a:gd name="T20" fmla="*/ 545 w 971"/>
              <a:gd name="T21" fmla="*/ 81 h 971"/>
              <a:gd name="T22" fmla="*/ 485 w 971"/>
              <a:gd name="T23" fmla="*/ 0 h 971"/>
              <a:gd name="T24" fmla="*/ 425 w 971"/>
              <a:gd name="T25" fmla="*/ 80 h 971"/>
              <a:gd name="T26" fmla="*/ 350 w 971"/>
              <a:gd name="T27" fmla="*/ 19 h 971"/>
              <a:gd name="T28" fmla="*/ 311 w 971"/>
              <a:gd name="T29" fmla="*/ 115 h 971"/>
              <a:gd name="T30" fmla="*/ 256 w 971"/>
              <a:gd name="T31" fmla="*/ 146 h 971"/>
              <a:gd name="T32" fmla="*/ 157 w 971"/>
              <a:gd name="T33" fmla="*/ 126 h 971"/>
              <a:gd name="T34" fmla="*/ 167 w 971"/>
              <a:gd name="T35" fmla="*/ 226 h 971"/>
              <a:gd name="T36" fmla="*/ 70 w 971"/>
              <a:gd name="T37" fmla="*/ 232 h 971"/>
              <a:gd name="T38" fmla="*/ 106 w 971"/>
              <a:gd name="T39" fmla="*/ 329 h 971"/>
              <a:gd name="T40" fmla="*/ 86 w 971"/>
              <a:gd name="T41" fmla="*/ 389 h 971"/>
              <a:gd name="T42" fmla="*/ 0 w 971"/>
              <a:gd name="T43" fmla="*/ 441 h 971"/>
              <a:gd name="T44" fmla="*/ 75 w 971"/>
              <a:gd name="T45" fmla="*/ 508 h 971"/>
              <a:gd name="T46" fmla="*/ 6 w 971"/>
              <a:gd name="T47" fmla="*/ 577 h 971"/>
              <a:gd name="T48" fmla="*/ 98 w 971"/>
              <a:gd name="T49" fmla="*/ 625 h 971"/>
              <a:gd name="T50" fmla="*/ 124 w 971"/>
              <a:gd name="T51" fmla="*/ 683 h 971"/>
              <a:gd name="T52" fmla="*/ 96 w 971"/>
              <a:gd name="T53" fmla="*/ 779 h 971"/>
              <a:gd name="T54" fmla="*/ 196 w 971"/>
              <a:gd name="T55" fmla="*/ 778 h 971"/>
              <a:gd name="T56" fmla="*/ 192 w 971"/>
              <a:gd name="T57" fmla="*/ 876 h 971"/>
              <a:gd name="T58" fmla="*/ 293 w 971"/>
              <a:gd name="T59" fmla="*/ 849 h 971"/>
              <a:gd name="T60" fmla="*/ 351 w 971"/>
              <a:gd name="T61" fmla="*/ 874 h 971"/>
              <a:gd name="T62" fmla="*/ 394 w 971"/>
              <a:gd name="T63" fmla="*/ 965 h 971"/>
              <a:gd name="T64" fmla="*/ 468 w 971"/>
              <a:gd name="T65" fmla="*/ 896 h 971"/>
              <a:gd name="T66" fmla="*/ 531 w 971"/>
              <a:gd name="T67" fmla="*/ 971 h 971"/>
              <a:gd name="T68" fmla="*/ 587 w 971"/>
              <a:gd name="T69" fmla="*/ 884 h 971"/>
              <a:gd name="T70" fmla="*/ 647 w 971"/>
              <a:gd name="T71" fmla="*/ 863 h 971"/>
              <a:gd name="T72" fmla="*/ 740 w 971"/>
              <a:gd name="T73" fmla="*/ 900 h 971"/>
              <a:gd name="T74" fmla="*/ 748 w 971"/>
              <a:gd name="T75" fmla="*/ 800 h 971"/>
              <a:gd name="T76" fmla="*/ 845 w 971"/>
              <a:gd name="T77" fmla="*/ 813 h 971"/>
              <a:gd name="T78" fmla="*/ 828 w 971"/>
              <a:gd name="T79" fmla="*/ 711 h 971"/>
              <a:gd name="T80" fmla="*/ 858 w 971"/>
              <a:gd name="T81" fmla="*/ 655 h 971"/>
              <a:gd name="T82" fmla="*/ 952 w 971"/>
              <a:gd name="T83" fmla="*/ 620 h 971"/>
              <a:gd name="T84" fmla="*/ 891 w 971"/>
              <a:gd name="T85" fmla="*/ 541 h 971"/>
              <a:gd name="T86" fmla="*/ 766 w 971"/>
              <a:gd name="T87" fmla="*/ 641 h 971"/>
              <a:gd name="T88" fmla="*/ 588 w 971"/>
              <a:gd name="T89" fmla="*/ 790 h 971"/>
              <a:gd name="T90" fmla="*/ 357 w 971"/>
              <a:gd name="T91" fmla="*/ 781 h 971"/>
              <a:gd name="T92" fmla="*/ 191 w 971"/>
              <a:gd name="T93" fmla="*/ 618 h 971"/>
              <a:gd name="T94" fmla="*/ 179 w 971"/>
              <a:gd name="T95" fmla="*/ 386 h 971"/>
              <a:gd name="T96" fmla="*/ 326 w 971"/>
              <a:gd name="T97" fmla="*/ 207 h 971"/>
              <a:gd name="T98" fmla="*/ 556 w 971"/>
              <a:gd name="T99" fmla="*/ 173 h 971"/>
              <a:gd name="T100" fmla="*/ 748 w 971"/>
              <a:gd name="T101" fmla="*/ 303 h 971"/>
              <a:gd name="T102" fmla="*/ 803 w 971"/>
              <a:gd name="T103" fmla="*/ 529 h 9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971" h="971">
                <a:moveTo>
                  <a:pt x="891" y="541"/>
                </a:moveTo>
                <a:cubicBezTo>
                  <a:pt x="893" y="530"/>
                  <a:pt x="893" y="520"/>
                  <a:pt x="894" y="509"/>
                </a:cubicBezTo>
                <a:cubicBezTo>
                  <a:pt x="920" y="502"/>
                  <a:pt x="946" y="494"/>
                  <a:pt x="971" y="485"/>
                </a:cubicBezTo>
                <a:cubicBezTo>
                  <a:pt x="971" y="470"/>
                  <a:pt x="970" y="456"/>
                  <a:pt x="969" y="442"/>
                </a:cubicBezTo>
                <a:cubicBezTo>
                  <a:pt x="942" y="433"/>
                  <a:pt x="916" y="426"/>
                  <a:pt x="889" y="421"/>
                </a:cubicBezTo>
                <a:cubicBezTo>
                  <a:pt x="888" y="411"/>
                  <a:pt x="885" y="400"/>
                  <a:pt x="883" y="390"/>
                </a:cubicBezTo>
                <a:cubicBezTo>
                  <a:pt x="880" y="380"/>
                  <a:pt x="878" y="370"/>
                  <a:pt x="874" y="360"/>
                </a:cubicBezTo>
                <a:cubicBezTo>
                  <a:pt x="896" y="344"/>
                  <a:pt x="917" y="327"/>
                  <a:pt x="938" y="309"/>
                </a:cubicBezTo>
                <a:cubicBezTo>
                  <a:pt x="932" y="296"/>
                  <a:pt x="927" y="283"/>
                  <a:pt x="920" y="270"/>
                </a:cubicBezTo>
                <a:cubicBezTo>
                  <a:pt x="893" y="271"/>
                  <a:pt x="865" y="274"/>
                  <a:pt x="838" y="279"/>
                </a:cubicBezTo>
                <a:cubicBezTo>
                  <a:pt x="833" y="270"/>
                  <a:pt x="828" y="261"/>
                  <a:pt x="821" y="252"/>
                </a:cubicBezTo>
                <a:cubicBezTo>
                  <a:pt x="816" y="244"/>
                  <a:pt x="809" y="235"/>
                  <a:pt x="802" y="227"/>
                </a:cubicBezTo>
                <a:cubicBezTo>
                  <a:pt x="817" y="205"/>
                  <a:pt x="831" y="181"/>
                  <a:pt x="843" y="157"/>
                </a:cubicBezTo>
                <a:cubicBezTo>
                  <a:pt x="833" y="147"/>
                  <a:pt x="823" y="137"/>
                  <a:pt x="813" y="127"/>
                </a:cubicBezTo>
                <a:cubicBezTo>
                  <a:pt x="787" y="139"/>
                  <a:pt x="763" y="151"/>
                  <a:pt x="740" y="165"/>
                </a:cubicBezTo>
                <a:cubicBezTo>
                  <a:pt x="731" y="159"/>
                  <a:pt x="723" y="153"/>
                  <a:pt x="714" y="146"/>
                </a:cubicBezTo>
                <a:cubicBezTo>
                  <a:pt x="705" y="141"/>
                  <a:pt x="696" y="135"/>
                  <a:pt x="687" y="130"/>
                </a:cubicBezTo>
                <a:cubicBezTo>
                  <a:pt x="693" y="104"/>
                  <a:pt x="697" y="77"/>
                  <a:pt x="700" y="50"/>
                </a:cubicBezTo>
                <a:cubicBezTo>
                  <a:pt x="687" y="44"/>
                  <a:pt x="674" y="38"/>
                  <a:pt x="661" y="33"/>
                </a:cubicBezTo>
                <a:cubicBezTo>
                  <a:pt x="641" y="52"/>
                  <a:pt x="623" y="73"/>
                  <a:pt x="606" y="95"/>
                </a:cubicBezTo>
                <a:cubicBezTo>
                  <a:pt x="596" y="92"/>
                  <a:pt x="586" y="89"/>
                  <a:pt x="576" y="86"/>
                </a:cubicBezTo>
                <a:cubicBezTo>
                  <a:pt x="566" y="84"/>
                  <a:pt x="555" y="82"/>
                  <a:pt x="545" y="81"/>
                </a:cubicBezTo>
                <a:cubicBezTo>
                  <a:pt x="541" y="54"/>
                  <a:pt x="535" y="28"/>
                  <a:pt x="528" y="2"/>
                </a:cubicBezTo>
                <a:cubicBezTo>
                  <a:pt x="513" y="0"/>
                  <a:pt x="499" y="0"/>
                  <a:pt x="485" y="0"/>
                </a:cubicBezTo>
                <a:cubicBezTo>
                  <a:pt x="474" y="25"/>
                  <a:pt x="464" y="51"/>
                  <a:pt x="457" y="77"/>
                </a:cubicBezTo>
                <a:cubicBezTo>
                  <a:pt x="446" y="78"/>
                  <a:pt x="436" y="79"/>
                  <a:pt x="425" y="80"/>
                </a:cubicBezTo>
                <a:cubicBezTo>
                  <a:pt x="415" y="82"/>
                  <a:pt x="404" y="84"/>
                  <a:pt x="394" y="86"/>
                </a:cubicBezTo>
                <a:cubicBezTo>
                  <a:pt x="381" y="63"/>
                  <a:pt x="366" y="41"/>
                  <a:pt x="350" y="19"/>
                </a:cubicBezTo>
                <a:cubicBezTo>
                  <a:pt x="336" y="23"/>
                  <a:pt x="322" y="27"/>
                  <a:pt x="309" y="32"/>
                </a:cubicBezTo>
                <a:cubicBezTo>
                  <a:pt x="308" y="60"/>
                  <a:pt x="309" y="88"/>
                  <a:pt x="311" y="115"/>
                </a:cubicBezTo>
                <a:cubicBezTo>
                  <a:pt x="301" y="119"/>
                  <a:pt x="292" y="124"/>
                  <a:pt x="283" y="129"/>
                </a:cubicBezTo>
                <a:cubicBezTo>
                  <a:pt x="273" y="134"/>
                  <a:pt x="264" y="140"/>
                  <a:pt x="256" y="146"/>
                </a:cubicBezTo>
                <a:cubicBezTo>
                  <a:pt x="235" y="129"/>
                  <a:pt x="213" y="113"/>
                  <a:pt x="190" y="99"/>
                </a:cubicBezTo>
                <a:cubicBezTo>
                  <a:pt x="178" y="108"/>
                  <a:pt x="167" y="117"/>
                  <a:pt x="157" y="126"/>
                </a:cubicBezTo>
                <a:cubicBezTo>
                  <a:pt x="166" y="153"/>
                  <a:pt x="176" y="178"/>
                  <a:pt x="188" y="203"/>
                </a:cubicBezTo>
                <a:cubicBezTo>
                  <a:pt x="181" y="210"/>
                  <a:pt x="174" y="218"/>
                  <a:pt x="167" y="226"/>
                </a:cubicBezTo>
                <a:cubicBezTo>
                  <a:pt x="161" y="235"/>
                  <a:pt x="154" y="243"/>
                  <a:pt x="148" y="252"/>
                </a:cubicBezTo>
                <a:cubicBezTo>
                  <a:pt x="122" y="243"/>
                  <a:pt x="97" y="237"/>
                  <a:pt x="70" y="232"/>
                </a:cubicBezTo>
                <a:cubicBezTo>
                  <a:pt x="62" y="244"/>
                  <a:pt x="55" y="256"/>
                  <a:pt x="49" y="269"/>
                </a:cubicBezTo>
                <a:cubicBezTo>
                  <a:pt x="67" y="290"/>
                  <a:pt x="86" y="310"/>
                  <a:pt x="106" y="329"/>
                </a:cubicBezTo>
                <a:cubicBezTo>
                  <a:pt x="102" y="339"/>
                  <a:pt x="98" y="348"/>
                  <a:pt x="95" y="358"/>
                </a:cubicBezTo>
                <a:cubicBezTo>
                  <a:pt x="91" y="369"/>
                  <a:pt x="88" y="379"/>
                  <a:pt x="86" y="389"/>
                </a:cubicBezTo>
                <a:cubicBezTo>
                  <a:pt x="59" y="391"/>
                  <a:pt x="32" y="394"/>
                  <a:pt x="6" y="399"/>
                </a:cubicBezTo>
                <a:cubicBezTo>
                  <a:pt x="3" y="413"/>
                  <a:pt x="1" y="427"/>
                  <a:pt x="0" y="441"/>
                </a:cubicBezTo>
                <a:cubicBezTo>
                  <a:pt x="24" y="454"/>
                  <a:pt x="49" y="466"/>
                  <a:pt x="74" y="476"/>
                </a:cubicBezTo>
                <a:cubicBezTo>
                  <a:pt x="74" y="487"/>
                  <a:pt x="74" y="497"/>
                  <a:pt x="75" y="508"/>
                </a:cubicBezTo>
                <a:cubicBezTo>
                  <a:pt x="75" y="518"/>
                  <a:pt x="76" y="529"/>
                  <a:pt x="78" y="539"/>
                </a:cubicBezTo>
                <a:cubicBezTo>
                  <a:pt x="53" y="551"/>
                  <a:pt x="30" y="563"/>
                  <a:pt x="6" y="577"/>
                </a:cubicBezTo>
                <a:cubicBezTo>
                  <a:pt x="9" y="591"/>
                  <a:pt x="12" y="605"/>
                  <a:pt x="16" y="619"/>
                </a:cubicBezTo>
                <a:cubicBezTo>
                  <a:pt x="44" y="623"/>
                  <a:pt x="71" y="625"/>
                  <a:pt x="98" y="625"/>
                </a:cubicBezTo>
                <a:cubicBezTo>
                  <a:pt x="102" y="635"/>
                  <a:pt x="106" y="645"/>
                  <a:pt x="110" y="654"/>
                </a:cubicBezTo>
                <a:cubicBezTo>
                  <a:pt x="114" y="664"/>
                  <a:pt x="119" y="674"/>
                  <a:pt x="124" y="683"/>
                </a:cubicBezTo>
                <a:cubicBezTo>
                  <a:pt x="106" y="702"/>
                  <a:pt x="88" y="723"/>
                  <a:pt x="71" y="744"/>
                </a:cubicBezTo>
                <a:cubicBezTo>
                  <a:pt x="79" y="756"/>
                  <a:pt x="87" y="768"/>
                  <a:pt x="96" y="779"/>
                </a:cubicBezTo>
                <a:cubicBezTo>
                  <a:pt x="123" y="773"/>
                  <a:pt x="149" y="765"/>
                  <a:pt x="174" y="755"/>
                </a:cubicBezTo>
                <a:cubicBezTo>
                  <a:pt x="181" y="763"/>
                  <a:pt x="189" y="771"/>
                  <a:pt x="196" y="778"/>
                </a:cubicBezTo>
                <a:cubicBezTo>
                  <a:pt x="204" y="786"/>
                  <a:pt x="211" y="793"/>
                  <a:pt x="220" y="800"/>
                </a:cubicBezTo>
                <a:cubicBezTo>
                  <a:pt x="209" y="824"/>
                  <a:pt x="200" y="850"/>
                  <a:pt x="192" y="876"/>
                </a:cubicBezTo>
                <a:cubicBezTo>
                  <a:pt x="204" y="884"/>
                  <a:pt x="216" y="892"/>
                  <a:pt x="228" y="900"/>
                </a:cubicBezTo>
                <a:cubicBezTo>
                  <a:pt x="251" y="884"/>
                  <a:pt x="272" y="867"/>
                  <a:pt x="293" y="849"/>
                </a:cubicBezTo>
                <a:cubicBezTo>
                  <a:pt x="302" y="854"/>
                  <a:pt x="311" y="858"/>
                  <a:pt x="321" y="863"/>
                </a:cubicBezTo>
                <a:cubicBezTo>
                  <a:pt x="331" y="867"/>
                  <a:pt x="341" y="871"/>
                  <a:pt x="351" y="874"/>
                </a:cubicBezTo>
                <a:cubicBezTo>
                  <a:pt x="350" y="901"/>
                  <a:pt x="351" y="928"/>
                  <a:pt x="353" y="955"/>
                </a:cubicBezTo>
                <a:cubicBezTo>
                  <a:pt x="366" y="959"/>
                  <a:pt x="380" y="962"/>
                  <a:pt x="394" y="965"/>
                </a:cubicBezTo>
                <a:cubicBezTo>
                  <a:pt x="410" y="942"/>
                  <a:pt x="424" y="918"/>
                  <a:pt x="436" y="894"/>
                </a:cubicBezTo>
                <a:cubicBezTo>
                  <a:pt x="447" y="895"/>
                  <a:pt x="457" y="896"/>
                  <a:pt x="468" y="896"/>
                </a:cubicBezTo>
                <a:cubicBezTo>
                  <a:pt x="479" y="897"/>
                  <a:pt x="489" y="897"/>
                  <a:pt x="500" y="896"/>
                </a:cubicBezTo>
                <a:cubicBezTo>
                  <a:pt x="509" y="921"/>
                  <a:pt x="519" y="947"/>
                  <a:pt x="531" y="971"/>
                </a:cubicBezTo>
                <a:cubicBezTo>
                  <a:pt x="545" y="969"/>
                  <a:pt x="559" y="967"/>
                  <a:pt x="573" y="965"/>
                </a:cubicBezTo>
                <a:cubicBezTo>
                  <a:pt x="580" y="937"/>
                  <a:pt x="584" y="911"/>
                  <a:pt x="587" y="884"/>
                </a:cubicBezTo>
                <a:cubicBezTo>
                  <a:pt x="597" y="881"/>
                  <a:pt x="607" y="878"/>
                  <a:pt x="617" y="875"/>
                </a:cubicBezTo>
                <a:cubicBezTo>
                  <a:pt x="627" y="871"/>
                  <a:pt x="637" y="867"/>
                  <a:pt x="647" y="863"/>
                </a:cubicBezTo>
                <a:cubicBezTo>
                  <a:pt x="664" y="883"/>
                  <a:pt x="683" y="903"/>
                  <a:pt x="703" y="921"/>
                </a:cubicBezTo>
                <a:cubicBezTo>
                  <a:pt x="716" y="915"/>
                  <a:pt x="728" y="908"/>
                  <a:pt x="740" y="900"/>
                </a:cubicBezTo>
                <a:cubicBezTo>
                  <a:pt x="736" y="873"/>
                  <a:pt x="731" y="846"/>
                  <a:pt x="723" y="820"/>
                </a:cubicBezTo>
                <a:cubicBezTo>
                  <a:pt x="732" y="814"/>
                  <a:pt x="740" y="807"/>
                  <a:pt x="748" y="800"/>
                </a:cubicBezTo>
                <a:cubicBezTo>
                  <a:pt x="757" y="794"/>
                  <a:pt x="764" y="786"/>
                  <a:pt x="772" y="779"/>
                </a:cubicBezTo>
                <a:cubicBezTo>
                  <a:pt x="795" y="792"/>
                  <a:pt x="820" y="803"/>
                  <a:pt x="845" y="813"/>
                </a:cubicBezTo>
                <a:cubicBezTo>
                  <a:pt x="855" y="802"/>
                  <a:pt x="864" y="791"/>
                  <a:pt x="872" y="780"/>
                </a:cubicBezTo>
                <a:cubicBezTo>
                  <a:pt x="859" y="756"/>
                  <a:pt x="844" y="733"/>
                  <a:pt x="828" y="711"/>
                </a:cubicBezTo>
                <a:cubicBezTo>
                  <a:pt x="834" y="702"/>
                  <a:pt x="839" y="693"/>
                  <a:pt x="844" y="684"/>
                </a:cubicBezTo>
                <a:cubicBezTo>
                  <a:pt x="849" y="674"/>
                  <a:pt x="854" y="665"/>
                  <a:pt x="858" y="655"/>
                </a:cubicBezTo>
                <a:cubicBezTo>
                  <a:pt x="885" y="659"/>
                  <a:pt x="911" y="660"/>
                  <a:pt x="939" y="661"/>
                </a:cubicBezTo>
                <a:cubicBezTo>
                  <a:pt x="944" y="647"/>
                  <a:pt x="948" y="634"/>
                  <a:pt x="952" y="620"/>
                </a:cubicBezTo>
                <a:cubicBezTo>
                  <a:pt x="931" y="602"/>
                  <a:pt x="908" y="586"/>
                  <a:pt x="886" y="572"/>
                </a:cubicBezTo>
                <a:cubicBezTo>
                  <a:pt x="888" y="561"/>
                  <a:pt x="890" y="551"/>
                  <a:pt x="891" y="541"/>
                </a:cubicBezTo>
                <a:close/>
                <a:moveTo>
                  <a:pt x="803" y="529"/>
                </a:moveTo>
                <a:cubicBezTo>
                  <a:pt x="798" y="568"/>
                  <a:pt x="785" y="606"/>
                  <a:pt x="766" y="641"/>
                </a:cubicBezTo>
                <a:cubicBezTo>
                  <a:pt x="747" y="676"/>
                  <a:pt x="721" y="707"/>
                  <a:pt x="691" y="732"/>
                </a:cubicBezTo>
                <a:cubicBezTo>
                  <a:pt x="661" y="758"/>
                  <a:pt x="626" y="778"/>
                  <a:pt x="588" y="790"/>
                </a:cubicBezTo>
                <a:cubicBezTo>
                  <a:pt x="551" y="803"/>
                  <a:pt x="511" y="809"/>
                  <a:pt x="472" y="807"/>
                </a:cubicBezTo>
                <a:cubicBezTo>
                  <a:pt x="432" y="806"/>
                  <a:pt x="393" y="797"/>
                  <a:pt x="357" y="781"/>
                </a:cubicBezTo>
                <a:cubicBezTo>
                  <a:pt x="320" y="765"/>
                  <a:pt x="287" y="743"/>
                  <a:pt x="259" y="715"/>
                </a:cubicBezTo>
                <a:cubicBezTo>
                  <a:pt x="230" y="687"/>
                  <a:pt x="207" y="654"/>
                  <a:pt x="191" y="618"/>
                </a:cubicBezTo>
                <a:cubicBezTo>
                  <a:pt x="175" y="582"/>
                  <a:pt x="166" y="543"/>
                  <a:pt x="164" y="503"/>
                </a:cubicBezTo>
                <a:cubicBezTo>
                  <a:pt x="161" y="464"/>
                  <a:pt x="167" y="424"/>
                  <a:pt x="179" y="386"/>
                </a:cubicBezTo>
                <a:cubicBezTo>
                  <a:pt x="191" y="349"/>
                  <a:pt x="211" y="313"/>
                  <a:pt x="236" y="283"/>
                </a:cubicBezTo>
                <a:cubicBezTo>
                  <a:pt x="261" y="252"/>
                  <a:pt x="292" y="226"/>
                  <a:pt x="326" y="207"/>
                </a:cubicBezTo>
                <a:cubicBezTo>
                  <a:pt x="361" y="187"/>
                  <a:pt x="399" y="174"/>
                  <a:pt x="438" y="168"/>
                </a:cubicBezTo>
                <a:cubicBezTo>
                  <a:pt x="477" y="163"/>
                  <a:pt x="517" y="164"/>
                  <a:pt x="556" y="173"/>
                </a:cubicBezTo>
                <a:cubicBezTo>
                  <a:pt x="594" y="182"/>
                  <a:pt x="632" y="198"/>
                  <a:pt x="664" y="220"/>
                </a:cubicBezTo>
                <a:cubicBezTo>
                  <a:pt x="697" y="242"/>
                  <a:pt x="726" y="271"/>
                  <a:pt x="748" y="303"/>
                </a:cubicBezTo>
                <a:cubicBezTo>
                  <a:pt x="771" y="336"/>
                  <a:pt x="787" y="372"/>
                  <a:pt x="797" y="411"/>
                </a:cubicBezTo>
                <a:cubicBezTo>
                  <a:pt x="806" y="450"/>
                  <a:pt x="808" y="490"/>
                  <a:pt x="803" y="529"/>
                </a:cubicBezTo>
                <a:close/>
              </a:path>
            </a:pathLst>
          </a:custGeom>
          <a:gradFill>
            <a:gsLst>
              <a:gs pos="50000">
                <a:schemeClr val="accent2"/>
              </a:gs>
              <a:gs pos="0">
                <a:schemeClr val="accent1"/>
              </a:gs>
              <a:gs pos="100000">
                <a:schemeClr val="accent3"/>
              </a:gs>
            </a:gsLst>
            <a:lin ang="5400000" scaled="1"/>
          </a:gradFill>
          <a:ln>
            <a:noFill/>
          </a:ln>
        </p:spPr>
        <p:txBody>
          <a:bodyPr vert="horz" wrap="square" lIns="68580" tIns="34290" rIns="68580" bIns="34290" numCol="1" anchor="t" anchorCtr="0" compatLnSpc="1"/>
          <a:lstStyle/>
          <a:p>
            <a:pPr>
              <a:lnSpc>
                <a:spcPct val="120000"/>
              </a:lnSpc>
            </a:pPr>
            <a:endParaRPr lang="en-US" sz="1350">
              <a:gradFill>
                <a:gsLst>
                  <a:gs pos="50000">
                    <a:schemeClr val="accent2"/>
                  </a:gs>
                  <a:gs pos="0">
                    <a:schemeClr val="accent1"/>
                  </a:gs>
                  <a:gs pos="100000">
                    <a:schemeClr val="accent3"/>
                  </a:gs>
                </a:gsLst>
                <a:lin ang="5400000" scaled="1"/>
              </a:gradFill>
              <a:cs typeface="+mn-ea"/>
              <a:sym typeface="+mn-lt"/>
            </a:endParaRPr>
          </a:p>
        </p:txBody>
      </p:sp>
      <p:grpSp>
        <p:nvGrpSpPr>
          <p:cNvPr id="11" name="组合 10"/>
          <p:cNvGrpSpPr/>
          <p:nvPr/>
        </p:nvGrpSpPr>
        <p:grpSpPr>
          <a:xfrm>
            <a:off x="4626689" y="1348783"/>
            <a:ext cx="3857625" cy="812720"/>
            <a:chOff x="4626689" y="1348783"/>
            <a:chExt cx="3857625" cy="812720"/>
          </a:xfrm>
        </p:grpSpPr>
        <p:sp>
          <p:nvSpPr>
            <p:cNvPr id="25" name="TextBox 46"/>
            <p:cNvSpPr txBox="1"/>
            <p:nvPr/>
          </p:nvSpPr>
          <p:spPr>
            <a:xfrm>
              <a:off x="4671803" y="1348783"/>
              <a:ext cx="569387" cy="545086"/>
            </a:xfrm>
            <a:prstGeom prst="rect">
              <a:avLst/>
            </a:prstGeom>
            <a:noFill/>
          </p:spPr>
          <p:txBody>
            <a:bodyPr wrap="none" rtlCol="0">
              <a:spAutoFit/>
            </a:bodyPr>
            <a:lstStyle/>
            <a:p>
              <a:pPr>
                <a:lnSpc>
                  <a:spcPct val="120000"/>
                </a:lnSpc>
              </a:pPr>
              <a:r>
                <a:rPr lang="en-US" sz="2700" dirty="0">
                  <a:gradFill>
                    <a:gsLst>
                      <a:gs pos="50000">
                        <a:schemeClr val="accent2"/>
                      </a:gs>
                      <a:gs pos="0">
                        <a:schemeClr val="accent1"/>
                      </a:gs>
                      <a:gs pos="100000">
                        <a:schemeClr val="accent3"/>
                      </a:gs>
                    </a:gsLst>
                    <a:lin ang="5400000" scaled="1"/>
                  </a:gradFill>
                  <a:cs typeface="+mn-ea"/>
                  <a:sym typeface="+mn-lt"/>
                </a:rPr>
                <a:t>01</a:t>
              </a:r>
            </a:p>
          </p:txBody>
        </p:sp>
        <p:sp>
          <p:nvSpPr>
            <p:cNvPr id="26" name="TextBox 47"/>
            <p:cNvSpPr txBox="1"/>
            <p:nvPr/>
          </p:nvSpPr>
          <p:spPr>
            <a:xfrm>
              <a:off x="5199833" y="1452657"/>
              <a:ext cx="1569660" cy="396134"/>
            </a:xfrm>
            <a:prstGeom prst="rect">
              <a:avLst/>
            </a:prstGeom>
            <a:noFill/>
          </p:spPr>
          <p:txBody>
            <a:bodyPr wrap="none" rtlCol="0">
              <a:spAutoFit/>
            </a:bodyPr>
            <a:lstStyle/>
            <a:p>
              <a:pPr>
                <a:lnSpc>
                  <a:spcPct val="120000"/>
                </a:lnSpc>
              </a:pPr>
              <a:r>
                <a:rPr lang="zh-CN" altLang="en-US" dirty="0">
                  <a:gradFill>
                    <a:gsLst>
                      <a:gs pos="50000">
                        <a:schemeClr val="accent2"/>
                      </a:gs>
                      <a:gs pos="0">
                        <a:schemeClr val="accent1"/>
                      </a:gs>
                      <a:gs pos="100000">
                        <a:schemeClr val="accent3"/>
                      </a:gs>
                    </a:gsLst>
                    <a:lin ang="5400000" scaled="1"/>
                  </a:gradFill>
                  <a:cs typeface="+mn-ea"/>
                  <a:sym typeface="+mn-lt"/>
                </a:rPr>
                <a:t>点击添加标题</a:t>
              </a:r>
              <a:endParaRPr lang="en-US" dirty="0">
                <a:gradFill>
                  <a:gsLst>
                    <a:gs pos="50000">
                      <a:schemeClr val="accent2"/>
                    </a:gs>
                    <a:gs pos="0">
                      <a:schemeClr val="accent1"/>
                    </a:gs>
                    <a:gs pos="100000">
                      <a:schemeClr val="accent3"/>
                    </a:gs>
                  </a:gsLst>
                  <a:lin ang="5400000" scaled="1"/>
                </a:gradFill>
                <a:cs typeface="+mn-ea"/>
                <a:sym typeface="+mn-lt"/>
              </a:endParaRPr>
            </a:p>
          </p:txBody>
        </p:sp>
        <p:sp>
          <p:nvSpPr>
            <p:cNvPr id="27" name="Rectangle 48"/>
            <p:cNvSpPr/>
            <p:nvPr/>
          </p:nvSpPr>
          <p:spPr>
            <a:xfrm>
              <a:off x="4626689" y="1751134"/>
              <a:ext cx="3857625" cy="410369"/>
            </a:xfrm>
            <a:prstGeom prst="rect">
              <a:avLst/>
            </a:prstGeom>
          </p:spPr>
          <p:txBody>
            <a:bodyPr wrap="square">
              <a:spAutoFit/>
            </a:bodyPr>
            <a:lstStyle/>
            <a:p>
              <a:pPr fontAlgn="base">
                <a:lnSpc>
                  <a:spcPct val="120000"/>
                </a:lnSpc>
                <a:spcBef>
                  <a:spcPct val="0"/>
                </a:spcBef>
                <a:spcAft>
                  <a:spcPct val="0"/>
                </a:spcAft>
              </a:pPr>
              <a:r>
                <a:rPr lang="en-US" altLang="zh-CN" sz="900" dirty="0">
                  <a:gradFill>
                    <a:gsLst>
                      <a:gs pos="50000">
                        <a:schemeClr val="accent2"/>
                      </a:gs>
                      <a:gs pos="0">
                        <a:schemeClr val="accent1"/>
                      </a:gs>
                      <a:gs pos="100000">
                        <a:schemeClr val="accent3"/>
                      </a:gs>
                    </a:gsLst>
                    <a:lin ang="5400000" scaled="1"/>
                  </a:gradFill>
                  <a:cs typeface="+mn-ea"/>
                  <a:sym typeface="+mn-lt"/>
                </a:rPr>
                <a:t>Office2010</a:t>
              </a:r>
              <a:r>
                <a:rPr lang="zh-CN" altLang="en-US" sz="900" dirty="0">
                  <a:gradFill>
                    <a:gsLst>
                      <a:gs pos="50000">
                        <a:schemeClr val="accent2"/>
                      </a:gs>
                      <a:gs pos="0">
                        <a:schemeClr val="accent1"/>
                      </a:gs>
                      <a:gs pos="100000">
                        <a:schemeClr val="accent3"/>
                      </a:gs>
                    </a:gsLst>
                    <a:lin ang="5400000" scaled="1"/>
                  </a:gradFill>
                  <a:cs typeface="+mn-ea"/>
                  <a:sym typeface="+mn-lt"/>
                </a:rPr>
                <a:t>及以上版本，单击选中图片，右键，设置图片格式，填充，图片或纹理填充，文件，选择你要得图片即可；</a:t>
              </a:r>
              <a:r>
                <a:rPr lang="en-US" altLang="zh-CN" sz="900" dirty="0">
                  <a:gradFill>
                    <a:gsLst>
                      <a:gs pos="50000">
                        <a:schemeClr val="accent2"/>
                      </a:gs>
                      <a:gs pos="0">
                        <a:schemeClr val="accent1"/>
                      </a:gs>
                      <a:gs pos="100000">
                        <a:schemeClr val="accent3"/>
                      </a:gs>
                    </a:gsLst>
                    <a:lin ang="5400000" scaled="1"/>
                  </a:gradFill>
                  <a:cs typeface="+mn-ea"/>
                  <a:sym typeface="+mn-lt"/>
                </a:rPr>
                <a:t>Office2010</a:t>
              </a:r>
              <a:r>
                <a:rPr lang="zh-CN" altLang="en-US" sz="900" dirty="0">
                  <a:gradFill>
                    <a:gsLst>
                      <a:gs pos="50000">
                        <a:schemeClr val="accent2"/>
                      </a:gs>
                      <a:gs pos="0">
                        <a:schemeClr val="accent1"/>
                      </a:gs>
                      <a:gs pos="100000">
                        <a:schemeClr val="accent3"/>
                      </a:gs>
                    </a:gsLst>
                    <a:lin ang="5400000" scaled="1"/>
                  </a:gradFill>
                  <a:cs typeface="+mn-ea"/>
                  <a:sym typeface="+mn-lt"/>
                </a:rPr>
                <a:t>及以上版本</a:t>
              </a:r>
              <a:endParaRPr lang="en-US" altLang="zh-CN" sz="900" dirty="0">
                <a:gradFill>
                  <a:gsLst>
                    <a:gs pos="50000">
                      <a:schemeClr val="accent2"/>
                    </a:gs>
                    <a:gs pos="0">
                      <a:schemeClr val="accent1"/>
                    </a:gs>
                    <a:gs pos="100000">
                      <a:schemeClr val="accent3"/>
                    </a:gs>
                  </a:gsLst>
                  <a:lin ang="5400000" scaled="1"/>
                </a:gradFill>
                <a:cs typeface="+mn-ea"/>
                <a:sym typeface="+mn-lt"/>
              </a:endParaRPr>
            </a:p>
          </p:txBody>
        </p:sp>
      </p:grpSp>
      <p:grpSp>
        <p:nvGrpSpPr>
          <p:cNvPr id="13" name="组合 12"/>
          <p:cNvGrpSpPr/>
          <p:nvPr/>
        </p:nvGrpSpPr>
        <p:grpSpPr>
          <a:xfrm>
            <a:off x="4671803" y="2445872"/>
            <a:ext cx="3857625" cy="812719"/>
            <a:chOff x="4671803" y="2445872"/>
            <a:chExt cx="3857625" cy="812719"/>
          </a:xfrm>
        </p:grpSpPr>
        <p:sp>
          <p:nvSpPr>
            <p:cNvPr id="28" name="TextBox 46"/>
            <p:cNvSpPr txBox="1"/>
            <p:nvPr/>
          </p:nvSpPr>
          <p:spPr>
            <a:xfrm>
              <a:off x="4716919" y="2445872"/>
              <a:ext cx="569387" cy="545086"/>
            </a:xfrm>
            <a:prstGeom prst="rect">
              <a:avLst/>
            </a:prstGeom>
            <a:noFill/>
          </p:spPr>
          <p:txBody>
            <a:bodyPr wrap="none" rtlCol="0">
              <a:spAutoFit/>
            </a:bodyPr>
            <a:lstStyle/>
            <a:p>
              <a:pPr>
                <a:lnSpc>
                  <a:spcPct val="120000"/>
                </a:lnSpc>
              </a:pPr>
              <a:r>
                <a:rPr lang="en-US" sz="2700" dirty="0">
                  <a:gradFill>
                    <a:gsLst>
                      <a:gs pos="50000">
                        <a:schemeClr val="accent2"/>
                      </a:gs>
                      <a:gs pos="0">
                        <a:schemeClr val="accent1"/>
                      </a:gs>
                      <a:gs pos="100000">
                        <a:schemeClr val="accent3"/>
                      </a:gs>
                    </a:gsLst>
                    <a:lin ang="5400000" scaled="1"/>
                  </a:gradFill>
                  <a:cs typeface="+mn-ea"/>
                  <a:sym typeface="+mn-lt"/>
                </a:rPr>
                <a:t>02</a:t>
              </a:r>
            </a:p>
          </p:txBody>
        </p:sp>
        <p:sp>
          <p:nvSpPr>
            <p:cNvPr id="29" name="TextBox 47"/>
            <p:cNvSpPr txBox="1"/>
            <p:nvPr/>
          </p:nvSpPr>
          <p:spPr>
            <a:xfrm>
              <a:off x="5244947" y="2549746"/>
              <a:ext cx="1569660" cy="396134"/>
            </a:xfrm>
            <a:prstGeom prst="rect">
              <a:avLst/>
            </a:prstGeom>
            <a:noFill/>
          </p:spPr>
          <p:txBody>
            <a:bodyPr wrap="none" rtlCol="0">
              <a:spAutoFit/>
            </a:bodyPr>
            <a:lstStyle/>
            <a:p>
              <a:pPr>
                <a:lnSpc>
                  <a:spcPct val="120000"/>
                </a:lnSpc>
              </a:pPr>
              <a:r>
                <a:rPr lang="zh-CN" altLang="en-US" dirty="0">
                  <a:gradFill>
                    <a:gsLst>
                      <a:gs pos="50000">
                        <a:schemeClr val="accent2"/>
                      </a:gs>
                      <a:gs pos="0">
                        <a:schemeClr val="accent1"/>
                      </a:gs>
                      <a:gs pos="100000">
                        <a:schemeClr val="accent3"/>
                      </a:gs>
                    </a:gsLst>
                    <a:lin ang="5400000" scaled="1"/>
                  </a:gradFill>
                  <a:cs typeface="+mn-ea"/>
                  <a:sym typeface="+mn-lt"/>
                </a:rPr>
                <a:t>点击添加标题</a:t>
              </a:r>
              <a:endParaRPr lang="en-US" dirty="0">
                <a:gradFill>
                  <a:gsLst>
                    <a:gs pos="50000">
                      <a:schemeClr val="accent2"/>
                    </a:gs>
                    <a:gs pos="0">
                      <a:schemeClr val="accent1"/>
                    </a:gs>
                    <a:gs pos="100000">
                      <a:schemeClr val="accent3"/>
                    </a:gs>
                  </a:gsLst>
                  <a:lin ang="5400000" scaled="1"/>
                </a:gradFill>
                <a:cs typeface="+mn-ea"/>
                <a:sym typeface="+mn-lt"/>
              </a:endParaRPr>
            </a:p>
          </p:txBody>
        </p:sp>
        <p:sp>
          <p:nvSpPr>
            <p:cNvPr id="30" name="Rectangle 48"/>
            <p:cNvSpPr/>
            <p:nvPr/>
          </p:nvSpPr>
          <p:spPr>
            <a:xfrm>
              <a:off x="4671803" y="2848222"/>
              <a:ext cx="3857625" cy="410369"/>
            </a:xfrm>
            <a:prstGeom prst="rect">
              <a:avLst/>
            </a:prstGeom>
          </p:spPr>
          <p:txBody>
            <a:bodyPr wrap="square">
              <a:spAutoFit/>
            </a:bodyPr>
            <a:lstStyle/>
            <a:p>
              <a:pPr fontAlgn="base">
                <a:lnSpc>
                  <a:spcPct val="120000"/>
                </a:lnSpc>
                <a:spcBef>
                  <a:spcPct val="0"/>
                </a:spcBef>
                <a:spcAft>
                  <a:spcPct val="0"/>
                </a:spcAft>
              </a:pPr>
              <a:r>
                <a:rPr lang="en-US" altLang="zh-CN" sz="900" dirty="0">
                  <a:gradFill>
                    <a:gsLst>
                      <a:gs pos="50000">
                        <a:schemeClr val="accent2"/>
                      </a:gs>
                      <a:gs pos="0">
                        <a:schemeClr val="accent1"/>
                      </a:gs>
                      <a:gs pos="100000">
                        <a:schemeClr val="accent3"/>
                      </a:gs>
                    </a:gsLst>
                    <a:lin ang="5400000" scaled="1"/>
                  </a:gradFill>
                  <a:cs typeface="+mn-ea"/>
                  <a:sym typeface="+mn-lt"/>
                </a:rPr>
                <a:t>Office2010</a:t>
              </a:r>
              <a:r>
                <a:rPr lang="zh-CN" altLang="en-US" sz="900" dirty="0">
                  <a:gradFill>
                    <a:gsLst>
                      <a:gs pos="50000">
                        <a:schemeClr val="accent2"/>
                      </a:gs>
                      <a:gs pos="0">
                        <a:schemeClr val="accent1"/>
                      </a:gs>
                      <a:gs pos="100000">
                        <a:schemeClr val="accent3"/>
                      </a:gs>
                    </a:gsLst>
                    <a:lin ang="5400000" scaled="1"/>
                  </a:gradFill>
                  <a:cs typeface="+mn-ea"/>
                  <a:sym typeface="+mn-lt"/>
                </a:rPr>
                <a:t>及以上版本，单击选中图片，右键，设置图片格式，填充，图片或纹理填充，文件，选择你要得图片即可；</a:t>
              </a:r>
              <a:r>
                <a:rPr lang="en-US" altLang="zh-CN" sz="900" dirty="0">
                  <a:gradFill>
                    <a:gsLst>
                      <a:gs pos="50000">
                        <a:schemeClr val="accent2"/>
                      </a:gs>
                      <a:gs pos="0">
                        <a:schemeClr val="accent1"/>
                      </a:gs>
                      <a:gs pos="100000">
                        <a:schemeClr val="accent3"/>
                      </a:gs>
                    </a:gsLst>
                    <a:lin ang="5400000" scaled="1"/>
                  </a:gradFill>
                  <a:cs typeface="+mn-ea"/>
                  <a:sym typeface="+mn-lt"/>
                </a:rPr>
                <a:t>Office2010</a:t>
              </a:r>
              <a:r>
                <a:rPr lang="zh-CN" altLang="en-US" sz="900" dirty="0">
                  <a:gradFill>
                    <a:gsLst>
                      <a:gs pos="50000">
                        <a:schemeClr val="accent2"/>
                      </a:gs>
                      <a:gs pos="0">
                        <a:schemeClr val="accent1"/>
                      </a:gs>
                      <a:gs pos="100000">
                        <a:schemeClr val="accent3"/>
                      </a:gs>
                    </a:gsLst>
                    <a:lin ang="5400000" scaled="1"/>
                  </a:gradFill>
                  <a:cs typeface="+mn-ea"/>
                  <a:sym typeface="+mn-lt"/>
                </a:rPr>
                <a:t>及以上版本</a:t>
              </a:r>
              <a:endParaRPr lang="en-US" altLang="zh-CN" sz="900" dirty="0">
                <a:gradFill>
                  <a:gsLst>
                    <a:gs pos="50000">
                      <a:schemeClr val="accent2"/>
                    </a:gs>
                    <a:gs pos="0">
                      <a:schemeClr val="accent1"/>
                    </a:gs>
                    <a:gs pos="100000">
                      <a:schemeClr val="accent3"/>
                    </a:gs>
                  </a:gsLst>
                  <a:lin ang="5400000" scaled="1"/>
                </a:gradFill>
                <a:cs typeface="+mn-ea"/>
                <a:sym typeface="+mn-lt"/>
              </a:endParaRPr>
            </a:p>
          </p:txBody>
        </p:sp>
      </p:grpSp>
      <p:grpSp>
        <p:nvGrpSpPr>
          <p:cNvPr id="14" name="组合 13"/>
          <p:cNvGrpSpPr/>
          <p:nvPr/>
        </p:nvGrpSpPr>
        <p:grpSpPr>
          <a:xfrm>
            <a:off x="4671803" y="3581851"/>
            <a:ext cx="3857625" cy="812720"/>
            <a:chOff x="4671803" y="3581851"/>
            <a:chExt cx="3857625" cy="812720"/>
          </a:xfrm>
        </p:grpSpPr>
        <p:sp>
          <p:nvSpPr>
            <p:cNvPr id="31" name="TextBox 46"/>
            <p:cNvSpPr txBox="1"/>
            <p:nvPr/>
          </p:nvSpPr>
          <p:spPr>
            <a:xfrm>
              <a:off x="4716919" y="3581851"/>
              <a:ext cx="569387" cy="545086"/>
            </a:xfrm>
            <a:prstGeom prst="rect">
              <a:avLst/>
            </a:prstGeom>
            <a:noFill/>
          </p:spPr>
          <p:txBody>
            <a:bodyPr wrap="none" rtlCol="0">
              <a:spAutoFit/>
            </a:bodyPr>
            <a:lstStyle/>
            <a:p>
              <a:pPr>
                <a:lnSpc>
                  <a:spcPct val="120000"/>
                </a:lnSpc>
              </a:pPr>
              <a:r>
                <a:rPr lang="en-US" sz="2700" dirty="0">
                  <a:gradFill>
                    <a:gsLst>
                      <a:gs pos="50000">
                        <a:schemeClr val="accent2"/>
                      </a:gs>
                      <a:gs pos="0">
                        <a:schemeClr val="accent1"/>
                      </a:gs>
                      <a:gs pos="100000">
                        <a:schemeClr val="accent3"/>
                      </a:gs>
                    </a:gsLst>
                    <a:lin ang="5400000" scaled="1"/>
                  </a:gradFill>
                  <a:cs typeface="+mn-ea"/>
                  <a:sym typeface="+mn-lt"/>
                </a:rPr>
                <a:t>03</a:t>
              </a:r>
            </a:p>
          </p:txBody>
        </p:sp>
        <p:sp>
          <p:nvSpPr>
            <p:cNvPr id="32" name="TextBox 47"/>
            <p:cNvSpPr txBox="1"/>
            <p:nvPr/>
          </p:nvSpPr>
          <p:spPr>
            <a:xfrm>
              <a:off x="5244947" y="3685725"/>
              <a:ext cx="1569660" cy="396134"/>
            </a:xfrm>
            <a:prstGeom prst="rect">
              <a:avLst/>
            </a:prstGeom>
            <a:noFill/>
          </p:spPr>
          <p:txBody>
            <a:bodyPr wrap="none" rtlCol="0">
              <a:spAutoFit/>
            </a:bodyPr>
            <a:lstStyle/>
            <a:p>
              <a:pPr>
                <a:lnSpc>
                  <a:spcPct val="120000"/>
                </a:lnSpc>
              </a:pPr>
              <a:r>
                <a:rPr lang="zh-CN" altLang="en-US" dirty="0">
                  <a:gradFill>
                    <a:gsLst>
                      <a:gs pos="50000">
                        <a:schemeClr val="accent2"/>
                      </a:gs>
                      <a:gs pos="0">
                        <a:schemeClr val="accent1"/>
                      </a:gs>
                      <a:gs pos="100000">
                        <a:schemeClr val="accent3"/>
                      </a:gs>
                    </a:gsLst>
                    <a:lin ang="5400000" scaled="1"/>
                  </a:gradFill>
                  <a:cs typeface="+mn-ea"/>
                  <a:sym typeface="+mn-lt"/>
                </a:rPr>
                <a:t>点击添加标题</a:t>
              </a:r>
              <a:endParaRPr lang="en-US" dirty="0">
                <a:gradFill>
                  <a:gsLst>
                    <a:gs pos="50000">
                      <a:schemeClr val="accent2"/>
                    </a:gs>
                    <a:gs pos="0">
                      <a:schemeClr val="accent1"/>
                    </a:gs>
                    <a:gs pos="100000">
                      <a:schemeClr val="accent3"/>
                    </a:gs>
                  </a:gsLst>
                  <a:lin ang="5400000" scaled="1"/>
                </a:gradFill>
                <a:cs typeface="+mn-ea"/>
                <a:sym typeface="+mn-lt"/>
              </a:endParaRPr>
            </a:p>
          </p:txBody>
        </p:sp>
        <p:sp>
          <p:nvSpPr>
            <p:cNvPr id="33" name="Rectangle 48"/>
            <p:cNvSpPr/>
            <p:nvPr/>
          </p:nvSpPr>
          <p:spPr>
            <a:xfrm>
              <a:off x="4671803" y="3984202"/>
              <a:ext cx="3857625" cy="410369"/>
            </a:xfrm>
            <a:prstGeom prst="rect">
              <a:avLst/>
            </a:prstGeom>
          </p:spPr>
          <p:txBody>
            <a:bodyPr wrap="square">
              <a:spAutoFit/>
            </a:bodyPr>
            <a:lstStyle/>
            <a:p>
              <a:pPr fontAlgn="base">
                <a:lnSpc>
                  <a:spcPct val="120000"/>
                </a:lnSpc>
                <a:spcBef>
                  <a:spcPct val="0"/>
                </a:spcBef>
                <a:spcAft>
                  <a:spcPct val="0"/>
                </a:spcAft>
              </a:pPr>
              <a:r>
                <a:rPr lang="en-US" altLang="zh-CN" sz="900" dirty="0">
                  <a:gradFill>
                    <a:gsLst>
                      <a:gs pos="50000">
                        <a:schemeClr val="accent2"/>
                      </a:gs>
                      <a:gs pos="0">
                        <a:schemeClr val="accent1"/>
                      </a:gs>
                      <a:gs pos="100000">
                        <a:schemeClr val="accent3"/>
                      </a:gs>
                    </a:gsLst>
                    <a:lin ang="5400000" scaled="1"/>
                  </a:gradFill>
                  <a:cs typeface="+mn-ea"/>
                  <a:sym typeface="+mn-lt"/>
                </a:rPr>
                <a:t>Office2010</a:t>
              </a:r>
              <a:r>
                <a:rPr lang="zh-CN" altLang="en-US" sz="900" dirty="0">
                  <a:gradFill>
                    <a:gsLst>
                      <a:gs pos="50000">
                        <a:schemeClr val="accent2"/>
                      </a:gs>
                      <a:gs pos="0">
                        <a:schemeClr val="accent1"/>
                      </a:gs>
                      <a:gs pos="100000">
                        <a:schemeClr val="accent3"/>
                      </a:gs>
                    </a:gsLst>
                    <a:lin ang="5400000" scaled="1"/>
                  </a:gradFill>
                  <a:cs typeface="+mn-ea"/>
                  <a:sym typeface="+mn-lt"/>
                </a:rPr>
                <a:t>及以上版本，单击选中图片，右键，设置图片格式，填充，图片或纹理填充，文件，选择你要得图片即可；</a:t>
              </a:r>
              <a:r>
                <a:rPr lang="en-US" altLang="zh-CN" sz="900" dirty="0">
                  <a:gradFill>
                    <a:gsLst>
                      <a:gs pos="50000">
                        <a:schemeClr val="accent2"/>
                      </a:gs>
                      <a:gs pos="0">
                        <a:schemeClr val="accent1"/>
                      </a:gs>
                      <a:gs pos="100000">
                        <a:schemeClr val="accent3"/>
                      </a:gs>
                    </a:gsLst>
                    <a:lin ang="5400000" scaled="1"/>
                  </a:gradFill>
                  <a:cs typeface="+mn-ea"/>
                  <a:sym typeface="+mn-lt"/>
                </a:rPr>
                <a:t>Office2010</a:t>
              </a:r>
              <a:r>
                <a:rPr lang="zh-CN" altLang="en-US" sz="900" dirty="0">
                  <a:gradFill>
                    <a:gsLst>
                      <a:gs pos="50000">
                        <a:schemeClr val="accent2"/>
                      </a:gs>
                      <a:gs pos="0">
                        <a:schemeClr val="accent1"/>
                      </a:gs>
                      <a:gs pos="100000">
                        <a:schemeClr val="accent3"/>
                      </a:gs>
                    </a:gsLst>
                    <a:lin ang="5400000" scaled="1"/>
                  </a:gradFill>
                  <a:cs typeface="+mn-ea"/>
                  <a:sym typeface="+mn-lt"/>
                </a:rPr>
                <a:t>及以上版本</a:t>
              </a:r>
              <a:endParaRPr lang="en-US" altLang="zh-CN" sz="900" dirty="0">
                <a:gradFill>
                  <a:gsLst>
                    <a:gs pos="50000">
                      <a:schemeClr val="accent2"/>
                    </a:gs>
                    <a:gs pos="0">
                      <a:schemeClr val="accent1"/>
                    </a:gs>
                    <a:gs pos="100000">
                      <a:schemeClr val="accent3"/>
                    </a:gs>
                  </a:gsLst>
                  <a:lin ang="5400000" scaled="1"/>
                </a:gradFill>
                <a:cs typeface="+mn-ea"/>
                <a:sym typeface="+mn-lt"/>
              </a:endParaRPr>
            </a:p>
          </p:txBody>
        </p:sp>
      </p:grpSp>
      <p:grpSp>
        <p:nvGrpSpPr>
          <p:cNvPr id="2" name="组合 1"/>
          <p:cNvGrpSpPr/>
          <p:nvPr/>
        </p:nvGrpSpPr>
        <p:grpSpPr>
          <a:xfrm>
            <a:off x="1340905" y="1478364"/>
            <a:ext cx="1102000" cy="1102000"/>
            <a:chOff x="1340905" y="1478364"/>
            <a:chExt cx="1102000" cy="1102000"/>
          </a:xfrm>
        </p:grpSpPr>
        <p:sp>
          <p:nvSpPr>
            <p:cNvPr id="8" name="Freeform 7"/>
            <p:cNvSpPr>
              <a:spLocks noEditPoints="1"/>
            </p:cNvSpPr>
            <p:nvPr/>
          </p:nvSpPr>
          <p:spPr bwMode="auto">
            <a:xfrm>
              <a:off x="1340905" y="1478364"/>
              <a:ext cx="1102000" cy="1102000"/>
            </a:xfrm>
            <a:custGeom>
              <a:avLst/>
              <a:gdLst>
                <a:gd name="T0" fmla="*/ 894 w 971"/>
                <a:gd name="T1" fmla="*/ 509 h 971"/>
                <a:gd name="T2" fmla="*/ 969 w 971"/>
                <a:gd name="T3" fmla="*/ 442 h 971"/>
                <a:gd name="T4" fmla="*/ 883 w 971"/>
                <a:gd name="T5" fmla="*/ 390 h 971"/>
                <a:gd name="T6" fmla="*/ 938 w 971"/>
                <a:gd name="T7" fmla="*/ 309 h 971"/>
                <a:gd name="T8" fmla="*/ 838 w 971"/>
                <a:gd name="T9" fmla="*/ 279 h 971"/>
                <a:gd name="T10" fmla="*/ 802 w 971"/>
                <a:gd name="T11" fmla="*/ 227 h 971"/>
                <a:gd name="T12" fmla="*/ 813 w 971"/>
                <a:gd name="T13" fmla="*/ 127 h 971"/>
                <a:gd name="T14" fmla="*/ 714 w 971"/>
                <a:gd name="T15" fmla="*/ 146 h 971"/>
                <a:gd name="T16" fmla="*/ 700 w 971"/>
                <a:gd name="T17" fmla="*/ 50 h 971"/>
                <a:gd name="T18" fmla="*/ 606 w 971"/>
                <a:gd name="T19" fmla="*/ 95 h 971"/>
                <a:gd name="T20" fmla="*/ 545 w 971"/>
                <a:gd name="T21" fmla="*/ 81 h 971"/>
                <a:gd name="T22" fmla="*/ 485 w 971"/>
                <a:gd name="T23" fmla="*/ 0 h 971"/>
                <a:gd name="T24" fmla="*/ 425 w 971"/>
                <a:gd name="T25" fmla="*/ 80 h 971"/>
                <a:gd name="T26" fmla="*/ 350 w 971"/>
                <a:gd name="T27" fmla="*/ 19 h 971"/>
                <a:gd name="T28" fmla="*/ 311 w 971"/>
                <a:gd name="T29" fmla="*/ 115 h 971"/>
                <a:gd name="T30" fmla="*/ 256 w 971"/>
                <a:gd name="T31" fmla="*/ 146 h 971"/>
                <a:gd name="T32" fmla="*/ 157 w 971"/>
                <a:gd name="T33" fmla="*/ 126 h 971"/>
                <a:gd name="T34" fmla="*/ 167 w 971"/>
                <a:gd name="T35" fmla="*/ 226 h 971"/>
                <a:gd name="T36" fmla="*/ 70 w 971"/>
                <a:gd name="T37" fmla="*/ 232 h 971"/>
                <a:gd name="T38" fmla="*/ 106 w 971"/>
                <a:gd name="T39" fmla="*/ 329 h 971"/>
                <a:gd name="T40" fmla="*/ 86 w 971"/>
                <a:gd name="T41" fmla="*/ 389 h 971"/>
                <a:gd name="T42" fmla="*/ 0 w 971"/>
                <a:gd name="T43" fmla="*/ 441 h 971"/>
                <a:gd name="T44" fmla="*/ 75 w 971"/>
                <a:gd name="T45" fmla="*/ 508 h 971"/>
                <a:gd name="T46" fmla="*/ 6 w 971"/>
                <a:gd name="T47" fmla="*/ 577 h 971"/>
                <a:gd name="T48" fmla="*/ 98 w 971"/>
                <a:gd name="T49" fmla="*/ 625 h 971"/>
                <a:gd name="T50" fmla="*/ 124 w 971"/>
                <a:gd name="T51" fmla="*/ 683 h 971"/>
                <a:gd name="T52" fmla="*/ 96 w 971"/>
                <a:gd name="T53" fmla="*/ 779 h 971"/>
                <a:gd name="T54" fmla="*/ 196 w 971"/>
                <a:gd name="T55" fmla="*/ 778 h 971"/>
                <a:gd name="T56" fmla="*/ 192 w 971"/>
                <a:gd name="T57" fmla="*/ 876 h 971"/>
                <a:gd name="T58" fmla="*/ 293 w 971"/>
                <a:gd name="T59" fmla="*/ 849 h 971"/>
                <a:gd name="T60" fmla="*/ 351 w 971"/>
                <a:gd name="T61" fmla="*/ 874 h 971"/>
                <a:gd name="T62" fmla="*/ 394 w 971"/>
                <a:gd name="T63" fmla="*/ 965 h 971"/>
                <a:gd name="T64" fmla="*/ 468 w 971"/>
                <a:gd name="T65" fmla="*/ 896 h 971"/>
                <a:gd name="T66" fmla="*/ 531 w 971"/>
                <a:gd name="T67" fmla="*/ 971 h 971"/>
                <a:gd name="T68" fmla="*/ 587 w 971"/>
                <a:gd name="T69" fmla="*/ 884 h 971"/>
                <a:gd name="T70" fmla="*/ 647 w 971"/>
                <a:gd name="T71" fmla="*/ 863 h 971"/>
                <a:gd name="T72" fmla="*/ 740 w 971"/>
                <a:gd name="T73" fmla="*/ 900 h 971"/>
                <a:gd name="T74" fmla="*/ 748 w 971"/>
                <a:gd name="T75" fmla="*/ 800 h 971"/>
                <a:gd name="T76" fmla="*/ 845 w 971"/>
                <a:gd name="T77" fmla="*/ 813 h 971"/>
                <a:gd name="T78" fmla="*/ 828 w 971"/>
                <a:gd name="T79" fmla="*/ 711 h 971"/>
                <a:gd name="T80" fmla="*/ 858 w 971"/>
                <a:gd name="T81" fmla="*/ 655 h 971"/>
                <a:gd name="T82" fmla="*/ 952 w 971"/>
                <a:gd name="T83" fmla="*/ 620 h 971"/>
                <a:gd name="T84" fmla="*/ 891 w 971"/>
                <a:gd name="T85" fmla="*/ 541 h 971"/>
                <a:gd name="T86" fmla="*/ 766 w 971"/>
                <a:gd name="T87" fmla="*/ 641 h 971"/>
                <a:gd name="T88" fmla="*/ 588 w 971"/>
                <a:gd name="T89" fmla="*/ 790 h 971"/>
                <a:gd name="T90" fmla="*/ 357 w 971"/>
                <a:gd name="T91" fmla="*/ 781 h 971"/>
                <a:gd name="T92" fmla="*/ 191 w 971"/>
                <a:gd name="T93" fmla="*/ 618 h 971"/>
                <a:gd name="T94" fmla="*/ 179 w 971"/>
                <a:gd name="T95" fmla="*/ 386 h 971"/>
                <a:gd name="T96" fmla="*/ 326 w 971"/>
                <a:gd name="T97" fmla="*/ 207 h 971"/>
                <a:gd name="T98" fmla="*/ 556 w 971"/>
                <a:gd name="T99" fmla="*/ 173 h 971"/>
                <a:gd name="T100" fmla="*/ 748 w 971"/>
                <a:gd name="T101" fmla="*/ 303 h 971"/>
                <a:gd name="T102" fmla="*/ 803 w 971"/>
                <a:gd name="T103" fmla="*/ 529 h 9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971" h="971">
                  <a:moveTo>
                    <a:pt x="891" y="541"/>
                  </a:moveTo>
                  <a:cubicBezTo>
                    <a:pt x="893" y="530"/>
                    <a:pt x="893" y="520"/>
                    <a:pt x="894" y="509"/>
                  </a:cubicBezTo>
                  <a:cubicBezTo>
                    <a:pt x="920" y="502"/>
                    <a:pt x="946" y="494"/>
                    <a:pt x="971" y="485"/>
                  </a:cubicBezTo>
                  <a:cubicBezTo>
                    <a:pt x="971" y="470"/>
                    <a:pt x="970" y="456"/>
                    <a:pt x="969" y="442"/>
                  </a:cubicBezTo>
                  <a:cubicBezTo>
                    <a:pt x="942" y="433"/>
                    <a:pt x="916" y="426"/>
                    <a:pt x="889" y="421"/>
                  </a:cubicBezTo>
                  <a:cubicBezTo>
                    <a:pt x="888" y="411"/>
                    <a:pt x="885" y="400"/>
                    <a:pt x="883" y="390"/>
                  </a:cubicBezTo>
                  <a:cubicBezTo>
                    <a:pt x="880" y="380"/>
                    <a:pt x="878" y="370"/>
                    <a:pt x="874" y="360"/>
                  </a:cubicBezTo>
                  <a:cubicBezTo>
                    <a:pt x="896" y="344"/>
                    <a:pt x="917" y="327"/>
                    <a:pt x="938" y="309"/>
                  </a:cubicBezTo>
                  <a:cubicBezTo>
                    <a:pt x="932" y="296"/>
                    <a:pt x="927" y="283"/>
                    <a:pt x="920" y="270"/>
                  </a:cubicBezTo>
                  <a:cubicBezTo>
                    <a:pt x="893" y="271"/>
                    <a:pt x="865" y="274"/>
                    <a:pt x="838" y="279"/>
                  </a:cubicBezTo>
                  <a:cubicBezTo>
                    <a:pt x="833" y="270"/>
                    <a:pt x="828" y="261"/>
                    <a:pt x="821" y="252"/>
                  </a:cubicBezTo>
                  <a:cubicBezTo>
                    <a:pt x="816" y="244"/>
                    <a:pt x="809" y="235"/>
                    <a:pt x="802" y="227"/>
                  </a:cubicBezTo>
                  <a:cubicBezTo>
                    <a:pt x="817" y="205"/>
                    <a:pt x="831" y="181"/>
                    <a:pt x="843" y="157"/>
                  </a:cubicBezTo>
                  <a:cubicBezTo>
                    <a:pt x="833" y="147"/>
                    <a:pt x="823" y="137"/>
                    <a:pt x="813" y="127"/>
                  </a:cubicBezTo>
                  <a:cubicBezTo>
                    <a:pt x="787" y="139"/>
                    <a:pt x="763" y="151"/>
                    <a:pt x="740" y="165"/>
                  </a:cubicBezTo>
                  <a:cubicBezTo>
                    <a:pt x="731" y="159"/>
                    <a:pt x="723" y="153"/>
                    <a:pt x="714" y="146"/>
                  </a:cubicBezTo>
                  <a:cubicBezTo>
                    <a:pt x="705" y="141"/>
                    <a:pt x="696" y="135"/>
                    <a:pt x="687" y="130"/>
                  </a:cubicBezTo>
                  <a:cubicBezTo>
                    <a:pt x="693" y="104"/>
                    <a:pt x="697" y="77"/>
                    <a:pt x="700" y="50"/>
                  </a:cubicBezTo>
                  <a:cubicBezTo>
                    <a:pt x="687" y="44"/>
                    <a:pt x="674" y="38"/>
                    <a:pt x="661" y="33"/>
                  </a:cubicBezTo>
                  <a:cubicBezTo>
                    <a:pt x="641" y="52"/>
                    <a:pt x="623" y="73"/>
                    <a:pt x="606" y="95"/>
                  </a:cubicBezTo>
                  <a:cubicBezTo>
                    <a:pt x="596" y="92"/>
                    <a:pt x="586" y="89"/>
                    <a:pt x="576" y="86"/>
                  </a:cubicBezTo>
                  <a:cubicBezTo>
                    <a:pt x="566" y="84"/>
                    <a:pt x="555" y="82"/>
                    <a:pt x="545" y="81"/>
                  </a:cubicBezTo>
                  <a:cubicBezTo>
                    <a:pt x="541" y="54"/>
                    <a:pt x="535" y="28"/>
                    <a:pt x="528" y="2"/>
                  </a:cubicBezTo>
                  <a:cubicBezTo>
                    <a:pt x="513" y="0"/>
                    <a:pt x="499" y="0"/>
                    <a:pt x="485" y="0"/>
                  </a:cubicBezTo>
                  <a:cubicBezTo>
                    <a:pt x="474" y="25"/>
                    <a:pt x="464" y="51"/>
                    <a:pt x="457" y="77"/>
                  </a:cubicBezTo>
                  <a:cubicBezTo>
                    <a:pt x="446" y="78"/>
                    <a:pt x="436" y="79"/>
                    <a:pt x="425" y="80"/>
                  </a:cubicBezTo>
                  <a:cubicBezTo>
                    <a:pt x="415" y="82"/>
                    <a:pt x="404" y="84"/>
                    <a:pt x="394" y="86"/>
                  </a:cubicBezTo>
                  <a:cubicBezTo>
                    <a:pt x="381" y="63"/>
                    <a:pt x="366" y="41"/>
                    <a:pt x="350" y="19"/>
                  </a:cubicBezTo>
                  <a:cubicBezTo>
                    <a:pt x="336" y="23"/>
                    <a:pt x="322" y="27"/>
                    <a:pt x="309" y="32"/>
                  </a:cubicBezTo>
                  <a:cubicBezTo>
                    <a:pt x="308" y="60"/>
                    <a:pt x="309" y="88"/>
                    <a:pt x="311" y="115"/>
                  </a:cubicBezTo>
                  <a:cubicBezTo>
                    <a:pt x="301" y="119"/>
                    <a:pt x="292" y="124"/>
                    <a:pt x="283" y="129"/>
                  </a:cubicBezTo>
                  <a:cubicBezTo>
                    <a:pt x="273" y="134"/>
                    <a:pt x="264" y="140"/>
                    <a:pt x="256" y="146"/>
                  </a:cubicBezTo>
                  <a:cubicBezTo>
                    <a:pt x="235" y="129"/>
                    <a:pt x="213" y="113"/>
                    <a:pt x="190" y="99"/>
                  </a:cubicBezTo>
                  <a:cubicBezTo>
                    <a:pt x="178" y="108"/>
                    <a:pt x="167" y="117"/>
                    <a:pt x="157" y="126"/>
                  </a:cubicBezTo>
                  <a:cubicBezTo>
                    <a:pt x="166" y="153"/>
                    <a:pt x="176" y="178"/>
                    <a:pt x="188" y="203"/>
                  </a:cubicBezTo>
                  <a:cubicBezTo>
                    <a:pt x="181" y="210"/>
                    <a:pt x="174" y="218"/>
                    <a:pt x="167" y="226"/>
                  </a:cubicBezTo>
                  <a:cubicBezTo>
                    <a:pt x="161" y="235"/>
                    <a:pt x="154" y="243"/>
                    <a:pt x="148" y="252"/>
                  </a:cubicBezTo>
                  <a:cubicBezTo>
                    <a:pt x="122" y="243"/>
                    <a:pt x="97" y="237"/>
                    <a:pt x="70" y="232"/>
                  </a:cubicBezTo>
                  <a:cubicBezTo>
                    <a:pt x="62" y="244"/>
                    <a:pt x="55" y="256"/>
                    <a:pt x="49" y="269"/>
                  </a:cubicBezTo>
                  <a:cubicBezTo>
                    <a:pt x="67" y="290"/>
                    <a:pt x="86" y="310"/>
                    <a:pt x="106" y="329"/>
                  </a:cubicBezTo>
                  <a:cubicBezTo>
                    <a:pt x="102" y="339"/>
                    <a:pt x="98" y="348"/>
                    <a:pt x="95" y="358"/>
                  </a:cubicBezTo>
                  <a:cubicBezTo>
                    <a:pt x="91" y="369"/>
                    <a:pt x="88" y="379"/>
                    <a:pt x="86" y="389"/>
                  </a:cubicBezTo>
                  <a:cubicBezTo>
                    <a:pt x="59" y="391"/>
                    <a:pt x="32" y="394"/>
                    <a:pt x="6" y="399"/>
                  </a:cubicBezTo>
                  <a:cubicBezTo>
                    <a:pt x="3" y="413"/>
                    <a:pt x="1" y="427"/>
                    <a:pt x="0" y="441"/>
                  </a:cubicBezTo>
                  <a:cubicBezTo>
                    <a:pt x="24" y="454"/>
                    <a:pt x="49" y="466"/>
                    <a:pt x="74" y="476"/>
                  </a:cubicBezTo>
                  <a:cubicBezTo>
                    <a:pt x="74" y="487"/>
                    <a:pt x="74" y="497"/>
                    <a:pt x="75" y="508"/>
                  </a:cubicBezTo>
                  <a:cubicBezTo>
                    <a:pt x="75" y="518"/>
                    <a:pt x="76" y="529"/>
                    <a:pt x="78" y="539"/>
                  </a:cubicBezTo>
                  <a:cubicBezTo>
                    <a:pt x="53" y="551"/>
                    <a:pt x="30" y="563"/>
                    <a:pt x="6" y="577"/>
                  </a:cubicBezTo>
                  <a:cubicBezTo>
                    <a:pt x="9" y="591"/>
                    <a:pt x="12" y="605"/>
                    <a:pt x="16" y="619"/>
                  </a:cubicBezTo>
                  <a:cubicBezTo>
                    <a:pt x="44" y="623"/>
                    <a:pt x="71" y="625"/>
                    <a:pt x="98" y="625"/>
                  </a:cubicBezTo>
                  <a:cubicBezTo>
                    <a:pt x="102" y="635"/>
                    <a:pt x="106" y="645"/>
                    <a:pt x="110" y="654"/>
                  </a:cubicBezTo>
                  <a:cubicBezTo>
                    <a:pt x="114" y="664"/>
                    <a:pt x="119" y="674"/>
                    <a:pt x="124" y="683"/>
                  </a:cubicBezTo>
                  <a:cubicBezTo>
                    <a:pt x="106" y="702"/>
                    <a:pt x="88" y="723"/>
                    <a:pt x="71" y="744"/>
                  </a:cubicBezTo>
                  <a:cubicBezTo>
                    <a:pt x="79" y="756"/>
                    <a:pt x="87" y="768"/>
                    <a:pt x="96" y="779"/>
                  </a:cubicBezTo>
                  <a:cubicBezTo>
                    <a:pt x="123" y="773"/>
                    <a:pt x="149" y="765"/>
                    <a:pt x="174" y="755"/>
                  </a:cubicBezTo>
                  <a:cubicBezTo>
                    <a:pt x="181" y="763"/>
                    <a:pt x="189" y="771"/>
                    <a:pt x="196" y="778"/>
                  </a:cubicBezTo>
                  <a:cubicBezTo>
                    <a:pt x="204" y="786"/>
                    <a:pt x="211" y="793"/>
                    <a:pt x="220" y="800"/>
                  </a:cubicBezTo>
                  <a:cubicBezTo>
                    <a:pt x="209" y="824"/>
                    <a:pt x="200" y="850"/>
                    <a:pt x="192" y="876"/>
                  </a:cubicBezTo>
                  <a:cubicBezTo>
                    <a:pt x="204" y="884"/>
                    <a:pt x="216" y="892"/>
                    <a:pt x="228" y="900"/>
                  </a:cubicBezTo>
                  <a:cubicBezTo>
                    <a:pt x="251" y="884"/>
                    <a:pt x="272" y="867"/>
                    <a:pt x="293" y="849"/>
                  </a:cubicBezTo>
                  <a:cubicBezTo>
                    <a:pt x="302" y="854"/>
                    <a:pt x="311" y="858"/>
                    <a:pt x="321" y="863"/>
                  </a:cubicBezTo>
                  <a:cubicBezTo>
                    <a:pt x="331" y="867"/>
                    <a:pt x="341" y="871"/>
                    <a:pt x="351" y="874"/>
                  </a:cubicBezTo>
                  <a:cubicBezTo>
                    <a:pt x="350" y="901"/>
                    <a:pt x="351" y="928"/>
                    <a:pt x="353" y="955"/>
                  </a:cubicBezTo>
                  <a:cubicBezTo>
                    <a:pt x="366" y="959"/>
                    <a:pt x="380" y="962"/>
                    <a:pt x="394" y="965"/>
                  </a:cubicBezTo>
                  <a:cubicBezTo>
                    <a:pt x="410" y="942"/>
                    <a:pt x="424" y="918"/>
                    <a:pt x="436" y="894"/>
                  </a:cubicBezTo>
                  <a:cubicBezTo>
                    <a:pt x="447" y="895"/>
                    <a:pt x="457" y="896"/>
                    <a:pt x="468" y="896"/>
                  </a:cubicBezTo>
                  <a:cubicBezTo>
                    <a:pt x="479" y="897"/>
                    <a:pt x="489" y="897"/>
                    <a:pt x="500" y="896"/>
                  </a:cubicBezTo>
                  <a:cubicBezTo>
                    <a:pt x="509" y="921"/>
                    <a:pt x="519" y="947"/>
                    <a:pt x="531" y="971"/>
                  </a:cubicBezTo>
                  <a:cubicBezTo>
                    <a:pt x="545" y="969"/>
                    <a:pt x="559" y="967"/>
                    <a:pt x="573" y="965"/>
                  </a:cubicBezTo>
                  <a:cubicBezTo>
                    <a:pt x="580" y="937"/>
                    <a:pt x="584" y="911"/>
                    <a:pt x="587" y="884"/>
                  </a:cubicBezTo>
                  <a:cubicBezTo>
                    <a:pt x="597" y="881"/>
                    <a:pt x="607" y="878"/>
                    <a:pt x="617" y="875"/>
                  </a:cubicBezTo>
                  <a:cubicBezTo>
                    <a:pt x="627" y="871"/>
                    <a:pt x="637" y="867"/>
                    <a:pt x="647" y="863"/>
                  </a:cubicBezTo>
                  <a:cubicBezTo>
                    <a:pt x="664" y="883"/>
                    <a:pt x="683" y="903"/>
                    <a:pt x="703" y="921"/>
                  </a:cubicBezTo>
                  <a:cubicBezTo>
                    <a:pt x="716" y="915"/>
                    <a:pt x="728" y="908"/>
                    <a:pt x="740" y="900"/>
                  </a:cubicBezTo>
                  <a:cubicBezTo>
                    <a:pt x="736" y="873"/>
                    <a:pt x="731" y="846"/>
                    <a:pt x="723" y="820"/>
                  </a:cubicBezTo>
                  <a:cubicBezTo>
                    <a:pt x="732" y="814"/>
                    <a:pt x="740" y="807"/>
                    <a:pt x="748" y="800"/>
                  </a:cubicBezTo>
                  <a:cubicBezTo>
                    <a:pt x="757" y="794"/>
                    <a:pt x="764" y="786"/>
                    <a:pt x="772" y="779"/>
                  </a:cubicBezTo>
                  <a:cubicBezTo>
                    <a:pt x="795" y="792"/>
                    <a:pt x="820" y="803"/>
                    <a:pt x="845" y="813"/>
                  </a:cubicBezTo>
                  <a:cubicBezTo>
                    <a:pt x="855" y="802"/>
                    <a:pt x="864" y="791"/>
                    <a:pt x="872" y="780"/>
                  </a:cubicBezTo>
                  <a:cubicBezTo>
                    <a:pt x="859" y="756"/>
                    <a:pt x="844" y="733"/>
                    <a:pt x="828" y="711"/>
                  </a:cubicBezTo>
                  <a:cubicBezTo>
                    <a:pt x="834" y="702"/>
                    <a:pt x="839" y="693"/>
                    <a:pt x="844" y="684"/>
                  </a:cubicBezTo>
                  <a:cubicBezTo>
                    <a:pt x="849" y="674"/>
                    <a:pt x="854" y="665"/>
                    <a:pt x="858" y="655"/>
                  </a:cubicBezTo>
                  <a:cubicBezTo>
                    <a:pt x="885" y="659"/>
                    <a:pt x="911" y="660"/>
                    <a:pt x="939" y="661"/>
                  </a:cubicBezTo>
                  <a:cubicBezTo>
                    <a:pt x="944" y="647"/>
                    <a:pt x="948" y="634"/>
                    <a:pt x="952" y="620"/>
                  </a:cubicBezTo>
                  <a:cubicBezTo>
                    <a:pt x="931" y="602"/>
                    <a:pt x="908" y="586"/>
                    <a:pt x="886" y="572"/>
                  </a:cubicBezTo>
                  <a:cubicBezTo>
                    <a:pt x="888" y="561"/>
                    <a:pt x="890" y="551"/>
                    <a:pt x="891" y="541"/>
                  </a:cubicBezTo>
                  <a:close/>
                  <a:moveTo>
                    <a:pt x="803" y="529"/>
                  </a:moveTo>
                  <a:cubicBezTo>
                    <a:pt x="798" y="568"/>
                    <a:pt x="785" y="606"/>
                    <a:pt x="766" y="641"/>
                  </a:cubicBezTo>
                  <a:cubicBezTo>
                    <a:pt x="747" y="676"/>
                    <a:pt x="721" y="707"/>
                    <a:pt x="691" y="732"/>
                  </a:cubicBezTo>
                  <a:cubicBezTo>
                    <a:pt x="661" y="758"/>
                    <a:pt x="626" y="778"/>
                    <a:pt x="588" y="790"/>
                  </a:cubicBezTo>
                  <a:cubicBezTo>
                    <a:pt x="551" y="803"/>
                    <a:pt x="511" y="809"/>
                    <a:pt x="472" y="807"/>
                  </a:cubicBezTo>
                  <a:cubicBezTo>
                    <a:pt x="432" y="806"/>
                    <a:pt x="393" y="797"/>
                    <a:pt x="357" y="781"/>
                  </a:cubicBezTo>
                  <a:cubicBezTo>
                    <a:pt x="320" y="765"/>
                    <a:pt x="287" y="743"/>
                    <a:pt x="259" y="715"/>
                  </a:cubicBezTo>
                  <a:cubicBezTo>
                    <a:pt x="230" y="687"/>
                    <a:pt x="207" y="654"/>
                    <a:pt x="191" y="618"/>
                  </a:cubicBezTo>
                  <a:cubicBezTo>
                    <a:pt x="175" y="582"/>
                    <a:pt x="166" y="543"/>
                    <a:pt x="164" y="503"/>
                  </a:cubicBezTo>
                  <a:cubicBezTo>
                    <a:pt x="161" y="464"/>
                    <a:pt x="167" y="424"/>
                    <a:pt x="179" y="386"/>
                  </a:cubicBezTo>
                  <a:cubicBezTo>
                    <a:pt x="191" y="349"/>
                    <a:pt x="211" y="313"/>
                    <a:pt x="236" y="283"/>
                  </a:cubicBezTo>
                  <a:cubicBezTo>
                    <a:pt x="261" y="252"/>
                    <a:pt x="292" y="226"/>
                    <a:pt x="326" y="207"/>
                  </a:cubicBezTo>
                  <a:cubicBezTo>
                    <a:pt x="361" y="187"/>
                    <a:pt x="399" y="174"/>
                    <a:pt x="438" y="168"/>
                  </a:cubicBezTo>
                  <a:cubicBezTo>
                    <a:pt x="477" y="163"/>
                    <a:pt x="517" y="164"/>
                    <a:pt x="556" y="173"/>
                  </a:cubicBezTo>
                  <a:cubicBezTo>
                    <a:pt x="594" y="182"/>
                    <a:pt x="632" y="198"/>
                    <a:pt x="664" y="220"/>
                  </a:cubicBezTo>
                  <a:cubicBezTo>
                    <a:pt x="697" y="242"/>
                    <a:pt x="726" y="271"/>
                    <a:pt x="748" y="303"/>
                  </a:cubicBezTo>
                  <a:cubicBezTo>
                    <a:pt x="771" y="336"/>
                    <a:pt x="787" y="372"/>
                    <a:pt x="797" y="411"/>
                  </a:cubicBezTo>
                  <a:cubicBezTo>
                    <a:pt x="806" y="450"/>
                    <a:pt x="808" y="490"/>
                    <a:pt x="803" y="529"/>
                  </a:cubicBezTo>
                  <a:close/>
                </a:path>
              </a:pathLst>
            </a:custGeom>
            <a:gradFill>
              <a:gsLst>
                <a:gs pos="50000">
                  <a:schemeClr val="accent2"/>
                </a:gs>
                <a:gs pos="0">
                  <a:schemeClr val="accent1"/>
                </a:gs>
                <a:gs pos="100000">
                  <a:schemeClr val="accent3"/>
                </a:gs>
              </a:gsLst>
              <a:lin ang="5400000" scaled="1"/>
            </a:gradFill>
            <a:ln>
              <a:noFill/>
            </a:ln>
          </p:spPr>
          <p:txBody>
            <a:bodyPr vert="horz" wrap="square" lIns="68580" tIns="34290" rIns="68580" bIns="34290" numCol="1" anchor="t" anchorCtr="0" compatLnSpc="1"/>
            <a:lstStyle/>
            <a:p>
              <a:pPr>
                <a:lnSpc>
                  <a:spcPct val="120000"/>
                </a:lnSpc>
              </a:pPr>
              <a:endParaRPr lang="en-US" sz="1350">
                <a:gradFill>
                  <a:gsLst>
                    <a:gs pos="50000">
                      <a:schemeClr val="accent2"/>
                    </a:gs>
                    <a:gs pos="0">
                      <a:schemeClr val="accent1"/>
                    </a:gs>
                    <a:gs pos="100000">
                      <a:schemeClr val="accent3"/>
                    </a:gs>
                  </a:gsLst>
                  <a:lin ang="5400000" scaled="1"/>
                </a:gradFill>
                <a:cs typeface="+mn-ea"/>
                <a:sym typeface="+mn-lt"/>
              </a:endParaRPr>
            </a:p>
          </p:txBody>
        </p:sp>
        <p:sp>
          <p:nvSpPr>
            <p:cNvPr id="34" name="TextBox 47"/>
            <p:cNvSpPr txBox="1"/>
            <p:nvPr/>
          </p:nvSpPr>
          <p:spPr>
            <a:xfrm>
              <a:off x="1546702" y="1923773"/>
              <a:ext cx="723275" cy="269561"/>
            </a:xfrm>
            <a:prstGeom prst="rect">
              <a:avLst/>
            </a:prstGeom>
            <a:noFill/>
          </p:spPr>
          <p:txBody>
            <a:bodyPr wrap="none" rtlCol="0">
              <a:spAutoFit/>
            </a:bodyPr>
            <a:lstStyle/>
            <a:p>
              <a:pPr>
                <a:lnSpc>
                  <a:spcPct val="120000"/>
                </a:lnSpc>
              </a:pPr>
              <a:r>
                <a:rPr lang="zh-CN" altLang="en-US" sz="1050" dirty="0">
                  <a:gradFill>
                    <a:gsLst>
                      <a:gs pos="50000">
                        <a:schemeClr val="accent2"/>
                      </a:gs>
                      <a:gs pos="0">
                        <a:schemeClr val="accent1"/>
                      </a:gs>
                      <a:gs pos="100000">
                        <a:schemeClr val="accent3"/>
                      </a:gs>
                    </a:gsLst>
                    <a:lin ang="5400000" scaled="1"/>
                  </a:gradFill>
                  <a:cs typeface="+mn-ea"/>
                  <a:sym typeface="+mn-lt"/>
                </a:rPr>
                <a:t>添加标题</a:t>
              </a:r>
              <a:endParaRPr lang="en-US" sz="1050" dirty="0">
                <a:gradFill>
                  <a:gsLst>
                    <a:gs pos="50000">
                      <a:schemeClr val="accent2"/>
                    </a:gs>
                    <a:gs pos="0">
                      <a:schemeClr val="accent1"/>
                    </a:gs>
                    <a:gs pos="100000">
                      <a:schemeClr val="accent3"/>
                    </a:gs>
                  </a:gsLst>
                  <a:lin ang="5400000" scaled="1"/>
                </a:gradFill>
                <a:cs typeface="+mn-ea"/>
                <a:sym typeface="+mn-lt"/>
              </a:endParaRPr>
            </a:p>
          </p:txBody>
        </p:sp>
      </p:grpSp>
      <p:grpSp>
        <p:nvGrpSpPr>
          <p:cNvPr id="4" name="组合 3"/>
          <p:cNvGrpSpPr/>
          <p:nvPr/>
        </p:nvGrpSpPr>
        <p:grpSpPr>
          <a:xfrm>
            <a:off x="805758" y="2580364"/>
            <a:ext cx="1359466" cy="1359466"/>
            <a:chOff x="805758" y="2580364"/>
            <a:chExt cx="1359466" cy="1359466"/>
          </a:xfrm>
        </p:grpSpPr>
        <p:sp>
          <p:nvSpPr>
            <p:cNvPr id="5" name="Freeform 4"/>
            <p:cNvSpPr>
              <a:spLocks noEditPoints="1"/>
            </p:cNvSpPr>
            <p:nvPr/>
          </p:nvSpPr>
          <p:spPr bwMode="auto">
            <a:xfrm>
              <a:off x="805758" y="2580364"/>
              <a:ext cx="1359466" cy="1359466"/>
            </a:xfrm>
            <a:custGeom>
              <a:avLst/>
              <a:gdLst>
                <a:gd name="T0" fmla="*/ 894 w 971"/>
                <a:gd name="T1" fmla="*/ 509 h 971"/>
                <a:gd name="T2" fmla="*/ 969 w 971"/>
                <a:gd name="T3" fmla="*/ 442 h 971"/>
                <a:gd name="T4" fmla="*/ 883 w 971"/>
                <a:gd name="T5" fmla="*/ 390 h 971"/>
                <a:gd name="T6" fmla="*/ 938 w 971"/>
                <a:gd name="T7" fmla="*/ 309 h 971"/>
                <a:gd name="T8" fmla="*/ 838 w 971"/>
                <a:gd name="T9" fmla="*/ 279 h 971"/>
                <a:gd name="T10" fmla="*/ 802 w 971"/>
                <a:gd name="T11" fmla="*/ 227 h 971"/>
                <a:gd name="T12" fmla="*/ 813 w 971"/>
                <a:gd name="T13" fmla="*/ 127 h 971"/>
                <a:gd name="T14" fmla="*/ 714 w 971"/>
                <a:gd name="T15" fmla="*/ 146 h 971"/>
                <a:gd name="T16" fmla="*/ 700 w 971"/>
                <a:gd name="T17" fmla="*/ 50 h 971"/>
                <a:gd name="T18" fmla="*/ 606 w 971"/>
                <a:gd name="T19" fmla="*/ 95 h 971"/>
                <a:gd name="T20" fmla="*/ 545 w 971"/>
                <a:gd name="T21" fmla="*/ 81 h 971"/>
                <a:gd name="T22" fmla="*/ 485 w 971"/>
                <a:gd name="T23" fmla="*/ 0 h 971"/>
                <a:gd name="T24" fmla="*/ 425 w 971"/>
                <a:gd name="T25" fmla="*/ 80 h 971"/>
                <a:gd name="T26" fmla="*/ 350 w 971"/>
                <a:gd name="T27" fmla="*/ 19 h 971"/>
                <a:gd name="T28" fmla="*/ 311 w 971"/>
                <a:gd name="T29" fmla="*/ 115 h 971"/>
                <a:gd name="T30" fmla="*/ 256 w 971"/>
                <a:gd name="T31" fmla="*/ 146 h 971"/>
                <a:gd name="T32" fmla="*/ 157 w 971"/>
                <a:gd name="T33" fmla="*/ 126 h 971"/>
                <a:gd name="T34" fmla="*/ 167 w 971"/>
                <a:gd name="T35" fmla="*/ 226 h 971"/>
                <a:gd name="T36" fmla="*/ 70 w 971"/>
                <a:gd name="T37" fmla="*/ 232 h 971"/>
                <a:gd name="T38" fmla="*/ 106 w 971"/>
                <a:gd name="T39" fmla="*/ 329 h 971"/>
                <a:gd name="T40" fmla="*/ 86 w 971"/>
                <a:gd name="T41" fmla="*/ 389 h 971"/>
                <a:gd name="T42" fmla="*/ 0 w 971"/>
                <a:gd name="T43" fmla="*/ 441 h 971"/>
                <a:gd name="T44" fmla="*/ 75 w 971"/>
                <a:gd name="T45" fmla="*/ 508 h 971"/>
                <a:gd name="T46" fmla="*/ 6 w 971"/>
                <a:gd name="T47" fmla="*/ 577 h 971"/>
                <a:gd name="T48" fmla="*/ 98 w 971"/>
                <a:gd name="T49" fmla="*/ 625 h 971"/>
                <a:gd name="T50" fmla="*/ 124 w 971"/>
                <a:gd name="T51" fmla="*/ 683 h 971"/>
                <a:gd name="T52" fmla="*/ 96 w 971"/>
                <a:gd name="T53" fmla="*/ 779 h 971"/>
                <a:gd name="T54" fmla="*/ 196 w 971"/>
                <a:gd name="T55" fmla="*/ 778 h 971"/>
                <a:gd name="T56" fmla="*/ 192 w 971"/>
                <a:gd name="T57" fmla="*/ 876 h 971"/>
                <a:gd name="T58" fmla="*/ 293 w 971"/>
                <a:gd name="T59" fmla="*/ 849 h 971"/>
                <a:gd name="T60" fmla="*/ 351 w 971"/>
                <a:gd name="T61" fmla="*/ 874 h 971"/>
                <a:gd name="T62" fmla="*/ 394 w 971"/>
                <a:gd name="T63" fmla="*/ 965 h 971"/>
                <a:gd name="T64" fmla="*/ 468 w 971"/>
                <a:gd name="T65" fmla="*/ 896 h 971"/>
                <a:gd name="T66" fmla="*/ 531 w 971"/>
                <a:gd name="T67" fmla="*/ 971 h 971"/>
                <a:gd name="T68" fmla="*/ 587 w 971"/>
                <a:gd name="T69" fmla="*/ 884 h 971"/>
                <a:gd name="T70" fmla="*/ 647 w 971"/>
                <a:gd name="T71" fmla="*/ 863 h 971"/>
                <a:gd name="T72" fmla="*/ 740 w 971"/>
                <a:gd name="T73" fmla="*/ 900 h 971"/>
                <a:gd name="T74" fmla="*/ 748 w 971"/>
                <a:gd name="T75" fmla="*/ 800 h 971"/>
                <a:gd name="T76" fmla="*/ 845 w 971"/>
                <a:gd name="T77" fmla="*/ 813 h 971"/>
                <a:gd name="T78" fmla="*/ 828 w 971"/>
                <a:gd name="T79" fmla="*/ 711 h 971"/>
                <a:gd name="T80" fmla="*/ 858 w 971"/>
                <a:gd name="T81" fmla="*/ 655 h 971"/>
                <a:gd name="T82" fmla="*/ 952 w 971"/>
                <a:gd name="T83" fmla="*/ 620 h 971"/>
                <a:gd name="T84" fmla="*/ 891 w 971"/>
                <a:gd name="T85" fmla="*/ 541 h 971"/>
                <a:gd name="T86" fmla="*/ 766 w 971"/>
                <a:gd name="T87" fmla="*/ 641 h 971"/>
                <a:gd name="T88" fmla="*/ 588 w 971"/>
                <a:gd name="T89" fmla="*/ 790 h 971"/>
                <a:gd name="T90" fmla="*/ 357 w 971"/>
                <a:gd name="T91" fmla="*/ 781 h 971"/>
                <a:gd name="T92" fmla="*/ 191 w 971"/>
                <a:gd name="T93" fmla="*/ 618 h 971"/>
                <a:gd name="T94" fmla="*/ 179 w 971"/>
                <a:gd name="T95" fmla="*/ 386 h 971"/>
                <a:gd name="T96" fmla="*/ 326 w 971"/>
                <a:gd name="T97" fmla="*/ 207 h 971"/>
                <a:gd name="T98" fmla="*/ 556 w 971"/>
                <a:gd name="T99" fmla="*/ 173 h 971"/>
                <a:gd name="T100" fmla="*/ 748 w 971"/>
                <a:gd name="T101" fmla="*/ 303 h 971"/>
                <a:gd name="T102" fmla="*/ 803 w 971"/>
                <a:gd name="T103" fmla="*/ 529 h 9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971" h="971">
                  <a:moveTo>
                    <a:pt x="891" y="541"/>
                  </a:moveTo>
                  <a:cubicBezTo>
                    <a:pt x="893" y="530"/>
                    <a:pt x="893" y="520"/>
                    <a:pt x="894" y="509"/>
                  </a:cubicBezTo>
                  <a:cubicBezTo>
                    <a:pt x="920" y="502"/>
                    <a:pt x="946" y="494"/>
                    <a:pt x="971" y="485"/>
                  </a:cubicBezTo>
                  <a:cubicBezTo>
                    <a:pt x="971" y="470"/>
                    <a:pt x="970" y="456"/>
                    <a:pt x="969" y="442"/>
                  </a:cubicBezTo>
                  <a:cubicBezTo>
                    <a:pt x="942" y="433"/>
                    <a:pt x="916" y="426"/>
                    <a:pt x="889" y="421"/>
                  </a:cubicBezTo>
                  <a:cubicBezTo>
                    <a:pt x="888" y="411"/>
                    <a:pt x="885" y="400"/>
                    <a:pt x="883" y="390"/>
                  </a:cubicBezTo>
                  <a:cubicBezTo>
                    <a:pt x="880" y="380"/>
                    <a:pt x="878" y="370"/>
                    <a:pt x="874" y="360"/>
                  </a:cubicBezTo>
                  <a:cubicBezTo>
                    <a:pt x="896" y="344"/>
                    <a:pt x="917" y="327"/>
                    <a:pt x="938" y="309"/>
                  </a:cubicBezTo>
                  <a:cubicBezTo>
                    <a:pt x="932" y="296"/>
                    <a:pt x="927" y="283"/>
                    <a:pt x="920" y="270"/>
                  </a:cubicBezTo>
                  <a:cubicBezTo>
                    <a:pt x="893" y="271"/>
                    <a:pt x="865" y="274"/>
                    <a:pt x="838" y="279"/>
                  </a:cubicBezTo>
                  <a:cubicBezTo>
                    <a:pt x="833" y="270"/>
                    <a:pt x="828" y="261"/>
                    <a:pt x="821" y="252"/>
                  </a:cubicBezTo>
                  <a:cubicBezTo>
                    <a:pt x="816" y="244"/>
                    <a:pt x="809" y="235"/>
                    <a:pt x="802" y="227"/>
                  </a:cubicBezTo>
                  <a:cubicBezTo>
                    <a:pt x="817" y="205"/>
                    <a:pt x="831" y="181"/>
                    <a:pt x="843" y="157"/>
                  </a:cubicBezTo>
                  <a:cubicBezTo>
                    <a:pt x="833" y="147"/>
                    <a:pt x="823" y="137"/>
                    <a:pt x="813" y="127"/>
                  </a:cubicBezTo>
                  <a:cubicBezTo>
                    <a:pt x="787" y="139"/>
                    <a:pt x="763" y="151"/>
                    <a:pt x="740" y="165"/>
                  </a:cubicBezTo>
                  <a:cubicBezTo>
                    <a:pt x="731" y="159"/>
                    <a:pt x="723" y="153"/>
                    <a:pt x="714" y="146"/>
                  </a:cubicBezTo>
                  <a:cubicBezTo>
                    <a:pt x="705" y="141"/>
                    <a:pt x="696" y="135"/>
                    <a:pt x="687" y="130"/>
                  </a:cubicBezTo>
                  <a:cubicBezTo>
                    <a:pt x="693" y="104"/>
                    <a:pt x="697" y="77"/>
                    <a:pt x="700" y="50"/>
                  </a:cubicBezTo>
                  <a:cubicBezTo>
                    <a:pt x="687" y="44"/>
                    <a:pt x="674" y="38"/>
                    <a:pt x="661" y="33"/>
                  </a:cubicBezTo>
                  <a:cubicBezTo>
                    <a:pt x="641" y="52"/>
                    <a:pt x="623" y="73"/>
                    <a:pt x="606" y="95"/>
                  </a:cubicBezTo>
                  <a:cubicBezTo>
                    <a:pt x="596" y="92"/>
                    <a:pt x="586" y="89"/>
                    <a:pt x="576" y="86"/>
                  </a:cubicBezTo>
                  <a:cubicBezTo>
                    <a:pt x="566" y="84"/>
                    <a:pt x="555" y="82"/>
                    <a:pt x="545" y="81"/>
                  </a:cubicBezTo>
                  <a:cubicBezTo>
                    <a:pt x="541" y="54"/>
                    <a:pt x="535" y="28"/>
                    <a:pt x="528" y="2"/>
                  </a:cubicBezTo>
                  <a:cubicBezTo>
                    <a:pt x="513" y="0"/>
                    <a:pt x="499" y="0"/>
                    <a:pt x="485" y="0"/>
                  </a:cubicBezTo>
                  <a:cubicBezTo>
                    <a:pt x="474" y="25"/>
                    <a:pt x="464" y="51"/>
                    <a:pt x="457" y="77"/>
                  </a:cubicBezTo>
                  <a:cubicBezTo>
                    <a:pt x="446" y="78"/>
                    <a:pt x="436" y="79"/>
                    <a:pt x="425" y="80"/>
                  </a:cubicBezTo>
                  <a:cubicBezTo>
                    <a:pt x="415" y="82"/>
                    <a:pt x="404" y="84"/>
                    <a:pt x="394" y="86"/>
                  </a:cubicBezTo>
                  <a:cubicBezTo>
                    <a:pt x="381" y="63"/>
                    <a:pt x="366" y="41"/>
                    <a:pt x="350" y="19"/>
                  </a:cubicBezTo>
                  <a:cubicBezTo>
                    <a:pt x="336" y="23"/>
                    <a:pt x="322" y="27"/>
                    <a:pt x="309" y="32"/>
                  </a:cubicBezTo>
                  <a:cubicBezTo>
                    <a:pt x="308" y="60"/>
                    <a:pt x="309" y="88"/>
                    <a:pt x="311" y="115"/>
                  </a:cubicBezTo>
                  <a:cubicBezTo>
                    <a:pt x="301" y="119"/>
                    <a:pt x="292" y="124"/>
                    <a:pt x="283" y="129"/>
                  </a:cubicBezTo>
                  <a:cubicBezTo>
                    <a:pt x="273" y="134"/>
                    <a:pt x="264" y="140"/>
                    <a:pt x="256" y="146"/>
                  </a:cubicBezTo>
                  <a:cubicBezTo>
                    <a:pt x="235" y="129"/>
                    <a:pt x="213" y="113"/>
                    <a:pt x="190" y="99"/>
                  </a:cubicBezTo>
                  <a:cubicBezTo>
                    <a:pt x="178" y="108"/>
                    <a:pt x="167" y="117"/>
                    <a:pt x="157" y="126"/>
                  </a:cubicBezTo>
                  <a:cubicBezTo>
                    <a:pt x="166" y="153"/>
                    <a:pt x="176" y="178"/>
                    <a:pt x="188" y="203"/>
                  </a:cubicBezTo>
                  <a:cubicBezTo>
                    <a:pt x="181" y="210"/>
                    <a:pt x="174" y="218"/>
                    <a:pt x="167" y="226"/>
                  </a:cubicBezTo>
                  <a:cubicBezTo>
                    <a:pt x="161" y="235"/>
                    <a:pt x="154" y="243"/>
                    <a:pt x="148" y="252"/>
                  </a:cubicBezTo>
                  <a:cubicBezTo>
                    <a:pt x="122" y="243"/>
                    <a:pt x="97" y="237"/>
                    <a:pt x="70" y="232"/>
                  </a:cubicBezTo>
                  <a:cubicBezTo>
                    <a:pt x="62" y="244"/>
                    <a:pt x="55" y="256"/>
                    <a:pt x="49" y="269"/>
                  </a:cubicBezTo>
                  <a:cubicBezTo>
                    <a:pt x="67" y="290"/>
                    <a:pt x="86" y="310"/>
                    <a:pt x="106" y="329"/>
                  </a:cubicBezTo>
                  <a:cubicBezTo>
                    <a:pt x="102" y="339"/>
                    <a:pt x="98" y="348"/>
                    <a:pt x="95" y="358"/>
                  </a:cubicBezTo>
                  <a:cubicBezTo>
                    <a:pt x="91" y="369"/>
                    <a:pt x="88" y="379"/>
                    <a:pt x="86" y="389"/>
                  </a:cubicBezTo>
                  <a:cubicBezTo>
                    <a:pt x="59" y="391"/>
                    <a:pt x="32" y="394"/>
                    <a:pt x="6" y="399"/>
                  </a:cubicBezTo>
                  <a:cubicBezTo>
                    <a:pt x="3" y="413"/>
                    <a:pt x="1" y="427"/>
                    <a:pt x="0" y="441"/>
                  </a:cubicBezTo>
                  <a:cubicBezTo>
                    <a:pt x="24" y="454"/>
                    <a:pt x="49" y="466"/>
                    <a:pt x="74" y="476"/>
                  </a:cubicBezTo>
                  <a:cubicBezTo>
                    <a:pt x="74" y="487"/>
                    <a:pt x="74" y="497"/>
                    <a:pt x="75" y="508"/>
                  </a:cubicBezTo>
                  <a:cubicBezTo>
                    <a:pt x="75" y="518"/>
                    <a:pt x="76" y="529"/>
                    <a:pt x="78" y="539"/>
                  </a:cubicBezTo>
                  <a:cubicBezTo>
                    <a:pt x="53" y="551"/>
                    <a:pt x="30" y="563"/>
                    <a:pt x="6" y="577"/>
                  </a:cubicBezTo>
                  <a:cubicBezTo>
                    <a:pt x="9" y="591"/>
                    <a:pt x="12" y="605"/>
                    <a:pt x="16" y="619"/>
                  </a:cubicBezTo>
                  <a:cubicBezTo>
                    <a:pt x="44" y="623"/>
                    <a:pt x="71" y="625"/>
                    <a:pt x="98" y="625"/>
                  </a:cubicBezTo>
                  <a:cubicBezTo>
                    <a:pt x="102" y="635"/>
                    <a:pt x="106" y="645"/>
                    <a:pt x="110" y="654"/>
                  </a:cubicBezTo>
                  <a:cubicBezTo>
                    <a:pt x="114" y="664"/>
                    <a:pt x="119" y="674"/>
                    <a:pt x="124" y="683"/>
                  </a:cubicBezTo>
                  <a:cubicBezTo>
                    <a:pt x="106" y="702"/>
                    <a:pt x="88" y="723"/>
                    <a:pt x="71" y="744"/>
                  </a:cubicBezTo>
                  <a:cubicBezTo>
                    <a:pt x="79" y="756"/>
                    <a:pt x="87" y="768"/>
                    <a:pt x="96" y="779"/>
                  </a:cubicBezTo>
                  <a:cubicBezTo>
                    <a:pt x="123" y="773"/>
                    <a:pt x="149" y="765"/>
                    <a:pt x="174" y="755"/>
                  </a:cubicBezTo>
                  <a:cubicBezTo>
                    <a:pt x="181" y="763"/>
                    <a:pt x="189" y="771"/>
                    <a:pt x="196" y="778"/>
                  </a:cubicBezTo>
                  <a:cubicBezTo>
                    <a:pt x="204" y="786"/>
                    <a:pt x="211" y="793"/>
                    <a:pt x="220" y="800"/>
                  </a:cubicBezTo>
                  <a:cubicBezTo>
                    <a:pt x="209" y="824"/>
                    <a:pt x="200" y="850"/>
                    <a:pt x="192" y="876"/>
                  </a:cubicBezTo>
                  <a:cubicBezTo>
                    <a:pt x="204" y="884"/>
                    <a:pt x="216" y="892"/>
                    <a:pt x="228" y="900"/>
                  </a:cubicBezTo>
                  <a:cubicBezTo>
                    <a:pt x="251" y="884"/>
                    <a:pt x="272" y="867"/>
                    <a:pt x="293" y="849"/>
                  </a:cubicBezTo>
                  <a:cubicBezTo>
                    <a:pt x="302" y="854"/>
                    <a:pt x="311" y="858"/>
                    <a:pt x="321" y="863"/>
                  </a:cubicBezTo>
                  <a:cubicBezTo>
                    <a:pt x="331" y="867"/>
                    <a:pt x="341" y="871"/>
                    <a:pt x="351" y="874"/>
                  </a:cubicBezTo>
                  <a:cubicBezTo>
                    <a:pt x="350" y="901"/>
                    <a:pt x="351" y="928"/>
                    <a:pt x="353" y="955"/>
                  </a:cubicBezTo>
                  <a:cubicBezTo>
                    <a:pt x="366" y="959"/>
                    <a:pt x="380" y="962"/>
                    <a:pt x="394" y="965"/>
                  </a:cubicBezTo>
                  <a:cubicBezTo>
                    <a:pt x="410" y="942"/>
                    <a:pt x="424" y="918"/>
                    <a:pt x="436" y="894"/>
                  </a:cubicBezTo>
                  <a:cubicBezTo>
                    <a:pt x="447" y="895"/>
                    <a:pt x="457" y="896"/>
                    <a:pt x="468" y="896"/>
                  </a:cubicBezTo>
                  <a:cubicBezTo>
                    <a:pt x="479" y="897"/>
                    <a:pt x="489" y="897"/>
                    <a:pt x="500" y="896"/>
                  </a:cubicBezTo>
                  <a:cubicBezTo>
                    <a:pt x="509" y="921"/>
                    <a:pt x="519" y="947"/>
                    <a:pt x="531" y="971"/>
                  </a:cubicBezTo>
                  <a:cubicBezTo>
                    <a:pt x="545" y="969"/>
                    <a:pt x="559" y="967"/>
                    <a:pt x="573" y="965"/>
                  </a:cubicBezTo>
                  <a:cubicBezTo>
                    <a:pt x="580" y="937"/>
                    <a:pt x="584" y="911"/>
                    <a:pt x="587" y="884"/>
                  </a:cubicBezTo>
                  <a:cubicBezTo>
                    <a:pt x="597" y="881"/>
                    <a:pt x="607" y="878"/>
                    <a:pt x="617" y="875"/>
                  </a:cubicBezTo>
                  <a:cubicBezTo>
                    <a:pt x="627" y="871"/>
                    <a:pt x="637" y="867"/>
                    <a:pt x="647" y="863"/>
                  </a:cubicBezTo>
                  <a:cubicBezTo>
                    <a:pt x="664" y="883"/>
                    <a:pt x="683" y="903"/>
                    <a:pt x="703" y="921"/>
                  </a:cubicBezTo>
                  <a:cubicBezTo>
                    <a:pt x="716" y="915"/>
                    <a:pt x="728" y="908"/>
                    <a:pt x="740" y="900"/>
                  </a:cubicBezTo>
                  <a:cubicBezTo>
                    <a:pt x="736" y="873"/>
                    <a:pt x="731" y="846"/>
                    <a:pt x="723" y="820"/>
                  </a:cubicBezTo>
                  <a:cubicBezTo>
                    <a:pt x="732" y="814"/>
                    <a:pt x="740" y="807"/>
                    <a:pt x="748" y="800"/>
                  </a:cubicBezTo>
                  <a:cubicBezTo>
                    <a:pt x="757" y="794"/>
                    <a:pt x="764" y="786"/>
                    <a:pt x="772" y="779"/>
                  </a:cubicBezTo>
                  <a:cubicBezTo>
                    <a:pt x="795" y="792"/>
                    <a:pt x="820" y="803"/>
                    <a:pt x="845" y="813"/>
                  </a:cubicBezTo>
                  <a:cubicBezTo>
                    <a:pt x="855" y="802"/>
                    <a:pt x="864" y="791"/>
                    <a:pt x="872" y="780"/>
                  </a:cubicBezTo>
                  <a:cubicBezTo>
                    <a:pt x="859" y="756"/>
                    <a:pt x="844" y="733"/>
                    <a:pt x="828" y="711"/>
                  </a:cubicBezTo>
                  <a:cubicBezTo>
                    <a:pt x="834" y="702"/>
                    <a:pt x="839" y="693"/>
                    <a:pt x="844" y="684"/>
                  </a:cubicBezTo>
                  <a:cubicBezTo>
                    <a:pt x="849" y="674"/>
                    <a:pt x="854" y="665"/>
                    <a:pt x="858" y="655"/>
                  </a:cubicBezTo>
                  <a:cubicBezTo>
                    <a:pt x="885" y="659"/>
                    <a:pt x="911" y="660"/>
                    <a:pt x="939" y="661"/>
                  </a:cubicBezTo>
                  <a:cubicBezTo>
                    <a:pt x="944" y="647"/>
                    <a:pt x="948" y="634"/>
                    <a:pt x="952" y="620"/>
                  </a:cubicBezTo>
                  <a:cubicBezTo>
                    <a:pt x="931" y="602"/>
                    <a:pt x="908" y="586"/>
                    <a:pt x="886" y="572"/>
                  </a:cubicBezTo>
                  <a:cubicBezTo>
                    <a:pt x="888" y="561"/>
                    <a:pt x="890" y="551"/>
                    <a:pt x="891" y="541"/>
                  </a:cubicBezTo>
                  <a:close/>
                  <a:moveTo>
                    <a:pt x="803" y="529"/>
                  </a:moveTo>
                  <a:cubicBezTo>
                    <a:pt x="798" y="568"/>
                    <a:pt x="785" y="606"/>
                    <a:pt x="766" y="641"/>
                  </a:cubicBezTo>
                  <a:cubicBezTo>
                    <a:pt x="747" y="676"/>
                    <a:pt x="721" y="707"/>
                    <a:pt x="691" y="732"/>
                  </a:cubicBezTo>
                  <a:cubicBezTo>
                    <a:pt x="661" y="758"/>
                    <a:pt x="626" y="778"/>
                    <a:pt x="588" y="790"/>
                  </a:cubicBezTo>
                  <a:cubicBezTo>
                    <a:pt x="551" y="803"/>
                    <a:pt x="511" y="809"/>
                    <a:pt x="472" y="807"/>
                  </a:cubicBezTo>
                  <a:cubicBezTo>
                    <a:pt x="432" y="806"/>
                    <a:pt x="393" y="797"/>
                    <a:pt x="357" y="781"/>
                  </a:cubicBezTo>
                  <a:cubicBezTo>
                    <a:pt x="320" y="765"/>
                    <a:pt x="287" y="743"/>
                    <a:pt x="259" y="715"/>
                  </a:cubicBezTo>
                  <a:cubicBezTo>
                    <a:pt x="230" y="687"/>
                    <a:pt x="207" y="654"/>
                    <a:pt x="191" y="618"/>
                  </a:cubicBezTo>
                  <a:cubicBezTo>
                    <a:pt x="175" y="582"/>
                    <a:pt x="166" y="543"/>
                    <a:pt x="164" y="503"/>
                  </a:cubicBezTo>
                  <a:cubicBezTo>
                    <a:pt x="161" y="464"/>
                    <a:pt x="167" y="424"/>
                    <a:pt x="179" y="386"/>
                  </a:cubicBezTo>
                  <a:cubicBezTo>
                    <a:pt x="191" y="349"/>
                    <a:pt x="211" y="313"/>
                    <a:pt x="236" y="283"/>
                  </a:cubicBezTo>
                  <a:cubicBezTo>
                    <a:pt x="261" y="252"/>
                    <a:pt x="292" y="226"/>
                    <a:pt x="326" y="207"/>
                  </a:cubicBezTo>
                  <a:cubicBezTo>
                    <a:pt x="361" y="187"/>
                    <a:pt x="399" y="174"/>
                    <a:pt x="438" y="168"/>
                  </a:cubicBezTo>
                  <a:cubicBezTo>
                    <a:pt x="477" y="163"/>
                    <a:pt x="517" y="164"/>
                    <a:pt x="556" y="173"/>
                  </a:cubicBezTo>
                  <a:cubicBezTo>
                    <a:pt x="594" y="182"/>
                    <a:pt x="632" y="198"/>
                    <a:pt x="664" y="220"/>
                  </a:cubicBezTo>
                  <a:cubicBezTo>
                    <a:pt x="697" y="242"/>
                    <a:pt x="726" y="271"/>
                    <a:pt x="748" y="303"/>
                  </a:cubicBezTo>
                  <a:cubicBezTo>
                    <a:pt x="771" y="336"/>
                    <a:pt x="787" y="372"/>
                    <a:pt x="797" y="411"/>
                  </a:cubicBezTo>
                  <a:cubicBezTo>
                    <a:pt x="806" y="450"/>
                    <a:pt x="808" y="490"/>
                    <a:pt x="803" y="529"/>
                  </a:cubicBezTo>
                  <a:close/>
                </a:path>
              </a:pathLst>
            </a:custGeom>
            <a:gradFill>
              <a:gsLst>
                <a:gs pos="50000">
                  <a:schemeClr val="accent2"/>
                </a:gs>
                <a:gs pos="0">
                  <a:schemeClr val="accent1"/>
                </a:gs>
                <a:gs pos="100000">
                  <a:schemeClr val="accent3"/>
                </a:gs>
              </a:gsLst>
              <a:lin ang="5400000" scaled="1"/>
            </a:gradFill>
            <a:ln>
              <a:noFill/>
            </a:ln>
          </p:spPr>
          <p:txBody>
            <a:bodyPr vert="horz" wrap="square" lIns="68580" tIns="34290" rIns="68580" bIns="34290" numCol="1" anchor="t" anchorCtr="0" compatLnSpc="1"/>
            <a:lstStyle/>
            <a:p>
              <a:pPr>
                <a:lnSpc>
                  <a:spcPct val="120000"/>
                </a:lnSpc>
              </a:pPr>
              <a:endParaRPr lang="en-US" sz="1350">
                <a:gradFill>
                  <a:gsLst>
                    <a:gs pos="50000">
                      <a:schemeClr val="accent2"/>
                    </a:gs>
                    <a:gs pos="0">
                      <a:schemeClr val="accent1"/>
                    </a:gs>
                    <a:gs pos="100000">
                      <a:schemeClr val="accent3"/>
                    </a:gs>
                  </a:gsLst>
                  <a:lin ang="5400000" scaled="1"/>
                </a:gradFill>
                <a:cs typeface="+mn-ea"/>
                <a:sym typeface="+mn-lt"/>
              </a:endParaRPr>
            </a:p>
          </p:txBody>
        </p:sp>
        <p:sp>
          <p:nvSpPr>
            <p:cNvPr id="35" name="TextBox 47"/>
            <p:cNvSpPr txBox="1"/>
            <p:nvPr/>
          </p:nvSpPr>
          <p:spPr>
            <a:xfrm>
              <a:off x="1069514" y="3112929"/>
              <a:ext cx="877163" cy="320152"/>
            </a:xfrm>
            <a:prstGeom prst="rect">
              <a:avLst/>
            </a:prstGeom>
            <a:noFill/>
          </p:spPr>
          <p:txBody>
            <a:bodyPr wrap="none" rtlCol="0">
              <a:spAutoFit/>
            </a:bodyPr>
            <a:lstStyle/>
            <a:p>
              <a:pPr>
                <a:lnSpc>
                  <a:spcPct val="120000"/>
                </a:lnSpc>
              </a:pPr>
              <a:r>
                <a:rPr lang="zh-CN" altLang="en-US" sz="1350" dirty="0">
                  <a:gradFill>
                    <a:gsLst>
                      <a:gs pos="50000">
                        <a:schemeClr val="accent2"/>
                      </a:gs>
                      <a:gs pos="0">
                        <a:schemeClr val="accent1"/>
                      </a:gs>
                      <a:gs pos="100000">
                        <a:schemeClr val="accent3"/>
                      </a:gs>
                    </a:gsLst>
                    <a:lin ang="5400000" scaled="1"/>
                  </a:gradFill>
                  <a:cs typeface="+mn-ea"/>
                  <a:sym typeface="+mn-lt"/>
                </a:rPr>
                <a:t>添加标题</a:t>
              </a:r>
              <a:endParaRPr lang="en-US" sz="1350" dirty="0">
                <a:gradFill>
                  <a:gsLst>
                    <a:gs pos="50000">
                      <a:schemeClr val="accent2"/>
                    </a:gs>
                    <a:gs pos="0">
                      <a:schemeClr val="accent1"/>
                    </a:gs>
                    <a:gs pos="100000">
                      <a:schemeClr val="accent3"/>
                    </a:gs>
                  </a:gsLst>
                  <a:lin ang="5400000" scaled="1"/>
                </a:gradFill>
                <a:cs typeface="+mn-ea"/>
                <a:sym typeface="+mn-lt"/>
              </a:endParaRPr>
            </a:p>
          </p:txBody>
        </p:sp>
      </p:grpSp>
      <p:grpSp>
        <p:nvGrpSpPr>
          <p:cNvPr id="10" name="组合 9"/>
          <p:cNvGrpSpPr/>
          <p:nvPr/>
        </p:nvGrpSpPr>
        <p:grpSpPr>
          <a:xfrm>
            <a:off x="1921759" y="3496095"/>
            <a:ext cx="1102000" cy="1102000"/>
            <a:chOff x="1921759" y="3496095"/>
            <a:chExt cx="1102000" cy="1102000"/>
          </a:xfrm>
        </p:grpSpPr>
        <p:sp>
          <p:nvSpPr>
            <p:cNvPr id="7" name="Freeform 6"/>
            <p:cNvSpPr>
              <a:spLocks noEditPoints="1"/>
            </p:cNvSpPr>
            <p:nvPr/>
          </p:nvSpPr>
          <p:spPr bwMode="auto">
            <a:xfrm>
              <a:off x="1921759" y="3496095"/>
              <a:ext cx="1102000" cy="1102000"/>
            </a:xfrm>
            <a:custGeom>
              <a:avLst/>
              <a:gdLst>
                <a:gd name="T0" fmla="*/ 894 w 971"/>
                <a:gd name="T1" fmla="*/ 509 h 971"/>
                <a:gd name="T2" fmla="*/ 969 w 971"/>
                <a:gd name="T3" fmla="*/ 442 h 971"/>
                <a:gd name="T4" fmla="*/ 883 w 971"/>
                <a:gd name="T5" fmla="*/ 390 h 971"/>
                <a:gd name="T6" fmla="*/ 938 w 971"/>
                <a:gd name="T7" fmla="*/ 309 h 971"/>
                <a:gd name="T8" fmla="*/ 838 w 971"/>
                <a:gd name="T9" fmla="*/ 279 h 971"/>
                <a:gd name="T10" fmla="*/ 802 w 971"/>
                <a:gd name="T11" fmla="*/ 227 h 971"/>
                <a:gd name="T12" fmla="*/ 813 w 971"/>
                <a:gd name="T13" fmla="*/ 127 h 971"/>
                <a:gd name="T14" fmla="*/ 714 w 971"/>
                <a:gd name="T15" fmla="*/ 146 h 971"/>
                <a:gd name="T16" fmla="*/ 700 w 971"/>
                <a:gd name="T17" fmla="*/ 50 h 971"/>
                <a:gd name="T18" fmla="*/ 606 w 971"/>
                <a:gd name="T19" fmla="*/ 95 h 971"/>
                <a:gd name="T20" fmla="*/ 545 w 971"/>
                <a:gd name="T21" fmla="*/ 81 h 971"/>
                <a:gd name="T22" fmla="*/ 485 w 971"/>
                <a:gd name="T23" fmla="*/ 0 h 971"/>
                <a:gd name="T24" fmla="*/ 425 w 971"/>
                <a:gd name="T25" fmla="*/ 80 h 971"/>
                <a:gd name="T26" fmla="*/ 350 w 971"/>
                <a:gd name="T27" fmla="*/ 19 h 971"/>
                <a:gd name="T28" fmla="*/ 311 w 971"/>
                <a:gd name="T29" fmla="*/ 115 h 971"/>
                <a:gd name="T30" fmla="*/ 256 w 971"/>
                <a:gd name="T31" fmla="*/ 146 h 971"/>
                <a:gd name="T32" fmla="*/ 157 w 971"/>
                <a:gd name="T33" fmla="*/ 126 h 971"/>
                <a:gd name="T34" fmla="*/ 167 w 971"/>
                <a:gd name="T35" fmla="*/ 226 h 971"/>
                <a:gd name="T36" fmla="*/ 70 w 971"/>
                <a:gd name="T37" fmla="*/ 232 h 971"/>
                <a:gd name="T38" fmla="*/ 106 w 971"/>
                <a:gd name="T39" fmla="*/ 329 h 971"/>
                <a:gd name="T40" fmla="*/ 86 w 971"/>
                <a:gd name="T41" fmla="*/ 389 h 971"/>
                <a:gd name="T42" fmla="*/ 0 w 971"/>
                <a:gd name="T43" fmla="*/ 441 h 971"/>
                <a:gd name="T44" fmla="*/ 75 w 971"/>
                <a:gd name="T45" fmla="*/ 508 h 971"/>
                <a:gd name="T46" fmla="*/ 6 w 971"/>
                <a:gd name="T47" fmla="*/ 577 h 971"/>
                <a:gd name="T48" fmla="*/ 98 w 971"/>
                <a:gd name="T49" fmla="*/ 625 h 971"/>
                <a:gd name="T50" fmla="*/ 124 w 971"/>
                <a:gd name="T51" fmla="*/ 683 h 971"/>
                <a:gd name="T52" fmla="*/ 96 w 971"/>
                <a:gd name="T53" fmla="*/ 779 h 971"/>
                <a:gd name="T54" fmla="*/ 196 w 971"/>
                <a:gd name="T55" fmla="*/ 778 h 971"/>
                <a:gd name="T56" fmla="*/ 192 w 971"/>
                <a:gd name="T57" fmla="*/ 876 h 971"/>
                <a:gd name="T58" fmla="*/ 293 w 971"/>
                <a:gd name="T59" fmla="*/ 849 h 971"/>
                <a:gd name="T60" fmla="*/ 351 w 971"/>
                <a:gd name="T61" fmla="*/ 874 h 971"/>
                <a:gd name="T62" fmla="*/ 394 w 971"/>
                <a:gd name="T63" fmla="*/ 965 h 971"/>
                <a:gd name="T64" fmla="*/ 468 w 971"/>
                <a:gd name="T65" fmla="*/ 896 h 971"/>
                <a:gd name="T66" fmla="*/ 531 w 971"/>
                <a:gd name="T67" fmla="*/ 971 h 971"/>
                <a:gd name="T68" fmla="*/ 587 w 971"/>
                <a:gd name="T69" fmla="*/ 884 h 971"/>
                <a:gd name="T70" fmla="*/ 647 w 971"/>
                <a:gd name="T71" fmla="*/ 863 h 971"/>
                <a:gd name="T72" fmla="*/ 740 w 971"/>
                <a:gd name="T73" fmla="*/ 900 h 971"/>
                <a:gd name="T74" fmla="*/ 748 w 971"/>
                <a:gd name="T75" fmla="*/ 800 h 971"/>
                <a:gd name="T76" fmla="*/ 845 w 971"/>
                <a:gd name="T77" fmla="*/ 813 h 971"/>
                <a:gd name="T78" fmla="*/ 828 w 971"/>
                <a:gd name="T79" fmla="*/ 711 h 971"/>
                <a:gd name="T80" fmla="*/ 858 w 971"/>
                <a:gd name="T81" fmla="*/ 655 h 971"/>
                <a:gd name="T82" fmla="*/ 952 w 971"/>
                <a:gd name="T83" fmla="*/ 620 h 971"/>
                <a:gd name="T84" fmla="*/ 891 w 971"/>
                <a:gd name="T85" fmla="*/ 541 h 971"/>
                <a:gd name="T86" fmla="*/ 766 w 971"/>
                <a:gd name="T87" fmla="*/ 641 h 971"/>
                <a:gd name="T88" fmla="*/ 588 w 971"/>
                <a:gd name="T89" fmla="*/ 790 h 971"/>
                <a:gd name="T90" fmla="*/ 357 w 971"/>
                <a:gd name="T91" fmla="*/ 781 h 971"/>
                <a:gd name="T92" fmla="*/ 191 w 971"/>
                <a:gd name="T93" fmla="*/ 618 h 971"/>
                <a:gd name="T94" fmla="*/ 179 w 971"/>
                <a:gd name="T95" fmla="*/ 386 h 971"/>
                <a:gd name="T96" fmla="*/ 326 w 971"/>
                <a:gd name="T97" fmla="*/ 207 h 971"/>
                <a:gd name="T98" fmla="*/ 556 w 971"/>
                <a:gd name="T99" fmla="*/ 173 h 971"/>
                <a:gd name="T100" fmla="*/ 748 w 971"/>
                <a:gd name="T101" fmla="*/ 303 h 971"/>
                <a:gd name="T102" fmla="*/ 803 w 971"/>
                <a:gd name="T103" fmla="*/ 529 h 9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971" h="971">
                  <a:moveTo>
                    <a:pt x="891" y="541"/>
                  </a:moveTo>
                  <a:cubicBezTo>
                    <a:pt x="893" y="530"/>
                    <a:pt x="893" y="520"/>
                    <a:pt x="894" y="509"/>
                  </a:cubicBezTo>
                  <a:cubicBezTo>
                    <a:pt x="920" y="502"/>
                    <a:pt x="946" y="494"/>
                    <a:pt x="971" y="485"/>
                  </a:cubicBezTo>
                  <a:cubicBezTo>
                    <a:pt x="971" y="470"/>
                    <a:pt x="970" y="456"/>
                    <a:pt x="969" y="442"/>
                  </a:cubicBezTo>
                  <a:cubicBezTo>
                    <a:pt x="942" y="433"/>
                    <a:pt x="916" y="426"/>
                    <a:pt x="889" y="421"/>
                  </a:cubicBezTo>
                  <a:cubicBezTo>
                    <a:pt x="888" y="411"/>
                    <a:pt x="885" y="400"/>
                    <a:pt x="883" y="390"/>
                  </a:cubicBezTo>
                  <a:cubicBezTo>
                    <a:pt x="880" y="380"/>
                    <a:pt x="878" y="370"/>
                    <a:pt x="874" y="360"/>
                  </a:cubicBezTo>
                  <a:cubicBezTo>
                    <a:pt x="896" y="344"/>
                    <a:pt x="917" y="327"/>
                    <a:pt x="938" y="309"/>
                  </a:cubicBezTo>
                  <a:cubicBezTo>
                    <a:pt x="932" y="296"/>
                    <a:pt x="927" y="283"/>
                    <a:pt x="920" y="270"/>
                  </a:cubicBezTo>
                  <a:cubicBezTo>
                    <a:pt x="893" y="271"/>
                    <a:pt x="865" y="274"/>
                    <a:pt x="838" y="279"/>
                  </a:cubicBezTo>
                  <a:cubicBezTo>
                    <a:pt x="833" y="270"/>
                    <a:pt x="828" y="261"/>
                    <a:pt x="821" y="252"/>
                  </a:cubicBezTo>
                  <a:cubicBezTo>
                    <a:pt x="816" y="244"/>
                    <a:pt x="809" y="235"/>
                    <a:pt x="802" y="227"/>
                  </a:cubicBezTo>
                  <a:cubicBezTo>
                    <a:pt x="817" y="205"/>
                    <a:pt x="831" y="181"/>
                    <a:pt x="843" y="157"/>
                  </a:cubicBezTo>
                  <a:cubicBezTo>
                    <a:pt x="833" y="147"/>
                    <a:pt x="823" y="137"/>
                    <a:pt x="813" y="127"/>
                  </a:cubicBezTo>
                  <a:cubicBezTo>
                    <a:pt x="787" y="139"/>
                    <a:pt x="763" y="151"/>
                    <a:pt x="740" y="165"/>
                  </a:cubicBezTo>
                  <a:cubicBezTo>
                    <a:pt x="731" y="159"/>
                    <a:pt x="723" y="153"/>
                    <a:pt x="714" y="146"/>
                  </a:cubicBezTo>
                  <a:cubicBezTo>
                    <a:pt x="705" y="141"/>
                    <a:pt x="696" y="135"/>
                    <a:pt x="687" y="130"/>
                  </a:cubicBezTo>
                  <a:cubicBezTo>
                    <a:pt x="693" y="104"/>
                    <a:pt x="697" y="77"/>
                    <a:pt x="700" y="50"/>
                  </a:cubicBezTo>
                  <a:cubicBezTo>
                    <a:pt x="687" y="44"/>
                    <a:pt x="674" y="38"/>
                    <a:pt x="661" y="33"/>
                  </a:cubicBezTo>
                  <a:cubicBezTo>
                    <a:pt x="641" y="52"/>
                    <a:pt x="623" y="73"/>
                    <a:pt x="606" y="95"/>
                  </a:cubicBezTo>
                  <a:cubicBezTo>
                    <a:pt x="596" y="92"/>
                    <a:pt x="586" y="89"/>
                    <a:pt x="576" y="86"/>
                  </a:cubicBezTo>
                  <a:cubicBezTo>
                    <a:pt x="566" y="84"/>
                    <a:pt x="555" y="82"/>
                    <a:pt x="545" y="81"/>
                  </a:cubicBezTo>
                  <a:cubicBezTo>
                    <a:pt x="541" y="54"/>
                    <a:pt x="535" y="28"/>
                    <a:pt x="528" y="2"/>
                  </a:cubicBezTo>
                  <a:cubicBezTo>
                    <a:pt x="513" y="0"/>
                    <a:pt x="499" y="0"/>
                    <a:pt x="485" y="0"/>
                  </a:cubicBezTo>
                  <a:cubicBezTo>
                    <a:pt x="474" y="25"/>
                    <a:pt x="464" y="51"/>
                    <a:pt x="457" y="77"/>
                  </a:cubicBezTo>
                  <a:cubicBezTo>
                    <a:pt x="446" y="78"/>
                    <a:pt x="436" y="79"/>
                    <a:pt x="425" y="80"/>
                  </a:cubicBezTo>
                  <a:cubicBezTo>
                    <a:pt x="415" y="82"/>
                    <a:pt x="404" y="84"/>
                    <a:pt x="394" y="86"/>
                  </a:cubicBezTo>
                  <a:cubicBezTo>
                    <a:pt x="381" y="63"/>
                    <a:pt x="366" y="41"/>
                    <a:pt x="350" y="19"/>
                  </a:cubicBezTo>
                  <a:cubicBezTo>
                    <a:pt x="336" y="23"/>
                    <a:pt x="322" y="27"/>
                    <a:pt x="309" y="32"/>
                  </a:cubicBezTo>
                  <a:cubicBezTo>
                    <a:pt x="308" y="60"/>
                    <a:pt x="309" y="88"/>
                    <a:pt x="311" y="115"/>
                  </a:cubicBezTo>
                  <a:cubicBezTo>
                    <a:pt x="301" y="119"/>
                    <a:pt x="292" y="124"/>
                    <a:pt x="283" y="129"/>
                  </a:cubicBezTo>
                  <a:cubicBezTo>
                    <a:pt x="273" y="134"/>
                    <a:pt x="264" y="140"/>
                    <a:pt x="256" y="146"/>
                  </a:cubicBezTo>
                  <a:cubicBezTo>
                    <a:pt x="235" y="129"/>
                    <a:pt x="213" y="113"/>
                    <a:pt x="190" y="99"/>
                  </a:cubicBezTo>
                  <a:cubicBezTo>
                    <a:pt x="178" y="108"/>
                    <a:pt x="167" y="117"/>
                    <a:pt x="157" y="126"/>
                  </a:cubicBezTo>
                  <a:cubicBezTo>
                    <a:pt x="166" y="153"/>
                    <a:pt x="176" y="178"/>
                    <a:pt x="188" y="203"/>
                  </a:cubicBezTo>
                  <a:cubicBezTo>
                    <a:pt x="181" y="210"/>
                    <a:pt x="174" y="218"/>
                    <a:pt x="167" y="226"/>
                  </a:cubicBezTo>
                  <a:cubicBezTo>
                    <a:pt x="161" y="235"/>
                    <a:pt x="154" y="243"/>
                    <a:pt x="148" y="252"/>
                  </a:cubicBezTo>
                  <a:cubicBezTo>
                    <a:pt x="122" y="243"/>
                    <a:pt x="97" y="237"/>
                    <a:pt x="70" y="232"/>
                  </a:cubicBezTo>
                  <a:cubicBezTo>
                    <a:pt x="62" y="244"/>
                    <a:pt x="55" y="256"/>
                    <a:pt x="49" y="269"/>
                  </a:cubicBezTo>
                  <a:cubicBezTo>
                    <a:pt x="67" y="290"/>
                    <a:pt x="86" y="310"/>
                    <a:pt x="106" y="329"/>
                  </a:cubicBezTo>
                  <a:cubicBezTo>
                    <a:pt x="102" y="339"/>
                    <a:pt x="98" y="348"/>
                    <a:pt x="95" y="358"/>
                  </a:cubicBezTo>
                  <a:cubicBezTo>
                    <a:pt x="91" y="369"/>
                    <a:pt x="88" y="379"/>
                    <a:pt x="86" y="389"/>
                  </a:cubicBezTo>
                  <a:cubicBezTo>
                    <a:pt x="59" y="391"/>
                    <a:pt x="32" y="394"/>
                    <a:pt x="6" y="399"/>
                  </a:cubicBezTo>
                  <a:cubicBezTo>
                    <a:pt x="3" y="413"/>
                    <a:pt x="1" y="427"/>
                    <a:pt x="0" y="441"/>
                  </a:cubicBezTo>
                  <a:cubicBezTo>
                    <a:pt x="24" y="454"/>
                    <a:pt x="49" y="466"/>
                    <a:pt x="74" y="476"/>
                  </a:cubicBezTo>
                  <a:cubicBezTo>
                    <a:pt x="74" y="487"/>
                    <a:pt x="74" y="497"/>
                    <a:pt x="75" y="508"/>
                  </a:cubicBezTo>
                  <a:cubicBezTo>
                    <a:pt x="75" y="518"/>
                    <a:pt x="76" y="529"/>
                    <a:pt x="78" y="539"/>
                  </a:cubicBezTo>
                  <a:cubicBezTo>
                    <a:pt x="53" y="551"/>
                    <a:pt x="30" y="563"/>
                    <a:pt x="6" y="577"/>
                  </a:cubicBezTo>
                  <a:cubicBezTo>
                    <a:pt x="9" y="591"/>
                    <a:pt x="12" y="605"/>
                    <a:pt x="16" y="619"/>
                  </a:cubicBezTo>
                  <a:cubicBezTo>
                    <a:pt x="44" y="623"/>
                    <a:pt x="71" y="625"/>
                    <a:pt x="98" y="625"/>
                  </a:cubicBezTo>
                  <a:cubicBezTo>
                    <a:pt x="102" y="635"/>
                    <a:pt x="106" y="645"/>
                    <a:pt x="110" y="654"/>
                  </a:cubicBezTo>
                  <a:cubicBezTo>
                    <a:pt x="114" y="664"/>
                    <a:pt x="119" y="674"/>
                    <a:pt x="124" y="683"/>
                  </a:cubicBezTo>
                  <a:cubicBezTo>
                    <a:pt x="106" y="702"/>
                    <a:pt x="88" y="723"/>
                    <a:pt x="71" y="744"/>
                  </a:cubicBezTo>
                  <a:cubicBezTo>
                    <a:pt x="79" y="756"/>
                    <a:pt x="87" y="768"/>
                    <a:pt x="96" y="779"/>
                  </a:cubicBezTo>
                  <a:cubicBezTo>
                    <a:pt x="123" y="773"/>
                    <a:pt x="149" y="765"/>
                    <a:pt x="174" y="755"/>
                  </a:cubicBezTo>
                  <a:cubicBezTo>
                    <a:pt x="181" y="763"/>
                    <a:pt x="189" y="771"/>
                    <a:pt x="196" y="778"/>
                  </a:cubicBezTo>
                  <a:cubicBezTo>
                    <a:pt x="204" y="786"/>
                    <a:pt x="211" y="793"/>
                    <a:pt x="220" y="800"/>
                  </a:cubicBezTo>
                  <a:cubicBezTo>
                    <a:pt x="209" y="824"/>
                    <a:pt x="200" y="850"/>
                    <a:pt x="192" y="876"/>
                  </a:cubicBezTo>
                  <a:cubicBezTo>
                    <a:pt x="204" y="884"/>
                    <a:pt x="216" y="892"/>
                    <a:pt x="228" y="900"/>
                  </a:cubicBezTo>
                  <a:cubicBezTo>
                    <a:pt x="251" y="884"/>
                    <a:pt x="272" y="867"/>
                    <a:pt x="293" y="849"/>
                  </a:cubicBezTo>
                  <a:cubicBezTo>
                    <a:pt x="302" y="854"/>
                    <a:pt x="311" y="858"/>
                    <a:pt x="321" y="863"/>
                  </a:cubicBezTo>
                  <a:cubicBezTo>
                    <a:pt x="331" y="867"/>
                    <a:pt x="341" y="871"/>
                    <a:pt x="351" y="874"/>
                  </a:cubicBezTo>
                  <a:cubicBezTo>
                    <a:pt x="350" y="901"/>
                    <a:pt x="351" y="928"/>
                    <a:pt x="353" y="955"/>
                  </a:cubicBezTo>
                  <a:cubicBezTo>
                    <a:pt x="366" y="959"/>
                    <a:pt x="380" y="962"/>
                    <a:pt x="394" y="965"/>
                  </a:cubicBezTo>
                  <a:cubicBezTo>
                    <a:pt x="410" y="942"/>
                    <a:pt x="424" y="918"/>
                    <a:pt x="436" y="894"/>
                  </a:cubicBezTo>
                  <a:cubicBezTo>
                    <a:pt x="447" y="895"/>
                    <a:pt x="457" y="896"/>
                    <a:pt x="468" y="896"/>
                  </a:cubicBezTo>
                  <a:cubicBezTo>
                    <a:pt x="479" y="897"/>
                    <a:pt x="489" y="897"/>
                    <a:pt x="500" y="896"/>
                  </a:cubicBezTo>
                  <a:cubicBezTo>
                    <a:pt x="509" y="921"/>
                    <a:pt x="519" y="947"/>
                    <a:pt x="531" y="971"/>
                  </a:cubicBezTo>
                  <a:cubicBezTo>
                    <a:pt x="545" y="969"/>
                    <a:pt x="559" y="967"/>
                    <a:pt x="573" y="965"/>
                  </a:cubicBezTo>
                  <a:cubicBezTo>
                    <a:pt x="580" y="937"/>
                    <a:pt x="584" y="911"/>
                    <a:pt x="587" y="884"/>
                  </a:cubicBezTo>
                  <a:cubicBezTo>
                    <a:pt x="597" y="881"/>
                    <a:pt x="607" y="878"/>
                    <a:pt x="617" y="875"/>
                  </a:cubicBezTo>
                  <a:cubicBezTo>
                    <a:pt x="627" y="871"/>
                    <a:pt x="637" y="867"/>
                    <a:pt x="647" y="863"/>
                  </a:cubicBezTo>
                  <a:cubicBezTo>
                    <a:pt x="664" y="883"/>
                    <a:pt x="683" y="903"/>
                    <a:pt x="703" y="921"/>
                  </a:cubicBezTo>
                  <a:cubicBezTo>
                    <a:pt x="716" y="915"/>
                    <a:pt x="728" y="908"/>
                    <a:pt x="740" y="900"/>
                  </a:cubicBezTo>
                  <a:cubicBezTo>
                    <a:pt x="736" y="873"/>
                    <a:pt x="731" y="846"/>
                    <a:pt x="723" y="820"/>
                  </a:cubicBezTo>
                  <a:cubicBezTo>
                    <a:pt x="732" y="814"/>
                    <a:pt x="740" y="807"/>
                    <a:pt x="748" y="800"/>
                  </a:cubicBezTo>
                  <a:cubicBezTo>
                    <a:pt x="757" y="794"/>
                    <a:pt x="764" y="786"/>
                    <a:pt x="772" y="779"/>
                  </a:cubicBezTo>
                  <a:cubicBezTo>
                    <a:pt x="795" y="792"/>
                    <a:pt x="820" y="803"/>
                    <a:pt x="845" y="813"/>
                  </a:cubicBezTo>
                  <a:cubicBezTo>
                    <a:pt x="855" y="802"/>
                    <a:pt x="864" y="791"/>
                    <a:pt x="872" y="780"/>
                  </a:cubicBezTo>
                  <a:cubicBezTo>
                    <a:pt x="859" y="756"/>
                    <a:pt x="844" y="733"/>
                    <a:pt x="828" y="711"/>
                  </a:cubicBezTo>
                  <a:cubicBezTo>
                    <a:pt x="834" y="702"/>
                    <a:pt x="839" y="693"/>
                    <a:pt x="844" y="684"/>
                  </a:cubicBezTo>
                  <a:cubicBezTo>
                    <a:pt x="849" y="674"/>
                    <a:pt x="854" y="665"/>
                    <a:pt x="858" y="655"/>
                  </a:cubicBezTo>
                  <a:cubicBezTo>
                    <a:pt x="885" y="659"/>
                    <a:pt x="911" y="660"/>
                    <a:pt x="939" y="661"/>
                  </a:cubicBezTo>
                  <a:cubicBezTo>
                    <a:pt x="944" y="647"/>
                    <a:pt x="948" y="634"/>
                    <a:pt x="952" y="620"/>
                  </a:cubicBezTo>
                  <a:cubicBezTo>
                    <a:pt x="931" y="602"/>
                    <a:pt x="908" y="586"/>
                    <a:pt x="886" y="572"/>
                  </a:cubicBezTo>
                  <a:cubicBezTo>
                    <a:pt x="888" y="561"/>
                    <a:pt x="890" y="551"/>
                    <a:pt x="891" y="541"/>
                  </a:cubicBezTo>
                  <a:close/>
                  <a:moveTo>
                    <a:pt x="803" y="529"/>
                  </a:moveTo>
                  <a:cubicBezTo>
                    <a:pt x="798" y="568"/>
                    <a:pt x="785" y="606"/>
                    <a:pt x="766" y="641"/>
                  </a:cubicBezTo>
                  <a:cubicBezTo>
                    <a:pt x="747" y="676"/>
                    <a:pt x="721" y="707"/>
                    <a:pt x="691" y="732"/>
                  </a:cubicBezTo>
                  <a:cubicBezTo>
                    <a:pt x="661" y="758"/>
                    <a:pt x="626" y="778"/>
                    <a:pt x="588" y="790"/>
                  </a:cubicBezTo>
                  <a:cubicBezTo>
                    <a:pt x="551" y="803"/>
                    <a:pt x="511" y="809"/>
                    <a:pt x="472" y="807"/>
                  </a:cubicBezTo>
                  <a:cubicBezTo>
                    <a:pt x="432" y="806"/>
                    <a:pt x="393" y="797"/>
                    <a:pt x="357" y="781"/>
                  </a:cubicBezTo>
                  <a:cubicBezTo>
                    <a:pt x="320" y="765"/>
                    <a:pt x="287" y="743"/>
                    <a:pt x="259" y="715"/>
                  </a:cubicBezTo>
                  <a:cubicBezTo>
                    <a:pt x="230" y="687"/>
                    <a:pt x="207" y="654"/>
                    <a:pt x="191" y="618"/>
                  </a:cubicBezTo>
                  <a:cubicBezTo>
                    <a:pt x="175" y="582"/>
                    <a:pt x="166" y="543"/>
                    <a:pt x="164" y="503"/>
                  </a:cubicBezTo>
                  <a:cubicBezTo>
                    <a:pt x="161" y="464"/>
                    <a:pt x="167" y="424"/>
                    <a:pt x="179" y="386"/>
                  </a:cubicBezTo>
                  <a:cubicBezTo>
                    <a:pt x="191" y="349"/>
                    <a:pt x="211" y="313"/>
                    <a:pt x="236" y="283"/>
                  </a:cubicBezTo>
                  <a:cubicBezTo>
                    <a:pt x="261" y="252"/>
                    <a:pt x="292" y="226"/>
                    <a:pt x="326" y="207"/>
                  </a:cubicBezTo>
                  <a:cubicBezTo>
                    <a:pt x="361" y="187"/>
                    <a:pt x="399" y="174"/>
                    <a:pt x="438" y="168"/>
                  </a:cubicBezTo>
                  <a:cubicBezTo>
                    <a:pt x="477" y="163"/>
                    <a:pt x="517" y="164"/>
                    <a:pt x="556" y="173"/>
                  </a:cubicBezTo>
                  <a:cubicBezTo>
                    <a:pt x="594" y="182"/>
                    <a:pt x="632" y="198"/>
                    <a:pt x="664" y="220"/>
                  </a:cubicBezTo>
                  <a:cubicBezTo>
                    <a:pt x="697" y="242"/>
                    <a:pt x="726" y="271"/>
                    <a:pt x="748" y="303"/>
                  </a:cubicBezTo>
                  <a:cubicBezTo>
                    <a:pt x="771" y="336"/>
                    <a:pt x="787" y="372"/>
                    <a:pt x="797" y="411"/>
                  </a:cubicBezTo>
                  <a:cubicBezTo>
                    <a:pt x="806" y="450"/>
                    <a:pt x="808" y="490"/>
                    <a:pt x="803" y="529"/>
                  </a:cubicBezTo>
                  <a:close/>
                </a:path>
              </a:pathLst>
            </a:custGeom>
            <a:gradFill>
              <a:gsLst>
                <a:gs pos="50000">
                  <a:schemeClr val="accent2"/>
                </a:gs>
                <a:gs pos="0">
                  <a:schemeClr val="accent1"/>
                </a:gs>
                <a:gs pos="100000">
                  <a:schemeClr val="accent3"/>
                </a:gs>
              </a:gsLst>
              <a:lin ang="5400000" scaled="1"/>
            </a:gradFill>
            <a:ln>
              <a:noFill/>
            </a:ln>
          </p:spPr>
          <p:txBody>
            <a:bodyPr vert="horz" wrap="square" lIns="68580" tIns="34290" rIns="68580" bIns="34290" numCol="1" anchor="t" anchorCtr="0" compatLnSpc="1"/>
            <a:lstStyle/>
            <a:p>
              <a:pPr>
                <a:lnSpc>
                  <a:spcPct val="120000"/>
                </a:lnSpc>
              </a:pPr>
              <a:endParaRPr lang="en-US" sz="1350">
                <a:gradFill>
                  <a:gsLst>
                    <a:gs pos="50000">
                      <a:schemeClr val="accent2"/>
                    </a:gs>
                    <a:gs pos="0">
                      <a:schemeClr val="accent1"/>
                    </a:gs>
                    <a:gs pos="100000">
                      <a:schemeClr val="accent3"/>
                    </a:gs>
                  </a:gsLst>
                  <a:lin ang="5400000" scaled="1"/>
                </a:gradFill>
                <a:cs typeface="+mn-ea"/>
                <a:sym typeface="+mn-lt"/>
              </a:endParaRPr>
            </a:p>
          </p:txBody>
        </p:sp>
        <p:sp>
          <p:nvSpPr>
            <p:cNvPr id="36" name="TextBox 47"/>
            <p:cNvSpPr txBox="1"/>
            <p:nvPr/>
          </p:nvSpPr>
          <p:spPr>
            <a:xfrm>
              <a:off x="2114410" y="3928100"/>
              <a:ext cx="800219" cy="294824"/>
            </a:xfrm>
            <a:prstGeom prst="rect">
              <a:avLst/>
            </a:prstGeom>
            <a:noFill/>
          </p:spPr>
          <p:txBody>
            <a:bodyPr wrap="none" rtlCol="0">
              <a:spAutoFit/>
            </a:bodyPr>
            <a:lstStyle/>
            <a:p>
              <a:pPr>
                <a:lnSpc>
                  <a:spcPct val="120000"/>
                </a:lnSpc>
              </a:pPr>
              <a:r>
                <a:rPr lang="zh-CN" altLang="en-US" sz="1200" dirty="0">
                  <a:gradFill>
                    <a:gsLst>
                      <a:gs pos="50000">
                        <a:schemeClr val="accent2"/>
                      </a:gs>
                      <a:gs pos="0">
                        <a:schemeClr val="accent1"/>
                      </a:gs>
                      <a:gs pos="100000">
                        <a:schemeClr val="accent3"/>
                      </a:gs>
                    </a:gsLst>
                    <a:lin ang="5400000" scaled="1"/>
                  </a:gradFill>
                  <a:cs typeface="+mn-ea"/>
                  <a:sym typeface="+mn-lt"/>
                </a:rPr>
                <a:t>添加标题</a:t>
              </a:r>
              <a:endParaRPr lang="en-US" sz="1200" dirty="0">
                <a:gradFill>
                  <a:gsLst>
                    <a:gs pos="50000">
                      <a:schemeClr val="accent2"/>
                    </a:gs>
                    <a:gs pos="0">
                      <a:schemeClr val="accent1"/>
                    </a:gs>
                    <a:gs pos="100000">
                      <a:schemeClr val="accent3"/>
                    </a:gs>
                  </a:gsLst>
                  <a:lin ang="5400000" scaled="1"/>
                </a:gradFill>
                <a:cs typeface="+mn-ea"/>
                <a:sym typeface="+mn-lt"/>
              </a:endParaRPr>
            </a:p>
          </p:txBody>
        </p:sp>
      </p:grpSp>
      <p:grpSp>
        <p:nvGrpSpPr>
          <p:cNvPr id="3" name="组合 2"/>
          <p:cNvGrpSpPr/>
          <p:nvPr/>
        </p:nvGrpSpPr>
        <p:grpSpPr>
          <a:xfrm>
            <a:off x="2165223" y="2136630"/>
            <a:ext cx="1359466" cy="1359466"/>
            <a:chOff x="2165223" y="2136630"/>
            <a:chExt cx="1359466" cy="1359466"/>
          </a:xfrm>
        </p:grpSpPr>
        <p:sp>
          <p:nvSpPr>
            <p:cNvPr id="6" name="Freeform 5"/>
            <p:cNvSpPr>
              <a:spLocks noEditPoints="1"/>
            </p:cNvSpPr>
            <p:nvPr/>
          </p:nvSpPr>
          <p:spPr bwMode="auto">
            <a:xfrm>
              <a:off x="2165223" y="2136630"/>
              <a:ext cx="1359466" cy="1359466"/>
            </a:xfrm>
            <a:custGeom>
              <a:avLst/>
              <a:gdLst>
                <a:gd name="T0" fmla="*/ 894 w 971"/>
                <a:gd name="T1" fmla="*/ 509 h 971"/>
                <a:gd name="T2" fmla="*/ 969 w 971"/>
                <a:gd name="T3" fmla="*/ 442 h 971"/>
                <a:gd name="T4" fmla="*/ 883 w 971"/>
                <a:gd name="T5" fmla="*/ 390 h 971"/>
                <a:gd name="T6" fmla="*/ 938 w 971"/>
                <a:gd name="T7" fmla="*/ 309 h 971"/>
                <a:gd name="T8" fmla="*/ 838 w 971"/>
                <a:gd name="T9" fmla="*/ 279 h 971"/>
                <a:gd name="T10" fmla="*/ 802 w 971"/>
                <a:gd name="T11" fmla="*/ 227 h 971"/>
                <a:gd name="T12" fmla="*/ 813 w 971"/>
                <a:gd name="T13" fmla="*/ 127 h 971"/>
                <a:gd name="T14" fmla="*/ 714 w 971"/>
                <a:gd name="T15" fmla="*/ 146 h 971"/>
                <a:gd name="T16" fmla="*/ 700 w 971"/>
                <a:gd name="T17" fmla="*/ 50 h 971"/>
                <a:gd name="T18" fmla="*/ 606 w 971"/>
                <a:gd name="T19" fmla="*/ 95 h 971"/>
                <a:gd name="T20" fmla="*/ 545 w 971"/>
                <a:gd name="T21" fmla="*/ 81 h 971"/>
                <a:gd name="T22" fmla="*/ 485 w 971"/>
                <a:gd name="T23" fmla="*/ 0 h 971"/>
                <a:gd name="T24" fmla="*/ 425 w 971"/>
                <a:gd name="T25" fmla="*/ 80 h 971"/>
                <a:gd name="T26" fmla="*/ 350 w 971"/>
                <a:gd name="T27" fmla="*/ 19 h 971"/>
                <a:gd name="T28" fmla="*/ 311 w 971"/>
                <a:gd name="T29" fmla="*/ 115 h 971"/>
                <a:gd name="T30" fmla="*/ 256 w 971"/>
                <a:gd name="T31" fmla="*/ 146 h 971"/>
                <a:gd name="T32" fmla="*/ 157 w 971"/>
                <a:gd name="T33" fmla="*/ 126 h 971"/>
                <a:gd name="T34" fmla="*/ 167 w 971"/>
                <a:gd name="T35" fmla="*/ 226 h 971"/>
                <a:gd name="T36" fmla="*/ 70 w 971"/>
                <a:gd name="T37" fmla="*/ 232 h 971"/>
                <a:gd name="T38" fmla="*/ 106 w 971"/>
                <a:gd name="T39" fmla="*/ 329 h 971"/>
                <a:gd name="T40" fmla="*/ 86 w 971"/>
                <a:gd name="T41" fmla="*/ 389 h 971"/>
                <a:gd name="T42" fmla="*/ 0 w 971"/>
                <a:gd name="T43" fmla="*/ 441 h 971"/>
                <a:gd name="T44" fmla="*/ 75 w 971"/>
                <a:gd name="T45" fmla="*/ 508 h 971"/>
                <a:gd name="T46" fmla="*/ 6 w 971"/>
                <a:gd name="T47" fmla="*/ 577 h 971"/>
                <a:gd name="T48" fmla="*/ 98 w 971"/>
                <a:gd name="T49" fmla="*/ 625 h 971"/>
                <a:gd name="T50" fmla="*/ 124 w 971"/>
                <a:gd name="T51" fmla="*/ 683 h 971"/>
                <a:gd name="T52" fmla="*/ 96 w 971"/>
                <a:gd name="T53" fmla="*/ 779 h 971"/>
                <a:gd name="T54" fmla="*/ 196 w 971"/>
                <a:gd name="T55" fmla="*/ 778 h 971"/>
                <a:gd name="T56" fmla="*/ 192 w 971"/>
                <a:gd name="T57" fmla="*/ 876 h 971"/>
                <a:gd name="T58" fmla="*/ 293 w 971"/>
                <a:gd name="T59" fmla="*/ 849 h 971"/>
                <a:gd name="T60" fmla="*/ 351 w 971"/>
                <a:gd name="T61" fmla="*/ 874 h 971"/>
                <a:gd name="T62" fmla="*/ 394 w 971"/>
                <a:gd name="T63" fmla="*/ 965 h 971"/>
                <a:gd name="T64" fmla="*/ 468 w 971"/>
                <a:gd name="T65" fmla="*/ 896 h 971"/>
                <a:gd name="T66" fmla="*/ 531 w 971"/>
                <a:gd name="T67" fmla="*/ 971 h 971"/>
                <a:gd name="T68" fmla="*/ 587 w 971"/>
                <a:gd name="T69" fmla="*/ 884 h 971"/>
                <a:gd name="T70" fmla="*/ 647 w 971"/>
                <a:gd name="T71" fmla="*/ 863 h 971"/>
                <a:gd name="T72" fmla="*/ 740 w 971"/>
                <a:gd name="T73" fmla="*/ 900 h 971"/>
                <a:gd name="T74" fmla="*/ 748 w 971"/>
                <a:gd name="T75" fmla="*/ 800 h 971"/>
                <a:gd name="T76" fmla="*/ 845 w 971"/>
                <a:gd name="T77" fmla="*/ 813 h 971"/>
                <a:gd name="T78" fmla="*/ 828 w 971"/>
                <a:gd name="T79" fmla="*/ 711 h 971"/>
                <a:gd name="T80" fmla="*/ 858 w 971"/>
                <a:gd name="T81" fmla="*/ 655 h 971"/>
                <a:gd name="T82" fmla="*/ 952 w 971"/>
                <a:gd name="T83" fmla="*/ 620 h 971"/>
                <a:gd name="T84" fmla="*/ 891 w 971"/>
                <a:gd name="T85" fmla="*/ 541 h 971"/>
                <a:gd name="T86" fmla="*/ 766 w 971"/>
                <a:gd name="T87" fmla="*/ 641 h 971"/>
                <a:gd name="T88" fmla="*/ 588 w 971"/>
                <a:gd name="T89" fmla="*/ 790 h 971"/>
                <a:gd name="T90" fmla="*/ 357 w 971"/>
                <a:gd name="T91" fmla="*/ 781 h 971"/>
                <a:gd name="T92" fmla="*/ 191 w 971"/>
                <a:gd name="T93" fmla="*/ 618 h 971"/>
                <a:gd name="T94" fmla="*/ 179 w 971"/>
                <a:gd name="T95" fmla="*/ 386 h 971"/>
                <a:gd name="T96" fmla="*/ 326 w 971"/>
                <a:gd name="T97" fmla="*/ 207 h 971"/>
                <a:gd name="T98" fmla="*/ 556 w 971"/>
                <a:gd name="T99" fmla="*/ 173 h 971"/>
                <a:gd name="T100" fmla="*/ 748 w 971"/>
                <a:gd name="T101" fmla="*/ 303 h 971"/>
                <a:gd name="T102" fmla="*/ 803 w 971"/>
                <a:gd name="T103" fmla="*/ 529 h 9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971" h="971">
                  <a:moveTo>
                    <a:pt x="891" y="541"/>
                  </a:moveTo>
                  <a:cubicBezTo>
                    <a:pt x="893" y="530"/>
                    <a:pt x="893" y="520"/>
                    <a:pt x="894" y="509"/>
                  </a:cubicBezTo>
                  <a:cubicBezTo>
                    <a:pt x="920" y="502"/>
                    <a:pt x="946" y="494"/>
                    <a:pt x="971" y="485"/>
                  </a:cubicBezTo>
                  <a:cubicBezTo>
                    <a:pt x="971" y="470"/>
                    <a:pt x="970" y="456"/>
                    <a:pt x="969" y="442"/>
                  </a:cubicBezTo>
                  <a:cubicBezTo>
                    <a:pt x="942" y="433"/>
                    <a:pt x="916" y="426"/>
                    <a:pt x="889" y="421"/>
                  </a:cubicBezTo>
                  <a:cubicBezTo>
                    <a:pt x="888" y="411"/>
                    <a:pt x="885" y="400"/>
                    <a:pt x="883" y="390"/>
                  </a:cubicBezTo>
                  <a:cubicBezTo>
                    <a:pt x="880" y="380"/>
                    <a:pt x="878" y="370"/>
                    <a:pt x="874" y="360"/>
                  </a:cubicBezTo>
                  <a:cubicBezTo>
                    <a:pt x="896" y="344"/>
                    <a:pt x="917" y="327"/>
                    <a:pt x="938" y="309"/>
                  </a:cubicBezTo>
                  <a:cubicBezTo>
                    <a:pt x="932" y="296"/>
                    <a:pt x="927" y="283"/>
                    <a:pt x="920" y="270"/>
                  </a:cubicBezTo>
                  <a:cubicBezTo>
                    <a:pt x="893" y="271"/>
                    <a:pt x="865" y="274"/>
                    <a:pt x="838" y="279"/>
                  </a:cubicBezTo>
                  <a:cubicBezTo>
                    <a:pt x="833" y="270"/>
                    <a:pt x="828" y="261"/>
                    <a:pt x="821" y="252"/>
                  </a:cubicBezTo>
                  <a:cubicBezTo>
                    <a:pt x="816" y="244"/>
                    <a:pt x="809" y="235"/>
                    <a:pt x="802" y="227"/>
                  </a:cubicBezTo>
                  <a:cubicBezTo>
                    <a:pt x="817" y="205"/>
                    <a:pt x="831" y="181"/>
                    <a:pt x="843" y="157"/>
                  </a:cubicBezTo>
                  <a:cubicBezTo>
                    <a:pt x="833" y="147"/>
                    <a:pt x="823" y="137"/>
                    <a:pt x="813" y="127"/>
                  </a:cubicBezTo>
                  <a:cubicBezTo>
                    <a:pt x="787" y="139"/>
                    <a:pt x="763" y="151"/>
                    <a:pt x="740" y="165"/>
                  </a:cubicBezTo>
                  <a:cubicBezTo>
                    <a:pt x="731" y="159"/>
                    <a:pt x="723" y="153"/>
                    <a:pt x="714" y="146"/>
                  </a:cubicBezTo>
                  <a:cubicBezTo>
                    <a:pt x="705" y="141"/>
                    <a:pt x="696" y="135"/>
                    <a:pt x="687" y="130"/>
                  </a:cubicBezTo>
                  <a:cubicBezTo>
                    <a:pt x="693" y="104"/>
                    <a:pt x="697" y="77"/>
                    <a:pt x="700" y="50"/>
                  </a:cubicBezTo>
                  <a:cubicBezTo>
                    <a:pt x="687" y="44"/>
                    <a:pt x="674" y="38"/>
                    <a:pt x="661" y="33"/>
                  </a:cubicBezTo>
                  <a:cubicBezTo>
                    <a:pt x="641" y="52"/>
                    <a:pt x="623" y="73"/>
                    <a:pt x="606" y="95"/>
                  </a:cubicBezTo>
                  <a:cubicBezTo>
                    <a:pt x="596" y="92"/>
                    <a:pt x="586" y="89"/>
                    <a:pt x="576" y="86"/>
                  </a:cubicBezTo>
                  <a:cubicBezTo>
                    <a:pt x="566" y="84"/>
                    <a:pt x="555" y="82"/>
                    <a:pt x="545" y="81"/>
                  </a:cubicBezTo>
                  <a:cubicBezTo>
                    <a:pt x="541" y="54"/>
                    <a:pt x="535" y="28"/>
                    <a:pt x="528" y="2"/>
                  </a:cubicBezTo>
                  <a:cubicBezTo>
                    <a:pt x="513" y="0"/>
                    <a:pt x="499" y="0"/>
                    <a:pt x="485" y="0"/>
                  </a:cubicBezTo>
                  <a:cubicBezTo>
                    <a:pt x="474" y="25"/>
                    <a:pt x="464" y="51"/>
                    <a:pt x="457" y="77"/>
                  </a:cubicBezTo>
                  <a:cubicBezTo>
                    <a:pt x="446" y="78"/>
                    <a:pt x="436" y="79"/>
                    <a:pt x="425" y="80"/>
                  </a:cubicBezTo>
                  <a:cubicBezTo>
                    <a:pt x="415" y="82"/>
                    <a:pt x="404" y="84"/>
                    <a:pt x="394" y="86"/>
                  </a:cubicBezTo>
                  <a:cubicBezTo>
                    <a:pt x="381" y="63"/>
                    <a:pt x="366" y="41"/>
                    <a:pt x="350" y="19"/>
                  </a:cubicBezTo>
                  <a:cubicBezTo>
                    <a:pt x="336" y="23"/>
                    <a:pt x="322" y="27"/>
                    <a:pt x="309" y="32"/>
                  </a:cubicBezTo>
                  <a:cubicBezTo>
                    <a:pt x="308" y="60"/>
                    <a:pt x="309" y="88"/>
                    <a:pt x="311" y="115"/>
                  </a:cubicBezTo>
                  <a:cubicBezTo>
                    <a:pt x="301" y="119"/>
                    <a:pt x="292" y="124"/>
                    <a:pt x="283" y="129"/>
                  </a:cubicBezTo>
                  <a:cubicBezTo>
                    <a:pt x="273" y="134"/>
                    <a:pt x="264" y="140"/>
                    <a:pt x="256" y="146"/>
                  </a:cubicBezTo>
                  <a:cubicBezTo>
                    <a:pt x="235" y="129"/>
                    <a:pt x="213" y="113"/>
                    <a:pt x="190" y="99"/>
                  </a:cubicBezTo>
                  <a:cubicBezTo>
                    <a:pt x="178" y="108"/>
                    <a:pt x="167" y="117"/>
                    <a:pt x="157" y="126"/>
                  </a:cubicBezTo>
                  <a:cubicBezTo>
                    <a:pt x="166" y="153"/>
                    <a:pt x="176" y="178"/>
                    <a:pt x="188" y="203"/>
                  </a:cubicBezTo>
                  <a:cubicBezTo>
                    <a:pt x="181" y="210"/>
                    <a:pt x="174" y="218"/>
                    <a:pt x="167" y="226"/>
                  </a:cubicBezTo>
                  <a:cubicBezTo>
                    <a:pt x="161" y="235"/>
                    <a:pt x="154" y="243"/>
                    <a:pt x="148" y="252"/>
                  </a:cubicBezTo>
                  <a:cubicBezTo>
                    <a:pt x="122" y="243"/>
                    <a:pt x="97" y="237"/>
                    <a:pt x="70" y="232"/>
                  </a:cubicBezTo>
                  <a:cubicBezTo>
                    <a:pt x="62" y="244"/>
                    <a:pt x="55" y="256"/>
                    <a:pt x="49" y="269"/>
                  </a:cubicBezTo>
                  <a:cubicBezTo>
                    <a:pt x="67" y="290"/>
                    <a:pt x="86" y="310"/>
                    <a:pt x="106" y="329"/>
                  </a:cubicBezTo>
                  <a:cubicBezTo>
                    <a:pt x="102" y="339"/>
                    <a:pt x="98" y="348"/>
                    <a:pt x="95" y="358"/>
                  </a:cubicBezTo>
                  <a:cubicBezTo>
                    <a:pt x="91" y="369"/>
                    <a:pt x="88" y="379"/>
                    <a:pt x="86" y="389"/>
                  </a:cubicBezTo>
                  <a:cubicBezTo>
                    <a:pt x="59" y="391"/>
                    <a:pt x="32" y="394"/>
                    <a:pt x="6" y="399"/>
                  </a:cubicBezTo>
                  <a:cubicBezTo>
                    <a:pt x="3" y="413"/>
                    <a:pt x="1" y="427"/>
                    <a:pt x="0" y="441"/>
                  </a:cubicBezTo>
                  <a:cubicBezTo>
                    <a:pt x="24" y="454"/>
                    <a:pt x="49" y="466"/>
                    <a:pt x="74" y="476"/>
                  </a:cubicBezTo>
                  <a:cubicBezTo>
                    <a:pt x="74" y="487"/>
                    <a:pt x="74" y="497"/>
                    <a:pt x="75" y="508"/>
                  </a:cubicBezTo>
                  <a:cubicBezTo>
                    <a:pt x="75" y="518"/>
                    <a:pt x="76" y="529"/>
                    <a:pt x="78" y="539"/>
                  </a:cubicBezTo>
                  <a:cubicBezTo>
                    <a:pt x="53" y="551"/>
                    <a:pt x="30" y="563"/>
                    <a:pt x="6" y="577"/>
                  </a:cubicBezTo>
                  <a:cubicBezTo>
                    <a:pt x="9" y="591"/>
                    <a:pt x="12" y="605"/>
                    <a:pt x="16" y="619"/>
                  </a:cubicBezTo>
                  <a:cubicBezTo>
                    <a:pt x="44" y="623"/>
                    <a:pt x="71" y="625"/>
                    <a:pt x="98" y="625"/>
                  </a:cubicBezTo>
                  <a:cubicBezTo>
                    <a:pt x="102" y="635"/>
                    <a:pt x="106" y="645"/>
                    <a:pt x="110" y="654"/>
                  </a:cubicBezTo>
                  <a:cubicBezTo>
                    <a:pt x="114" y="664"/>
                    <a:pt x="119" y="674"/>
                    <a:pt x="124" y="683"/>
                  </a:cubicBezTo>
                  <a:cubicBezTo>
                    <a:pt x="106" y="702"/>
                    <a:pt x="88" y="723"/>
                    <a:pt x="71" y="744"/>
                  </a:cubicBezTo>
                  <a:cubicBezTo>
                    <a:pt x="79" y="756"/>
                    <a:pt x="87" y="768"/>
                    <a:pt x="96" y="779"/>
                  </a:cubicBezTo>
                  <a:cubicBezTo>
                    <a:pt x="123" y="773"/>
                    <a:pt x="149" y="765"/>
                    <a:pt x="174" y="755"/>
                  </a:cubicBezTo>
                  <a:cubicBezTo>
                    <a:pt x="181" y="763"/>
                    <a:pt x="189" y="771"/>
                    <a:pt x="196" y="778"/>
                  </a:cubicBezTo>
                  <a:cubicBezTo>
                    <a:pt x="204" y="786"/>
                    <a:pt x="211" y="793"/>
                    <a:pt x="220" y="800"/>
                  </a:cubicBezTo>
                  <a:cubicBezTo>
                    <a:pt x="209" y="824"/>
                    <a:pt x="200" y="850"/>
                    <a:pt x="192" y="876"/>
                  </a:cubicBezTo>
                  <a:cubicBezTo>
                    <a:pt x="204" y="884"/>
                    <a:pt x="216" y="892"/>
                    <a:pt x="228" y="900"/>
                  </a:cubicBezTo>
                  <a:cubicBezTo>
                    <a:pt x="251" y="884"/>
                    <a:pt x="272" y="867"/>
                    <a:pt x="293" y="849"/>
                  </a:cubicBezTo>
                  <a:cubicBezTo>
                    <a:pt x="302" y="854"/>
                    <a:pt x="311" y="858"/>
                    <a:pt x="321" y="863"/>
                  </a:cubicBezTo>
                  <a:cubicBezTo>
                    <a:pt x="331" y="867"/>
                    <a:pt x="341" y="871"/>
                    <a:pt x="351" y="874"/>
                  </a:cubicBezTo>
                  <a:cubicBezTo>
                    <a:pt x="350" y="901"/>
                    <a:pt x="351" y="928"/>
                    <a:pt x="353" y="955"/>
                  </a:cubicBezTo>
                  <a:cubicBezTo>
                    <a:pt x="366" y="959"/>
                    <a:pt x="380" y="962"/>
                    <a:pt x="394" y="965"/>
                  </a:cubicBezTo>
                  <a:cubicBezTo>
                    <a:pt x="410" y="942"/>
                    <a:pt x="424" y="918"/>
                    <a:pt x="436" y="894"/>
                  </a:cubicBezTo>
                  <a:cubicBezTo>
                    <a:pt x="447" y="895"/>
                    <a:pt x="457" y="896"/>
                    <a:pt x="468" y="896"/>
                  </a:cubicBezTo>
                  <a:cubicBezTo>
                    <a:pt x="479" y="897"/>
                    <a:pt x="489" y="897"/>
                    <a:pt x="500" y="896"/>
                  </a:cubicBezTo>
                  <a:cubicBezTo>
                    <a:pt x="509" y="921"/>
                    <a:pt x="519" y="947"/>
                    <a:pt x="531" y="971"/>
                  </a:cubicBezTo>
                  <a:cubicBezTo>
                    <a:pt x="545" y="969"/>
                    <a:pt x="559" y="967"/>
                    <a:pt x="573" y="965"/>
                  </a:cubicBezTo>
                  <a:cubicBezTo>
                    <a:pt x="580" y="937"/>
                    <a:pt x="584" y="911"/>
                    <a:pt x="587" y="884"/>
                  </a:cubicBezTo>
                  <a:cubicBezTo>
                    <a:pt x="597" y="881"/>
                    <a:pt x="607" y="878"/>
                    <a:pt x="617" y="875"/>
                  </a:cubicBezTo>
                  <a:cubicBezTo>
                    <a:pt x="627" y="871"/>
                    <a:pt x="637" y="867"/>
                    <a:pt x="647" y="863"/>
                  </a:cubicBezTo>
                  <a:cubicBezTo>
                    <a:pt x="664" y="883"/>
                    <a:pt x="683" y="903"/>
                    <a:pt x="703" y="921"/>
                  </a:cubicBezTo>
                  <a:cubicBezTo>
                    <a:pt x="716" y="915"/>
                    <a:pt x="728" y="908"/>
                    <a:pt x="740" y="900"/>
                  </a:cubicBezTo>
                  <a:cubicBezTo>
                    <a:pt x="736" y="873"/>
                    <a:pt x="731" y="846"/>
                    <a:pt x="723" y="820"/>
                  </a:cubicBezTo>
                  <a:cubicBezTo>
                    <a:pt x="732" y="814"/>
                    <a:pt x="740" y="807"/>
                    <a:pt x="748" y="800"/>
                  </a:cubicBezTo>
                  <a:cubicBezTo>
                    <a:pt x="757" y="794"/>
                    <a:pt x="764" y="786"/>
                    <a:pt x="772" y="779"/>
                  </a:cubicBezTo>
                  <a:cubicBezTo>
                    <a:pt x="795" y="792"/>
                    <a:pt x="820" y="803"/>
                    <a:pt x="845" y="813"/>
                  </a:cubicBezTo>
                  <a:cubicBezTo>
                    <a:pt x="855" y="802"/>
                    <a:pt x="864" y="791"/>
                    <a:pt x="872" y="780"/>
                  </a:cubicBezTo>
                  <a:cubicBezTo>
                    <a:pt x="859" y="756"/>
                    <a:pt x="844" y="733"/>
                    <a:pt x="828" y="711"/>
                  </a:cubicBezTo>
                  <a:cubicBezTo>
                    <a:pt x="834" y="702"/>
                    <a:pt x="839" y="693"/>
                    <a:pt x="844" y="684"/>
                  </a:cubicBezTo>
                  <a:cubicBezTo>
                    <a:pt x="849" y="674"/>
                    <a:pt x="854" y="665"/>
                    <a:pt x="858" y="655"/>
                  </a:cubicBezTo>
                  <a:cubicBezTo>
                    <a:pt x="885" y="659"/>
                    <a:pt x="911" y="660"/>
                    <a:pt x="939" y="661"/>
                  </a:cubicBezTo>
                  <a:cubicBezTo>
                    <a:pt x="944" y="647"/>
                    <a:pt x="948" y="634"/>
                    <a:pt x="952" y="620"/>
                  </a:cubicBezTo>
                  <a:cubicBezTo>
                    <a:pt x="931" y="602"/>
                    <a:pt x="908" y="586"/>
                    <a:pt x="886" y="572"/>
                  </a:cubicBezTo>
                  <a:cubicBezTo>
                    <a:pt x="888" y="561"/>
                    <a:pt x="890" y="551"/>
                    <a:pt x="891" y="541"/>
                  </a:cubicBezTo>
                  <a:close/>
                  <a:moveTo>
                    <a:pt x="803" y="529"/>
                  </a:moveTo>
                  <a:cubicBezTo>
                    <a:pt x="798" y="568"/>
                    <a:pt x="785" y="606"/>
                    <a:pt x="766" y="641"/>
                  </a:cubicBezTo>
                  <a:cubicBezTo>
                    <a:pt x="747" y="676"/>
                    <a:pt x="721" y="707"/>
                    <a:pt x="691" y="732"/>
                  </a:cubicBezTo>
                  <a:cubicBezTo>
                    <a:pt x="661" y="758"/>
                    <a:pt x="626" y="778"/>
                    <a:pt x="588" y="790"/>
                  </a:cubicBezTo>
                  <a:cubicBezTo>
                    <a:pt x="551" y="803"/>
                    <a:pt x="511" y="809"/>
                    <a:pt x="472" y="807"/>
                  </a:cubicBezTo>
                  <a:cubicBezTo>
                    <a:pt x="432" y="806"/>
                    <a:pt x="393" y="797"/>
                    <a:pt x="357" y="781"/>
                  </a:cubicBezTo>
                  <a:cubicBezTo>
                    <a:pt x="320" y="765"/>
                    <a:pt x="287" y="743"/>
                    <a:pt x="259" y="715"/>
                  </a:cubicBezTo>
                  <a:cubicBezTo>
                    <a:pt x="230" y="687"/>
                    <a:pt x="207" y="654"/>
                    <a:pt x="191" y="618"/>
                  </a:cubicBezTo>
                  <a:cubicBezTo>
                    <a:pt x="175" y="582"/>
                    <a:pt x="166" y="543"/>
                    <a:pt x="164" y="503"/>
                  </a:cubicBezTo>
                  <a:cubicBezTo>
                    <a:pt x="161" y="464"/>
                    <a:pt x="167" y="424"/>
                    <a:pt x="179" y="386"/>
                  </a:cubicBezTo>
                  <a:cubicBezTo>
                    <a:pt x="191" y="349"/>
                    <a:pt x="211" y="313"/>
                    <a:pt x="236" y="283"/>
                  </a:cubicBezTo>
                  <a:cubicBezTo>
                    <a:pt x="261" y="252"/>
                    <a:pt x="292" y="226"/>
                    <a:pt x="326" y="207"/>
                  </a:cubicBezTo>
                  <a:cubicBezTo>
                    <a:pt x="361" y="187"/>
                    <a:pt x="399" y="174"/>
                    <a:pt x="438" y="168"/>
                  </a:cubicBezTo>
                  <a:cubicBezTo>
                    <a:pt x="477" y="163"/>
                    <a:pt x="517" y="164"/>
                    <a:pt x="556" y="173"/>
                  </a:cubicBezTo>
                  <a:cubicBezTo>
                    <a:pt x="594" y="182"/>
                    <a:pt x="632" y="198"/>
                    <a:pt x="664" y="220"/>
                  </a:cubicBezTo>
                  <a:cubicBezTo>
                    <a:pt x="697" y="242"/>
                    <a:pt x="726" y="271"/>
                    <a:pt x="748" y="303"/>
                  </a:cubicBezTo>
                  <a:cubicBezTo>
                    <a:pt x="771" y="336"/>
                    <a:pt x="787" y="372"/>
                    <a:pt x="797" y="411"/>
                  </a:cubicBezTo>
                  <a:cubicBezTo>
                    <a:pt x="806" y="450"/>
                    <a:pt x="808" y="490"/>
                    <a:pt x="803" y="529"/>
                  </a:cubicBezTo>
                  <a:close/>
                </a:path>
              </a:pathLst>
            </a:custGeom>
            <a:gradFill>
              <a:gsLst>
                <a:gs pos="50000">
                  <a:schemeClr val="accent2"/>
                </a:gs>
                <a:gs pos="0">
                  <a:schemeClr val="accent1"/>
                </a:gs>
                <a:gs pos="100000">
                  <a:schemeClr val="accent3"/>
                </a:gs>
              </a:gsLst>
              <a:lin ang="5400000" scaled="1"/>
            </a:gradFill>
            <a:ln>
              <a:noFill/>
            </a:ln>
          </p:spPr>
          <p:txBody>
            <a:bodyPr vert="horz" wrap="square" lIns="68580" tIns="34290" rIns="68580" bIns="34290" numCol="1" anchor="t" anchorCtr="0" compatLnSpc="1"/>
            <a:lstStyle/>
            <a:p>
              <a:pPr>
                <a:lnSpc>
                  <a:spcPct val="120000"/>
                </a:lnSpc>
              </a:pPr>
              <a:endParaRPr lang="en-US" sz="1350">
                <a:gradFill>
                  <a:gsLst>
                    <a:gs pos="50000">
                      <a:schemeClr val="accent2"/>
                    </a:gs>
                    <a:gs pos="0">
                      <a:schemeClr val="accent1"/>
                    </a:gs>
                    <a:gs pos="100000">
                      <a:schemeClr val="accent3"/>
                    </a:gs>
                  </a:gsLst>
                  <a:lin ang="5400000" scaled="1"/>
                </a:gradFill>
                <a:cs typeface="+mn-ea"/>
                <a:sym typeface="+mn-lt"/>
              </a:endParaRPr>
            </a:p>
          </p:txBody>
        </p:sp>
        <p:sp>
          <p:nvSpPr>
            <p:cNvPr id="37" name="TextBox 47"/>
            <p:cNvSpPr txBox="1"/>
            <p:nvPr/>
          </p:nvSpPr>
          <p:spPr>
            <a:xfrm>
              <a:off x="2398237" y="2657001"/>
              <a:ext cx="954107" cy="345479"/>
            </a:xfrm>
            <a:prstGeom prst="rect">
              <a:avLst/>
            </a:prstGeom>
            <a:noFill/>
          </p:spPr>
          <p:txBody>
            <a:bodyPr wrap="none" rtlCol="0">
              <a:spAutoFit/>
            </a:bodyPr>
            <a:lstStyle/>
            <a:p>
              <a:pPr>
                <a:lnSpc>
                  <a:spcPct val="120000"/>
                </a:lnSpc>
              </a:pPr>
              <a:r>
                <a:rPr lang="zh-CN" altLang="en-US" sz="1500" dirty="0">
                  <a:gradFill>
                    <a:gsLst>
                      <a:gs pos="50000">
                        <a:schemeClr val="accent2"/>
                      </a:gs>
                      <a:gs pos="0">
                        <a:schemeClr val="accent1"/>
                      </a:gs>
                      <a:gs pos="100000">
                        <a:schemeClr val="accent3"/>
                      </a:gs>
                    </a:gsLst>
                    <a:lin ang="5400000" scaled="1"/>
                  </a:gradFill>
                  <a:cs typeface="+mn-ea"/>
                  <a:sym typeface="+mn-lt"/>
                </a:rPr>
                <a:t>添加标题</a:t>
              </a:r>
              <a:endParaRPr lang="en-US" sz="1500" dirty="0">
                <a:gradFill>
                  <a:gsLst>
                    <a:gs pos="50000">
                      <a:schemeClr val="accent2"/>
                    </a:gs>
                    <a:gs pos="0">
                      <a:schemeClr val="accent1"/>
                    </a:gs>
                    <a:gs pos="100000">
                      <a:schemeClr val="accent3"/>
                    </a:gs>
                  </a:gsLst>
                  <a:lin ang="5400000" scaled="1"/>
                </a:gradFill>
                <a:cs typeface="+mn-ea"/>
                <a:sym typeface="+mn-lt"/>
              </a:endParaRPr>
            </a:p>
          </p:txBody>
        </p:sp>
      </p:grpSp>
      <p:grpSp>
        <p:nvGrpSpPr>
          <p:cNvPr id="21" name="组合 20"/>
          <p:cNvGrpSpPr>
            <a:grpSpLocks noChangeAspect="1"/>
          </p:cNvGrpSpPr>
          <p:nvPr/>
        </p:nvGrpSpPr>
        <p:grpSpPr>
          <a:xfrm>
            <a:off x="320987" y="297838"/>
            <a:ext cx="561600" cy="561600"/>
            <a:chOff x="5210065" y="1693503"/>
            <a:chExt cx="855498" cy="855498"/>
          </a:xfrm>
        </p:grpSpPr>
        <p:sp>
          <p:nvSpPr>
            <p:cNvPr id="22" name="圆角矩形 21"/>
            <p:cNvSpPr/>
            <p:nvPr/>
          </p:nvSpPr>
          <p:spPr>
            <a:xfrm>
              <a:off x="5210065" y="1693503"/>
              <a:ext cx="855498" cy="855498"/>
            </a:xfrm>
            <a:prstGeom prst="roundRect">
              <a:avLst/>
            </a:prstGeom>
            <a:noFill/>
            <a:ln w="9525">
              <a:gradFill>
                <a:gsLst>
                  <a:gs pos="50000">
                    <a:schemeClr val="accent2"/>
                  </a:gs>
                  <a:gs pos="0">
                    <a:schemeClr val="accent1"/>
                  </a:gs>
                  <a:gs pos="100000">
                    <a:schemeClr val="accent3"/>
                  </a:gs>
                </a:gsLst>
                <a:lin ang="5400000" scaled="1"/>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cs typeface="+mn-ea"/>
                <a:sym typeface="+mn-lt"/>
              </a:endParaRPr>
            </a:p>
          </p:txBody>
        </p:sp>
        <p:grpSp>
          <p:nvGrpSpPr>
            <p:cNvPr id="23" name="组合 22"/>
            <p:cNvGrpSpPr>
              <a:grpSpLocks noChangeAspect="1"/>
            </p:cNvGrpSpPr>
            <p:nvPr/>
          </p:nvGrpSpPr>
          <p:grpSpPr>
            <a:xfrm>
              <a:off x="5383114" y="1903966"/>
              <a:ext cx="538409" cy="412662"/>
              <a:chOff x="5611813" y="1835150"/>
              <a:chExt cx="285750" cy="219076"/>
            </a:xfrm>
            <a:noFill/>
          </p:grpSpPr>
          <p:sp>
            <p:nvSpPr>
              <p:cNvPr id="24" name="Freeform 57"/>
              <p:cNvSpPr/>
              <p:nvPr/>
            </p:nvSpPr>
            <p:spPr bwMode="auto">
              <a:xfrm>
                <a:off x="5611813" y="2046288"/>
                <a:ext cx="285750" cy="7938"/>
              </a:xfrm>
              <a:custGeom>
                <a:avLst/>
                <a:gdLst>
                  <a:gd name="T0" fmla="*/ 2 w 76"/>
                  <a:gd name="T1" fmla="*/ 2 h 2"/>
                  <a:gd name="T2" fmla="*/ 0 w 76"/>
                  <a:gd name="T3" fmla="*/ 1 h 2"/>
                  <a:gd name="T4" fmla="*/ 2 w 76"/>
                  <a:gd name="T5" fmla="*/ 0 h 2"/>
                  <a:gd name="T6" fmla="*/ 75 w 76"/>
                  <a:gd name="T7" fmla="*/ 0 h 2"/>
                  <a:gd name="T8" fmla="*/ 76 w 76"/>
                  <a:gd name="T9" fmla="*/ 1 h 2"/>
                  <a:gd name="T10" fmla="*/ 75 w 76"/>
                  <a:gd name="T11" fmla="*/ 2 h 2"/>
                  <a:gd name="T12" fmla="*/ 2 w 76"/>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76" h="2">
                    <a:moveTo>
                      <a:pt x="2" y="2"/>
                    </a:moveTo>
                    <a:cubicBezTo>
                      <a:pt x="1" y="2"/>
                      <a:pt x="0" y="2"/>
                      <a:pt x="0" y="1"/>
                    </a:cubicBezTo>
                    <a:cubicBezTo>
                      <a:pt x="0" y="0"/>
                      <a:pt x="1" y="0"/>
                      <a:pt x="2" y="0"/>
                    </a:cubicBezTo>
                    <a:cubicBezTo>
                      <a:pt x="75" y="0"/>
                      <a:pt x="75" y="0"/>
                      <a:pt x="75" y="0"/>
                    </a:cubicBezTo>
                    <a:cubicBezTo>
                      <a:pt x="75" y="0"/>
                      <a:pt x="76" y="0"/>
                      <a:pt x="76" y="1"/>
                    </a:cubicBezTo>
                    <a:cubicBezTo>
                      <a:pt x="76" y="2"/>
                      <a:pt x="75" y="2"/>
                      <a:pt x="75" y="2"/>
                    </a:cubicBezTo>
                    <a:lnTo>
                      <a:pt x="2" y="2"/>
                    </a:lnTo>
                    <a:close/>
                  </a:path>
                </a:pathLst>
              </a:custGeom>
              <a:gradFill>
                <a:gsLst>
                  <a:gs pos="47700">
                    <a:srgbClr val="F4DEBE"/>
                  </a:gs>
                  <a:gs pos="0">
                    <a:srgbClr val="D9A96A"/>
                  </a:gs>
                  <a:gs pos="100000">
                    <a:srgbClr val="F5E3C9"/>
                  </a:gs>
                </a:gsLst>
                <a:lin ang="5400000" scaled="0"/>
              </a:gradFill>
              <a:ln w="9525">
                <a:solidFill>
                  <a:schemeClr val="accent1"/>
                </a:solidFill>
              </a:ln>
              <a:effectLst>
                <a:outerShdw blurRad="508000" dist="596900" dir="3600000" sx="89000" sy="89000" algn="tl" rotWithShape="0">
                  <a:schemeClr val="bg1">
                    <a:lumMod val="50000"/>
                    <a:alpha val="2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1435" tIns="25718" rIns="51435" bIns="25718" numCol="1" spcCol="0" rtlCol="0" fromWordArt="0" anchor="ctr" anchorCtr="0" forceAA="0" compatLnSpc="1">
                <a:noAutofit/>
              </a:bodyPr>
              <a:lstStyle/>
              <a:p>
                <a:pPr algn="ctr">
                  <a:lnSpc>
                    <a:spcPct val="120000"/>
                  </a:lnSpc>
                </a:pPr>
                <a:endParaRPr lang="zh-CN" altLang="en-US" sz="1015" dirty="0">
                  <a:gradFill>
                    <a:gsLst>
                      <a:gs pos="47700">
                        <a:schemeClr val="accent2"/>
                      </a:gs>
                      <a:gs pos="0">
                        <a:schemeClr val="accent1"/>
                      </a:gs>
                      <a:gs pos="100000">
                        <a:schemeClr val="accent3"/>
                      </a:gs>
                    </a:gsLst>
                    <a:lin ang="5400000" scaled="0"/>
                  </a:gradFill>
                  <a:cs typeface="+mn-ea"/>
                  <a:sym typeface="+mn-lt"/>
                </a:endParaRPr>
              </a:p>
            </p:txBody>
          </p:sp>
          <p:sp>
            <p:nvSpPr>
              <p:cNvPr id="38" name="Rectangle 58"/>
              <p:cNvSpPr>
                <a:spLocks noChangeArrowheads="1"/>
              </p:cNvSpPr>
              <p:nvPr/>
            </p:nvSpPr>
            <p:spPr bwMode="auto">
              <a:xfrm>
                <a:off x="5648326" y="1884363"/>
                <a:ext cx="41275" cy="139700"/>
              </a:xfrm>
              <a:prstGeom prst="rect">
                <a:avLst/>
              </a:prstGeom>
              <a:gradFill>
                <a:gsLst>
                  <a:gs pos="47700">
                    <a:srgbClr val="F4DEBE"/>
                  </a:gs>
                  <a:gs pos="0">
                    <a:srgbClr val="D9A96A"/>
                  </a:gs>
                  <a:gs pos="100000">
                    <a:srgbClr val="F5E3C9"/>
                  </a:gs>
                </a:gsLst>
                <a:lin ang="5400000" scaled="0"/>
              </a:gradFill>
              <a:ln w="9525">
                <a:solidFill>
                  <a:schemeClr val="accent1"/>
                </a:solidFill>
              </a:ln>
              <a:effectLst>
                <a:outerShdw blurRad="508000" dist="596900" dir="3600000" sx="89000" sy="89000" algn="tl" rotWithShape="0">
                  <a:schemeClr val="bg1">
                    <a:lumMod val="50000"/>
                    <a:alpha val="2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1435" tIns="25718" rIns="51435" bIns="25718" numCol="1" spcCol="0" rtlCol="0" fromWordArt="0" anchor="ctr" anchorCtr="0" forceAA="0" compatLnSpc="1">
                <a:noAutofit/>
              </a:bodyPr>
              <a:lstStyle/>
              <a:p>
                <a:pPr algn="ctr">
                  <a:lnSpc>
                    <a:spcPct val="120000"/>
                  </a:lnSpc>
                </a:pPr>
                <a:endParaRPr lang="zh-CN" altLang="en-US" sz="1015" dirty="0">
                  <a:gradFill>
                    <a:gsLst>
                      <a:gs pos="47700">
                        <a:schemeClr val="accent2"/>
                      </a:gs>
                      <a:gs pos="0">
                        <a:schemeClr val="accent1"/>
                      </a:gs>
                      <a:gs pos="100000">
                        <a:schemeClr val="accent3"/>
                      </a:gs>
                    </a:gsLst>
                    <a:lin ang="5400000" scaled="0"/>
                  </a:gradFill>
                  <a:cs typeface="+mn-ea"/>
                  <a:sym typeface="+mn-lt"/>
                </a:endParaRPr>
              </a:p>
            </p:txBody>
          </p:sp>
          <p:sp>
            <p:nvSpPr>
              <p:cNvPr id="39" name="Rectangle 59"/>
              <p:cNvSpPr>
                <a:spLocks noChangeArrowheads="1"/>
              </p:cNvSpPr>
              <p:nvPr/>
            </p:nvSpPr>
            <p:spPr bwMode="auto">
              <a:xfrm>
                <a:off x="5708651" y="1835150"/>
                <a:ext cx="41275" cy="188913"/>
              </a:xfrm>
              <a:prstGeom prst="rect">
                <a:avLst/>
              </a:prstGeom>
              <a:gradFill>
                <a:gsLst>
                  <a:gs pos="47700">
                    <a:srgbClr val="F4DEBE"/>
                  </a:gs>
                  <a:gs pos="0">
                    <a:srgbClr val="D9A96A"/>
                  </a:gs>
                  <a:gs pos="100000">
                    <a:srgbClr val="F5E3C9"/>
                  </a:gs>
                </a:gsLst>
                <a:lin ang="5400000" scaled="0"/>
              </a:gradFill>
              <a:ln w="9525">
                <a:solidFill>
                  <a:schemeClr val="accent1"/>
                </a:solidFill>
              </a:ln>
              <a:effectLst>
                <a:outerShdw blurRad="508000" dist="596900" dir="3600000" sx="89000" sy="89000" algn="tl" rotWithShape="0">
                  <a:schemeClr val="bg1">
                    <a:lumMod val="50000"/>
                    <a:alpha val="2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1435" tIns="25718" rIns="51435" bIns="25718" numCol="1" spcCol="0" rtlCol="0" fromWordArt="0" anchor="ctr" anchorCtr="0" forceAA="0" compatLnSpc="1">
                <a:noAutofit/>
              </a:bodyPr>
              <a:lstStyle/>
              <a:p>
                <a:pPr algn="ctr">
                  <a:lnSpc>
                    <a:spcPct val="120000"/>
                  </a:lnSpc>
                </a:pPr>
                <a:endParaRPr lang="zh-CN" altLang="en-US" sz="1015" dirty="0">
                  <a:gradFill>
                    <a:gsLst>
                      <a:gs pos="47700">
                        <a:schemeClr val="accent2"/>
                      </a:gs>
                      <a:gs pos="0">
                        <a:schemeClr val="accent1"/>
                      </a:gs>
                      <a:gs pos="100000">
                        <a:schemeClr val="accent3"/>
                      </a:gs>
                    </a:gsLst>
                    <a:lin ang="5400000" scaled="0"/>
                  </a:gradFill>
                  <a:cs typeface="+mn-ea"/>
                  <a:sym typeface="+mn-lt"/>
                </a:endParaRPr>
              </a:p>
            </p:txBody>
          </p:sp>
          <p:sp>
            <p:nvSpPr>
              <p:cNvPr id="40" name="Rectangle 60"/>
              <p:cNvSpPr>
                <a:spLocks noChangeArrowheads="1"/>
              </p:cNvSpPr>
              <p:nvPr/>
            </p:nvSpPr>
            <p:spPr bwMode="auto">
              <a:xfrm>
                <a:off x="5765801" y="1895475"/>
                <a:ext cx="41275" cy="128588"/>
              </a:xfrm>
              <a:prstGeom prst="rect">
                <a:avLst/>
              </a:prstGeom>
              <a:gradFill>
                <a:gsLst>
                  <a:gs pos="47700">
                    <a:srgbClr val="F4DEBE"/>
                  </a:gs>
                  <a:gs pos="0">
                    <a:srgbClr val="D9A96A"/>
                  </a:gs>
                  <a:gs pos="100000">
                    <a:srgbClr val="F5E3C9"/>
                  </a:gs>
                </a:gsLst>
                <a:lin ang="5400000" scaled="0"/>
              </a:gradFill>
              <a:ln w="9525">
                <a:solidFill>
                  <a:schemeClr val="accent1"/>
                </a:solidFill>
              </a:ln>
              <a:effectLst>
                <a:outerShdw blurRad="508000" dist="596900" dir="3600000" sx="89000" sy="89000" algn="tl" rotWithShape="0">
                  <a:schemeClr val="bg1">
                    <a:lumMod val="50000"/>
                    <a:alpha val="2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1435" tIns="25718" rIns="51435" bIns="25718" numCol="1" spcCol="0" rtlCol="0" fromWordArt="0" anchor="ctr" anchorCtr="0" forceAA="0" compatLnSpc="1">
                <a:noAutofit/>
              </a:bodyPr>
              <a:lstStyle/>
              <a:p>
                <a:pPr algn="ctr">
                  <a:lnSpc>
                    <a:spcPct val="120000"/>
                  </a:lnSpc>
                </a:pPr>
                <a:endParaRPr lang="zh-CN" altLang="en-US" sz="1015" dirty="0">
                  <a:gradFill>
                    <a:gsLst>
                      <a:gs pos="47700">
                        <a:schemeClr val="accent2"/>
                      </a:gs>
                      <a:gs pos="0">
                        <a:schemeClr val="accent1"/>
                      </a:gs>
                      <a:gs pos="100000">
                        <a:schemeClr val="accent3"/>
                      </a:gs>
                    </a:gsLst>
                    <a:lin ang="5400000" scaled="0"/>
                  </a:gradFill>
                  <a:cs typeface="+mn-ea"/>
                  <a:sym typeface="+mn-lt"/>
                </a:endParaRPr>
              </a:p>
            </p:txBody>
          </p:sp>
          <p:sp>
            <p:nvSpPr>
              <p:cNvPr id="41" name="Rectangle 61"/>
              <p:cNvSpPr>
                <a:spLocks noChangeArrowheads="1"/>
              </p:cNvSpPr>
              <p:nvPr/>
            </p:nvSpPr>
            <p:spPr bwMode="auto">
              <a:xfrm>
                <a:off x="5829301" y="1936750"/>
                <a:ext cx="41275" cy="87313"/>
              </a:xfrm>
              <a:prstGeom prst="rect">
                <a:avLst/>
              </a:prstGeom>
              <a:gradFill>
                <a:gsLst>
                  <a:gs pos="47700">
                    <a:srgbClr val="F4DEBE"/>
                  </a:gs>
                  <a:gs pos="0">
                    <a:srgbClr val="D9A96A"/>
                  </a:gs>
                  <a:gs pos="100000">
                    <a:srgbClr val="F5E3C9"/>
                  </a:gs>
                </a:gsLst>
                <a:lin ang="5400000" scaled="0"/>
              </a:gradFill>
              <a:ln w="9525">
                <a:solidFill>
                  <a:schemeClr val="accent1"/>
                </a:solidFill>
              </a:ln>
              <a:effectLst>
                <a:outerShdw blurRad="508000" dist="596900" dir="3600000" sx="89000" sy="89000" algn="tl" rotWithShape="0">
                  <a:schemeClr val="bg1">
                    <a:lumMod val="50000"/>
                    <a:alpha val="2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1435" tIns="25718" rIns="51435" bIns="25718" numCol="1" spcCol="0" rtlCol="0" fromWordArt="0" anchor="ctr" anchorCtr="0" forceAA="0" compatLnSpc="1">
                <a:noAutofit/>
              </a:bodyPr>
              <a:lstStyle/>
              <a:p>
                <a:pPr algn="ctr">
                  <a:lnSpc>
                    <a:spcPct val="120000"/>
                  </a:lnSpc>
                </a:pPr>
                <a:endParaRPr lang="zh-CN" altLang="en-US" sz="1015" dirty="0">
                  <a:gradFill>
                    <a:gsLst>
                      <a:gs pos="47700">
                        <a:schemeClr val="accent2"/>
                      </a:gs>
                      <a:gs pos="0">
                        <a:schemeClr val="accent1"/>
                      </a:gs>
                      <a:gs pos="100000">
                        <a:schemeClr val="accent3"/>
                      </a:gs>
                    </a:gsLst>
                    <a:lin ang="5400000" scaled="0"/>
                  </a:gradFill>
                  <a:cs typeface="+mn-ea"/>
                  <a:sym typeface="+mn-lt"/>
                </a:endParaRPr>
              </a:p>
            </p:txBody>
          </p:sp>
        </p:grpSp>
      </p:grpSp>
      <p:sp>
        <p:nvSpPr>
          <p:cNvPr id="42" name="文本框 48"/>
          <p:cNvSpPr txBox="1">
            <a:spLocks noChangeArrowheads="1"/>
          </p:cNvSpPr>
          <p:nvPr/>
        </p:nvSpPr>
        <p:spPr bwMode="auto">
          <a:xfrm>
            <a:off x="1043608" y="267494"/>
            <a:ext cx="2160240" cy="4973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1300">
                <a:solidFill>
                  <a:schemeClr val="tx1"/>
                </a:solidFill>
                <a:latin typeface="Lao UI" panose="020B0502040204020203" pitchFamily="34" charset="0"/>
                <a:ea typeface="微软雅黑" panose="020B0503020204020204" pitchFamily="34" charset="-122"/>
              </a:defRPr>
            </a:lvl1pPr>
            <a:lvl2pPr marL="742950" indent="-285750">
              <a:defRPr sz="1300">
                <a:solidFill>
                  <a:schemeClr val="tx1"/>
                </a:solidFill>
                <a:latin typeface="Lao UI" panose="020B0502040204020203" pitchFamily="34" charset="0"/>
                <a:ea typeface="微软雅黑" panose="020B0503020204020204" pitchFamily="34" charset="-122"/>
              </a:defRPr>
            </a:lvl2pPr>
            <a:lvl3pPr marL="1143000" indent="-228600">
              <a:defRPr sz="1300">
                <a:solidFill>
                  <a:schemeClr val="tx1"/>
                </a:solidFill>
                <a:latin typeface="Lao UI" panose="020B0502040204020203" pitchFamily="34" charset="0"/>
                <a:ea typeface="微软雅黑" panose="020B0503020204020204" pitchFamily="34" charset="-122"/>
              </a:defRPr>
            </a:lvl3pPr>
            <a:lvl4pPr marL="1600200" indent="-228600">
              <a:defRPr sz="1300">
                <a:solidFill>
                  <a:schemeClr val="tx1"/>
                </a:solidFill>
                <a:latin typeface="Lao UI" panose="020B0502040204020203" pitchFamily="34" charset="0"/>
                <a:ea typeface="微软雅黑" panose="020B0503020204020204" pitchFamily="34" charset="-122"/>
              </a:defRPr>
            </a:lvl4pPr>
            <a:lvl5pPr marL="2057400" indent="-228600">
              <a:defRPr sz="1300">
                <a:solidFill>
                  <a:schemeClr val="tx1"/>
                </a:solidFill>
                <a:latin typeface="Lao UI" panose="020B0502040204020203" pitchFamily="34" charset="0"/>
                <a:ea typeface="微软雅黑" panose="020B0503020204020204" pitchFamily="34" charset="-122"/>
              </a:defRPr>
            </a:lvl5pPr>
            <a:lvl6pPr marL="2514600" indent="-228600" defTabSz="685800" fontAlgn="base">
              <a:spcBef>
                <a:spcPct val="0"/>
              </a:spcBef>
              <a:spcAft>
                <a:spcPct val="0"/>
              </a:spcAft>
              <a:defRPr sz="1300">
                <a:solidFill>
                  <a:schemeClr val="tx1"/>
                </a:solidFill>
                <a:latin typeface="Lao UI" panose="020B0502040204020203" pitchFamily="34" charset="0"/>
                <a:ea typeface="微软雅黑" panose="020B0503020204020204" pitchFamily="34" charset="-122"/>
              </a:defRPr>
            </a:lvl6pPr>
            <a:lvl7pPr marL="2971800" indent="-228600" defTabSz="685800" fontAlgn="base">
              <a:spcBef>
                <a:spcPct val="0"/>
              </a:spcBef>
              <a:spcAft>
                <a:spcPct val="0"/>
              </a:spcAft>
              <a:defRPr sz="1300">
                <a:solidFill>
                  <a:schemeClr val="tx1"/>
                </a:solidFill>
                <a:latin typeface="Lao UI" panose="020B0502040204020203" pitchFamily="34" charset="0"/>
                <a:ea typeface="微软雅黑" panose="020B0503020204020204" pitchFamily="34" charset="-122"/>
              </a:defRPr>
            </a:lvl7pPr>
            <a:lvl8pPr marL="3429000" indent="-228600" defTabSz="685800" fontAlgn="base">
              <a:spcBef>
                <a:spcPct val="0"/>
              </a:spcBef>
              <a:spcAft>
                <a:spcPct val="0"/>
              </a:spcAft>
              <a:defRPr sz="1300">
                <a:solidFill>
                  <a:schemeClr val="tx1"/>
                </a:solidFill>
                <a:latin typeface="Lao UI" panose="020B0502040204020203" pitchFamily="34" charset="0"/>
                <a:ea typeface="微软雅黑" panose="020B0503020204020204" pitchFamily="34" charset="-122"/>
              </a:defRPr>
            </a:lvl8pPr>
            <a:lvl9pPr marL="3886200" indent="-228600" defTabSz="685800" fontAlgn="base">
              <a:spcBef>
                <a:spcPct val="0"/>
              </a:spcBef>
              <a:spcAft>
                <a:spcPct val="0"/>
              </a:spcAft>
              <a:defRPr sz="1300">
                <a:solidFill>
                  <a:schemeClr val="tx1"/>
                </a:solidFill>
                <a:latin typeface="Lao UI" panose="020B0502040204020203" pitchFamily="34" charset="0"/>
                <a:ea typeface="微软雅黑" panose="020B0503020204020204" pitchFamily="34" charset="-122"/>
              </a:defRPr>
            </a:lvl9pPr>
          </a:lstStyle>
          <a:p>
            <a:pPr>
              <a:lnSpc>
                <a:spcPct val="120000"/>
              </a:lnSpc>
              <a:defRPr/>
            </a:pPr>
            <a:r>
              <a:rPr lang="zh-CN" altLang="en-US" sz="2400" dirty="0">
                <a:gradFill>
                  <a:gsLst>
                    <a:gs pos="50000">
                      <a:schemeClr val="accent2"/>
                    </a:gs>
                    <a:gs pos="0">
                      <a:schemeClr val="accent1"/>
                    </a:gs>
                    <a:gs pos="100000">
                      <a:schemeClr val="accent3"/>
                    </a:gs>
                  </a:gsLst>
                  <a:lin ang="5400000" scaled="1"/>
                </a:gradFill>
                <a:latin typeface="+mn-lt"/>
                <a:ea typeface="+mn-ea"/>
                <a:cs typeface="+mn-ea"/>
                <a:sym typeface="+mn-lt"/>
              </a:rPr>
              <a:t>市场开拓计划</a:t>
            </a:r>
          </a:p>
        </p:txBody>
      </p:sp>
      <p:sp>
        <p:nvSpPr>
          <p:cNvPr id="43" name="Content Placeholder 2"/>
          <p:cNvSpPr txBox="1"/>
          <p:nvPr/>
        </p:nvSpPr>
        <p:spPr>
          <a:xfrm>
            <a:off x="1050649" y="631206"/>
            <a:ext cx="1730071" cy="255587"/>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defTabSz="1087755">
              <a:lnSpc>
                <a:spcPct val="120000"/>
              </a:lnSpc>
              <a:spcBef>
                <a:spcPts val="0"/>
              </a:spcBef>
              <a:buNone/>
              <a:defRPr/>
            </a:pPr>
            <a:r>
              <a:rPr lang="zh-CN" altLang="en-US" sz="1000" dirty="0">
                <a:gradFill>
                  <a:gsLst>
                    <a:gs pos="50000">
                      <a:schemeClr val="accent2"/>
                    </a:gs>
                    <a:gs pos="0">
                      <a:schemeClr val="accent1"/>
                    </a:gs>
                    <a:gs pos="100000">
                      <a:schemeClr val="accent3"/>
                    </a:gs>
                  </a:gsLst>
                  <a:lin ang="5400000" scaled="1"/>
                </a:gradFill>
                <a:cs typeface="+mn-ea"/>
                <a:sym typeface="+mn-lt"/>
              </a:rPr>
              <a:t>此处添加文本详细介绍内容</a:t>
            </a:r>
            <a:endParaRPr lang="en-US" altLang="zh-CN" sz="1000" dirty="0">
              <a:gradFill>
                <a:gsLst>
                  <a:gs pos="50000">
                    <a:schemeClr val="accent2"/>
                  </a:gs>
                  <a:gs pos="0">
                    <a:schemeClr val="accent1"/>
                  </a:gs>
                  <a:gs pos="100000">
                    <a:schemeClr val="accent3"/>
                  </a:gs>
                </a:gsLst>
                <a:lin ang="5400000" scaled="1"/>
              </a:gradFill>
              <a:cs typeface="+mn-ea"/>
              <a:sym typeface="+mn-lt"/>
            </a:endParaRPr>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500" fill="hold"/>
                                        <p:tgtEl>
                                          <p:spTgt spid="9"/>
                                        </p:tgtEl>
                                        <p:attrNameLst>
                                          <p:attrName>ppt_w</p:attrName>
                                        </p:attrNameLst>
                                      </p:cBhvr>
                                      <p:tavLst>
                                        <p:tav tm="0">
                                          <p:val>
                                            <p:fltVal val="0"/>
                                          </p:val>
                                        </p:tav>
                                        <p:tav tm="100000">
                                          <p:val>
                                            <p:strVal val="#ppt_w"/>
                                          </p:val>
                                        </p:tav>
                                      </p:tavLst>
                                    </p:anim>
                                    <p:anim calcmode="lin" valueType="num">
                                      <p:cBhvr>
                                        <p:cTn id="8" dur="500" fill="hold"/>
                                        <p:tgtEl>
                                          <p:spTgt spid="9"/>
                                        </p:tgtEl>
                                        <p:attrNameLst>
                                          <p:attrName>ppt_h</p:attrName>
                                        </p:attrNameLst>
                                      </p:cBhvr>
                                      <p:tavLst>
                                        <p:tav tm="0">
                                          <p:val>
                                            <p:fltVal val="0"/>
                                          </p:val>
                                        </p:tav>
                                        <p:tav tm="100000">
                                          <p:val>
                                            <p:strVal val="#ppt_h"/>
                                          </p:val>
                                        </p:tav>
                                      </p:tavLst>
                                    </p:anim>
                                    <p:animEffect transition="in" filter="fade">
                                      <p:cBhvr>
                                        <p:cTn id="9" dur="500"/>
                                        <p:tgtEl>
                                          <p:spTgt spid="9"/>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12"/>
                                        </p:tgtEl>
                                        <p:attrNameLst>
                                          <p:attrName>style.visibility</p:attrName>
                                        </p:attrNameLst>
                                      </p:cBhvr>
                                      <p:to>
                                        <p:strVal val="visible"/>
                                      </p:to>
                                    </p:set>
                                    <p:anim calcmode="lin" valueType="num">
                                      <p:cBhvr>
                                        <p:cTn id="12" dur="500" fill="hold"/>
                                        <p:tgtEl>
                                          <p:spTgt spid="12"/>
                                        </p:tgtEl>
                                        <p:attrNameLst>
                                          <p:attrName>ppt_w</p:attrName>
                                        </p:attrNameLst>
                                      </p:cBhvr>
                                      <p:tavLst>
                                        <p:tav tm="0">
                                          <p:val>
                                            <p:fltVal val="0"/>
                                          </p:val>
                                        </p:tav>
                                        <p:tav tm="100000">
                                          <p:val>
                                            <p:strVal val="#ppt_w"/>
                                          </p:val>
                                        </p:tav>
                                      </p:tavLst>
                                    </p:anim>
                                    <p:anim calcmode="lin" valueType="num">
                                      <p:cBhvr>
                                        <p:cTn id="13" dur="500" fill="hold"/>
                                        <p:tgtEl>
                                          <p:spTgt spid="12"/>
                                        </p:tgtEl>
                                        <p:attrNameLst>
                                          <p:attrName>ppt_h</p:attrName>
                                        </p:attrNameLst>
                                      </p:cBhvr>
                                      <p:tavLst>
                                        <p:tav tm="0">
                                          <p:val>
                                            <p:fltVal val="0"/>
                                          </p:val>
                                        </p:tav>
                                        <p:tav tm="100000">
                                          <p:val>
                                            <p:strVal val="#ppt_h"/>
                                          </p:val>
                                        </p:tav>
                                      </p:tavLst>
                                    </p:anim>
                                    <p:animEffect transition="in" filter="fade">
                                      <p:cBhvr>
                                        <p:cTn id="14" dur="500"/>
                                        <p:tgtEl>
                                          <p:spTgt spid="12"/>
                                        </p:tgtEl>
                                      </p:cBhvr>
                                    </p:animEffect>
                                  </p:childTnLst>
                                </p:cTn>
                              </p:par>
                              <p:par>
                                <p:cTn id="15" presetID="53" presetClass="entr" presetSubtype="16" fill="hold" nodeType="withEffect">
                                  <p:stCondLst>
                                    <p:cond delay="0"/>
                                  </p:stCondLst>
                                  <p:childTnLst>
                                    <p:set>
                                      <p:cBhvr>
                                        <p:cTn id="16" dur="1" fill="hold">
                                          <p:stCondLst>
                                            <p:cond delay="0"/>
                                          </p:stCondLst>
                                        </p:cTn>
                                        <p:tgtEl>
                                          <p:spTgt spid="2"/>
                                        </p:tgtEl>
                                        <p:attrNameLst>
                                          <p:attrName>style.visibility</p:attrName>
                                        </p:attrNameLst>
                                      </p:cBhvr>
                                      <p:to>
                                        <p:strVal val="visible"/>
                                      </p:to>
                                    </p:set>
                                    <p:anim calcmode="lin" valueType="num">
                                      <p:cBhvr>
                                        <p:cTn id="17" dur="500" fill="hold"/>
                                        <p:tgtEl>
                                          <p:spTgt spid="2"/>
                                        </p:tgtEl>
                                        <p:attrNameLst>
                                          <p:attrName>ppt_w</p:attrName>
                                        </p:attrNameLst>
                                      </p:cBhvr>
                                      <p:tavLst>
                                        <p:tav tm="0">
                                          <p:val>
                                            <p:fltVal val="0"/>
                                          </p:val>
                                        </p:tav>
                                        <p:tav tm="100000">
                                          <p:val>
                                            <p:strVal val="#ppt_w"/>
                                          </p:val>
                                        </p:tav>
                                      </p:tavLst>
                                    </p:anim>
                                    <p:anim calcmode="lin" valueType="num">
                                      <p:cBhvr>
                                        <p:cTn id="18" dur="500" fill="hold"/>
                                        <p:tgtEl>
                                          <p:spTgt spid="2"/>
                                        </p:tgtEl>
                                        <p:attrNameLst>
                                          <p:attrName>ppt_h</p:attrName>
                                        </p:attrNameLst>
                                      </p:cBhvr>
                                      <p:tavLst>
                                        <p:tav tm="0">
                                          <p:val>
                                            <p:fltVal val="0"/>
                                          </p:val>
                                        </p:tav>
                                        <p:tav tm="100000">
                                          <p:val>
                                            <p:strVal val="#ppt_h"/>
                                          </p:val>
                                        </p:tav>
                                      </p:tavLst>
                                    </p:anim>
                                    <p:animEffect transition="in" filter="fade">
                                      <p:cBhvr>
                                        <p:cTn id="19" dur="500"/>
                                        <p:tgtEl>
                                          <p:spTgt spid="2"/>
                                        </p:tgtEl>
                                      </p:cBhvr>
                                    </p:animEffect>
                                  </p:childTnLst>
                                </p:cTn>
                              </p:par>
                              <p:par>
                                <p:cTn id="20" presetID="53" presetClass="entr" presetSubtype="16" fill="hold" nodeType="withEffect">
                                  <p:stCondLst>
                                    <p:cond delay="0"/>
                                  </p:stCondLst>
                                  <p:childTnLst>
                                    <p:set>
                                      <p:cBhvr>
                                        <p:cTn id="21" dur="1" fill="hold">
                                          <p:stCondLst>
                                            <p:cond delay="0"/>
                                          </p:stCondLst>
                                        </p:cTn>
                                        <p:tgtEl>
                                          <p:spTgt spid="4"/>
                                        </p:tgtEl>
                                        <p:attrNameLst>
                                          <p:attrName>style.visibility</p:attrName>
                                        </p:attrNameLst>
                                      </p:cBhvr>
                                      <p:to>
                                        <p:strVal val="visible"/>
                                      </p:to>
                                    </p:set>
                                    <p:anim calcmode="lin" valueType="num">
                                      <p:cBhvr>
                                        <p:cTn id="22" dur="500" fill="hold"/>
                                        <p:tgtEl>
                                          <p:spTgt spid="4"/>
                                        </p:tgtEl>
                                        <p:attrNameLst>
                                          <p:attrName>ppt_w</p:attrName>
                                        </p:attrNameLst>
                                      </p:cBhvr>
                                      <p:tavLst>
                                        <p:tav tm="0">
                                          <p:val>
                                            <p:fltVal val="0"/>
                                          </p:val>
                                        </p:tav>
                                        <p:tav tm="100000">
                                          <p:val>
                                            <p:strVal val="#ppt_w"/>
                                          </p:val>
                                        </p:tav>
                                      </p:tavLst>
                                    </p:anim>
                                    <p:anim calcmode="lin" valueType="num">
                                      <p:cBhvr>
                                        <p:cTn id="23" dur="500" fill="hold"/>
                                        <p:tgtEl>
                                          <p:spTgt spid="4"/>
                                        </p:tgtEl>
                                        <p:attrNameLst>
                                          <p:attrName>ppt_h</p:attrName>
                                        </p:attrNameLst>
                                      </p:cBhvr>
                                      <p:tavLst>
                                        <p:tav tm="0">
                                          <p:val>
                                            <p:fltVal val="0"/>
                                          </p:val>
                                        </p:tav>
                                        <p:tav tm="100000">
                                          <p:val>
                                            <p:strVal val="#ppt_h"/>
                                          </p:val>
                                        </p:tav>
                                      </p:tavLst>
                                    </p:anim>
                                    <p:animEffect transition="in" filter="fade">
                                      <p:cBhvr>
                                        <p:cTn id="24" dur="500"/>
                                        <p:tgtEl>
                                          <p:spTgt spid="4"/>
                                        </p:tgtEl>
                                      </p:cBhvr>
                                    </p:animEffect>
                                  </p:childTnLst>
                                </p:cTn>
                              </p:par>
                              <p:par>
                                <p:cTn id="25" presetID="53" presetClass="entr" presetSubtype="16" fill="hold" nodeType="withEffect">
                                  <p:stCondLst>
                                    <p:cond delay="0"/>
                                  </p:stCondLst>
                                  <p:childTnLst>
                                    <p:set>
                                      <p:cBhvr>
                                        <p:cTn id="26" dur="1" fill="hold">
                                          <p:stCondLst>
                                            <p:cond delay="0"/>
                                          </p:stCondLst>
                                        </p:cTn>
                                        <p:tgtEl>
                                          <p:spTgt spid="10"/>
                                        </p:tgtEl>
                                        <p:attrNameLst>
                                          <p:attrName>style.visibility</p:attrName>
                                        </p:attrNameLst>
                                      </p:cBhvr>
                                      <p:to>
                                        <p:strVal val="visible"/>
                                      </p:to>
                                    </p:set>
                                    <p:anim calcmode="lin" valueType="num">
                                      <p:cBhvr>
                                        <p:cTn id="27" dur="500" fill="hold"/>
                                        <p:tgtEl>
                                          <p:spTgt spid="10"/>
                                        </p:tgtEl>
                                        <p:attrNameLst>
                                          <p:attrName>ppt_w</p:attrName>
                                        </p:attrNameLst>
                                      </p:cBhvr>
                                      <p:tavLst>
                                        <p:tav tm="0">
                                          <p:val>
                                            <p:fltVal val="0"/>
                                          </p:val>
                                        </p:tav>
                                        <p:tav tm="100000">
                                          <p:val>
                                            <p:strVal val="#ppt_w"/>
                                          </p:val>
                                        </p:tav>
                                      </p:tavLst>
                                    </p:anim>
                                    <p:anim calcmode="lin" valueType="num">
                                      <p:cBhvr>
                                        <p:cTn id="28" dur="500" fill="hold"/>
                                        <p:tgtEl>
                                          <p:spTgt spid="10"/>
                                        </p:tgtEl>
                                        <p:attrNameLst>
                                          <p:attrName>ppt_h</p:attrName>
                                        </p:attrNameLst>
                                      </p:cBhvr>
                                      <p:tavLst>
                                        <p:tav tm="0">
                                          <p:val>
                                            <p:fltVal val="0"/>
                                          </p:val>
                                        </p:tav>
                                        <p:tav tm="100000">
                                          <p:val>
                                            <p:strVal val="#ppt_h"/>
                                          </p:val>
                                        </p:tav>
                                      </p:tavLst>
                                    </p:anim>
                                    <p:animEffect transition="in" filter="fade">
                                      <p:cBhvr>
                                        <p:cTn id="29" dur="500"/>
                                        <p:tgtEl>
                                          <p:spTgt spid="10"/>
                                        </p:tgtEl>
                                      </p:cBhvr>
                                    </p:animEffect>
                                  </p:childTnLst>
                                </p:cTn>
                              </p:par>
                              <p:par>
                                <p:cTn id="30" presetID="53" presetClass="entr" presetSubtype="16" fill="hold" nodeType="withEffect">
                                  <p:stCondLst>
                                    <p:cond delay="0"/>
                                  </p:stCondLst>
                                  <p:childTnLst>
                                    <p:set>
                                      <p:cBhvr>
                                        <p:cTn id="31" dur="1" fill="hold">
                                          <p:stCondLst>
                                            <p:cond delay="0"/>
                                          </p:stCondLst>
                                        </p:cTn>
                                        <p:tgtEl>
                                          <p:spTgt spid="3"/>
                                        </p:tgtEl>
                                        <p:attrNameLst>
                                          <p:attrName>style.visibility</p:attrName>
                                        </p:attrNameLst>
                                      </p:cBhvr>
                                      <p:to>
                                        <p:strVal val="visible"/>
                                      </p:to>
                                    </p:set>
                                    <p:anim calcmode="lin" valueType="num">
                                      <p:cBhvr>
                                        <p:cTn id="32" dur="500" fill="hold"/>
                                        <p:tgtEl>
                                          <p:spTgt spid="3"/>
                                        </p:tgtEl>
                                        <p:attrNameLst>
                                          <p:attrName>ppt_w</p:attrName>
                                        </p:attrNameLst>
                                      </p:cBhvr>
                                      <p:tavLst>
                                        <p:tav tm="0">
                                          <p:val>
                                            <p:fltVal val="0"/>
                                          </p:val>
                                        </p:tav>
                                        <p:tav tm="100000">
                                          <p:val>
                                            <p:strVal val="#ppt_w"/>
                                          </p:val>
                                        </p:tav>
                                      </p:tavLst>
                                    </p:anim>
                                    <p:anim calcmode="lin" valueType="num">
                                      <p:cBhvr>
                                        <p:cTn id="33" dur="500" fill="hold"/>
                                        <p:tgtEl>
                                          <p:spTgt spid="3"/>
                                        </p:tgtEl>
                                        <p:attrNameLst>
                                          <p:attrName>ppt_h</p:attrName>
                                        </p:attrNameLst>
                                      </p:cBhvr>
                                      <p:tavLst>
                                        <p:tav tm="0">
                                          <p:val>
                                            <p:fltVal val="0"/>
                                          </p:val>
                                        </p:tav>
                                        <p:tav tm="100000">
                                          <p:val>
                                            <p:strVal val="#ppt_h"/>
                                          </p:val>
                                        </p:tav>
                                      </p:tavLst>
                                    </p:anim>
                                    <p:animEffect transition="in" filter="fade">
                                      <p:cBhvr>
                                        <p:cTn id="34" dur="500"/>
                                        <p:tgtEl>
                                          <p:spTgt spid="3"/>
                                        </p:tgtEl>
                                      </p:cBhvr>
                                    </p:animEffect>
                                  </p:childTnLst>
                                </p:cTn>
                              </p:par>
                              <p:par>
                                <p:cTn id="35" presetID="8" presetClass="emph" presetSubtype="0" fill="hold" grpId="1" nodeType="withEffect">
                                  <p:stCondLst>
                                    <p:cond delay="0"/>
                                  </p:stCondLst>
                                  <p:childTnLst>
                                    <p:animRot by="21600000">
                                      <p:cBhvr>
                                        <p:cTn id="36" dur="2000" fill="hold"/>
                                        <p:tgtEl>
                                          <p:spTgt spid="9"/>
                                        </p:tgtEl>
                                        <p:attrNameLst>
                                          <p:attrName>r</p:attrName>
                                        </p:attrNameLst>
                                      </p:cBhvr>
                                    </p:animRot>
                                  </p:childTnLst>
                                </p:cTn>
                              </p:par>
                              <p:par>
                                <p:cTn id="37" presetID="8" presetClass="emph" presetSubtype="0" fill="hold" grpId="1" nodeType="withEffect">
                                  <p:stCondLst>
                                    <p:cond delay="0"/>
                                  </p:stCondLst>
                                  <p:childTnLst>
                                    <p:animRot by="21600000">
                                      <p:cBhvr>
                                        <p:cTn id="38" dur="2000" fill="hold"/>
                                        <p:tgtEl>
                                          <p:spTgt spid="12"/>
                                        </p:tgtEl>
                                        <p:attrNameLst>
                                          <p:attrName>r</p:attrName>
                                        </p:attrNameLst>
                                      </p:cBhvr>
                                    </p:animRot>
                                  </p:childTnLst>
                                </p:cTn>
                              </p:par>
                              <p:par>
                                <p:cTn id="39" presetID="8" presetClass="emph" presetSubtype="0" fill="hold" nodeType="withEffect">
                                  <p:stCondLst>
                                    <p:cond delay="0"/>
                                  </p:stCondLst>
                                  <p:childTnLst>
                                    <p:animRot by="21600000">
                                      <p:cBhvr>
                                        <p:cTn id="40" dur="2000" fill="hold"/>
                                        <p:tgtEl>
                                          <p:spTgt spid="2"/>
                                        </p:tgtEl>
                                        <p:attrNameLst>
                                          <p:attrName>r</p:attrName>
                                        </p:attrNameLst>
                                      </p:cBhvr>
                                    </p:animRot>
                                  </p:childTnLst>
                                </p:cTn>
                              </p:par>
                              <p:par>
                                <p:cTn id="41" presetID="8" presetClass="emph" presetSubtype="0" fill="hold" nodeType="withEffect">
                                  <p:stCondLst>
                                    <p:cond delay="0"/>
                                  </p:stCondLst>
                                  <p:childTnLst>
                                    <p:animRot by="21600000">
                                      <p:cBhvr>
                                        <p:cTn id="42" dur="2000" fill="hold"/>
                                        <p:tgtEl>
                                          <p:spTgt spid="4"/>
                                        </p:tgtEl>
                                        <p:attrNameLst>
                                          <p:attrName>r</p:attrName>
                                        </p:attrNameLst>
                                      </p:cBhvr>
                                    </p:animRot>
                                  </p:childTnLst>
                                </p:cTn>
                              </p:par>
                              <p:par>
                                <p:cTn id="43" presetID="8" presetClass="emph" presetSubtype="0" fill="hold" nodeType="withEffect">
                                  <p:stCondLst>
                                    <p:cond delay="0"/>
                                  </p:stCondLst>
                                  <p:childTnLst>
                                    <p:animRot by="21600000">
                                      <p:cBhvr>
                                        <p:cTn id="44" dur="2000" fill="hold"/>
                                        <p:tgtEl>
                                          <p:spTgt spid="10"/>
                                        </p:tgtEl>
                                        <p:attrNameLst>
                                          <p:attrName>r</p:attrName>
                                        </p:attrNameLst>
                                      </p:cBhvr>
                                    </p:animRot>
                                  </p:childTnLst>
                                </p:cTn>
                              </p:par>
                              <p:par>
                                <p:cTn id="45" presetID="8" presetClass="emph" presetSubtype="0" fill="hold" nodeType="withEffect">
                                  <p:stCondLst>
                                    <p:cond delay="0"/>
                                  </p:stCondLst>
                                  <p:childTnLst>
                                    <p:animRot by="21600000">
                                      <p:cBhvr>
                                        <p:cTn id="46" dur="2000" fill="hold"/>
                                        <p:tgtEl>
                                          <p:spTgt spid="3"/>
                                        </p:tgtEl>
                                        <p:attrNameLst>
                                          <p:attrName>r</p:attrName>
                                        </p:attrNameLst>
                                      </p:cBhvr>
                                    </p:animRot>
                                  </p:childTnLst>
                                </p:cTn>
                              </p:par>
                              <p:par>
                                <p:cTn id="47" presetID="2" presetClass="entr" presetSubtype="2" fill="hold" nodeType="withEffect">
                                  <p:stCondLst>
                                    <p:cond delay="700"/>
                                  </p:stCondLst>
                                  <p:childTnLst>
                                    <p:set>
                                      <p:cBhvr>
                                        <p:cTn id="48" dur="1" fill="hold">
                                          <p:stCondLst>
                                            <p:cond delay="0"/>
                                          </p:stCondLst>
                                        </p:cTn>
                                        <p:tgtEl>
                                          <p:spTgt spid="11"/>
                                        </p:tgtEl>
                                        <p:attrNameLst>
                                          <p:attrName>style.visibility</p:attrName>
                                        </p:attrNameLst>
                                      </p:cBhvr>
                                      <p:to>
                                        <p:strVal val="visible"/>
                                      </p:to>
                                    </p:set>
                                    <p:anim calcmode="lin" valueType="num">
                                      <p:cBhvr additive="base">
                                        <p:cTn id="49" dur="500" fill="hold"/>
                                        <p:tgtEl>
                                          <p:spTgt spid="11"/>
                                        </p:tgtEl>
                                        <p:attrNameLst>
                                          <p:attrName>ppt_x</p:attrName>
                                        </p:attrNameLst>
                                      </p:cBhvr>
                                      <p:tavLst>
                                        <p:tav tm="0">
                                          <p:val>
                                            <p:strVal val="1+#ppt_w/2"/>
                                          </p:val>
                                        </p:tav>
                                        <p:tav tm="100000">
                                          <p:val>
                                            <p:strVal val="#ppt_x"/>
                                          </p:val>
                                        </p:tav>
                                      </p:tavLst>
                                    </p:anim>
                                    <p:anim calcmode="lin" valueType="num">
                                      <p:cBhvr additive="base">
                                        <p:cTn id="50" dur="500" fill="hold"/>
                                        <p:tgtEl>
                                          <p:spTgt spid="11"/>
                                        </p:tgtEl>
                                        <p:attrNameLst>
                                          <p:attrName>ppt_y</p:attrName>
                                        </p:attrNameLst>
                                      </p:cBhvr>
                                      <p:tavLst>
                                        <p:tav tm="0">
                                          <p:val>
                                            <p:strVal val="#ppt_y"/>
                                          </p:val>
                                        </p:tav>
                                        <p:tav tm="100000">
                                          <p:val>
                                            <p:strVal val="#ppt_y"/>
                                          </p:val>
                                        </p:tav>
                                      </p:tavLst>
                                    </p:anim>
                                  </p:childTnLst>
                                </p:cTn>
                              </p:par>
                              <p:par>
                                <p:cTn id="51" presetID="2" presetClass="entr" presetSubtype="2" fill="hold" nodeType="withEffect">
                                  <p:stCondLst>
                                    <p:cond delay="1000"/>
                                  </p:stCondLst>
                                  <p:childTnLst>
                                    <p:set>
                                      <p:cBhvr>
                                        <p:cTn id="52" dur="1" fill="hold">
                                          <p:stCondLst>
                                            <p:cond delay="0"/>
                                          </p:stCondLst>
                                        </p:cTn>
                                        <p:tgtEl>
                                          <p:spTgt spid="13"/>
                                        </p:tgtEl>
                                        <p:attrNameLst>
                                          <p:attrName>style.visibility</p:attrName>
                                        </p:attrNameLst>
                                      </p:cBhvr>
                                      <p:to>
                                        <p:strVal val="visible"/>
                                      </p:to>
                                    </p:set>
                                    <p:anim calcmode="lin" valueType="num">
                                      <p:cBhvr additive="base">
                                        <p:cTn id="53" dur="500" fill="hold"/>
                                        <p:tgtEl>
                                          <p:spTgt spid="13"/>
                                        </p:tgtEl>
                                        <p:attrNameLst>
                                          <p:attrName>ppt_x</p:attrName>
                                        </p:attrNameLst>
                                      </p:cBhvr>
                                      <p:tavLst>
                                        <p:tav tm="0">
                                          <p:val>
                                            <p:strVal val="1+#ppt_w/2"/>
                                          </p:val>
                                        </p:tav>
                                        <p:tav tm="100000">
                                          <p:val>
                                            <p:strVal val="#ppt_x"/>
                                          </p:val>
                                        </p:tav>
                                      </p:tavLst>
                                    </p:anim>
                                    <p:anim calcmode="lin" valueType="num">
                                      <p:cBhvr additive="base">
                                        <p:cTn id="54" dur="500" fill="hold"/>
                                        <p:tgtEl>
                                          <p:spTgt spid="13"/>
                                        </p:tgtEl>
                                        <p:attrNameLst>
                                          <p:attrName>ppt_y</p:attrName>
                                        </p:attrNameLst>
                                      </p:cBhvr>
                                      <p:tavLst>
                                        <p:tav tm="0">
                                          <p:val>
                                            <p:strVal val="#ppt_y"/>
                                          </p:val>
                                        </p:tav>
                                        <p:tav tm="100000">
                                          <p:val>
                                            <p:strVal val="#ppt_y"/>
                                          </p:val>
                                        </p:tav>
                                      </p:tavLst>
                                    </p:anim>
                                  </p:childTnLst>
                                </p:cTn>
                              </p:par>
                              <p:par>
                                <p:cTn id="55" presetID="2" presetClass="entr" presetSubtype="2" fill="hold" nodeType="withEffect">
                                  <p:stCondLst>
                                    <p:cond delay="1400"/>
                                  </p:stCondLst>
                                  <p:childTnLst>
                                    <p:set>
                                      <p:cBhvr>
                                        <p:cTn id="56" dur="1" fill="hold">
                                          <p:stCondLst>
                                            <p:cond delay="0"/>
                                          </p:stCondLst>
                                        </p:cTn>
                                        <p:tgtEl>
                                          <p:spTgt spid="14"/>
                                        </p:tgtEl>
                                        <p:attrNameLst>
                                          <p:attrName>style.visibility</p:attrName>
                                        </p:attrNameLst>
                                      </p:cBhvr>
                                      <p:to>
                                        <p:strVal val="visible"/>
                                      </p:to>
                                    </p:set>
                                    <p:anim calcmode="lin" valueType="num">
                                      <p:cBhvr additive="base">
                                        <p:cTn id="57" dur="500" fill="hold"/>
                                        <p:tgtEl>
                                          <p:spTgt spid="14"/>
                                        </p:tgtEl>
                                        <p:attrNameLst>
                                          <p:attrName>ppt_x</p:attrName>
                                        </p:attrNameLst>
                                      </p:cBhvr>
                                      <p:tavLst>
                                        <p:tav tm="0">
                                          <p:val>
                                            <p:strVal val="1+#ppt_w/2"/>
                                          </p:val>
                                        </p:tav>
                                        <p:tav tm="100000">
                                          <p:val>
                                            <p:strVal val="#ppt_x"/>
                                          </p:val>
                                        </p:tav>
                                      </p:tavLst>
                                    </p:anim>
                                    <p:anim calcmode="lin" valueType="num">
                                      <p:cBhvr additive="base">
                                        <p:cTn id="58" dur="500" fill="hold"/>
                                        <p:tgtEl>
                                          <p:spTgt spid="1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9" grpId="1" animBg="1"/>
      <p:bldP spid="12" grpId="0" animBg="1"/>
      <p:bldP spid="12" grpId="1"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2" name="组合 51"/>
          <p:cNvGrpSpPr>
            <a:grpSpLocks noChangeAspect="1"/>
          </p:cNvGrpSpPr>
          <p:nvPr/>
        </p:nvGrpSpPr>
        <p:grpSpPr>
          <a:xfrm>
            <a:off x="320987" y="297838"/>
            <a:ext cx="561600" cy="561600"/>
            <a:chOff x="5210065" y="1693503"/>
            <a:chExt cx="855498" cy="855498"/>
          </a:xfrm>
        </p:grpSpPr>
        <p:sp>
          <p:nvSpPr>
            <p:cNvPr id="53" name="圆角矩形 52"/>
            <p:cNvSpPr/>
            <p:nvPr/>
          </p:nvSpPr>
          <p:spPr>
            <a:xfrm>
              <a:off x="5210065" y="1693503"/>
              <a:ext cx="855498" cy="855498"/>
            </a:xfrm>
            <a:prstGeom prst="roundRect">
              <a:avLst/>
            </a:prstGeom>
            <a:noFill/>
            <a:ln w="9525">
              <a:gradFill>
                <a:gsLst>
                  <a:gs pos="50000">
                    <a:schemeClr val="accent2"/>
                  </a:gs>
                  <a:gs pos="0">
                    <a:schemeClr val="accent1"/>
                  </a:gs>
                  <a:gs pos="100000">
                    <a:schemeClr val="accent3"/>
                  </a:gs>
                </a:gsLst>
                <a:lin ang="5400000" scaled="1"/>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cs typeface="+mn-ea"/>
                <a:sym typeface="+mn-lt"/>
              </a:endParaRPr>
            </a:p>
          </p:txBody>
        </p:sp>
        <p:grpSp>
          <p:nvGrpSpPr>
            <p:cNvPr id="54" name="组合 53"/>
            <p:cNvGrpSpPr>
              <a:grpSpLocks noChangeAspect="1"/>
            </p:cNvGrpSpPr>
            <p:nvPr/>
          </p:nvGrpSpPr>
          <p:grpSpPr>
            <a:xfrm>
              <a:off x="5383114" y="1903966"/>
              <a:ext cx="538409" cy="412662"/>
              <a:chOff x="5611813" y="1835150"/>
              <a:chExt cx="285750" cy="219076"/>
            </a:xfrm>
            <a:noFill/>
          </p:grpSpPr>
          <p:sp>
            <p:nvSpPr>
              <p:cNvPr id="55" name="Freeform 57"/>
              <p:cNvSpPr/>
              <p:nvPr/>
            </p:nvSpPr>
            <p:spPr bwMode="auto">
              <a:xfrm>
                <a:off x="5611813" y="2046288"/>
                <a:ext cx="285750" cy="7938"/>
              </a:xfrm>
              <a:custGeom>
                <a:avLst/>
                <a:gdLst>
                  <a:gd name="T0" fmla="*/ 2 w 76"/>
                  <a:gd name="T1" fmla="*/ 2 h 2"/>
                  <a:gd name="T2" fmla="*/ 0 w 76"/>
                  <a:gd name="T3" fmla="*/ 1 h 2"/>
                  <a:gd name="T4" fmla="*/ 2 w 76"/>
                  <a:gd name="T5" fmla="*/ 0 h 2"/>
                  <a:gd name="T6" fmla="*/ 75 w 76"/>
                  <a:gd name="T7" fmla="*/ 0 h 2"/>
                  <a:gd name="T8" fmla="*/ 76 w 76"/>
                  <a:gd name="T9" fmla="*/ 1 h 2"/>
                  <a:gd name="T10" fmla="*/ 75 w 76"/>
                  <a:gd name="T11" fmla="*/ 2 h 2"/>
                  <a:gd name="T12" fmla="*/ 2 w 76"/>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76" h="2">
                    <a:moveTo>
                      <a:pt x="2" y="2"/>
                    </a:moveTo>
                    <a:cubicBezTo>
                      <a:pt x="1" y="2"/>
                      <a:pt x="0" y="2"/>
                      <a:pt x="0" y="1"/>
                    </a:cubicBezTo>
                    <a:cubicBezTo>
                      <a:pt x="0" y="0"/>
                      <a:pt x="1" y="0"/>
                      <a:pt x="2" y="0"/>
                    </a:cubicBezTo>
                    <a:cubicBezTo>
                      <a:pt x="75" y="0"/>
                      <a:pt x="75" y="0"/>
                      <a:pt x="75" y="0"/>
                    </a:cubicBezTo>
                    <a:cubicBezTo>
                      <a:pt x="75" y="0"/>
                      <a:pt x="76" y="0"/>
                      <a:pt x="76" y="1"/>
                    </a:cubicBezTo>
                    <a:cubicBezTo>
                      <a:pt x="76" y="2"/>
                      <a:pt x="75" y="2"/>
                      <a:pt x="75" y="2"/>
                    </a:cubicBezTo>
                    <a:lnTo>
                      <a:pt x="2" y="2"/>
                    </a:lnTo>
                    <a:close/>
                  </a:path>
                </a:pathLst>
              </a:custGeom>
              <a:gradFill>
                <a:gsLst>
                  <a:gs pos="47700">
                    <a:srgbClr val="F4DEBE"/>
                  </a:gs>
                  <a:gs pos="0">
                    <a:srgbClr val="D9A96A"/>
                  </a:gs>
                  <a:gs pos="100000">
                    <a:srgbClr val="F5E3C9"/>
                  </a:gs>
                </a:gsLst>
                <a:lin ang="5400000" scaled="0"/>
              </a:gradFill>
              <a:ln w="9525">
                <a:solidFill>
                  <a:schemeClr val="accent1"/>
                </a:solidFill>
              </a:ln>
              <a:effectLst>
                <a:outerShdw blurRad="508000" dist="596900" dir="3600000" sx="89000" sy="89000" algn="tl" rotWithShape="0">
                  <a:schemeClr val="bg1">
                    <a:lumMod val="50000"/>
                    <a:alpha val="2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1435" tIns="25718" rIns="51435" bIns="25718" numCol="1" spcCol="0" rtlCol="0" fromWordArt="0" anchor="ctr" anchorCtr="0" forceAA="0" compatLnSpc="1">
                <a:noAutofit/>
              </a:bodyPr>
              <a:lstStyle/>
              <a:p>
                <a:pPr algn="ctr">
                  <a:lnSpc>
                    <a:spcPct val="120000"/>
                  </a:lnSpc>
                </a:pPr>
                <a:endParaRPr lang="zh-CN" altLang="en-US" sz="1015" dirty="0">
                  <a:gradFill>
                    <a:gsLst>
                      <a:gs pos="47700">
                        <a:schemeClr val="accent2"/>
                      </a:gs>
                      <a:gs pos="0">
                        <a:schemeClr val="accent1"/>
                      </a:gs>
                      <a:gs pos="100000">
                        <a:schemeClr val="accent3"/>
                      </a:gs>
                    </a:gsLst>
                    <a:lin ang="5400000" scaled="0"/>
                  </a:gradFill>
                  <a:cs typeface="+mn-ea"/>
                  <a:sym typeface="+mn-lt"/>
                </a:endParaRPr>
              </a:p>
            </p:txBody>
          </p:sp>
          <p:sp>
            <p:nvSpPr>
              <p:cNvPr id="57" name="Rectangle 58"/>
              <p:cNvSpPr>
                <a:spLocks noChangeArrowheads="1"/>
              </p:cNvSpPr>
              <p:nvPr/>
            </p:nvSpPr>
            <p:spPr bwMode="auto">
              <a:xfrm>
                <a:off x="5648326" y="1884363"/>
                <a:ext cx="41275" cy="139700"/>
              </a:xfrm>
              <a:prstGeom prst="rect">
                <a:avLst/>
              </a:prstGeom>
              <a:gradFill>
                <a:gsLst>
                  <a:gs pos="47700">
                    <a:srgbClr val="F4DEBE"/>
                  </a:gs>
                  <a:gs pos="0">
                    <a:srgbClr val="D9A96A"/>
                  </a:gs>
                  <a:gs pos="100000">
                    <a:srgbClr val="F5E3C9"/>
                  </a:gs>
                </a:gsLst>
                <a:lin ang="5400000" scaled="0"/>
              </a:gradFill>
              <a:ln w="9525">
                <a:solidFill>
                  <a:schemeClr val="accent1"/>
                </a:solidFill>
              </a:ln>
              <a:effectLst>
                <a:outerShdw blurRad="508000" dist="596900" dir="3600000" sx="89000" sy="89000" algn="tl" rotWithShape="0">
                  <a:schemeClr val="bg1">
                    <a:lumMod val="50000"/>
                    <a:alpha val="2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1435" tIns="25718" rIns="51435" bIns="25718" numCol="1" spcCol="0" rtlCol="0" fromWordArt="0" anchor="ctr" anchorCtr="0" forceAA="0" compatLnSpc="1">
                <a:noAutofit/>
              </a:bodyPr>
              <a:lstStyle/>
              <a:p>
                <a:pPr algn="ctr">
                  <a:lnSpc>
                    <a:spcPct val="120000"/>
                  </a:lnSpc>
                </a:pPr>
                <a:endParaRPr lang="zh-CN" altLang="en-US" sz="1015" dirty="0">
                  <a:gradFill>
                    <a:gsLst>
                      <a:gs pos="47700">
                        <a:schemeClr val="accent2"/>
                      </a:gs>
                      <a:gs pos="0">
                        <a:schemeClr val="accent1"/>
                      </a:gs>
                      <a:gs pos="100000">
                        <a:schemeClr val="accent3"/>
                      </a:gs>
                    </a:gsLst>
                    <a:lin ang="5400000" scaled="0"/>
                  </a:gradFill>
                  <a:cs typeface="+mn-ea"/>
                  <a:sym typeface="+mn-lt"/>
                </a:endParaRPr>
              </a:p>
            </p:txBody>
          </p:sp>
          <p:sp>
            <p:nvSpPr>
              <p:cNvPr id="59" name="Rectangle 59"/>
              <p:cNvSpPr>
                <a:spLocks noChangeArrowheads="1"/>
              </p:cNvSpPr>
              <p:nvPr/>
            </p:nvSpPr>
            <p:spPr bwMode="auto">
              <a:xfrm>
                <a:off x="5708651" y="1835150"/>
                <a:ext cx="41275" cy="188913"/>
              </a:xfrm>
              <a:prstGeom prst="rect">
                <a:avLst/>
              </a:prstGeom>
              <a:gradFill>
                <a:gsLst>
                  <a:gs pos="47700">
                    <a:srgbClr val="F4DEBE"/>
                  </a:gs>
                  <a:gs pos="0">
                    <a:srgbClr val="D9A96A"/>
                  </a:gs>
                  <a:gs pos="100000">
                    <a:srgbClr val="F5E3C9"/>
                  </a:gs>
                </a:gsLst>
                <a:lin ang="5400000" scaled="0"/>
              </a:gradFill>
              <a:ln w="9525">
                <a:solidFill>
                  <a:schemeClr val="accent1"/>
                </a:solidFill>
              </a:ln>
              <a:effectLst>
                <a:outerShdw blurRad="508000" dist="596900" dir="3600000" sx="89000" sy="89000" algn="tl" rotWithShape="0">
                  <a:schemeClr val="bg1">
                    <a:lumMod val="50000"/>
                    <a:alpha val="2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1435" tIns="25718" rIns="51435" bIns="25718" numCol="1" spcCol="0" rtlCol="0" fromWordArt="0" anchor="ctr" anchorCtr="0" forceAA="0" compatLnSpc="1">
                <a:noAutofit/>
              </a:bodyPr>
              <a:lstStyle/>
              <a:p>
                <a:pPr algn="ctr">
                  <a:lnSpc>
                    <a:spcPct val="120000"/>
                  </a:lnSpc>
                </a:pPr>
                <a:endParaRPr lang="zh-CN" altLang="en-US" sz="1015" dirty="0">
                  <a:gradFill>
                    <a:gsLst>
                      <a:gs pos="47700">
                        <a:schemeClr val="accent2"/>
                      </a:gs>
                      <a:gs pos="0">
                        <a:schemeClr val="accent1"/>
                      </a:gs>
                      <a:gs pos="100000">
                        <a:schemeClr val="accent3"/>
                      </a:gs>
                    </a:gsLst>
                    <a:lin ang="5400000" scaled="0"/>
                  </a:gradFill>
                  <a:cs typeface="+mn-ea"/>
                  <a:sym typeface="+mn-lt"/>
                </a:endParaRPr>
              </a:p>
            </p:txBody>
          </p:sp>
          <p:sp>
            <p:nvSpPr>
              <p:cNvPr id="60" name="Rectangle 60"/>
              <p:cNvSpPr>
                <a:spLocks noChangeArrowheads="1"/>
              </p:cNvSpPr>
              <p:nvPr/>
            </p:nvSpPr>
            <p:spPr bwMode="auto">
              <a:xfrm>
                <a:off x="5765801" y="1895475"/>
                <a:ext cx="41275" cy="128588"/>
              </a:xfrm>
              <a:prstGeom prst="rect">
                <a:avLst/>
              </a:prstGeom>
              <a:gradFill>
                <a:gsLst>
                  <a:gs pos="47700">
                    <a:srgbClr val="F4DEBE"/>
                  </a:gs>
                  <a:gs pos="0">
                    <a:srgbClr val="D9A96A"/>
                  </a:gs>
                  <a:gs pos="100000">
                    <a:srgbClr val="F5E3C9"/>
                  </a:gs>
                </a:gsLst>
                <a:lin ang="5400000" scaled="0"/>
              </a:gradFill>
              <a:ln w="9525">
                <a:solidFill>
                  <a:schemeClr val="accent1"/>
                </a:solidFill>
              </a:ln>
              <a:effectLst>
                <a:outerShdw blurRad="508000" dist="596900" dir="3600000" sx="89000" sy="89000" algn="tl" rotWithShape="0">
                  <a:schemeClr val="bg1">
                    <a:lumMod val="50000"/>
                    <a:alpha val="2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1435" tIns="25718" rIns="51435" bIns="25718" numCol="1" spcCol="0" rtlCol="0" fromWordArt="0" anchor="ctr" anchorCtr="0" forceAA="0" compatLnSpc="1">
                <a:noAutofit/>
              </a:bodyPr>
              <a:lstStyle/>
              <a:p>
                <a:pPr algn="ctr">
                  <a:lnSpc>
                    <a:spcPct val="120000"/>
                  </a:lnSpc>
                </a:pPr>
                <a:endParaRPr lang="zh-CN" altLang="en-US" sz="1015" dirty="0">
                  <a:gradFill>
                    <a:gsLst>
                      <a:gs pos="47700">
                        <a:schemeClr val="accent2"/>
                      </a:gs>
                      <a:gs pos="0">
                        <a:schemeClr val="accent1"/>
                      </a:gs>
                      <a:gs pos="100000">
                        <a:schemeClr val="accent3"/>
                      </a:gs>
                    </a:gsLst>
                    <a:lin ang="5400000" scaled="0"/>
                  </a:gradFill>
                  <a:cs typeface="+mn-ea"/>
                  <a:sym typeface="+mn-lt"/>
                </a:endParaRPr>
              </a:p>
            </p:txBody>
          </p:sp>
          <p:sp>
            <p:nvSpPr>
              <p:cNvPr id="61" name="Rectangle 61"/>
              <p:cNvSpPr>
                <a:spLocks noChangeArrowheads="1"/>
              </p:cNvSpPr>
              <p:nvPr/>
            </p:nvSpPr>
            <p:spPr bwMode="auto">
              <a:xfrm>
                <a:off x="5829301" y="1936750"/>
                <a:ext cx="41275" cy="87313"/>
              </a:xfrm>
              <a:prstGeom prst="rect">
                <a:avLst/>
              </a:prstGeom>
              <a:gradFill>
                <a:gsLst>
                  <a:gs pos="47700">
                    <a:srgbClr val="F4DEBE"/>
                  </a:gs>
                  <a:gs pos="0">
                    <a:srgbClr val="D9A96A"/>
                  </a:gs>
                  <a:gs pos="100000">
                    <a:srgbClr val="F5E3C9"/>
                  </a:gs>
                </a:gsLst>
                <a:lin ang="5400000" scaled="0"/>
              </a:gradFill>
              <a:ln w="9525">
                <a:solidFill>
                  <a:schemeClr val="accent1"/>
                </a:solidFill>
              </a:ln>
              <a:effectLst>
                <a:outerShdw blurRad="508000" dist="596900" dir="3600000" sx="89000" sy="89000" algn="tl" rotWithShape="0">
                  <a:schemeClr val="bg1">
                    <a:lumMod val="50000"/>
                    <a:alpha val="2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1435" tIns="25718" rIns="51435" bIns="25718" numCol="1" spcCol="0" rtlCol="0" fromWordArt="0" anchor="ctr" anchorCtr="0" forceAA="0" compatLnSpc="1">
                <a:noAutofit/>
              </a:bodyPr>
              <a:lstStyle/>
              <a:p>
                <a:pPr algn="ctr">
                  <a:lnSpc>
                    <a:spcPct val="120000"/>
                  </a:lnSpc>
                </a:pPr>
                <a:endParaRPr lang="zh-CN" altLang="en-US" sz="1015" dirty="0">
                  <a:gradFill>
                    <a:gsLst>
                      <a:gs pos="47700">
                        <a:schemeClr val="accent2"/>
                      </a:gs>
                      <a:gs pos="0">
                        <a:schemeClr val="accent1"/>
                      </a:gs>
                      <a:gs pos="100000">
                        <a:schemeClr val="accent3"/>
                      </a:gs>
                    </a:gsLst>
                    <a:lin ang="5400000" scaled="0"/>
                  </a:gradFill>
                  <a:cs typeface="+mn-ea"/>
                  <a:sym typeface="+mn-lt"/>
                </a:endParaRPr>
              </a:p>
            </p:txBody>
          </p:sp>
        </p:grpSp>
      </p:grpSp>
      <p:cxnSp>
        <p:nvCxnSpPr>
          <p:cNvPr id="63" name="直接连接符 62"/>
          <p:cNvCxnSpPr/>
          <p:nvPr/>
        </p:nvCxnSpPr>
        <p:spPr>
          <a:xfrm>
            <a:off x="2771776" y="485775"/>
            <a:ext cx="1044575" cy="0"/>
          </a:xfrm>
          <a:prstGeom prst="line">
            <a:avLst/>
          </a:prstGeom>
          <a:ln>
            <a:solidFill>
              <a:schemeClr val="tx1">
                <a:lumMod val="85000"/>
                <a:lumOff val="15000"/>
              </a:schemeClr>
            </a:solidFill>
            <a:prstDash val="dash"/>
          </a:ln>
        </p:spPr>
        <p:style>
          <a:lnRef idx="1">
            <a:schemeClr val="accent1"/>
          </a:lnRef>
          <a:fillRef idx="0">
            <a:schemeClr val="accent1"/>
          </a:fillRef>
          <a:effectRef idx="0">
            <a:schemeClr val="accent1"/>
          </a:effectRef>
          <a:fontRef idx="minor">
            <a:schemeClr val="tx1"/>
          </a:fontRef>
        </p:style>
      </p:cxnSp>
      <p:sp>
        <p:nvSpPr>
          <p:cNvPr id="66" name="文本框 48"/>
          <p:cNvSpPr txBox="1">
            <a:spLocks noChangeArrowheads="1"/>
          </p:cNvSpPr>
          <p:nvPr/>
        </p:nvSpPr>
        <p:spPr bwMode="auto">
          <a:xfrm>
            <a:off x="1043608" y="267494"/>
            <a:ext cx="2160240" cy="4973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1300">
                <a:solidFill>
                  <a:schemeClr val="tx1"/>
                </a:solidFill>
                <a:latin typeface="Lao UI" panose="020B0502040204020203" pitchFamily="34" charset="0"/>
                <a:ea typeface="微软雅黑" panose="020B0503020204020204" pitchFamily="34" charset="-122"/>
              </a:defRPr>
            </a:lvl1pPr>
            <a:lvl2pPr marL="742950" indent="-285750">
              <a:defRPr sz="1300">
                <a:solidFill>
                  <a:schemeClr val="tx1"/>
                </a:solidFill>
                <a:latin typeface="Lao UI" panose="020B0502040204020203" pitchFamily="34" charset="0"/>
                <a:ea typeface="微软雅黑" panose="020B0503020204020204" pitchFamily="34" charset="-122"/>
              </a:defRPr>
            </a:lvl2pPr>
            <a:lvl3pPr marL="1143000" indent="-228600">
              <a:defRPr sz="1300">
                <a:solidFill>
                  <a:schemeClr val="tx1"/>
                </a:solidFill>
                <a:latin typeface="Lao UI" panose="020B0502040204020203" pitchFamily="34" charset="0"/>
                <a:ea typeface="微软雅黑" panose="020B0503020204020204" pitchFamily="34" charset="-122"/>
              </a:defRPr>
            </a:lvl3pPr>
            <a:lvl4pPr marL="1600200" indent="-228600">
              <a:defRPr sz="1300">
                <a:solidFill>
                  <a:schemeClr val="tx1"/>
                </a:solidFill>
                <a:latin typeface="Lao UI" panose="020B0502040204020203" pitchFamily="34" charset="0"/>
                <a:ea typeface="微软雅黑" panose="020B0503020204020204" pitchFamily="34" charset="-122"/>
              </a:defRPr>
            </a:lvl4pPr>
            <a:lvl5pPr marL="2057400" indent="-228600">
              <a:defRPr sz="1300">
                <a:solidFill>
                  <a:schemeClr val="tx1"/>
                </a:solidFill>
                <a:latin typeface="Lao UI" panose="020B0502040204020203" pitchFamily="34" charset="0"/>
                <a:ea typeface="微软雅黑" panose="020B0503020204020204" pitchFamily="34" charset="-122"/>
              </a:defRPr>
            </a:lvl5pPr>
            <a:lvl6pPr marL="2514600" indent="-228600" defTabSz="685800" fontAlgn="base">
              <a:spcBef>
                <a:spcPct val="0"/>
              </a:spcBef>
              <a:spcAft>
                <a:spcPct val="0"/>
              </a:spcAft>
              <a:defRPr sz="1300">
                <a:solidFill>
                  <a:schemeClr val="tx1"/>
                </a:solidFill>
                <a:latin typeface="Lao UI" panose="020B0502040204020203" pitchFamily="34" charset="0"/>
                <a:ea typeface="微软雅黑" panose="020B0503020204020204" pitchFamily="34" charset="-122"/>
              </a:defRPr>
            </a:lvl6pPr>
            <a:lvl7pPr marL="2971800" indent="-228600" defTabSz="685800" fontAlgn="base">
              <a:spcBef>
                <a:spcPct val="0"/>
              </a:spcBef>
              <a:spcAft>
                <a:spcPct val="0"/>
              </a:spcAft>
              <a:defRPr sz="1300">
                <a:solidFill>
                  <a:schemeClr val="tx1"/>
                </a:solidFill>
                <a:latin typeface="Lao UI" panose="020B0502040204020203" pitchFamily="34" charset="0"/>
                <a:ea typeface="微软雅黑" panose="020B0503020204020204" pitchFamily="34" charset="-122"/>
              </a:defRPr>
            </a:lvl7pPr>
            <a:lvl8pPr marL="3429000" indent="-228600" defTabSz="685800" fontAlgn="base">
              <a:spcBef>
                <a:spcPct val="0"/>
              </a:spcBef>
              <a:spcAft>
                <a:spcPct val="0"/>
              </a:spcAft>
              <a:defRPr sz="1300">
                <a:solidFill>
                  <a:schemeClr val="tx1"/>
                </a:solidFill>
                <a:latin typeface="Lao UI" panose="020B0502040204020203" pitchFamily="34" charset="0"/>
                <a:ea typeface="微软雅黑" panose="020B0503020204020204" pitchFamily="34" charset="-122"/>
              </a:defRPr>
            </a:lvl8pPr>
            <a:lvl9pPr marL="3886200" indent="-228600" defTabSz="685800" fontAlgn="base">
              <a:spcBef>
                <a:spcPct val="0"/>
              </a:spcBef>
              <a:spcAft>
                <a:spcPct val="0"/>
              </a:spcAft>
              <a:defRPr sz="1300">
                <a:solidFill>
                  <a:schemeClr val="tx1"/>
                </a:solidFill>
                <a:latin typeface="Lao UI" panose="020B0502040204020203" pitchFamily="34" charset="0"/>
                <a:ea typeface="微软雅黑" panose="020B0503020204020204" pitchFamily="34" charset="-122"/>
              </a:defRPr>
            </a:lvl9pPr>
          </a:lstStyle>
          <a:p>
            <a:pPr>
              <a:lnSpc>
                <a:spcPct val="120000"/>
              </a:lnSpc>
              <a:defRPr/>
            </a:pPr>
            <a:r>
              <a:rPr lang="zh-CN" altLang="en-US" sz="2400" dirty="0">
                <a:gradFill>
                  <a:gsLst>
                    <a:gs pos="50000">
                      <a:schemeClr val="accent2"/>
                    </a:gs>
                    <a:gs pos="0">
                      <a:schemeClr val="accent1"/>
                    </a:gs>
                    <a:gs pos="100000">
                      <a:schemeClr val="accent3"/>
                    </a:gs>
                  </a:gsLst>
                  <a:lin ang="5400000" scaled="1"/>
                </a:gradFill>
                <a:latin typeface="+mn-lt"/>
                <a:ea typeface="+mn-ea"/>
                <a:cs typeface="+mn-ea"/>
                <a:sym typeface="+mn-lt"/>
              </a:rPr>
              <a:t>竞争对手分析</a:t>
            </a:r>
          </a:p>
        </p:txBody>
      </p:sp>
      <p:sp>
        <p:nvSpPr>
          <p:cNvPr id="67" name="Content Placeholder 2"/>
          <p:cNvSpPr txBox="1"/>
          <p:nvPr/>
        </p:nvSpPr>
        <p:spPr>
          <a:xfrm>
            <a:off x="1050649" y="631206"/>
            <a:ext cx="1730071" cy="255587"/>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defTabSz="1087755">
              <a:lnSpc>
                <a:spcPct val="120000"/>
              </a:lnSpc>
              <a:spcBef>
                <a:spcPts val="0"/>
              </a:spcBef>
              <a:buNone/>
              <a:defRPr/>
            </a:pPr>
            <a:r>
              <a:rPr lang="zh-CN" altLang="en-US" sz="1000" dirty="0">
                <a:gradFill>
                  <a:gsLst>
                    <a:gs pos="50000">
                      <a:schemeClr val="accent2"/>
                    </a:gs>
                    <a:gs pos="0">
                      <a:schemeClr val="accent1"/>
                    </a:gs>
                    <a:gs pos="100000">
                      <a:schemeClr val="accent3"/>
                    </a:gs>
                  </a:gsLst>
                  <a:lin ang="5400000" scaled="1"/>
                </a:gradFill>
                <a:cs typeface="+mn-ea"/>
                <a:sym typeface="+mn-lt"/>
              </a:rPr>
              <a:t>此处添加文本详细介绍内容</a:t>
            </a:r>
            <a:endParaRPr lang="en-US" altLang="zh-CN" sz="1000" dirty="0">
              <a:gradFill>
                <a:gsLst>
                  <a:gs pos="50000">
                    <a:schemeClr val="accent2"/>
                  </a:gs>
                  <a:gs pos="0">
                    <a:schemeClr val="accent1"/>
                  </a:gs>
                  <a:gs pos="100000">
                    <a:schemeClr val="accent3"/>
                  </a:gs>
                </a:gsLst>
                <a:lin ang="5400000" scaled="1"/>
              </a:gradFill>
              <a:cs typeface="+mn-ea"/>
              <a:sym typeface="+mn-lt"/>
            </a:endParaRPr>
          </a:p>
        </p:txBody>
      </p:sp>
      <p:grpSp>
        <p:nvGrpSpPr>
          <p:cNvPr id="2" name="组合 1"/>
          <p:cNvGrpSpPr/>
          <p:nvPr/>
        </p:nvGrpSpPr>
        <p:grpSpPr>
          <a:xfrm>
            <a:off x="764673" y="1581598"/>
            <a:ext cx="2545491" cy="648864"/>
            <a:chOff x="764673" y="1581598"/>
            <a:chExt cx="2545491" cy="648864"/>
          </a:xfrm>
        </p:grpSpPr>
        <p:sp>
          <p:nvSpPr>
            <p:cNvPr id="74" name="矩形 73" descr="e7d195523061f1c09e9d68d7cf438b91ef959ecb14fc25d26BBA7F7DBC18E55DFF4014AF651F0BF2569D4B6C1DA7F1A4683A481403BD872FC687266AD13265C1DE7C373772FD8728ABDD69ADD03BFF5BE2862BC891DBB79ECA362327F2C95365924B9F5E2A2F64222065020C403C1D5AD12B4F1C921A48ABDBCAC331A52B9AFA367683FCECB3CC67A9A729E9597F40E6"/>
            <p:cNvSpPr/>
            <p:nvPr/>
          </p:nvSpPr>
          <p:spPr>
            <a:xfrm>
              <a:off x="764673" y="1820093"/>
              <a:ext cx="2532792" cy="410369"/>
            </a:xfrm>
            <a:prstGeom prst="rect">
              <a:avLst/>
            </a:prstGeom>
          </p:spPr>
          <p:txBody>
            <a:bodyPr wrap="square">
              <a:spAutoFit/>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gn="r" defTabSz="914400">
                <a:lnSpc>
                  <a:spcPct val="120000"/>
                </a:lnSpc>
                <a:defRPr/>
              </a:pPr>
              <a:r>
                <a:rPr lang="zh-CN" altLang="en-US" sz="900" dirty="0">
                  <a:gradFill>
                    <a:gsLst>
                      <a:gs pos="50000">
                        <a:schemeClr val="accent2"/>
                      </a:gs>
                      <a:gs pos="0">
                        <a:schemeClr val="accent1"/>
                      </a:gs>
                      <a:gs pos="100000">
                        <a:schemeClr val="accent3"/>
                      </a:gs>
                    </a:gsLst>
                    <a:lin ang="5400000" scaled="1"/>
                  </a:gradFill>
                  <a:cs typeface="+mn-ea"/>
                  <a:sym typeface="+mn-lt"/>
                </a:rPr>
                <a:t>此处添加详细文本描述，建议与标题相关并符合整体语言风格，</a:t>
              </a:r>
              <a:endParaRPr lang="en-US" altLang="zh-CN" sz="900" kern="0" dirty="0">
                <a:solidFill>
                  <a:schemeClr val="bg1"/>
                </a:solidFill>
                <a:cs typeface="+mn-ea"/>
                <a:sym typeface="+mn-lt"/>
              </a:endParaRPr>
            </a:p>
          </p:txBody>
        </p:sp>
        <p:sp>
          <p:nvSpPr>
            <p:cNvPr id="75" name="TextBox 1"/>
            <p:cNvSpPr txBox="1"/>
            <p:nvPr/>
          </p:nvSpPr>
          <p:spPr>
            <a:xfrm>
              <a:off x="2202168" y="1581598"/>
              <a:ext cx="1107996" cy="294824"/>
            </a:xfrm>
            <a:prstGeom prst="rect">
              <a:avLst/>
            </a:prstGeom>
            <a:noFill/>
          </p:spPr>
          <p:txBody>
            <a:bodyPr wrap="none" rtlCol="0">
              <a:spAutoFit/>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gn="r">
                <a:lnSpc>
                  <a:spcPct val="120000"/>
                </a:lnSpc>
              </a:pPr>
              <a:r>
                <a:rPr lang="zh-CN" altLang="en-US" sz="1200" b="1" dirty="0">
                  <a:solidFill>
                    <a:schemeClr val="accent1"/>
                  </a:solidFill>
                  <a:cs typeface="+mn-ea"/>
                  <a:sym typeface="+mn-lt"/>
                </a:rPr>
                <a:t>竞争对手名字</a:t>
              </a:r>
              <a:endParaRPr lang="vi-VN" sz="1200" b="1" dirty="0">
                <a:solidFill>
                  <a:schemeClr val="accent1"/>
                </a:solidFill>
                <a:cs typeface="+mn-ea"/>
                <a:sym typeface="+mn-lt"/>
              </a:endParaRPr>
            </a:p>
          </p:txBody>
        </p:sp>
        <p:cxnSp>
          <p:nvCxnSpPr>
            <p:cNvPr id="76" name="直接连接符 75"/>
            <p:cNvCxnSpPr/>
            <p:nvPr/>
          </p:nvCxnSpPr>
          <p:spPr>
            <a:xfrm>
              <a:off x="2905804" y="1869017"/>
              <a:ext cx="269967" cy="0"/>
            </a:xfrm>
            <a:prstGeom prst="line">
              <a:avLst/>
            </a:prstGeom>
            <a:ln w="19050"/>
          </p:spPr>
          <p:style>
            <a:lnRef idx="1">
              <a:schemeClr val="accent1"/>
            </a:lnRef>
            <a:fillRef idx="0">
              <a:schemeClr val="accent1"/>
            </a:fillRef>
            <a:effectRef idx="0">
              <a:schemeClr val="accent1"/>
            </a:effectRef>
            <a:fontRef idx="minor">
              <a:schemeClr val="tx1"/>
            </a:fontRef>
          </p:style>
        </p:cxnSp>
      </p:grpSp>
      <p:grpSp>
        <p:nvGrpSpPr>
          <p:cNvPr id="3" name="组合 2"/>
          <p:cNvGrpSpPr/>
          <p:nvPr/>
        </p:nvGrpSpPr>
        <p:grpSpPr>
          <a:xfrm>
            <a:off x="329247" y="2480123"/>
            <a:ext cx="2545491" cy="648864"/>
            <a:chOff x="329247" y="2480123"/>
            <a:chExt cx="2545491" cy="648864"/>
          </a:xfrm>
        </p:grpSpPr>
        <p:sp>
          <p:nvSpPr>
            <p:cNvPr id="77" name="矩形 76" descr="e7d195523061f1c09e9d68d7cf438b91ef959ecb14fc25d26BBA7F7DBC18E55DFF4014AF651F0BF2569D4B6C1DA7F1A4683A481403BD872FC687266AD13265C1DE7C373772FD8728ABDD69ADD03BFF5BE2862BC891DBB79ECA362327F2C95365924B9F5E2A2F64222065020C403C1D5AD12B4F1C921A48ABDBCAC331A52B9AFA367683FCECB3CC67A9A729E9597F40E6"/>
            <p:cNvSpPr/>
            <p:nvPr/>
          </p:nvSpPr>
          <p:spPr>
            <a:xfrm>
              <a:off x="329247" y="2718618"/>
              <a:ext cx="2532792" cy="410369"/>
            </a:xfrm>
            <a:prstGeom prst="rect">
              <a:avLst/>
            </a:prstGeom>
          </p:spPr>
          <p:txBody>
            <a:bodyPr wrap="square">
              <a:spAutoFit/>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gn="r" defTabSz="914400">
                <a:lnSpc>
                  <a:spcPct val="120000"/>
                </a:lnSpc>
                <a:defRPr/>
              </a:pPr>
              <a:r>
                <a:rPr lang="zh-CN" altLang="en-US" sz="900" dirty="0">
                  <a:gradFill>
                    <a:gsLst>
                      <a:gs pos="50000">
                        <a:schemeClr val="accent2"/>
                      </a:gs>
                      <a:gs pos="0">
                        <a:schemeClr val="accent1"/>
                      </a:gs>
                      <a:gs pos="100000">
                        <a:schemeClr val="accent3"/>
                      </a:gs>
                    </a:gsLst>
                    <a:lin ang="5400000" scaled="1"/>
                  </a:gradFill>
                  <a:cs typeface="+mn-ea"/>
                  <a:sym typeface="+mn-lt"/>
                </a:rPr>
                <a:t>此处添加详细文本描述，建议与标题相关并符合整体语言风格，</a:t>
              </a:r>
              <a:endParaRPr lang="en-US" altLang="zh-CN" sz="900" kern="0" dirty="0">
                <a:solidFill>
                  <a:schemeClr val="bg1"/>
                </a:solidFill>
                <a:cs typeface="+mn-ea"/>
                <a:sym typeface="+mn-lt"/>
              </a:endParaRPr>
            </a:p>
          </p:txBody>
        </p:sp>
        <p:sp>
          <p:nvSpPr>
            <p:cNvPr id="79" name="TextBox 1"/>
            <p:cNvSpPr txBox="1"/>
            <p:nvPr/>
          </p:nvSpPr>
          <p:spPr>
            <a:xfrm>
              <a:off x="1766742" y="2480123"/>
              <a:ext cx="1107996" cy="294824"/>
            </a:xfrm>
            <a:prstGeom prst="rect">
              <a:avLst/>
            </a:prstGeom>
            <a:noFill/>
          </p:spPr>
          <p:txBody>
            <a:bodyPr wrap="none" rtlCol="0">
              <a:spAutoFit/>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gn="r">
                <a:lnSpc>
                  <a:spcPct val="120000"/>
                </a:lnSpc>
              </a:pPr>
              <a:r>
                <a:rPr lang="zh-CN" altLang="en-US" sz="1200" b="1" dirty="0">
                  <a:solidFill>
                    <a:schemeClr val="accent1"/>
                  </a:solidFill>
                  <a:cs typeface="+mn-ea"/>
                  <a:sym typeface="+mn-lt"/>
                </a:rPr>
                <a:t>竞争对手名字</a:t>
              </a:r>
              <a:endParaRPr lang="vi-VN" altLang="zh-CN" sz="1200" b="1" dirty="0">
                <a:solidFill>
                  <a:schemeClr val="accent1"/>
                </a:solidFill>
                <a:cs typeface="+mn-ea"/>
                <a:sym typeface="+mn-lt"/>
              </a:endParaRPr>
            </a:p>
          </p:txBody>
        </p:sp>
        <p:cxnSp>
          <p:nvCxnSpPr>
            <p:cNvPr id="80" name="直接连接符 79"/>
            <p:cNvCxnSpPr/>
            <p:nvPr/>
          </p:nvCxnSpPr>
          <p:spPr>
            <a:xfrm>
              <a:off x="2470378" y="2767542"/>
              <a:ext cx="269967" cy="0"/>
            </a:xfrm>
            <a:prstGeom prst="line">
              <a:avLst/>
            </a:prstGeom>
            <a:ln w="19050"/>
          </p:spPr>
          <p:style>
            <a:lnRef idx="1">
              <a:schemeClr val="accent1"/>
            </a:lnRef>
            <a:fillRef idx="0">
              <a:schemeClr val="accent1"/>
            </a:fillRef>
            <a:effectRef idx="0">
              <a:schemeClr val="accent1"/>
            </a:effectRef>
            <a:fontRef idx="minor">
              <a:schemeClr val="tx1"/>
            </a:fontRef>
          </p:style>
        </p:cxnSp>
      </p:grpSp>
      <p:grpSp>
        <p:nvGrpSpPr>
          <p:cNvPr id="4" name="组合 3"/>
          <p:cNvGrpSpPr/>
          <p:nvPr/>
        </p:nvGrpSpPr>
        <p:grpSpPr>
          <a:xfrm>
            <a:off x="630280" y="3452285"/>
            <a:ext cx="2545491" cy="648864"/>
            <a:chOff x="630280" y="3452285"/>
            <a:chExt cx="2545491" cy="648864"/>
          </a:xfrm>
        </p:grpSpPr>
        <p:sp>
          <p:nvSpPr>
            <p:cNvPr id="81" name="矩形 80" descr="e7d195523061f1c09e9d68d7cf438b91ef959ecb14fc25d26BBA7F7DBC18E55DFF4014AF651F0BF2569D4B6C1DA7F1A4683A481403BD872FC687266AD13265C1DE7C373772FD8728ABDD69ADD03BFF5BE2862BC891DBB79ECA362327F2C95365924B9F5E2A2F64222065020C403C1D5AD12B4F1C921A48ABDBCAC331A52B9AFA367683FCECB3CC67A9A729E9597F40E6"/>
            <p:cNvSpPr/>
            <p:nvPr/>
          </p:nvSpPr>
          <p:spPr>
            <a:xfrm>
              <a:off x="630280" y="3690780"/>
              <a:ext cx="2532792" cy="410369"/>
            </a:xfrm>
            <a:prstGeom prst="rect">
              <a:avLst/>
            </a:prstGeom>
          </p:spPr>
          <p:txBody>
            <a:bodyPr wrap="square">
              <a:spAutoFit/>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gn="r" defTabSz="914400">
                <a:lnSpc>
                  <a:spcPct val="120000"/>
                </a:lnSpc>
                <a:defRPr/>
              </a:pPr>
              <a:r>
                <a:rPr lang="zh-CN" altLang="en-US" sz="900" dirty="0">
                  <a:gradFill>
                    <a:gsLst>
                      <a:gs pos="50000">
                        <a:schemeClr val="accent2"/>
                      </a:gs>
                      <a:gs pos="0">
                        <a:schemeClr val="accent1"/>
                      </a:gs>
                      <a:gs pos="100000">
                        <a:schemeClr val="accent3"/>
                      </a:gs>
                    </a:gsLst>
                    <a:lin ang="5400000" scaled="1"/>
                  </a:gradFill>
                  <a:cs typeface="+mn-ea"/>
                  <a:sym typeface="+mn-lt"/>
                </a:rPr>
                <a:t>此处添加详细文本描述，建议与标题相关并符合整体语言风格，</a:t>
              </a:r>
              <a:endParaRPr lang="en-US" altLang="zh-CN" sz="900" kern="0" dirty="0">
                <a:solidFill>
                  <a:schemeClr val="bg1"/>
                </a:solidFill>
                <a:cs typeface="+mn-ea"/>
                <a:sym typeface="+mn-lt"/>
              </a:endParaRPr>
            </a:p>
          </p:txBody>
        </p:sp>
        <p:sp>
          <p:nvSpPr>
            <p:cNvPr id="82" name="TextBox 1"/>
            <p:cNvSpPr txBox="1"/>
            <p:nvPr/>
          </p:nvSpPr>
          <p:spPr>
            <a:xfrm>
              <a:off x="2067775" y="3452285"/>
              <a:ext cx="1107996" cy="294824"/>
            </a:xfrm>
            <a:prstGeom prst="rect">
              <a:avLst/>
            </a:prstGeom>
            <a:noFill/>
          </p:spPr>
          <p:txBody>
            <a:bodyPr wrap="none" rtlCol="0">
              <a:spAutoFit/>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gn="r">
                <a:lnSpc>
                  <a:spcPct val="120000"/>
                </a:lnSpc>
              </a:pPr>
              <a:r>
                <a:rPr lang="zh-CN" altLang="en-US" sz="1200" b="1" dirty="0">
                  <a:solidFill>
                    <a:schemeClr val="accent1"/>
                  </a:solidFill>
                  <a:cs typeface="+mn-ea"/>
                  <a:sym typeface="+mn-lt"/>
                </a:rPr>
                <a:t>竞争对手名字</a:t>
              </a:r>
              <a:endParaRPr lang="vi-VN" altLang="zh-CN" sz="1200" b="1" dirty="0">
                <a:solidFill>
                  <a:schemeClr val="accent1"/>
                </a:solidFill>
                <a:cs typeface="+mn-ea"/>
                <a:sym typeface="+mn-lt"/>
              </a:endParaRPr>
            </a:p>
          </p:txBody>
        </p:sp>
        <p:cxnSp>
          <p:nvCxnSpPr>
            <p:cNvPr id="84" name="直接连接符 83"/>
            <p:cNvCxnSpPr/>
            <p:nvPr/>
          </p:nvCxnSpPr>
          <p:spPr>
            <a:xfrm>
              <a:off x="2771411" y="3739704"/>
              <a:ext cx="269967" cy="0"/>
            </a:xfrm>
            <a:prstGeom prst="line">
              <a:avLst/>
            </a:prstGeom>
            <a:ln w="19050"/>
          </p:spPr>
          <p:style>
            <a:lnRef idx="1">
              <a:schemeClr val="accent1"/>
            </a:lnRef>
            <a:fillRef idx="0">
              <a:schemeClr val="accent1"/>
            </a:fillRef>
            <a:effectRef idx="0">
              <a:schemeClr val="accent1"/>
            </a:effectRef>
            <a:fontRef idx="minor">
              <a:schemeClr val="tx1"/>
            </a:fontRef>
          </p:style>
        </p:cxnSp>
      </p:grpSp>
      <p:grpSp>
        <p:nvGrpSpPr>
          <p:cNvPr id="5" name="组合 4"/>
          <p:cNvGrpSpPr/>
          <p:nvPr/>
        </p:nvGrpSpPr>
        <p:grpSpPr>
          <a:xfrm>
            <a:off x="5689354" y="1581598"/>
            <a:ext cx="2510261" cy="668088"/>
            <a:chOff x="5689354" y="1581598"/>
            <a:chExt cx="2510261" cy="668088"/>
          </a:xfrm>
        </p:grpSpPr>
        <p:sp>
          <p:nvSpPr>
            <p:cNvPr id="85" name="矩形 84" descr="e7d195523061f1c09e9d68d7cf438b91ef959ecb14fc25d26BBA7F7DBC18E55DFF4014AF651F0BF2569D4B6C1DA7F1A4683A481403BD872FC687266AD13265C1DE7C373772FD8728ABDD69ADD03BFF5BE2862BC891DBB79ECA362327F2C95365924B9F5E2A2F64222065020C403C1D5AD12B4F1C921A48ABDBCAC331A52B9AFA367683FCECB3CC67A9A729E9597F40E6"/>
            <p:cNvSpPr/>
            <p:nvPr/>
          </p:nvSpPr>
          <p:spPr>
            <a:xfrm>
              <a:off x="5689354" y="1839317"/>
              <a:ext cx="2510261" cy="410369"/>
            </a:xfrm>
            <a:prstGeom prst="rect">
              <a:avLst/>
            </a:prstGeom>
          </p:spPr>
          <p:txBody>
            <a:bodyPr wrap="square">
              <a:spAutoFit/>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defTabSz="914400">
                <a:lnSpc>
                  <a:spcPct val="120000"/>
                </a:lnSpc>
                <a:defRPr/>
              </a:pPr>
              <a:r>
                <a:rPr lang="zh-CN" altLang="en-US" sz="900" dirty="0">
                  <a:gradFill>
                    <a:gsLst>
                      <a:gs pos="50000">
                        <a:schemeClr val="accent2"/>
                      </a:gs>
                      <a:gs pos="0">
                        <a:schemeClr val="accent1"/>
                      </a:gs>
                      <a:gs pos="100000">
                        <a:schemeClr val="accent3"/>
                      </a:gs>
                    </a:gsLst>
                    <a:lin ang="5400000" scaled="1"/>
                  </a:gradFill>
                  <a:cs typeface="+mn-ea"/>
                  <a:sym typeface="+mn-lt"/>
                </a:rPr>
                <a:t>此处添加详细文本描述，建议与标题相关并符合整体语言风格，</a:t>
              </a:r>
              <a:endParaRPr lang="en-US" altLang="zh-CN" sz="900" kern="0" dirty="0">
                <a:solidFill>
                  <a:schemeClr val="bg1"/>
                </a:solidFill>
                <a:cs typeface="+mn-ea"/>
                <a:sym typeface="+mn-lt"/>
              </a:endParaRPr>
            </a:p>
          </p:txBody>
        </p:sp>
        <p:sp>
          <p:nvSpPr>
            <p:cNvPr id="86" name="TextBox 1"/>
            <p:cNvSpPr txBox="1"/>
            <p:nvPr/>
          </p:nvSpPr>
          <p:spPr>
            <a:xfrm>
              <a:off x="5697790" y="1581598"/>
              <a:ext cx="1107996" cy="294824"/>
            </a:xfrm>
            <a:prstGeom prst="rect">
              <a:avLst/>
            </a:prstGeom>
            <a:noFill/>
          </p:spPr>
          <p:txBody>
            <a:bodyPr wrap="none" rtlCol="0">
              <a:spAutoFit/>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gn="r">
                <a:lnSpc>
                  <a:spcPct val="120000"/>
                </a:lnSpc>
              </a:pPr>
              <a:r>
                <a:rPr lang="zh-CN" altLang="en-US" sz="1200" b="1" dirty="0">
                  <a:solidFill>
                    <a:schemeClr val="accent1"/>
                  </a:solidFill>
                  <a:cs typeface="+mn-ea"/>
                  <a:sym typeface="+mn-lt"/>
                </a:rPr>
                <a:t>竞争对手名字</a:t>
              </a:r>
              <a:endParaRPr lang="vi-VN" altLang="zh-CN" sz="1200" b="1" dirty="0">
                <a:solidFill>
                  <a:schemeClr val="accent1"/>
                </a:solidFill>
                <a:cs typeface="+mn-ea"/>
                <a:sym typeface="+mn-lt"/>
              </a:endParaRPr>
            </a:p>
          </p:txBody>
        </p:sp>
        <p:cxnSp>
          <p:nvCxnSpPr>
            <p:cNvPr id="87" name="直接连接符 86"/>
            <p:cNvCxnSpPr/>
            <p:nvPr/>
          </p:nvCxnSpPr>
          <p:spPr>
            <a:xfrm>
              <a:off x="5802437" y="1877877"/>
              <a:ext cx="269967" cy="0"/>
            </a:xfrm>
            <a:prstGeom prst="line">
              <a:avLst/>
            </a:prstGeom>
            <a:ln w="19050"/>
          </p:spPr>
          <p:style>
            <a:lnRef idx="1">
              <a:schemeClr val="accent1"/>
            </a:lnRef>
            <a:fillRef idx="0">
              <a:schemeClr val="accent1"/>
            </a:fillRef>
            <a:effectRef idx="0">
              <a:schemeClr val="accent1"/>
            </a:effectRef>
            <a:fontRef idx="minor">
              <a:schemeClr val="tx1"/>
            </a:fontRef>
          </p:style>
        </p:cxnSp>
      </p:grpSp>
      <p:grpSp>
        <p:nvGrpSpPr>
          <p:cNvPr id="6" name="组合 5"/>
          <p:cNvGrpSpPr/>
          <p:nvPr/>
        </p:nvGrpSpPr>
        <p:grpSpPr>
          <a:xfrm>
            <a:off x="6197354" y="2461941"/>
            <a:ext cx="2510261" cy="668088"/>
            <a:chOff x="6197354" y="2461941"/>
            <a:chExt cx="2510261" cy="668088"/>
          </a:xfrm>
        </p:grpSpPr>
        <p:sp>
          <p:nvSpPr>
            <p:cNvPr id="88" name="矩形 87" descr="e7d195523061f1c09e9d68d7cf438b91ef959ecb14fc25d26BBA7F7DBC18E55DFF4014AF651F0BF2569D4B6C1DA7F1A4683A481403BD872FC687266AD13265C1DE7C373772FD8728ABDD69ADD03BFF5BE2862BC891DBB79ECA362327F2C95365924B9F5E2A2F64222065020C403C1D5AD12B4F1C921A48ABDBCAC331A52B9AFA367683FCECB3CC67A9A729E9597F40E6"/>
            <p:cNvSpPr/>
            <p:nvPr/>
          </p:nvSpPr>
          <p:spPr>
            <a:xfrm>
              <a:off x="6197354" y="2719660"/>
              <a:ext cx="2510261" cy="410369"/>
            </a:xfrm>
            <a:prstGeom prst="rect">
              <a:avLst/>
            </a:prstGeom>
          </p:spPr>
          <p:txBody>
            <a:bodyPr wrap="square">
              <a:spAutoFit/>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defTabSz="914400">
                <a:lnSpc>
                  <a:spcPct val="120000"/>
                </a:lnSpc>
                <a:defRPr/>
              </a:pPr>
              <a:r>
                <a:rPr lang="zh-CN" altLang="en-US" sz="900" dirty="0">
                  <a:gradFill>
                    <a:gsLst>
                      <a:gs pos="50000">
                        <a:schemeClr val="accent2"/>
                      </a:gs>
                      <a:gs pos="0">
                        <a:schemeClr val="accent1"/>
                      </a:gs>
                      <a:gs pos="100000">
                        <a:schemeClr val="accent3"/>
                      </a:gs>
                    </a:gsLst>
                    <a:lin ang="5400000" scaled="1"/>
                  </a:gradFill>
                  <a:cs typeface="+mn-ea"/>
                  <a:sym typeface="+mn-lt"/>
                </a:rPr>
                <a:t>此处添加详细文本描述，建议与标题相关并符合整体语言风格，</a:t>
              </a:r>
              <a:endParaRPr lang="en-US" altLang="zh-CN" sz="900" kern="0" dirty="0">
                <a:solidFill>
                  <a:schemeClr val="bg1"/>
                </a:solidFill>
                <a:cs typeface="+mn-ea"/>
                <a:sym typeface="+mn-lt"/>
              </a:endParaRPr>
            </a:p>
          </p:txBody>
        </p:sp>
        <p:sp>
          <p:nvSpPr>
            <p:cNvPr id="89" name="TextBox 1"/>
            <p:cNvSpPr txBox="1"/>
            <p:nvPr/>
          </p:nvSpPr>
          <p:spPr>
            <a:xfrm>
              <a:off x="6197354" y="2461941"/>
              <a:ext cx="1107996" cy="294824"/>
            </a:xfrm>
            <a:prstGeom prst="rect">
              <a:avLst/>
            </a:prstGeom>
            <a:noFill/>
          </p:spPr>
          <p:txBody>
            <a:bodyPr wrap="none" rtlCol="0">
              <a:spAutoFit/>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gn="r">
                <a:lnSpc>
                  <a:spcPct val="120000"/>
                </a:lnSpc>
              </a:pPr>
              <a:r>
                <a:rPr lang="zh-CN" altLang="en-US" sz="1200" b="1" dirty="0">
                  <a:solidFill>
                    <a:schemeClr val="accent1"/>
                  </a:solidFill>
                  <a:cs typeface="+mn-ea"/>
                  <a:sym typeface="+mn-lt"/>
                </a:rPr>
                <a:t>竞争对手名字</a:t>
              </a:r>
              <a:endParaRPr lang="vi-VN" altLang="zh-CN" sz="1200" b="1" dirty="0">
                <a:solidFill>
                  <a:schemeClr val="accent1"/>
                </a:solidFill>
                <a:cs typeface="+mn-ea"/>
                <a:sym typeface="+mn-lt"/>
              </a:endParaRPr>
            </a:p>
          </p:txBody>
        </p:sp>
        <p:cxnSp>
          <p:nvCxnSpPr>
            <p:cNvPr id="90" name="直接连接符 89"/>
            <p:cNvCxnSpPr/>
            <p:nvPr/>
          </p:nvCxnSpPr>
          <p:spPr>
            <a:xfrm>
              <a:off x="6310437" y="2758220"/>
              <a:ext cx="269967" cy="0"/>
            </a:xfrm>
            <a:prstGeom prst="line">
              <a:avLst/>
            </a:prstGeom>
            <a:ln w="19050"/>
          </p:spPr>
          <p:style>
            <a:lnRef idx="1">
              <a:schemeClr val="accent1"/>
            </a:lnRef>
            <a:fillRef idx="0">
              <a:schemeClr val="accent1"/>
            </a:fillRef>
            <a:effectRef idx="0">
              <a:schemeClr val="accent1"/>
            </a:effectRef>
            <a:fontRef idx="minor">
              <a:schemeClr val="tx1"/>
            </a:fontRef>
          </p:style>
        </p:cxnSp>
      </p:grpSp>
      <p:grpSp>
        <p:nvGrpSpPr>
          <p:cNvPr id="7" name="组合 6"/>
          <p:cNvGrpSpPr/>
          <p:nvPr/>
        </p:nvGrpSpPr>
        <p:grpSpPr>
          <a:xfrm>
            <a:off x="5692722" y="3423473"/>
            <a:ext cx="2510261" cy="668088"/>
            <a:chOff x="5692722" y="3423473"/>
            <a:chExt cx="2510261" cy="668088"/>
          </a:xfrm>
        </p:grpSpPr>
        <p:sp>
          <p:nvSpPr>
            <p:cNvPr id="91" name="矩形 90" descr="e7d195523061f1c09e9d68d7cf438b91ef959ecb14fc25d26BBA7F7DBC18E55DFF4014AF651F0BF2569D4B6C1DA7F1A4683A481403BD872FC687266AD13265C1DE7C373772FD8728ABDD69ADD03BFF5BE2862BC891DBB79ECA362327F2C95365924B9F5E2A2F64222065020C403C1D5AD12B4F1C921A48ABDBCAC331A52B9AFA367683FCECB3CC67A9A729E9597F40E6"/>
            <p:cNvSpPr/>
            <p:nvPr/>
          </p:nvSpPr>
          <p:spPr>
            <a:xfrm>
              <a:off x="5692722" y="3681192"/>
              <a:ext cx="2510261" cy="410369"/>
            </a:xfrm>
            <a:prstGeom prst="rect">
              <a:avLst/>
            </a:prstGeom>
          </p:spPr>
          <p:txBody>
            <a:bodyPr wrap="square">
              <a:spAutoFit/>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defTabSz="914400">
                <a:lnSpc>
                  <a:spcPct val="120000"/>
                </a:lnSpc>
                <a:defRPr/>
              </a:pPr>
              <a:r>
                <a:rPr lang="zh-CN" altLang="en-US" sz="900" dirty="0">
                  <a:gradFill>
                    <a:gsLst>
                      <a:gs pos="50000">
                        <a:schemeClr val="accent2"/>
                      </a:gs>
                      <a:gs pos="0">
                        <a:schemeClr val="accent1"/>
                      </a:gs>
                      <a:gs pos="100000">
                        <a:schemeClr val="accent3"/>
                      </a:gs>
                    </a:gsLst>
                    <a:lin ang="5400000" scaled="1"/>
                  </a:gradFill>
                  <a:cs typeface="+mn-ea"/>
                  <a:sym typeface="+mn-lt"/>
                </a:rPr>
                <a:t>此处添加详细文本描述，建议与标题相关并符合整体语言风格，</a:t>
              </a:r>
              <a:endParaRPr lang="en-US" altLang="zh-CN" sz="900" kern="0" dirty="0">
                <a:solidFill>
                  <a:schemeClr val="bg1"/>
                </a:solidFill>
                <a:cs typeface="+mn-ea"/>
                <a:sym typeface="+mn-lt"/>
              </a:endParaRPr>
            </a:p>
          </p:txBody>
        </p:sp>
        <p:sp>
          <p:nvSpPr>
            <p:cNvPr id="92" name="TextBox 1"/>
            <p:cNvSpPr txBox="1"/>
            <p:nvPr/>
          </p:nvSpPr>
          <p:spPr>
            <a:xfrm>
              <a:off x="5730780" y="3423473"/>
              <a:ext cx="1107996" cy="294824"/>
            </a:xfrm>
            <a:prstGeom prst="rect">
              <a:avLst/>
            </a:prstGeom>
            <a:noFill/>
          </p:spPr>
          <p:txBody>
            <a:bodyPr wrap="none" rtlCol="0">
              <a:spAutoFit/>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gn="r">
                <a:lnSpc>
                  <a:spcPct val="120000"/>
                </a:lnSpc>
              </a:pPr>
              <a:r>
                <a:rPr lang="zh-CN" altLang="en-US" sz="1200" b="1" dirty="0">
                  <a:solidFill>
                    <a:schemeClr val="accent1"/>
                  </a:solidFill>
                  <a:cs typeface="+mn-ea"/>
                  <a:sym typeface="+mn-lt"/>
                </a:rPr>
                <a:t>竞争对手名字</a:t>
              </a:r>
              <a:endParaRPr lang="vi-VN" altLang="zh-CN" sz="1200" b="1" dirty="0">
                <a:solidFill>
                  <a:schemeClr val="accent1"/>
                </a:solidFill>
                <a:cs typeface="+mn-ea"/>
                <a:sym typeface="+mn-lt"/>
              </a:endParaRPr>
            </a:p>
          </p:txBody>
        </p:sp>
        <p:cxnSp>
          <p:nvCxnSpPr>
            <p:cNvPr id="94" name="直接连接符 93"/>
            <p:cNvCxnSpPr/>
            <p:nvPr/>
          </p:nvCxnSpPr>
          <p:spPr>
            <a:xfrm>
              <a:off x="5805805" y="3719752"/>
              <a:ext cx="269967" cy="0"/>
            </a:xfrm>
            <a:prstGeom prst="line">
              <a:avLst/>
            </a:prstGeom>
            <a:ln w="19050"/>
          </p:spPr>
          <p:style>
            <a:lnRef idx="1">
              <a:schemeClr val="accent1"/>
            </a:lnRef>
            <a:fillRef idx="0">
              <a:schemeClr val="accent1"/>
            </a:fillRef>
            <a:effectRef idx="0">
              <a:schemeClr val="accent1"/>
            </a:effectRef>
            <a:fontRef idx="minor">
              <a:schemeClr val="tx1"/>
            </a:fontRef>
          </p:style>
        </p:cxnSp>
      </p:grpSp>
      <p:grpSp>
        <p:nvGrpSpPr>
          <p:cNvPr id="8" name="组合 7"/>
          <p:cNvGrpSpPr/>
          <p:nvPr/>
        </p:nvGrpSpPr>
        <p:grpSpPr>
          <a:xfrm>
            <a:off x="3537674" y="1377203"/>
            <a:ext cx="1012825" cy="1165225"/>
            <a:chOff x="3537674" y="1377203"/>
            <a:chExt cx="1012825" cy="1165225"/>
          </a:xfrm>
        </p:grpSpPr>
        <p:sp>
          <p:nvSpPr>
            <p:cNvPr id="69" name="Freeform 9"/>
            <p:cNvSpPr/>
            <p:nvPr/>
          </p:nvSpPr>
          <p:spPr bwMode="auto">
            <a:xfrm>
              <a:off x="3537674" y="1377203"/>
              <a:ext cx="1012825" cy="1165225"/>
            </a:xfrm>
            <a:custGeom>
              <a:avLst/>
              <a:gdLst>
                <a:gd name="T0" fmla="*/ 638 w 638"/>
                <a:gd name="T1" fmla="*/ 551 h 734"/>
                <a:gd name="T2" fmla="*/ 638 w 638"/>
                <a:gd name="T3" fmla="*/ 182 h 734"/>
                <a:gd name="T4" fmla="*/ 319 w 638"/>
                <a:gd name="T5" fmla="*/ 0 h 734"/>
                <a:gd name="T6" fmla="*/ 0 w 638"/>
                <a:gd name="T7" fmla="*/ 182 h 734"/>
                <a:gd name="T8" fmla="*/ 0 w 638"/>
                <a:gd name="T9" fmla="*/ 551 h 734"/>
                <a:gd name="T10" fmla="*/ 319 w 638"/>
                <a:gd name="T11" fmla="*/ 734 h 734"/>
                <a:gd name="T12" fmla="*/ 638 w 638"/>
                <a:gd name="T13" fmla="*/ 551 h 734"/>
              </a:gdLst>
              <a:ahLst/>
              <a:cxnLst>
                <a:cxn ang="0">
                  <a:pos x="T0" y="T1"/>
                </a:cxn>
                <a:cxn ang="0">
                  <a:pos x="T2" y="T3"/>
                </a:cxn>
                <a:cxn ang="0">
                  <a:pos x="T4" y="T5"/>
                </a:cxn>
                <a:cxn ang="0">
                  <a:pos x="T6" y="T7"/>
                </a:cxn>
                <a:cxn ang="0">
                  <a:pos x="T8" y="T9"/>
                </a:cxn>
                <a:cxn ang="0">
                  <a:pos x="T10" y="T11"/>
                </a:cxn>
                <a:cxn ang="0">
                  <a:pos x="T12" y="T13"/>
                </a:cxn>
              </a:cxnLst>
              <a:rect l="0" t="0" r="r" b="b"/>
              <a:pathLst>
                <a:path w="638" h="734">
                  <a:moveTo>
                    <a:pt x="638" y="551"/>
                  </a:moveTo>
                  <a:lnTo>
                    <a:pt x="638" y="182"/>
                  </a:lnTo>
                  <a:lnTo>
                    <a:pt x="319" y="0"/>
                  </a:lnTo>
                  <a:lnTo>
                    <a:pt x="0" y="182"/>
                  </a:lnTo>
                  <a:lnTo>
                    <a:pt x="0" y="551"/>
                  </a:lnTo>
                  <a:lnTo>
                    <a:pt x="319" y="734"/>
                  </a:lnTo>
                  <a:lnTo>
                    <a:pt x="638" y="551"/>
                  </a:lnTo>
                  <a:close/>
                </a:path>
              </a:pathLst>
            </a:custGeom>
            <a:gradFill>
              <a:gsLst>
                <a:gs pos="50000">
                  <a:schemeClr val="accent2"/>
                </a:gs>
                <a:gs pos="0">
                  <a:schemeClr val="accent1"/>
                </a:gs>
                <a:gs pos="100000">
                  <a:schemeClr val="accent3"/>
                </a:gs>
              </a:gsLst>
              <a:lin ang="5400000" scaled="1"/>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sz="1400">
                <a:gradFill>
                  <a:gsLst>
                    <a:gs pos="50000">
                      <a:schemeClr val="accent2"/>
                    </a:gs>
                    <a:gs pos="0">
                      <a:schemeClr val="accent1"/>
                    </a:gs>
                    <a:gs pos="100000">
                      <a:schemeClr val="accent3"/>
                    </a:gs>
                  </a:gsLst>
                  <a:lin ang="5400000" scaled="1"/>
                </a:gradFill>
                <a:cs typeface="+mn-ea"/>
                <a:sym typeface="+mn-lt"/>
              </a:endParaRPr>
            </a:p>
          </p:txBody>
        </p:sp>
        <p:grpSp>
          <p:nvGrpSpPr>
            <p:cNvPr id="95" name="Group 3"/>
            <p:cNvGrpSpPr/>
            <p:nvPr/>
          </p:nvGrpSpPr>
          <p:grpSpPr>
            <a:xfrm>
              <a:off x="3852601" y="1779662"/>
              <a:ext cx="392113" cy="392113"/>
              <a:chOff x="3771900" y="2098675"/>
              <a:chExt cx="392113" cy="392113"/>
            </a:xfrm>
            <a:solidFill>
              <a:schemeClr val="tx2"/>
            </a:solidFill>
          </p:grpSpPr>
          <p:sp>
            <p:nvSpPr>
              <p:cNvPr id="165" name="Freeform 6"/>
              <p:cNvSpPr/>
              <p:nvPr/>
            </p:nvSpPr>
            <p:spPr bwMode="auto">
              <a:xfrm>
                <a:off x="3771900" y="2301875"/>
                <a:ext cx="153988" cy="55563"/>
              </a:xfrm>
              <a:custGeom>
                <a:avLst/>
                <a:gdLst>
                  <a:gd name="T0" fmla="*/ 200 w 200"/>
                  <a:gd name="T1" fmla="*/ 1 h 73"/>
                  <a:gd name="T2" fmla="*/ 200 w 200"/>
                  <a:gd name="T3" fmla="*/ 0 h 73"/>
                  <a:gd name="T4" fmla="*/ 0 w 200"/>
                  <a:gd name="T5" fmla="*/ 0 h 73"/>
                  <a:gd name="T6" fmla="*/ 0 w 200"/>
                  <a:gd name="T7" fmla="*/ 1 h 73"/>
                  <a:gd name="T8" fmla="*/ 73 w 200"/>
                  <a:gd name="T9" fmla="*/ 73 h 73"/>
                  <a:gd name="T10" fmla="*/ 127 w 200"/>
                  <a:gd name="T11" fmla="*/ 73 h 73"/>
                  <a:gd name="T12" fmla="*/ 200 w 200"/>
                  <a:gd name="T13" fmla="*/ 1 h 73"/>
                </a:gdLst>
                <a:ahLst/>
                <a:cxnLst>
                  <a:cxn ang="0">
                    <a:pos x="T0" y="T1"/>
                  </a:cxn>
                  <a:cxn ang="0">
                    <a:pos x="T2" y="T3"/>
                  </a:cxn>
                  <a:cxn ang="0">
                    <a:pos x="T4" y="T5"/>
                  </a:cxn>
                  <a:cxn ang="0">
                    <a:pos x="T6" y="T7"/>
                  </a:cxn>
                  <a:cxn ang="0">
                    <a:pos x="T8" y="T9"/>
                  </a:cxn>
                  <a:cxn ang="0">
                    <a:pos x="T10" y="T11"/>
                  </a:cxn>
                  <a:cxn ang="0">
                    <a:pos x="T12" y="T13"/>
                  </a:cxn>
                </a:cxnLst>
                <a:rect l="0" t="0" r="r" b="b"/>
                <a:pathLst>
                  <a:path w="200" h="73">
                    <a:moveTo>
                      <a:pt x="200" y="1"/>
                    </a:moveTo>
                    <a:cubicBezTo>
                      <a:pt x="200" y="0"/>
                      <a:pt x="200" y="0"/>
                      <a:pt x="200" y="0"/>
                    </a:cubicBezTo>
                    <a:cubicBezTo>
                      <a:pt x="0" y="0"/>
                      <a:pt x="0" y="0"/>
                      <a:pt x="0" y="0"/>
                    </a:cubicBezTo>
                    <a:cubicBezTo>
                      <a:pt x="0" y="0"/>
                      <a:pt x="0" y="0"/>
                      <a:pt x="0" y="1"/>
                    </a:cubicBezTo>
                    <a:cubicBezTo>
                      <a:pt x="0" y="41"/>
                      <a:pt x="32" y="73"/>
                      <a:pt x="73" y="73"/>
                    </a:cubicBezTo>
                    <a:cubicBezTo>
                      <a:pt x="127" y="73"/>
                      <a:pt x="127" y="73"/>
                      <a:pt x="127" y="73"/>
                    </a:cubicBezTo>
                    <a:cubicBezTo>
                      <a:pt x="167" y="73"/>
                      <a:pt x="200" y="41"/>
                      <a:pt x="200" y="1"/>
                    </a:cubicBezTo>
                    <a:close/>
                  </a:path>
                </a:pathLst>
              </a:custGeom>
              <a:grpFill/>
              <a:ln>
                <a:noFill/>
              </a:ln>
            </p:spPr>
            <p:txBody>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marL="0" marR="0" lvl="0" indent="0" defTabSz="914400" eaLnBrk="1" fontAlgn="auto" latinLnBrk="0" hangingPunct="1">
                  <a:lnSpc>
                    <a:spcPct val="120000"/>
                  </a:lnSpc>
                  <a:buClrTx/>
                  <a:buSzTx/>
                  <a:buFontTx/>
                  <a:buNone/>
                  <a:defRPr/>
                </a:pPr>
                <a:endParaRPr kumimoji="0" lang="en-AU" sz="1800" b="0" i="0" u="none" strike="noStrike" kern="0" cap="none" spc="0" normalizeH="0" baseline="0" noProof="0">
                  <a:ln>
                    <a:noFill/>
                  </a:ln>
                  <a:solidFill>
                    <a:srgbClr val="000000"/>
                  </a:solidFill>
                  <a:effectLst/>
                  <a:uLnTx/>
                  <a:uFillTx/>
                  <a:cs typeface="+mn-ea"/>
                  <a:sym typeface="+mn-lt"/>
                </a:endParaRPr>
              </a:p>
            </p:txBody>
          </p:sp>
          <p:sp>
            <p:nvSpPr>
              <p:cNvPr id="166" name="Freeform 7"/>
              <p:cNvSpPr>
                <a:spLocks noEditPoints="1"/>
              </p:cNvSpPr>
              <p:nvPr/>
            </p:nvSpPr>
            <p:spPr bwMode="auto">
              <a:xfrm>
                <a:off x="3771900" y="2098675"/>
                <a:ext cx="392113" cy="392113"/>
              </a:xfrm>
              <a:custGeom>
                <a:avLst/>
                <a:gdLst>
                  <a:gd name="T0" fmla="*/ 335 w 511"/>
                  <a:gd name="T1" fmla="*/ 476 h 512"/>
                  <a:gd name="T2" fmla="*/ 273 w 511"/>
                  <a:gd name="T3" fmla="*/ 476 h 512"/>
                  <a:gd name="T4" fmla="*/ 273 w 511"/>
                  <a:gd name="T5" fmla="*/ 162 h 512"/>
                  <a:gd name="T6" fmla="*/ 322 w 511"/>
                  <a:gd name="T7" fmla="*/ 112 h 512"/>
                  <a:gd name="T8" fmla="*/ 394 w 511"/>
                  <a:gd name="T9" fmla="*/ 112 h 512"/>
                  <a:gd name="T10" fmla="*/ 314 w 511"/>
                  <a:gd name="T11" fmla="*/ 266 h 512"/>
                  <a:gd name="T12" fmla="*/ 326 w 511"/>
                  <a:gd name="T13" fmla="*/ 266 h 512"/>
                  <a:gd name="T14" fmla="*/ 406 w 511"/>
                  <a:gd name="T15" fmla="*/ 112 h 512"/>
                  <a:gd name="T16" fmla="*/ 417 w 511"/>
                  <a:gd name="T17" fmla="*/ 112 h 512"/>
                  <a:gd name="T18" fmla="*/ 497 w 511"/>
                  <a:gd name="T19" fmla="*/ 266 h 512"/>
                  <a:gd name="T20" fmla="*/ 509 w 511"/>
                  <a:gd name="T21" fmla="*/ 266 h 512"/>
                  <a:gd name="T22" fmla="*/ 429 w 511"/>
                  <a:gd name="T23" fmla="*/ 112 h 512"/>
                  <a:gd name="T24" fmla="*/ 497 w 511"/>
                  <a:gd name="T25" fmla="*/ 112 h 512"/>
                  <a:gd name="T26" fmla="*/ 511 w 511"/>
                  <a:gd name="T27" fmla="*/ 97 h 512"/>
                  <a:gd name="T28" fmla="*/ 497 w 511"/>
                  <a:gd name="T29" fmla="*/ 83 h 512"/>
                  <a:gd name="T30" fmla="*/ 322 w 511"/>
                  <a:gd name="T31" fmla="*/ 83 h 512"/>
                  <a:gd name="T32" fmla="*/ 273 w 511"/>
                  <a:gd name="T33" fmla="*/ 32 h 512"/>
                  <a:gd name="T34" fmla="*/ 273 w 511"/>
                  <a:gd name="T35" fmla="*/ 7 h 512"/>
                  <a:gd name="T36" fmla="*/ 266 w 511"/>
                  <a:gd name="T37" fmla="*/ 0 h 512"/>
                  <a:gd name="T38" fmla="*/ 247 w 511"/>
                  <a:gd name="T39" fmla="*/ 0 h 512"/>
                  <a:gd name="T40" fmla="*/ 239 w 511"/>
                  <a:gd name="T41" fmla="*/ 7 h 512"/>
                  <a:gd name="T42" fmla="*/ 239 w 511"/>
                  <a:gd name="T43" fmla="*/ 32 h 512"/>
                  <a:gd name="T44" fmla="*/ 190 w 511"/>
                  <a:gd name="T45" fmla="*/ 83 h 512"/>
                  <a:gd name="T46" fmla="*/ 15 w 511"/>
                  <a:gd name="T47" fmla="*/ 83 h 512"/>
                  <a:gd name="T48" fmla="*/ 0 w 511"/>
                  <a:gd name="T49" fmla="*/ 97 h 512"/>
                  <a:gd name="T50" fmla="*/ 15 w 511"/>
                  <a:gd name="T51" fmla="*/ 112 h 512"/>
                  <a:gd name="T52" fmla="*/ 83 w 511"/>
                  <a:gd name="T53" fmla="*/ 112 h 512"/>
                  <a:gd name="T54" fmla="*/ 3 w 511"/>
                  <a:gd name="T55" fmla="*/ 266 h 512"/>
                  <a:gd name="T56" fmla="*/ 15 w 511"/>
                  <a:gd name="T57" fmla="*/ 266 h 512"/>
                  <a:gd name="T58" fmla="*/ 95 w 511"/>
                  <a:gd name="T59" fmla="*/ 112 h 512"/>
                  <a:gd name="T60" fmla="*/ 106 w 511"/>
                  <a:gd name="T61" fmla="*/ 112 h 512"/>
                  <a:gd name="T62" fmla="*/ 186 w 511"/>
                  <a:gd name="T63" fmla="*/ 266 h 512"/>
                  <a:gd name="T64" fmla="*/ 198 w 511"/>
                  <a:gd name="T65" fmla="*/ 266 h 512"/>
                  <a:gd name="T66" fmla="*/ 118 w 511"/>
                  <a:gd name="T67" fmla="*/ 112 h 512"/>
                  <a:gd name="T68" fmla="*/ 190 w 511"/>
                  <a:gd name="T69" fmla="*/ 112 h 512"/>
                  <a:gd name="T70" fmla="*/ 239 w 511"/>
                  <a:gd name="T71" fmla="*/ 162 h 512"/>
                  <a:gd name="T72" fmla="*/ 239 w 511"/>
                  <a:gd name="T73" fmla="*/ 476 h 512"/>
                  <a:gd name="T74" fmla="*/ 178 w 511"/>
                  <a:gd name="T75" fmla="*/ 476 h 512"/>
                  <a:gd name="T76" fmla="*/ 159 w 511"/>
                  <a:gd name="T77" fmla="*/ 494 h 512"/>
                  <a:gd name="T78" fmla="*/ 178 w 511"/>
                  <a:gd name="T79" fmla="*/ 512 h 512"/>
                  <a:gd name="T80" fmla="*/ 335 w 511"/>
                  <a:gd name="T81" fmla="*/ 512 h 512"/>
                  <a:gd name="T82" fmla="*/ 353 w 511"/>
                  <a:gd name="T83" fmla="*/ 494 h 512"/>
                  <a:gd name="T84" fmla="*/ 335 w 511"/>
                  <a:gd name="T85" fmla="*/ 476 h 512"/>
                  <a:gd name="T86" fmla="*/ 218 w 511"/>
                  <a:gd name="T87" fmla="*/ 97 h 512"/>
                  <a:gd name="T88" fmla="*/ 256 w 511"/>
                  <a:gd name="T89" fmla="*/ 59 h 512"/>
                  <a:gd name="T90" fmla="*/ 294 w 511"/>
                  <a:gd name="T91" fmla="*/ 97 h 512"/>
                  <a:gd name="T92" fmla="*/ 256 w 511"/>
                  <a:gd name="T93" fmla="*/ 135 h 512"/>
                  <a:gd name="T94" fmla="*/ 218 w 511"/>
                  <a:gd name="T95" fmla="*/ 97 h 5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511" h="512">
                    <a:moveTo>
                      <a:pt x="335" y="476"/>
                    </a:moveTo>
                    <a:cubicBezTo>
                      <a:pt x="273" y="476"/>
                      <a:pt x="273" y="476"/>
                      <a:pt x="273" y="476"/>
                    </a:cubicBezTo>
                    <a:cubicBezTo>
                      <a:pt x="273" y="162"/>
                      <a:pt x="273" y="162"/>
                      <a:pt x="273" y="162"/>
                    </a:cubicBezTo>
                    <a:cubicBezTo>
                      <a:pt x="297" y="156"/>
                      <a:pt x="316" y="136"/>
                      <a:pt x="322" y="112"/>
                    </a:cubicBezTo>
                    <a:cubicBezTo>
                      <a:pt x="394" y="112"/>
                      <a:pt x="394" y="112"/>
                      <a:pt x="394" y="112"/>
                    </a:cubicBezTo>
                    <a:cubicBezTo>
                      <a:pt x="314" y="266"/>
                      <a:pt x="314" y="266"/>
                      <a:pt x="314" y="266"/>
                    </a:cubicBezTo>
                    <a:cubicBezTo>
                      <a:pt x="326" y="266"/>
                      <a:pt x="326" y="266"/>
                      <a:pt x="326" y="266"/>
                    </a:cubicBezTo>
                    <a:cubicBezTo>
                      <a:pt x="406" y="112"/>
                      <a:pt x="406" y="112"/>
                      <a:pt x="406" y="112"/>
                    </a:cubicBezTo>
                    <a:cubicBezTo>
                      <a:pt x="417" y="112"/>
                      <a:pt x="417" y="112"/>
                      <a:pt x="417" y="112"/>
                    </a:cubicBezTo>
                    <a:cubicBezTo>
                      <a:pt x="497" y="266"/>
                      <a:pt x="497" y="266"/>
                      <a:pt x="497" y="266"/>
                    </a:cubicBezTo>
                    <a:cubicBezTo>
                      <a:pt x="509" y="266"/>
                      <a:pt x="509" y="266"/>
                      <a:pt x="509" y="266"/>
                    </a:cubicBezTo>
                    <a:cubicBezTo>
                      <a:pt x="429" y="112"/>
                      <a:pt x="429" y="112"/>
                      <a:pt x="429" y="112"/>
                    </a:cubicBezTo>
                    <a:cubicBezTo>
                      <a:pt x="497" y="112"/>
                      <a:pt x="497" y="112"/>
                      <a:pt x="497" y="112"/>
                    </a:cubicBezTo>
                    <a:cubicBezTo>
                      <a:pt x="505" y="112"/>
                      <a:pt x="511" y="105"/>
                      <a:pt x="511" y="97"/>
                    </a:cubicBezTo>
                    <a:cubicBezTo>
                      <a:pt x="511" y="89"/>
                      <a:pt x="505" y="83"/>
                      <a:pt x="497" y="83"/>
                    </a:cubicBezTo>
                    <a:cubicBezTo>
                      <a:pt x="322" y="83"/>
                      <a:pt x="322" y="83"/>
                      <a:pt x="322" y="83"/>
                    </a:cubicBezTo>
                    <a:cubicBezTo>
                      <a:pt x="316" y="58"/>
                      <a:pt x="297" y="39"/>
                      <a:pt x="273" y="32"/>
                    </a:cubicBezTo>
                    <a:cubicBezTo>
                      <a:pt x="273" y="7"/>
                      <a:pt x="273" y="7"/>
                      <a:pt x="273" y="7"/>
                    </a:cubicBezTo>
                    <a:cubicBezTo>
                      <a:pt x="273" y="3"/>
                      <a:pt x="270" y="0"/>
                      <a:pt x="266" y="0"/>
                    </a:cubicBezTo>
                    <a:cubicBezTo>
                      <a:pt x="247" y="0"/>
                      <a:pt x="247" y="0"/>
                      <a:pt x="247" y="0"/>
                    </a:cubicBezTo>
                    <a:cubicBezTo>
                      <a:pt x="242" y="0"/>
                      <a:pt x="239" y="3"/>
                      <a:pt x="239" y="7"/>
                    </a:cubicBezTo>
                    <a:cubicBezTo>
                      <a:pt x="239" y="32"/>
                      <a:pt x="239" y="32"/>
                      <a:pt x="239" y="32"/>
                    </a:cubicBezTo>
                    <a:cubicBezTo>
                      <a:pt x="215" y="38"/>
                      <a:pt x="196" y="58"/>
                      <a:pt x="190" y="83"/>
                    </a:cubicBezTo>
                    <a:cubicBezTo>
                      <a:pt x="15" y="83"/>
                      <a:pt x="15" y="83"/>
                      <a:pt x="15" y="83"/>
                    </a:cubicBezTo>
                    <a:cubicBezTo>
                      <a:pt x="7" y="83"/>
                      <a:pt x="0" y="89"/>
                      <a:pt x="0" y="97"/>
                    </a:cubicBezTo>
                    <a:cubicBezTo>
                      <a:pt x="0" y="105"/>
                      <a:pt x="7" y="112"/>
                      <a:pt x="15" y="112"/>
                    </a:cubicBezTo>
                    <a:cubicBezTo>
                      <a:pt x="83" y="112"/>
                      <a:pt x="83" y="112"/>
                      <a:pt x="83" y="112"/>
                    </a:cubicBezTo>
                    <a:cubicBezTo>
                      <a:pt x="3" y="266"/>
                      <a:pt x="3" y="266"/>
                      <a:pt x="3" y="266"/>
                    </a:cubicBezTo>
                    <a:cubicBezTo>
                      <a:pt x="15" y="266"/>
                      <a:pt x="15" y="266"/>
                      <a:pt x="15" y="266"/>
                    </a:cubicBezTo>
                    <a:cubicBezTo>
                      <a:pt x="95" y="112"/>
                      <a:pt x="95" y="112"/>
                      <a:pt x="95" y="112"/>
                    </a:cubicBezTo>
                    <a:cubicBezTo>
                      <a:pt x="106" y="112"/>
                      <a:pt x="106" y="112"/>
                      <a:pt x="106" y="112"/>
                    </a:cubicBezTo>
                    <a:cubicBezTo>
                      <a:pt x="186" y="266"/>
                      <a:pt x="186" y="266"/>
                      <a:pt x="186" y="266"/>
                    </a:cubicBezTo>
                    <a:cubicBezTo>
                      <a:pt x="198" y="266"/>
                      <a:pt x="198" y="266"/>
                      <a:pt x="198" y="266"/>
                    </a:cubicBezTo>
                    <a:cubicBezTo>
                      <a:pt x="118" y="112"/>
                      <a:pt x="118" y="112"/>
                      <a:pt x="118" y="112"/>
                    </a:cubicBezTo>
                    <a:cubicBezTo>
                      <a:pt x="190" y="112"/>
                      <a:pt x="190" y="112"/>
                      <a:pt x="190" y="112"/>
                    </a:cubicBezTo>
                    <a:cubicBezTo>
                      <a:pt x="196" y="136"/>
                      <a:pt x="215" y="156"/>
                      <a:pt x="239" y="162"/>
                    </a:cubicBezTo>
                    <a:cubicBezTo>
                      <a:pt x="239" y="476"/>
                      <a:pt x="239" y="476"/>
                      <a:pt x="239" y="476"/>
                    </a:cubicBezTo>
                    <a:cubicBezTo>
                      <a:pt x="178" y="476"/>
                      <a:pt x="178" y="476"/>
                      <a:pt x="178" y="476"/>
                    </a:cubicBezTo>
                    <a:cubicBezTo>
                      <a:pt x="168" y="476"/>
                      <a:pt x="159" y="484"/>
                      <a:pt x="159" y="494"/>
                    </a:cubicBezTo>
                    <a:cubicBezTo>
                      <a:pt x="159" y="504"/>
                      <a:pt x="168" y="512"/>
                      <a:pt x="178" y="512"/>
                    </a:cubicBezTo>
                    <a:cubicBezTo>
                      <a:pt x="335" y="512"/>
                      <a:pt x="335" y="512"/>
                      <a:pt x="335" y="512"/>
                    </a:cubicBezTo>
                    <a:cubicBezTo>
                      <a:pt x="345" y="512"/>
                      <a:pt x="353" y="504"/>
                      <a:pt x="353" y="494"/>
                    </a:cubicBezTo>
                    <a:cubicBezTo>
                      <a:pt x="353" y="484"/>
                      <a:pt x="345" y="476"/>
                      <a:pt x="335" y="476"/>
                    </a:cubicBezTo>
                    <a:close/>
                    <a:moveTo>
                      <a:pt x="218" y="97"/>
                    </a:moveTo>
                    <a:cubicBezTo>
                      <a:pt x="218" y="76"/>
                      <a:pt x="235" y="59"/>
                      <a:pt x="256" y="59"/>
                    </a:cubicBezTo>
                    <a:cubicBezTo>
                      <a:pt x="277" y="59"/>
                      <a:pt x="294" y="76"/>
                      <a:pt x="294" y="97"/>
                    </a:cubicBezTo>
                    <a:cubicBezTo>
                      <a:pt x="294" y="118"/>
                      <a:pt x="277" y="135"/>
                      <a:pt x="256" y="135"/>
                    </a:cubicBezTo>
                    <a:cubicBezTo>
                      <a:pt x="235" y="135"/>
                      <a:pt x="218" y="118"/>
                      <a:pt x="218" y="97"/>
                    </a:cubicBezTo>
                    <a:close/>
                  </a:path>
                </a:pathLst>
              </a:custGeom>
              <a:grpFill/>
              <a:ln>
                <a:noFill/>
              </a:ln>
            </p:spPr>
            <p:txBody>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marL="0" marR="0" lvl="0" indent="0" defTabSz="914400" eaLnBrk="1" fontAlgn="auto" latinLnBrk="0" hangingPunct="1">
                  <a:lnSpc>
                    <a:spcPct val="120000"/>
                  </a:lnSpc>
                  <a:buClrTx/>
                  <a:buSzTx/>
                  <a:buFontTx/>
                  <a:buNone/>
                  <a:defRPr/>
                </a:pPr>
                <a:endParaRPr kumimoji="0" lang="en-AU" sz="1800" b="0" i="0" u="none" strike="noStrike" kern="0" cap="none" spc="0" normalizeH="0" baseline="0" noProof="0">
                  <a:ln>
                    <a:noFill/>
                  </a:ln>
                  <a:solidFill>
                    <a:srgbClr val="000000"/>
                  </a:solidFill>
                  <a:effectLst/>
                  <a:uLnTx/>
                  <a:uFillTx/>
                  <a:cs typeface="+mn-ea"/>
                  <a:sym typeface="+mn-lt"/>
                </a:endParaRPr>
              </a:p>
            </p:txBody>
          </p:sp>
          <p:sp>
            <p:nvSpPr>
              <p:cNvPr id="167" name="Freeform 8"/>
              <p:cNvSpPr/>
              <p:nvPr/>
            </p:nvSpPr>
            <p:spPr bwMode="auto">
              <a:xfrm>
                <a:off x="4010025" y="2301875"/>
                <a:ext cx="153988" cy="55563"/>
              </a:xfrm>
              <a:custGeom>
                <a:avLst/>
                <a:gdLst>
                  <a:gd name="T0" fmla="*/ 201 w 201"/>
                  <a:gd name="T1" fmla="*/ 0 h 73"/>
                  <a:gd name="T2" fmla="*/ 0 w 201"/>
                  <a:gd name="T3" fmla="*/ 0 h 73"/>
                  <a:gd name="T4" fmla="*/ 0 w 201"/>
                  <a:gd name="T5" fmla="*/ 1 h 73"/>
                  <a:gd name="T6" fmla="*/ 73 w 201"/>
                  <a:gd name="T7" fmla="*/ 73 h 73"/>
                  <a:gd name="T8" fmla="*/ 128 w 201"/>
                  <a:gd name="T9" fmla="*/ 73 h 73"/>
                  <a:gd name="T10" fmla="*/ 201 w 201"/>
                  <a:gd name="T11" fmla="*/ 1 h 73"/>
                  <a:gd name="T12" fmla="*/ 201 w 201"/>
                  <a:gd name="T13" fmla="*/ 0 h 73"/>
                </a:gdLst>
                <a:ahLst/>
                <a:cxnLst>
                  <a:cxn ang="0">
                    <a:pos x="T0" y="T1"/>
                  </a:cxn>
                  <a:cxn ang="0">
                    <a:pos x="T2" y="T3"/>
                  </a:cxn>
                  <a:cxn ang="0">
                    <a:pos x="T4" y="T5"/>
                  </a:cxn>
                  <a:cxn ang="0">
                    <a:pos x="T6" y="T7"/>
                  </a:cxn>
                  <a:cxn ang="0">
                    <a:pos x="T8" y="T9"/>
                  </a:cxn>
                  <a:cxn ang="0">
                    <a:pos x="T10" y="T11"/>
                  </a:cxn>
                  <a:cxn ang="0">
                    <a:pos x="T12" y="T13"/>
                  </a:cxn>
                </a:cxnLst>
                <a:rect l="0" t="0" r="r" b="b"/>
                <a:pathLst>
                  <a:path w="201" h="73">
                    <a:moveTo>
                      <a:pt x="201" y="0"/>
                    </a:moveTo>
                    <a:cubicBezTo>
                      <a:pt x="0" y="0"/>
                      <a:pt x="0" y="0"/>
                      <a:pt x="0" y="0"/>
                    </a:cubicBezTo>
                    <a:cubicBezTo>
                      <a:pt x="0" y="0"/>
                      <a:pt x="0" y="0"/>
                      <a:pt x="0" y="1"/>
                    </a:cubicBezTo>
                    <a:cubicBezTo>
                      <a:pt x="0" y="41"/>
                      <a:pt x="33" y="73"/>
                      <a:pt x="73" y="73"/>
                    </a:cubicBezTo>
                    <a:cubicBezTo>
                      <a:pt x="128" y="73"/>
                      <a:pt x="128" y="73"/>
                      <a:pt x="128" y="73"/>
                    </a:cubicBezTo>
                    <a:cubicBezTo>
                      <a:pt x="168" y="73"/>
                      <a:pt x="201" y="41"/>
                      <a:pt x="201" y="1"/>
                    </a:cubicBezTo>
                    <a:cubicBezTo>
                      <a:pt x="201" y="0"/>
                      <a:pt x="201" y="0"/>
                      <a:pt x="201" y="0"/>
                    </a:cubicBezTo>
                    <a:close/>
                  </a:path>
                </a:pathLst>
              </a:custGeom>
              <a:grpFill/>
              <a:ln>
                <a:noFill/>
              </a:ln>
            </p:spPr>
            <p:txBody>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marL="0" marR="0" lvl="0" indent="0" defTabSz="914400" eaLnBrk="1" fontAlgn="auto" latinLnBrk="0" hangingPunct="1">
                  <a:lnSpc>
                    <a:spcPct val="120000"/>
                  </a:lnSpc>
                  <a:buClrTx/>
                  <a:buSzTx/>
                  <a:buFontTx/>
                  <a:buNone/>
                  <a:defRPr/>
                </a:pPr>
                <a:endParaRPr kumimoji="0" lang="en-AU" sz="1800" b="0" i="0" u="none" strike="noStrike" kern="0" cap="none" spc="0" normalizeH="0" baseline="0" noProof="0">
                  <a:ln>
                    <a:noFill/>
                  </a:ln>
                  <a:solidFill>
                    <a:srgbClr val="000000"/>
                  </a:solidFill>
                  <a:effectLst/>
                  <a:uLnTx/>
                  <a:uFillTx/>
                  <a:cs typeface="+mn-ea"/>
                  <a:sym typeface="+mn-lt"/>
                </a:endParaRPr>
              </a:p>
            </p:txBody>
          </p:sp>
          <p:sp>
            <p:nvSpPr>
              <p:cNvPr id="168" name="Freeform 9"/>
              <p:cNvSpPr/>
              <p:nvPr/>
            </p:nvSpPr>
            <p:spPr bwMode="auto">
              <a:xfrm>
                <a:off x="3771900" y="2301875"/>
                <a:ext cx="153988" cy="55563"/>
              </a:xfrm>
              <a:custGeom>
                <a:avLst/>
                <a:gdLst>
                  <a:gd name="T0" fmla="*/ 200 w 200"/>
                  <a:gd name="T1" fmla="*/ 1 h 73"/>
                  <a:gd name="T2" fmla="*/ 200 w 200"/>
                  <a:gd name="T3" fmla="*/ 0 h 73"/>
                  <a:gd name="T4" fmla="*/ 0 w 200"/>
                  <a:gd name="T5" fmla="*/ 0 h 73"/>
                  <a:gd name="T6" fmla="*/ 0 w 200"/>
                  <a:gd name="T7" fmla="*/ 1 h 73"/>
                  <a:gd name="T8" fmla="*/ 73 w 200"/>
                  <a:gd name="T9" fmla="*/ 73 h 73"/>
                  <a:gd name="T10" fmla="*/ 127 w 200"/>
                  <a:gd name="T11" fmla="*/ 73 h 73"/>
                  <a:gd name="T12" fmla="*/ 200 w 200"/>
                  <a:gd name="T13" fmla="*/ 1 h 73"/>
                </a:gdLst>
                <a:ahLst/>
                <a:cxnLst>
                  <a:cxn ang="0">
                    <a:pos x="T0" y="T1"/>
                  </a:cxn>
                  <a:cxn ang="0">
                    <a:pos x="T2" y="T3"/>
                  </a:cxn>
                  <a:cxn ang="0">
                    <a:pos x="T4" y="T5"/>
                  </a:cxn>
                  <a:cxn ang="0">
                    <a:pos x="T6" y="T7"/>
                  </a:cxn>
                  <a:cxn ang="0">
                    <a:pos x="T8" y="T9"/>
                  </a:cxn>
                  <a:cxn ang="0">
                    <a:pos x="T10" y="T11"/>
                  </a:cxn>
                  <a:cxn ang="0">
                    <a:pos x="T12" y="T13"/>
                  </a:cxn>
                </a:cxnLst>
                <a:rect l="0" t="0" r="r" b="b"/>
                <a:pathLst>
                  <a:path w="200" h="73">
                    <a:moveTo>
                      <a:pt x="200" y="1"/>
                    </a:moveTo>
                    <a:cubicBezTo>
                      <a:pt x="200" y="0"/>
                      <a:pt x="200" y="0"/>
                      <a:pt x="200" y="0"/>
                    </a:cubicBezTo>
                    <a:cubicBezTo>
                      <a:pt x="0" y="0"/>
                      <a:pt x="0" y="0"/>
                      <a:pt x="0" y="0"/>
                    </a:cubicBezTo>
                    <a:cubicBezTo>
                      <a:pt x="0" y="0"/>
                      <a:pt x="0" y="0"/>
                      <a:pt x="0" y="1"/>
                    </a:cubicBezTo>
                    <a:cubicBezTo>
                      <a:pt x="0" y="41"/>
                      <a:pt x="32" y="73"/>
                      <a:pt x="73" y="73"/>
                    </a:cubicBezTo>
                    <a:cubicBezTo>
                      <a:pt x="127" y="73"/>
                      <a:pt x="127" y="73"/>
                      <a:pt x="127" y="73"/>
                    </a:cubicBezTo>
                    <a:cubicBezTo>
                      <a:pt x="167" y="73"/>
                      <a:pt x="200" y="41"/>
                      <a:pt x="200" y="1"/>
                    </a:cubicBezTo>
                    <a:close/>
                  </a:path>
                </a:pathLst>
              </a:custGeom>
              <a:grpFill/>
              <a:ln>
                <a:noFill/>
              </a:ln>
            </p:spPr>
            <p:txBody>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marL="0" marR="0" lvl="0" indent="0" defTabSz="914400" eaLnBrk="1" fontAlgn="auto" latinLnBrk="0" hangingPunct="1">
                  <a:lnSpc>
                    <a:spcPct val="120000"/>
                  </a:lnSpc>
                  <a:buClrTx/>
                  <a:buSzTx/>
                  <a:buFontTx/>
                  <a:buNone/>
                  <a:defRPr/>
                </a:pPr>
                <a:endParaRPr kumimoji="0" lang="en-AU" sz="1800" b="0" i="0" u="none" strike="noStrike" kern="0" cap="none" spc="0" normalizeH="0" baseline="0" noProof="0">
                  <a:ln>
                    <a:noFill/>
                  </a:ln>
                  <a:solidFill>
                    <a:srgbClr val="000000"/>
                  </a:solidFill>
                  <a:effectLst/>
                  <a:uLnTx/>
                  <a:uFillTx/>
                  <a:cs typeface="+mn-ea"/>
                  <a:sym typeface="+mn-lt"/>
                </a:endParaRPr>
              </a:p>
            </p:txBody>
          </p:sp>
          <p:sp>
            <p:nvSpPr>
              <p:cNvPr id="169" name="Freeform 10"/>
              <p:cNvSpPr>
                <a:spLocks noEditPoints="1"/>
              </p:cNvSpPr>
              <p:nvPr/>
            </p:nvSpPr>
            <p:spPr bwMode="auto">
              <a:xfrm>
                <a:off x="3771900" y="2098675"/>
                <a:ext cx="392113" cy="392113"/>
              </a:xfrm>
              <a:custGeom>
                <a:avLst/>
                <a:gdLst>
                  <a:gd name="T0" fmla="*/ 335 w 511"/>
                  <a:gd name="T1" fmla="*/ 476 h 512"/>
                  <a:gd name="T2" fmla="*/ 273 w 511"/>
                  <a:gd name="T3" fmla="*/ 476 h 512"/>
                  <a:gd name="T4" fmla="*/ 273 w 511"/>
                  <a:gd name="T5" fmla="*/ 162 h 512"/>
                  <a:gd name="T6" fmla="*/ 322 w 511"/>
                  <a:gd name="T7" fmla="*/ 112 h 512"/>
                  <a:gd name="T8" fmla="*/ 394 w 511"/>
                  <a:gd name="T9" fmla="*/ 112 h 512"/>
                  <a:gd name="T10" fmla="*/ 314 w 511"/>
                  <a:gd name="T11" fmla="*/ 266 h 512"/>
                  <a:gd name="T12" fmla="*/ 326 w 511"/>
                  <a:gd name="T13" fmla="*/ 266 h 512"/>
                  <a:gd name="T14" fmla="*/ 406 w 511"/>
                  <a:gd name="T15" fmla="*/ 112 h 512"/>
                  <a:gd name="T16" fmla="*/ 417 w 511"/>
                  <a:gd name="T17" fmla="*/ 112 h 512"/>
                  <a:gd name="T18" fmla="*/ 497 w 511"/>
                  <a:gd name="T19" fmla="*/ 266 h 512"/>
                  <a:gd name="T20" fmla="*/ 509 w 511"/>
                  <a:gd name="T21" fmla="*/ 266 h 512"/>
                  <a:gd name="T22" fmla="*/ 429 w 511"/>
                  <a:gd name="T23" fmla="*/ 112 h 512"/>
                  <a:gd name="T24" fmla="*/ 497 w 511"/>
                  <a:gd name="T25" fmla="*/ 112 h 512"/>
                  <a:gd name="T26" fmla="*/ 511 w 511"/>
                  <a:gd name="T27" fmla="*/ 97 h 512"/>
                  <a:gd name="T28" fmla="*/ 497 w 511"/>
                  <a:gd name="T29" fmla="*/ 83 h 512"/>
                  <a:gd name="T30" fmla="*/ 322 w 511"/>
                  <a:gd name="T31" fmla="*/ 83 h 512"/>
                  <a:gd name="T32" fmla="*/ 273 w 511"/>
                  <a:gd name="T33" fmla="*/ 32 h 512"/>
                  <a:gd name="T34" fmla="*/ 273 w 511"/>
                  <a:gd name="T35" fmla="*/ 7 h 512"/>
                  <a:gd name="T36" fmla="*/ 266 w 511"/>
                  <a:gd name="T37" fmla="*/ 0 h 512"/>
                  <a:gd name="T38" fmla="*/ 247 w 511"/>
                  <a:gd name="T39" fmla="*/ 0 h 512"/>
                  <a:gd name="T40" fmla="*/ 239 w 511"/>
                  <a:gd name="T41" fmla="*/ 7 h 512"/>
                  <a:gd name="T42" fmla="*/ 239 w 511"/>
                  <a:gd name="T43" fmla="*/ 32 h 512"/>
                  <a:gd name="T44" fmla="*/ 190 w 511"/>
                  <a:gd name="T45" fmla="*/ 83 h 512"/>
                  <a:gd name="T46" fmla="*/ 15 w 511"/>
                  <a:gd name="T47" fmla="*/ 83 h 512"/>
                  <a:gd name="T48" fmla="*/ 0 w 511"/>
                  <a:gd name="T49" fmla="*/ 97 h 512"/>
                  <a:gd name="T50" fmla="*/ 15 w 511"/>
                  <a:gd name="T51" fmla="*/ 112 h 512"/>
                  <a:gd name="T52" fmla="*/ 83 w 511"/>
                  <a:gd name="T53" fmla="*/ 112 h 512"/>
                  <a:gd name="T54" fmla="*/ 3 w 511"/>
                  <a:gd name="T55" fmla="*/ 266 h 512"/>
                  <a:gd name="T56" fmla="*/ 15 w 511"/>
                  <a:gd name="T57" fmla="*/ 266 h 512"/>
                  <a:gd name="T58" fmla="*/ 95 w 511"/>
                  <a:gd name="T59" fmla="*/ 112 h 512"/>
                  <a:gd name="T60" fmla="*/ 106 w 511"/>
                  <a:gd name="T61" fmla="*/ 112 h 512"/>
                  <a:gd name="T62" fmla="*/ 186 w 511"/>
                  <a:gd name="T63" fmla="*/ 266 h 512"/>
                  <a:gd name="T64" fmla="*/ 198 w 511"/>
                  <a:gd name="T65" fmla="*/ 266 h 512"/>
                  <a:gd name="T66" fmla="*/ 118 w 511"/>
                  <a:gd name="T67" fmla="*/ 112 h 512"/>
                  <a:gd name="T68" fmla="*/ 190 w 511"/>
                  <a:gd name="T69" fmla="*/ 112 h 512"/>
                  <a:gd name="T70" fmla="*/ 239 w 511"/>
                  <a:gd name="T71" fmla="*/ 162 h 512"/>
                  <a:gd name="T72" fmla="*/ 239 w 511"/>
                  <a:gd name="T73" fmla="*/ 476 h 512"/>
                  <a:gd name="T74" fmla="*/ 178 w 511"/>
                  <a:gd name="T75" fmla="*/ 476 h 512"/>
                  <a:gd name="T76" fmla="*/ 159 w 511"/>
                  <a:gd name="T77" fmla="*/ 494 h 512"/>
                  <a:gd name="T78" fmla="*/ 178 w 511"/>
                  <a:gd name="T79" fmla="*/ 512 h 512"/>
                  <a:gd name="T80" fmla="*/ 335 w 511"/>
                  <a:gd name="T81" fmla="*/ 512 h 512"/>
                  <a:gd name="T82" fmla="*/ 353 w 511"/>
                  <a:gd name="T83" fmla="*/ 494 h 512"/>
                  <a:gd name="T84" fmla="*/ 335 w 511"/>
                  <a:gd name="T85" fmla="*/ 476 h 512"/>
                  <a:gd name="T86" fmla="*/ 218 w 511"/>
                  <a:gd name="T87" fmla="*/ 97 h 512"/>
                  <a:gd name="T88" fmla="*/ 256 w 511"/>
                  <a:gd name="T89" fmla="*/ 59 h 512"/>
                  <a:gd name="T90" fmla="*/ 294 w 511"/>
                  <a:gd name="T91" fmla="*/ 97 h 512"/>
                  <a:gd name="T92" fmla="*/ 256 w 511"/>
                  <a:gd name="T93" fmla="*/ 135 h 512"/>
                  <a:gd name="T94" fmla="*/ 218 w 511"/>
                  <a:gd name="T95" fmla="*/ 97 h 5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511" h="512">
                    <a:moveTo>
                      <a:pt x="335" y="476"/>
                    </a:moveTo>
                    <a:cubicBezTo>
                      <a:pt x="273" y="476"/>
                      <a:pt x="273" y="476"/>
                      <a:pt x="273" y="476"/>
                    </a:cubicBezTo>
                    <a:cubicBezTo>
                      <a:pt x="273" y="162"/>
                      <a:pt x="273" y="162"/>
                      <a:pt x="273" y="162"/>
                    </a:cubicBezTo>
                    <a:cubicBezTo>
                      <a:pt x="297" y="156"/>
                      <a:pt x="316" y="136"/>
                      <a:pt x="322" y="112"/>
                    </a:cubicBezTo>
                    <a:cubicBezTo>
                      <a:pt x="394" y="112"/>
                      <a:pt x="394" y="112"/>
                      <a:pt x="394" y="112"/>
                    </a:cubicBezTo>
                    <a:cubicBezTo>
                      <a:pt x="314" y="266"/>
                      <a:pt x="314" y="266"/>
                      <a:pt x="314" y="266"/>
                    </a:cubicBezTo>
                    <a:cubicBezTo>
                      <a:pt x="326" y="266"/>
                      <a:pt x="326" y="266"/>
                      <a:pt x="326" y="266"/>
                    </a:cubicBezTo>
                    <a:cubicBezTo>
                      <a:pt x="406" y="112"/>
                      <a:pt x="406" y="112"/>
                      <a:pt x="406" y="112"/>
                    </a:cubicBezTo>
                    <a:cubicBezTo>
                      <a:pt x="417" y="112"/>
                      <a:pt x="417" y="112"/>
                      <a:pt x="417" y="112"/>
                    </a:cubicBezTo>
                    <a:cubicBezTo>
                      <a:pt x="497" y="266"/>
                      <a:pt x="497" y="266"/>
                      <a:pt x="497" y="266"/>
                    </a:cubicBezTo>
                    <a:cubicBezTo>
                      <a:pt x="509" y="266"/>
                      <a:pt x="509" y="266"/>
                      <a:pt x="509" y="266"/>
                    </a:cubicBezTo>
                    <a:cubicBezTo>
                      <a:pt x="429" y="112"/>
                      <a:pt x="429" y="112"/>
                      <a:pt x="429" y="112"/>
                    </a:cubicBezTo>
                    <a:cubicBezTo>
                      <a:pt x="497" y="112"/>
                      <a:pt x="497" y="112"/>
                      <a:pt x="497" y="112"/>
                    </a:cubicBezTo>
                    <a:cubicBezTo>
                      <a:pt x="505" y="112"/>
                      <a:pt x="511" y="105"/>
                      <a:pt x="511" y="97"/>
                    </a:cubicBezTo>
                    <a:cubicBezTo>
                      <a:pt x="511" y="89"/>
                      <a:pt x="505" y="83"/>
                      <a:pt x="497" y="83"/>
                    </a:cubicBezTo>
                    <a:cubicBezTo>
                      <a:pt x="322" y="83"/>
                      <a:pt x="322" y="83"/>
                      <a:pt x="322" y="83"/>
                    </a:cubicBezTo>
                    <a:cubicBezTo>
                      <a:pt x="316" y="58"/>
                      <a:pt x="297" y="39"/>
                      <a:pt x="273" y="32"/>
                    </a:cubicBezTo>
                    <a:cubicBezTo>
                      <a:pt x="273" y="7"/>
                      <a:pt x="273" y="7"/>
                      <a:pt x="273" y="7"/>
                    </a:cubicBezTo>
                    <a:cubicBezTo>
                      <a:pt x="273" y="3"/>
                      <a:pt x="270" y="0"/>
                      <a:pt x="266" y="0"/>
                    </a:cubicBezTo>
                    <a:cubicBezTo>
                      <a:pt x="247" y="0"/>
                      <a:pt x="247" y="0"/>
                      <a:pt x="247" y="0"/>
                    </a:cubicBezTo>
                    <a:cubicBezTo>
                      <a:pt x="242" y="0"/>
                      <a:pt x="239" y="3"/>
                      <a:pt x="239" y="7"/>
                    </a:cubicBezTo>
                    <a:cubicBezTo>
                      <a:pt x="239" y="32"/>
                      <a:pt x="239" y="32"/>
                      <a:pt x="239" y="32"/>
                    </a:cubicBezTo>
                    <a:cubicBezTo>
                      <a:pt x="215" y="38"/>
                      <a:pt x="196" y="58"/>
                      <a:pt x="190" y="83"/>
                    </a:cubicBezTo>
                    <a:cubicBezTo>
                      <a:pt x="15" y="83"/>
                      <a:pt x="15" y="83"/>
                      <a:pt x="15" y="83"/>
                    </a:cubicBezTo>
                    <a:cubicBezTo>
                      <a:pt x="7" y="83"/>
                      <a:pt x="0" y="89"/>
                      <a:pt x="0" y="97"/>
                    </a:cubicBezTo>
                    <a:cubicBezTo>
                      <a:pt x="0" y="105"/>
                      <a:pt x="7" y="112"/>
                      <a:pt x="15" y="112"/>
                    </a:cubicBezTo>
                    <a:cubicBezTo>
                      <a:pt x="83" y="112"/>
                      <a:pt x="83" y="112"/>
                      <a:pt x="83" y="112"/>
                    </a:cubicBezTo>
                    <a:cubicBezTo>
                      <a:pt x="3" y="266"/>
                      <a:pt x="3" y="266"/>
                      <a:pt x="3" y="266"/>
                    </a:cubicBezTo>
                    <a:cubicBezTo>
                      <a:pt x="15" y="266"/>
                      <a:pt x="15" y="266"/>
                      <a:pt x="15" y="266"/>
                    </a:cubicBezTo>
                    <a:cubicBezTo>
                      <a:pt x="95" y="112"/>
                      <a:pt x="95" y="112"/>
                      <a:pt x="95" y="112"/>
                    </a:cubicBezTo>
                    <a:cubicBezTo>
                      <a:pt x="106" y="112"/>
                      <a:pt x="106" y="112"/>
                      <a:pt x="106" y="112"/>
                    </a:cubicBezTo>
                    <a:cubicBezTo>
                      <a:pt x="186" y="266"/>
                      <a:pt x="186" y="266"/>
                      <a:pt x="186" y="266"/>
                    </a:cubicBezTo>
                    <a:cubicBezTo>
                      <a:pt x="198" y="266"/>
                      <a:pt x="198" y="266"/>
                      <a:pt x="198" y="266"/>
                    </a:cubicBezTo>
                    <a:cubicBezTo>
                      <a:pt x="118" y="112"/>
                      <a:pt x="118" y="112"/>
                      <a:pt x="118" y="112"/>
                    </a:cubicBezTo>
                    <a:cubicBezTo>
                      <a:pt x="190" y="112"/>
                      <a:pt x="190" y="112"/>
                      <a:pt x="190" y="112"/>
                    </a:cubicBezTo>
                    <a:cubicBezTo>
                      <a:pt x="196" y="136"/>
                      <a:pt x="215" y="156"/>
                      <a:pt x="239" y="162"/>
                    </a:cubicBezTo>
                    <a:cubicBezTo>
                      <a:pt x="239" y="476"/>
                      <a:pt x="239" y="476"/>
                      <a:pt x="239" y="476"/>
                    </a:cubicBezTo>
                    <a:cubicBezTo>
                      <a:pt x="178" y="476"/>
                      <a:pt x="178" y="476"/>
                      <a:pt x="178" y="476"/>
                    </a:cubicBezTo>
                    <a:cubicBezTo>
                      <a:pt x="168" y="476"/>
                      <a:pt x="159" y="484"/>
                      <a:pt x="159" y="494"/>
                    </a:cubicBezTo>
                    <a:cubicBezTo>
                      <a:pt x="159" y="504"/>
                      <a:pt x="168" y="512"/>
                      <a:pt x="178" y="512"/>
                    </a:cubicBezTo>
                    <a:cubicBezTo>
                      <a:pt x="335" y="512"/>
                      <a:pt x="335" y="512"/>
                      <a:pt x="335" y="512"/>
                    </a:cubicBezTo>
                    <a:cubicBezTo>
                      <a:pt x="345" y="512"/>
                      <a:pt x="353" y="504"/>
                      <a:pt x="353" y="494"/>
                    </a:cubicBezTo>
                    <a:cubicBezTo>
                      <a:pt x="353" y="484"/>
                      <a:pt x="345" y="476"/>
                      <a:pt x="335" y="476"/>
                    </a:cubicBezTo>
                    <a:close/>
                    <a:moveTo>
                      <a:pt x="218" y="97"/>
                    </a:moveTo>
                    <a:cubicBezTo>
                      <a:pt x="218" y="76"/>
                      <a:pt x="235" y="59"/>
                      <a:pt x="256" y="59"/>
                    </a:cubicBezTo>
                    <a:cubicBezTo>
                      <a:pt x="277" y="59"/>
                      <a:pt x="294" y="76"/>
                      <a:pt x="294" y="97"/>
                    </a:cubicBezTo>
                    <a:cubicBezTo>
                      <a:pt x="294" y="118"/>
                      <a:pt x="277" y="135"/>
                      <a:pt x="256" y="135"/>
                    </a:cubicBezTo>
                    <a:cubicBezTo>
                      <a:pt x="235" y="135"/>
                      <a:pt x="218" y="118"/>
                      <a:pt x="218" y="97"/>
                    </a:cubicBezTo>
                    <a:close/>
                  </a:path>
                </a:pathLst>
              </a:custGeom>
              <a:grpFill/>
              <a:ln>
                <a:noFill/>
              </a:ln>
            </p:spPr>
            <p:txBody>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marL="0" marR="0" lvl="0" indent="0" defTabSz="914400" eaLnBrk="1" fontAlgn="auto" latinLnBrk="0" hangingPunct="1">
                  <a:lnSpc>
                    <a:spcPct val="120000"/>
                  </a:lnSpc>
                  <a:buClrTx/>
                  <a:buSzTx/>
                  <a:buFontTx/>
                  <a:buNone/>
                  <a:defRPr/>
                </a:pPr>
                <a:endParaRPr kumimoji="0" lang="en-AU" sz="1800" b="0" i="0" u="none" strike="noStrike" kern="0" cap="none" spc="0" normalizeH="0" baseline="0" noProof="0">
                  <a:ln>
                    <a:noFill/>
                  </a:ln>
                  <a:solidFill>
                    <a:srgbClr val="000000"/>
                  </a:solidFill>
                  <a:effectLst/>
                  <a:uLnTx/>
                  <a:uFillTx/>
                  <a:cs typeface="+mn-ea"/>
                  <a:sym typeface="+mn-lt"/>
                </a:endParaRPr>
              </a:p>
            </p:txBody>
          </p:sp>
          <p:sp>
            <p:nvSpPr>
              <p:cNvPr id="170" name="Freeform 11"/>
              <p:cNvSpPr/>
              <p:nvPr/>
            </p:nvSpPr>
            <p:spPr bwMode="auto">
              <a:xfrm>
                <a:off x="4010025" y="2301875"/>
                <a:ext cx="153988" cy="55563"/>
              </a:xfrm>
              <a:custGeom>
                <a:avLst/>
                <a:gdLst>
                  <a:gd name="T0" fmla="*/ 201 w 201"/>
                  <a:gd name="T1" fmla="*/ 0 h 73"/>
                  <a:gd name="T2" fmla="*/ 0 w 201"/>
                  <a:gd name="T3" fmla="*/ 0 h 73"/>
                  <a:gd name="T4" fmla="*/ 0 w 201"/>
                  <a:gd name="T5" fmla="*/ 1 h 73"/>
                  <a:gd name="T6" fmla="*/ 73 w 201"/>
                  <a:gd name="T7" fmla="*/ 73 h 73"/>
                  <a:gd name="T8" fmla="*/ 128 w 201"/>
                  <a:gd name="T9" fmla="*/ 73 h 73"/>
                  <a:gd name="T10" fmla="*/ 201 w 201"/>
                  <a:gd name="T11" fmla="*/ 1 h 73"/>
                  <a:gd name="T12" fmla="*/ 201 w 201"/>
                  <a:gd name="T13" fmla="*/ 0 h 73"/>
                </a:gdLst>
                <a:ahLst/>
                <a:cxnLst>
                  <a:cxn ang="0">
                    <a:pos x="T0" y="T1"/>
                  </a:cxn>
                  <a:cxn ang="0">
                    <a:pos x="T2" y="T3"/>
                  </a:cxn>
                  <a:cxn ang="0">
                    <a:pos x="T4" y="T5"/>
                  </a:cxn>
                  <a:cxn ang="0">
                    <a:pos x="T6" y="T7"/>
                  </a:cxn>
                  <a:cxn ang="0">
                    <a:pos x="T8" y="T9"/>
                  </a:cxn>
                  <a:cxn ang="0">
                    <a:pos x="T10" y="T11"/>
                  </a:cxn>
                  <a:cxn ang="0">
                    <a:pos x="T12" y="T13"/>
                  </a:cxn>
                </a:cxnLst>
                <a:rect l="0" t="0" r="r" b="b"/>
                <a:pathLst>
                  <a:path w="201" h="73">
                    <a:moveTo>
                      <a:pt x="201" y="0"/>
                    </a:moveTo>
                    <a:cubicBezTo>
                      <a:pt x="0" y="0"/>
                      <a:pt x="0" y="0"/>
                      <a:pt x="0" y="0"/>
                    </a:cubicBezTo>
                    <a:cubicBezTo>
                      <a:pt x="0" y="0"/>
                      <a:pt x="0" y="0"/>
                      <a:pt x="0" y="1"/>
                    </a:cubicBezTo>
                    <a:cubicBezTo>
                      <a:pt x="0" y="41"/>
                      <a:pt x="33" y="73"/>
                      <a:pt x="73" y="73"/>
                    </a:cubicBezTo>
                    <a:cubicBezTo>
                      <a:pt x="128" y="73"/>
                      <a:pt x="128" y="73"/>
                      <a:pt x="128" y="73"/>
                    </a:cubicBezTo>
                    <a:cubicBezTo>
                      <a:pt x="168" y="73"/>
                      <a:pt x="201" y="41"/>
                      <a:pt x="201" y="1"/>
                    </a:cubicBezTo>
                    <a:cubicBezTo>
                      <a:pt x="201" y="0"/>
                      <a:pt x="201" y="0"/>
                      <a:pt x="201" y="0"/>
                    </a:cubicBezTo>
                    <a:close/>
                  </a:path>
                </a:pathLst>
              </a:custGeom>
              <a:grpFill/>
              <a:ln>
                <a:noFill/>
              </a:ln>
            </p:spPr>
            <p:txBody>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marL="0" marR="0" lvl="0" indent="0" defTabSz="914400" eaLnBrk="1" fontAlgn="auto" latinLnBrk="0" hangingPunct="1">
                  <a:lnSpc>
                    <a:spcPct val="120000"/>
                  </a:lnSpc>
                  <a:buClrTx/>
                  <a:buSzTx/>
                  <a:buFontTx/>
                  <a:buNone/>
                  <a:defRPr/>
                </a:pPr>
                <a:endParaRPr kumimoji="0" lang="en-AU" sz="1800" b="0" i="0" u="none" strike="noStrike" kern="0" cap="none" spc="0" normalizeH="0" baseline="0" noProof="0">
                  <a:ln>
                    <a:noFill/>
                  </a:ln>
                  <a:solidFill>
                    <a:srgbClr val="000000"/>
                  </a:solidFill>
                  <a:effectLst/>
                  <a:uLnTx/>
                  <a:uFillTx/>
                  <a:cs typeface="+mn-ea"/>
                  <a:sym typeface="+mn-lt"/>
                </a:endParaRPr>
              </a:p>
            </p:txBody>
          </p:sp>
        </p:grpSp>
      </p:grpSp>
      <p:grpSp>
        <p:nvGrpSpPr>
          <p:cNvPr id="13" name="组合 12"/>
          <p:cNvGrpSpPr/>
          <p:nvPr/>
        </p:nvGrpSpPr>
        <p:grpSpPr>
          <a:xfrm>
            <a:off x="3018561" y="2275728"/>
            <a:ext cx="1011238" cy="1165225"/>
            <a:chOff x="3018561" y="2275728"/>
            <a:chExt cx="1011238" cy="1165225"/>
          </a:xfrm>
        </p:grpSpPr>
        <p:sp>
          <p:nvSpPr>
            <p:cNvPr id="72" name="Freeform 12"/>
            <p:cNvSpPr/>
            <p:nvPr/>
          </p:nvSpPr>
          <p:spPr bwMode="auto">
            <a:xfrm>
              <a:off x="3018561" y="2275728"/>
              <a:ext cx="1011238" cy="1165225"/>
            </a:xfrm>
            <a:custGeom>
              <a:avLst/>
              <a:gdLst>
                <a:gd name="T0" fmla="*/ 319 w 637"/>
                <a:gd name="T1" fmla="*/ 0 h 734"/>
                <a:gd name="T2" fmla="*/ 0 w 637"/>
                <a:gd name="T3" fmla="*/ 182 h 734"/>
                <a:gd name="T4" fmla="*/ 0 w 637"/>
                <a:gd name="T5" fmla="*/ 551 h 734"/>
                <a:gd name="T6" fmla="*/ 319 w 637"/>
                <a:gd name="T7" fmla="*/ 734 h 734"/>
                <a:gd name="T8" fmla="*/ 637 w 637"/>
                <a:gd name="T9" fmla="*/ 551 h 734"/>
                <a:gd name="T10" fmla="*/ 637 w 637"/>
                <a:gd name="T11" fmla="*/ 182 h 734"/>
                <a:gd name="T12" fmla="*/ 319 w 637"/>
                <a:gd name="T13" fmla="*/ 0 h 734"/>
              </a:gdLst>
              <a:ahLst/>
              <a:cxnLst>
                <a:cxn ang="0">
                  <a:pos x="T0" y="T1"/>
                </a:cxn>
                <a:cxn ang="0">
                  <a:pos x="T2" y="T3"/>
                </a:cxn>
                <a:cxn ang="0">
                  <a:pos x="T4" y="T5"/>
                </a:cxn>
                <a:cxn ang="0">
                  <a:pos x="T6" y="T7"/>
                </a:cxn>
                <a:cxn ang="0">
                  <a:pos x="T8" y="T9"/>
                </a:cxn>
                <a:cxn ang="0">
                  <a:pos x="T10" y="T11"/>
                </a:cxn>
                <a:cxn ang="0">
                  <a:pos x="T12" y="T13"/>
                </a:cxn>
              </a:cxnLst>
              <a:rect l="0" t="0" r="r" b="b"/>
              <a:pathLst>
                <a:path w="637" h="734">
                  <a:moveTo>
                    <a:pt x="319" y="0"/>
                  </a:moveTo>
                  <a:lnTo>
                    <a:pt x="0" y="182"/>
                  </a:lnTo>
                  <a:lnTo>
                    <a:pt x="0" y="551"/>
                  </a:lnTo>
                  <a:lnTo>
                    <a:pt x="319" y="734"/>
                  </a:lnTo>
                  <a:lnTo>
                    <a:pt x="637" y="551"/>
                  </a:lnTo>
                  <a:lnTo>
                    <a:pt x="637" y="182"/>
                  </a:lnTo>
                  <a:lnTo>
                    <a:pt x="319" y="0"/>
                  </a:lnTo>
                  <a:close/>
                </a:path>
              </a:pathLst>
            </a:custGeom>
            <a:gradFill>
              <a:gsLst>
                <a:gs pos="50000">
                  <a:schemeClr val="accent2"/>
                </a:gs>
                <a:gs pos="0">
                  <a:schemeClr val="accent1"/>
                </a:gs>
                <a:gs pos="100000">
                  <a:schemeClr val="accent3"/>
                </a:gs>
              </a:gsLst>
              <a:lin ang="5400000" scaled="1"/>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sz="1400">
                <a:gradFill>
                  <a:gsLst>
                    <a:gs pos="50000">
                      <a:schemeClr val="accent2"/>
                    </a:gs>
                    <a:gs pos="0">
                      <a:schemeClr val="accent1"/>
                    </a:gs>
                    <a:gs pos="100000">
                      <a:schemeClr val="accent3"/>
                    </a:gs>
                  </a:gsLst>
                  <a:lin ang="5400000" scaled="1"/>
                </a:gradFill>
                <a:cs typeface="+mn-ea"/>
                <a:sym typeface="+mn-lt"/>
              </a:endParaRPr>
            </a:p>
          </p:txBody>
        </p:sp>
        <p:grpSp>
          <p:nvGrpSpPr>
            <p:cNvPr id="96" name="Group 35"/>
            <p:cNvGrpSpPr/>
            <p:nvPr/>
          </p:nvGrpSpPr>
          <p:grpSpPr>
            <a:xfrm>
              <a:off x="3307311" y="2681334"/>
              <a:ext cx="420688" cy="354013"/>
              <a:chOff x="4605338" y="3814763"/>
              <a:chExt cx="420688" cy="354013"/>
            </a:xfrm>
            <a:solidFill>
              <a:schemeClr val="tx2"/>
            </a:solidFill>
          </p:grpSpPr>
          <p:sp>
            <p:nvSpPr>
              <p:cNvPr id="157" name="Freeform 32"/>
              <p:cNvSpPr>
                <a:spLocks noEditPoints="1"/>
              </p:cNvSpPr>
              <p:nvPr/>
            </p:nvSpPr>
            <p:spPr bwMode="auto">
              <a:xfrm>
                <a:off x="4605338" y="3814763"/>
                <a:ext cx="420688" cy="354013"/>
              </a:xfrm>
              <a:custGeom>
                <a:avLst/>
                <a:gdLst>
                  <a:gd name="T0" fmla="*/ 507 w 548"/>
                  <a:gd name="T1" fmla="*/ 0 h 462"/>
                  <a:gd name="T2" fmla="*/ 41 w 548"/>
                  <a:gd name="T3" fmla="*/ 0 h 462"/>
                  <a:gd name="T4" fmla="*/ 0 w 548"/>
                  <a:gd name="T5" fmla="*/ 41 h 462"/>
                  <a:gd name="T6" fmla="*/ 0 w 548"/>
                  <a:gd name="T7" fmla="*/ 369 h 462"/>
                  <a:gd name="T8" fmla="*/ 41 w 548"/>
                  <a:gd name="T9" fmla="*/ 409 h 462"/>
                  <a:gd name="T10" fmla="*/ 226 w 548"/>
                  <a:gd name="T11" fmla="*/ 409 h 462"/>
                  <a:gd name="T12" fmla="*/ 226 w 548"/>
                  <a:gd name="T13" fmla="*/ 416 h 462"/>
                  <a:gd name="T14" fmla="*/ 223 w 548"/>
                  <a:gd name="T15" fmla="*/ 428 h 462"/>
                  <a:gd name="T16" fmla="*/ 177 w 548"/>
                  <a:gd name="T17" fmla="*/ 445 h 462"/>
                  <a:gd name="T18" fmla="*/ 160 w 548"/>
                  <a:gd name="T19" fmla="*/ 449 h 462"/>
                  <a:gd name="T20" fmla="*/ 151 w 548"/>
                  <a:gd name="T21" fmla="*/ 449 h 462"/>
                  <a:gd name="T22" fmla="*/ 142 w 548"/>
                  <a:gd name="T23" fmla="*/ 455 h 462"/>
                  <a:gd name="T24" fmla="*/ 142 w 548"/>
                  <a:gd name="T25" fmla="*/ 455 h 462"/>
                  <a:gd name="T26" fmla="*/ 151 w 548"/>
                  <a:gd name="T27" fmla="*/ 462 h 462"/>
                  <a:gd name="T28" fmla="*/ 397 w 548"/>
                  <a:gd name="T29" fmla="*/ 462 h 462"/>
                  <a:gd name="T30" fmla="*/ 406 w 548"/>
                  <a:gd name="T31" fmla="*/ 455 h 462"/>
                  <a:gd name="T32" fmla="*/ 406 w 548"/>
                  <a:gd name="T33" fmla="*/ 455 h 462"/>
                  <a:gd name="T34" fmla="*/ 402 w 548"/>
                  <a:gd name="T35" fmla="*/ 449 h 462"/>
                  <a:gd name="T36" fmla="*/ 389 w 548"/>
                  <a:gd name="T37" fmla="*/ 448 h 462"/>
                  <a:gd name="T38" fmla="*/ 329 w 548"/>
                  <a:gd name="T39" fmla="*/ 426 h 462"/>
                  <a:gd name="T40" fmla="*/ 322 w 548"/>
                  <a:gd name="T41" fmla="*/ 416 h 462"/>
                  <a:gd name="T42" fmla="*/ 322 w 548"/>
                  <a:gd name="T43" fmla="*/ 409 h 462"/>
                  <a:gd name="T44" fmla="*/ 507 w 548"/>
                  <a:gd name="T45" fmla="*/ 409 h 462"/>
                  <a:gd name="T46" fmla="*/ 548 w 548"/>
                  <a:gd name="T47" fmla="*/ 369 h 462"/>
                  <a:gd name="T48" fmla="*/ 548 w 548"/>
                  <a:gd name="T49" fmla="*/ 41 h 462"/>
                  <a:gd name="T50" fmla="*/ 507 w 548"/>
                  <a:gd name="T51" fmla="*/ 0 h 462"/>
                  <a:gd name="T52" fmla="*/ 510 w 548"/>
                  <a:gd name="T53" fmla="*/ 330 h 462"/>
                  <a:gd name="T54" fmla="*/ 497 w 548"/>
                  <a:gd name="T55" fmla="*/ 344 h 462"/>
                  <a:gd name="T56" fmla="*/ 51 w 548"/>
                  <a:gd name="T57" fmla="*/ 344 h 462"/>
                  <a:gd name="T58" fmla="*/ 38 w 548"/>
                  <a:gd name="T59" fmla="*/ 330 h 462"/>
                  <a:gd name="T60" fmla="*/ 38 w 548"/>
                  <a:gd name="T61" fmla="*/ 50 h 462"/>
                  <a:gd name="T62" fmla="*/ 51 w 548"/>
                  <a:gd name="T63" fmla="*/ 36 h 462"/>
                  <a:gd name="T64" fmla="*/ 497 w 548"/>
                  <a:gd name="T65" fmla="*/ 36 h 462"/>
                  <a:gd name="T66" fmla="*/ 510 w 548"/>
                  <a:gd name="T67" fmla="*/ 50 h 462"/>
                  <a:gd name="T68" fmla="*/ 510 w 548"/>
                  <a:gd name="T69" fmla="*/ 330 h 4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548" h="462">
                    <a:moveTo>
                      <a:pt x="507" y="0"/>
                    </a:moveTo>
                    <a:cubicBezTo>
                      <a:pt x="41" y="0"/>
                      <a:pt x="41" y="0"/>
                      <a:pt x="41" y="0"/>
                    </a:cubicBezTo>
                    <a:cubicBezTo>
                      <a:pt x="18" y="0"/>
                      <a:pt x="0" y="18"/>
                      <a:pt x="0" y="41"/>
                    </a:cubicBezTo>
                    <a:cubicBezTo>
                      <a:pt x="0" y="369"/>
                      <a:pt x="0" y="369"/>
                      <a:pt x="0" y="369"/>
                    </a:cubicBezTo>
                    <a:cubicBezTo>
                      <a:pt x="0" y="391"/>
                      <a:pt x="18" y="409"/>
                      <a:pt x="41" y="409"/>
                    </a:cubicBezTo>
                    <a:cubicBezTo>
                      <a:pt x="226" y="409"/>
                      <a:pt x="226" y="409"/>
                      <a:pt x="226" y="409"/>
                    </a:cubicBezTo>
                    <a:cubicBezTo>
                      <a:pt x="226" y="416"/>
                      <a:pt x="226" y="416"/>
                      <a:pt x="226" y="416"/>
                    </a:cubicBezTo>
                    <a:cubicBezTo>
                      <a:pt x="226" y="419"/>
                      <a:pt x="225" y="425"/>
                      <a:pt x="223" y="428"/>
                    </a:cubicBezTo>
                    <a:cubicBezTo>
                      <a:pt x="177" y="445"/>
                      <a:pt x="177" y="445"/>
                      <a:pt x="177" y="445"/>
                    </a:cubicBezTo>
                    <a:cubicBezTo>
                      <a:pt x="173" y="447"/>
                      <a:pt x="165" y="449"/>
                      <a:pt x="160" y="449"/>
                    </a:cubicBezTo>
                    <a:cubicBezTo>
                      <a:pt x="151" y="449"/>
                      <a:pt x="151" y="449"/>
                      <a:pt x="151" y="449"/>
                    </a:cubicBezTo>
                    <a:cubicBezTo>
                      <a:pt x="146" y="449"/>
                      <a:pt x="142" y="452"/>
                      <a:pt x="142" y="455"/>
                    </a:cubicBezTo>
                    <a:cubicBezTo>
                      <a:pt x="142" y="455"/>
                      <a:pt x="142" y="455"/>
                      <a:pt x="142" y="455"/>
                    </a:cubicBezTo>
                    <a:cubicBezTo>
                      <a:pt x="142" y="459"/>
                      <a:pt x="146" y="462"/>
                      <a:pt x="151" y="462"/>
                    </a:cubicBezTo>
                    <a:cubicBezTo>
                      <a:pt x="397" y="462"/>
                      <a:pt x="397" y="462"/>
                      <a:pt x="397" y="462"/>
                    </a:cubicBezTo>
                    <a:cubicBezTo>
                      <a:pt x="402" y="462"/>
                      <a:pt x="406" y="459"/>
                      <a:pt x="406" y="455"/>
                    </a:cubicBezTo>
                    <a:cubicBezTo>
                      <a:pt x="406" y="455"/>
                      <a:pt x="406" y="455"/>
                      <a:pt x="406" y="455"/>
                    </a:cubicBezTo>
                    <a:cubicBezTo>
                      <a:pt x="406" y="452"/>
                      <a:pt x="404" y="449"/>
                      <a:pt x="402" y="449"/>
                    </a:cubicBezTo>
                    <a:cubicBezTo>
                      <a:pt x="399" y="449"/>
                      <a:pt x="393" y="448"/>
                      <a:pt x="389" y="448"/>
                    </a:cubicBezTo>
                    <a:cubicBezTo>
                      <a:pt x="329" y="426"/>
                      <a:pt x="329" y="426"/>
                      <a:pt x="329" y="426"/>
                    </a:cubicBezTo>
                    <a:cubicBezTo>
                      <a:pt x="325" y="424"/>
                      <a:pt x="322" y="419"/>
                      <a:pt x="322" y="416"/>
                    </a:cubicBezTo>
                    <a:cubicBezTo>
                      <a:pt x="322" y="409"/>
                      <a:pt x="322" y="409"/>
                      <a:pt x="322" y="409"/>
                    </a:cubicBezTo>
                    <a:cubicBezTo>
                      <a:pt x="507" y="409"/>
                      <a:pt x="507" y="409"/>
                      <a:pt x="507" y="409"/>
                    </a:cubicBezTo>
                    <a:cubicBezTo>
                      <a:pt x="530" y="409"/>
                      <a:pt x="548" y="391"/>
                      <a:pt x="548" y="369"/>
                    </a:cubicBezTo>
                    <a:cubicBezTo>
                      <a:pt x="548" y="41"/>
                      <a:pt x="548" y="41"/>
                      <a:pt x="548" y="41"/>
                    </a:cubicBezTo>
                    <a:cubicBezTo>
                      <a:pt x="548" y="18"/>
                      <a:pt x="530" y="0"/>
                      <a:pt x="507" y="0"/>
                    </a:cubicBezTo>
                    <a:close/>
                    <a:moveTo>
                      <a:pt x="510" y="330"/>
                    </a:moveTo>
                    <a:cubicBezTo>
                      <a:pt x="510" y="337"/>
                      <a:pt x="504" y="343"/>
                      <a:pt x="497" y="344"/>
                    </a:cubicBezTo>
                    <a:cubicBezTo>
                      <a:pt x="51" y="344"/>
                      <a:pt x="51" y="344"/>
                      <a:pt x="51" y="344"/>
                    </a:cubicBezTo>
                    <a:cubicBezTo>
                      <a:pt x="44" y="343"/>
                      <a:pt x="38" y="337"/>
                      <a:pt x="38" y="330"/>
                    </a:cubicBezTo>
                    <a:cubicBezTo>
                      <a:pt x="38" y="50"/>
                      <a:pt x="38" y="50"/>
                      <a:pt x="38" y="50"/>
                    </a:cubicBezTo>
                    <a:cubicBezTo>
                      <a:pt x="38" y="42"/>
                      <a:pt x="44" y="36"/>
                      <a:pt x="51" y="36"/>
                    </a:cubicBezTo>
                    <a:cubicBezTo>
                      <a:pt x="497" y="36"/>
                      <a:pt x="497" y="36"/>
                      <a:pt x="497" y="36"/>
                    </a:cubicBezTo>
                    <a:cubicBezTo>
                      <a:pt x="504" y="36"/>
                      <a:pt x="510" y="42"/>
                      <a:pt x="510" y="50"/>
                    </a:cubicBezTo>
                    <a:lnTo>
                      <a:pt x="510" y="330"/>
                    </a:lnTo>
                    <a:close/>
                  </a:path>
                </a:pathLst>
              </a:custGeom>
              <a:grpFill/>
              <a:ln>
                <a:noFill/>
              </a:ln>
            </p:spPr>
            <p:txBody>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marL="0" marR="0" lvl="0" indent="0" defTabSz="914400" eaLnBrk="1" fontAlgn="auto" latinLnBrk="0" hangingPunct="1">
                  <a:lnSpc>
                    <a:spcPct val="120000"/>
                  </a:lnSpc>
                  <a:buClrTx/>
                  <a:buSzTx/>
                  <a:buFontTx/>
                  <a:buNone/>
                  <a:defRPr/>
                </a:pPr>
                <a:endParaRPr kumimoji="0" lang="en-AU" sz="1800" b="0" i="0" u="none" strike="noStrike" kern="0" cap="none" spc="0" normalizeH="0" baseline="0" noProof="0">
                  <a:ln>
                    <a:noFill/>
                  </a:ln>
                  <a:solidFill>
                    <a:srgbClr val="000000"/>
                  </a:solidFill>
                  <a:effectLst/>
                  <a:uLnTx/>
                  <a:uFillTx/>
                  <a:cs typeface="+mn-ea"/>
                  <a:sym typeface="+mn-lt"/>
                </a:endParaRPr>
              </a:p>
            </p:txBody>
          </p:sp>
          <p:sp>
            <p:nvSpPr>
              <p:cNvPr id="158" name="Oval 33"/>
              <p:cNvSpPr>
                <a:spLocks noChangeArrowheads="1"/>
              </p:cNvSpPr>
              <p:nvPr/>
            </p:nvSpPr>
            <p:spPr bwMode="auto">
              <a:xfrm>
                <a:off x="4932363" y="4103688"/>
                <a:ext cx="6350" cy="4763"/>
              </a:xfrm>
              <a:prstGeom prst="ellipse">
                <a:avLst/>
              </a:prstGeom>
              <a:grpFill/>
              <a:ln>
                <a:noFill/>
              </a:ln>
            </p:spPr>
            <p:txBody>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marL="0" marR="0" lvl="0" indent="0" defTabSz="914400" eaLnBrk="1" fontAlgn="auto" latinLnBrk="0" hangingPunct="1">
                  <a:lnSpc>
                    <a:spcPct val="120000"/>
                  </a:lnSpc>
                  <a:buClrTx/>
                  <a:buSzTx/>
                  <a:buFontTx/>
                  <a:buNone/>
                  <a:defRPr/>
                </a:pPr>
                <a:endParaRPr kumimoji="0" lang="en-AU" sz="1800" b="0" i="0" u="none" strike="noStrike" kern="0" cap="none" spc="0" normalizeH="0" baseline="0" noProof="0">
                  <a:ln>
                    <a:noFill/>
                  </a:ln>
                  <a:solidFill>
                    <a:srgbClr val="000000"/>
                  </a:solidFill>
                  <a:effectLst/>
                  <a:uLnTx/>
                  <a:uFillTx/>
                  <a:cs typeface="+mn-ea"/>
                  <a:sym typeface="+mn-lt"/>
                </a:endParaRPr>
              </a:p>
            </p:txBody>
          </p:sp>
          <p:sp>
            <p:nvSpPr>
              <p:cNvPr id="159" name="Freeform 34"/>
              <p:cNvSpPr/>
              <p:nvPr/>
            </p:nvSpPr>
            <p:spPr bwMode="auto">
              <a:xfrm>
                <a:off x="4943475" y="4100513"/>
                <a:ext cx="47625" cy="9525"/>
              </a:xfrm>
              <a:custGeom>
                <a:avLst/>
                <a:gdLst>
                  <a:gd name="T0" fmla="*/ 63 w 63"/>
                  <a:gd name="T1" fmla="*/ 6 h 13"/>
                  <a:gd name="T2" fmla="*/ 57 w 63"/>
                  <a:gd name="T3" fmla="*/ 13 h 13"/>
                  <a:gd name="T4" fmla="*/ 6 w 63"/>
                  <a:gd name="T5" fmla="*/ 13 h 13"/>
                  <a:gd name="T6" fmla="*/ 0 w 63"/>
                  <a:gd name="T7" fmla="*/ 6 h 13"/>
                  <a:gd name="T8" fmla="*/ 0 w 63"/>
                  <a:gd name="T9" fmla="*/ 6 h 13"/>
                  <a:gd name="T10" fmla="*/ 6 w 63"/>
                  <a:gd name="T11" fmla="*/ 0 h 13"/>
                  <a:gd name="T12" fmla="*/ 57 w 63"/>
                  <a:gd name="T13" fmla="*/ 0 h 13"/>
                  <a:gd name="T14" fmla="*/ 63 w 63"/>
                  <a:gd name="T15" fmla="*/ 6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3" h="13">
                    <a:moveTo>
                      <a:pt x="63" y="6"/>
                    </a:moveTo>
                    <a:cubicBezTo>
                      <a:pt x="63" y="10"/>
                      <a:pt x="60" y="13"/>
                      <a:pt x="57" y="13"/>
                    </a:cubicBezTo>
                    <a:cubicBezTo>
                      <a:pt x="6" y="13"/>
                      <a:pt x="6" y="13"/>
                      <a:pt x="6" y="13"/>
                    </a:cubicBezTo>
                    <a:cubicBezTo>
                      <a:pt x="3" y="13"/>
                      <a:pt x="0" y="10"/>
                      <a:pt x="0" y="6"/>
                    </a:cubicBezTo>
                    <a:cubicBezTo>
                      <a:pt x="0" y="6"/>
                      <a:pt x="0" y="6"/>
                      <a:pt x="0" y="6"/>
                    </a:cubicBezTo>
                    <a:cubicBezTo>
                      <a:pt x="0" y="3"/>
                      <a:pt x="3" y="0"/>
                      <a:pt x="6" y="0"/>
                    </a:cubicBezTo>
                    <a:cubicBezTo>
                      <a:pt x="57" y="0"/>
                      <a:pt x="57" y="0"/>
                      <a:pt x="57" y="0"/>
                    </a:cubicBezTo>
                    <a:cubicBezTo>
                      <a:pt x="60" y="0"/>
                      <a:pt x="63" y="3"/>
                      <a:pt x="63" y="6"/>
                    </a:cubicBezTo>
                    <a:close/>
                  </a:path>
                </a:pathLst>
              </a:custGeom>
              <a:grpFill/>
              <a:ln>
                <a:noFill/>
              </a:ln>
            </p:spPr>
            <p:txBody>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marL="0" marR="0" lvl="0" indent="0" defTabSz="914400" eaLnBrk="1" fontAlgn="auto" latinLnBrk="0" hangingPunct="1">
                  <a:lnSpc>
                    <a:spcPct val="120000"/>
                  </a:lnSpc>
                  <a:buClrTx/>
                  <a:buSzTx/>
                  <a:buFontTx/>
                  <a:buNone/>
                  <a:defRPr/>
                </a:pPr>
                <a:endParaRPr kumimoji="0" lang="en-AU" sz="1800" b="0" i="0" u="none" strike="noStrike" kern="0" cap="none" spc="0" normalizeH="0" baseline="0" noProof="0">
                  <a:ln>
                    <a:noFill/>
                  </a:ln>
                  <a:solidFill>
                    <a:srgbClr val="000000"/>
                  </a:solidFill>
                  <a:effectLst/>
                  <a:uLnTx/>
                  <a:uFillTx/>
                  <a:cs typeface="+mn-ea"/>
                  <a:sym typeface="+mn-lt"/>
                </a:endParaRPr>
              </a:p>
            </p:txBody>
          </p:sp>
          <p:sp>
            <p:nvSpPr>
              <p:cNvPr id="160" name="Freeform 35"/>
              <p:cNvSpPr/>
              <p:nvPr/>
            </p:nvSpPr>
            <p:spPr bwMode="auto">
              <a:xfrm>
                <a:off x="4922838" y="3875088"/>
                <a:ext cx="34925" cy="166688"/>
              </a:xfrm>
              <a:custGeom>
                <a:avLst/>
                <a:gdLst>
                  <a:gd name="T0" fmla="*/ 45 w 45"/>
                  <a:gd name="T1" fmla="*/ 193 h 216"/>
                  <a:gd name="T2" fmla="*/ 22 w 45"/>
                  <a:gd name="T3" fmla="*/ 216 h 216"/>
                  <a:gd name="T4" fmla="*/ 22 w 45"/>
                  <a:gd name="T5" fmla="*/ 216 h 216"/>
                  <a:gd name="T6" fmla="*/ 0 w 45"/>
                  <a:gd name="T7" fmla="*/ 193 h 216"/>
                  <a:gd name="T8" fmla="*/ 0 w 45"/>
                  <a:gd name="T9" fmla="*/ 23 h 216"/>
                  <a:gd name="T10" fmla="*/ 22 w 45"/>
                  <a:gd name="T11" fmla="*/ 0 h 216"/>
                  <a:gd name="T12" fmla="*/ 22 w 45"/>
                  <a:gd name="T13" fmla="*/ 0 h 216"/>
                  <a:gd name="T14" fmla="*/ 45 w 45"/>
                  <a:gd name="T15" fmla="*/ 23 h 216"/>
                  <a:gd name="T16" fmla="*/ 45 w 45"/>
                  <a:gd name="T17" fmla="*/ 193 h 2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5" h="216">
                    <a:moveTo>
                      <a:pt x="45" y="193"/>
                    </a:moveTo>
                    <a:cubicBezTo>
                      <a:pt x="45" y="206"/>
                      <a:pt x="35" y="216"/>
                      <a:pt x="22" y="216"/>
                    </a:cubicBezTo>
                    <a:cubicBezTo>
                      <a:pt x="22" y="216"/>
                      <a:pt x="22" y="216"/>
                      <a:pt x="22" y="216"/>
                    </a:cubicBezTo>
                    <a:cubicBezTo>
                      <a:pt x="10" y="216"/>
                      <a:pt x="0" y="206"/>
                      <a:pt x="0" y="193"/>
                    </a:cubicBezTo>
                    <a:cubicBezTo>
                      <a:pt x="0" y="23"/>
                      <a:pt x="0" y="23"/>
                      <a:pt x="0" y="23"/>
                    </a:cubicBezTo>
                    <a:cubicBezTo>
                      <a:pt x="0" y="10"/>
                      <a:pt x="10" y="0"/>
                      <a:pt x="22" y="0"/>
                    </a:cubicBezTo>
                    <a:cubicBezTo>
                      <a:pt x="22" y="0"/>
                      <a:pt x="22" y="0"/>
                      <a:pt x="22" y="0"/>
                    </a:cubicBezTo>
                    <a:cubicBezTo>
                      <a:pt x="35" y="0"/>
                      <a:pt x="45" y="10"/>
                      <a:pt x="45" y="23"/>
                    </a:cubicBezTo>
                    <a:lnTo>
                      <a:pt x="45" y="193"/>
                    </a:lnTo>
                    <a:close/>
                  </a:path>
                </a:pathLst>
              </a:custGeom>
              <a:grpFill/>
              <a:ln>
                <a:noFill/>
              </a:ln>
            </p:spPr>
            <p:txBody>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marL="0" marR="0" lvl="0" indent="0" defTabSz="914400" eaLnBrk="1" fontAlgn="auto" latinLnBrk="0" hangingPunct="1">
                  <a:lnSpc>
                    <a:spcPct val="120000"/>
                  </a:lnSpc>
                  <a:buClrTx/>
                  <a:buSzTx/>
                  <a:buFontTx/>
                  <a:buNone/>
                  <a:defRPr/>
                </a:pPr>
                <a:endParaRPr kumimoji="0" lang="en-AU" sz="1800" b="0" i="0" u="none" strike="noStrike" kern="0" cap="none" spc="0" normalizeH="0" baseline="0" noProof="0">
                  <a:ln>
                    <a:noFill/>
                  </a:ln>
                  <a:solidFill>
                    <a:srgbClr val="000000"/>
                  </a:solidFill>
                  <a:effectLst/>
                  <a:uLnTx/>
                  <a:uFillTx/>
                  <a:cs typeface="+mn-ea"/>
                  <a:sym typeface="+mn-lt"/>
                </a:endParaRPr>
              </a:p>
            </p:txBody>
          </p:sp>
          <p:sp>
            <p:nvSpPr>
              <p:cNvPr id="161" name="Freeform 36"/>
              <p:cNvSpPr/>
              <p:nvPr/>
            </p:nvSpPr>
            <p:spPr bwMode="auto">
              <a:xfrm>
                <a:off x="4860925" y="3903663"/>
                <a:ext cx="34925" cy="138113"/>
              </a:xfrm>
              <a:custGeom>
                <a:avLst/>
                <a:gdLst>
                  <a:gd name="T0" fmla="*/ 45 w 45"/>
                  <a:gd name="T1" fmla="*/ 157 h 180"/>
                  <a:gd name="T2" fmla="*/ 23 w 45"/>
                  <a:gd name="T3" fmla="*/ 180 h 180"/>
                  <a:gd name="T4" fmla="*/ 23 w 45"/>
                  <a:gd name="T5" fmla="*/ 180 h 180"/>
                  <a:gd name="T6" fmla="*/ 0 w 45"/>
                  <a:gd name="T7" fmla="*/ 157 h 180"/>
                  <a:gd name="T8" fmla="*/ 0 w 45"/>
                  <a:gd name="T9" fmla="*/ 23 h 180"/>
                  <a:gd name="T10" fmla="*/ 23 w 45"/>
                  <a:gd name="T11" fmla="*/ 0 h 180"/>
                  <a:gd name="T12" fmla="*/ 23 w 45"/>
                  <a:gd name="T13" fmla="*/ 0 h 180"/>
                  <a:gd name="T14" fmla="*/ 45 w 45"/>
                  <a:gd name="T15" fmla="*/ 23 h 180"/>
                  <a:gd name="T16" fmla="*/ 45 w 45"/>
                  <a:gd name="T17" fmla="*/ 157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5" h="180">
                    <a:moveTo>
                      <a:pt x="45" y="157"/>
                    </a:moveTo>
                    <a:cubicBezTo>
                      <a:pt x="45" y="170"/>
                      <a:pt x="35" y="180"/>
                      <a:pt x="23" y="180"/>
                    </a:cubicBezTo>
                    <a:cubicBezTo>
                      <a:pt x="23" y="180"/>
                      <a:pt x="23" y="180"/>
                      <a:pt x="23" y="180"/>
                    </a:cubicBezTo>
                    <a:cubicBezTo>
                      <a:pt x="10" y="180"/>
                      <a:pt x="0" y="170"/>
                      <a:pt x="0" y="157"/>
                    </a:cubicBezTo>
                    <a:cubicBezTo>
                      <a:pt x="0" y="23"/>
                      <a:pt x="0" y="23"/>
                      <a:pt x="0" y="23"/>
                    </a:cubicBezTo>
                    <a:cubicBezTo>
                      <a:pt x="0" y="10"/>
                      <a:pt x="10" y="0"/>
                      <a:pt x="23" y="0"/>
                    </a:cubicBezTo>
                    <a:cubicBezTo>
                      <a:pt x="23" y="0"/>
                      <a:pt x="23" y="0"/>
                      <a:pt x="23" y="0"/>
                    </a:cubicBezTo>
                    <a:cubicBezTo>
                      <a:pt x="35" y="0"/>
                      <a:pt x="45" y="10"/>
                      <a:pt x="45" y="23"/>
                    </a:cubicBezTo>
                    <a:lnTo>
                      <a:pt x="45" y="157"/>
                    </a:lnTo>
                    <a:close/>
                  </a:path>
                </a:pathLst>
              </a:custGeom>
              <a:grpFill/>
              <a:ln>
                <a:noFill/>
              </a:ln>
            </p:spPr>
            <p:txBody>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marL="0" marR="0" lvl="0" indent="0" defTabSz="914400" eaLnBrk="1" fontAlgn="auto" latinLnBrk="0" hangingPunct="1">
                  <a:lnSpc>
                    <a:spcPct val="120000"/>
                  </a:lnSpc>
                  <a:buClrTx/>
                  <a:buSzTx/>
                  <a:buFontTx/>
                  <a:buNone/>
                  <a:defRPr/>
                </a:pPr>
                <a:endParaRPr kumimoji="0" lang="en-AU" sz="1800" b="0" i="0" u="none" strike="noStrike" kern="0" cap="none" spc="0" normalizeH="0" baseline="0" noProof="0">
                  <a:ln>
                    <a:noFill/>
                  </a:ln>
                  <a:solidFill>
                    <a:srgbClr val="000000"/>
                  </a:solidFill>
                  <a:effectLst/>
                  <a:uLnTx/>
                  <a:uFillTx/>
                  <a:cs typeface="+mn-ea"/>
                  <a:sym typeface="+mn-lt"/>
                </a:endParaRPr>
              </a:p>
            </p:txBody>
          </p:sp>
          <p:sp>
            <p:nvSpPr>
              <p:cNvPr id="162" name="Freeform 37"/>
              <p:cNvSpPr/>
              <p:nvPr/>
            </p:nvSpPr>
            <p:spPr bwMode="auto">
              <a:xfrm>
                <a:off x="4799013" y="3930650"/>
                <a:ext cx="33338" cy="111125"/>
              </a:xfrm>
              <a:custGeom>
                <a:avLst/>
                <a:gdLst>
                  <a:gd name="T0" fmla="*/ 44 w 44"/>
                  <a:gd name="T1" fmla="*/ 121 h 144"/>
                  <a:gd name="T2" fmla="*/ 22 w 44"/>
                  <a:gd name="T3" fmla="*/ 144 h 144"/>
                  <a:gd name="T4" fmla="*/ 22 w 44"/>
                  <a:gd name="T5" fmla="*/ 144 h 144"/>
                  <a:gd name="T6" fmla="*/ 0 w 44"/>
                  <a:gd name="T7" fmla="*/ 121 h 144"/>
                  <a:gd name="T8" fmla="*/ 0 w 44"/>
                  <a:gd name="T9" fmla="*/ 23 h 144"/>
                  <a:gd name="T10" fmla="*/ 22 w 44"/>
                  <a:gd name="T11" fmla="*/ 0 h 144"/>
                  <a:gd name="T12" fmla="*/ 22 w 44"/>
                  <a:gd name="T13" fmla="*/ 0 h 144"/>
                  <a:gd name="T14" fmla="*/ 44 w 44"/>
                  <a:gd name="T15" fmla="*/ 23 h 144"/>
                  <a:gd name="T16" fmla="*/ 44 w 44"/>
                  <a:gd name="T17" fmla="*/ 121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4" h="144">
                    <a:moveTo>
                      <a:pt x="44" y="121"/>
                    </a:moveTo>
                    <a:cubicBezTo>
                      <a:pt x="44" y="134"/>
                      <a:pt x="34" y="144"/>
                      <a:pt x="22" y="144"/>
                    </a:cubicBezTo>
                    <a:cubicBezTo>
                      <a:pt x="22" y="144"/>
                      <a:pt x="22" y="144"/>
                      <a:pt x="22" y="144"/>
                    </a:cubicBezTo>
                    <a:cubicBezTo>
                      <a:pt x="10" y="144"/>
                      <a:pt x="0" y="134"/>
                      <a:pt x="0" y="121"/>
                    </a:cubicBezTo>
                    <a:cubicBezTo>
                      <a:pt x="0" y="23"/>
                      <a:pt x="0" y="23"/>
                      <a:pt x="0" y="23"/>
                    </a:cubicBezTo>
                    <a:cubicBezTo>
                      <a:pt x="0" y="10"/>
                      <a:pt x="10" y="0"/>
                      <a:pt x="22" y="0"/>
                    </a:cubicBezTo>
                    <a:cubicBezTo>
                      <a:pt x="22" y="0"/>
                      <a:pt x="22" y="0"/>
                      <a:pt x="22" y="0"/>
                    </a:cubicBezTo>
                    <a:cubicBezTo>
                      <a:pt x="34" y="0"/>
                      <a:pt x="44" y="10"/>
                      <a:pt x="44" y="23"/>
                    </a:cubicBezTo>
                    <a:lnTo>
                      <a:pt x="44" y="121"/>
                    </a:lnTo>
                    <a:close/>
                  </a:path>
                </a:pathLst>
              </a:custGeom>
              <a:grpFill/>
              <a:ln>
                <a:noFill/>
              </a:ln>
            </p:spPr>
            <p:txBody>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marL="0" marR="0" lvl="0" indent="0" defTabSz="914400" eaLnBrk="1" fontAlgn="auto" latinLnBrk="0" hangingPunct="1">
                  <a:lnSpc>
                    <a:spcPct val="120000"/>
                  </a:lnSpc>
                  <a:buClrTx/>
                  <a:buSzTx/>
                  <a:buFontTx/>
                  <a:buNone/>
                  <a:defRPr/>
                </a:pPr>
                <a:endParaRPr kumimoji="0" lang="en-AU" sz="1800" b="0" i="0" u="none" strike="noStrike" kern="0" cap="none" spc="0" normalizeH="0" baseline="0" noProof="0">
                  <a:ln>
                    <a:noFill/>
                  </a:ln>
                  <a:solidFill>
                    <a:srgbClr val="000000"/>
                  </a:solidFill>
                  <a:effectLst/>
                  <a:uLnTx/>
                  <a:uFillTx/>
                  <a:cs typeface="+mn-ea"/>
                  <a:sym typeface="+mn-lt"/>
                </a:endParaRPr>
              </a:p>
            </p:txBody>
          </p:sp>
          <p:sp>
            <p:nvSpPr>
              <p:cNvPr id="163" name="Freeform 38"/>
              <p:cNvSpPr/>
              <p:nvPr/>
            </p:nvSpPr>
            <p:spPr bwMode="auto">
              <a:xfrm>
                <a:off x="4737100" y="3959225"/>
                <a:ext cx="34925" cy="82550"/>
              </a:xfrm>
              <a:custGeom>
                <a:avLst/>
                <a:gdLst>
                  <a:gd name="T0" fmla="*/ 45 w 45"/>
                  <a:gd name="T1" fmla="*/ 85 h 108"/>
                  <a:gd name="T2" fmla="*/ 22 w 45"/>
                  <a:gd name="T3" fmla="*/ 108 h 108"/>
                  <a:gd name="T4" fmla="*/ 22 w 45"/>
                  <a:gd name="T5" fmla="*/ 108 h 108"/>
                  <a:gd name="T6" fmla="*/ 0 w 45"/>
                  <a:gd name="T7" fmla="*/ 85 h 108"/>
                  <a:gd name="T8" fmla="*/ 0 w 45"/>
                  <a:gd name="T9" fmla="*/ 23 h 108"/>
                  <a:gd name="T10" fmla="*/ 22 w 45"/>
                  <a:gd name="T11" fmla="*/ 0 h 108"/>
                  <a:gd name="T12" fmla="*/ 22 w 45"/>
                  <a:gd name="T13" fmla="*/ 0 h 108"/>
                  <a:gd name="T14" fmla="*/ 45 w 45"/>
                  <a:gd name="T15" fmla="*/ 23 h 108"/>
                  <a:gd name="T16" fmla="*/ 45 w 45"/>
                  <a:gd name="T17" fmla="*/ 85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5" h="108">
                    <a:moveTo>
                      <a:pt x="45" y="85"/>
                    </a:moveTo>
                    <a:cubicBezTo>
                      <a:pt x="45" y="98"/>
                      <a:pt x="35" y="108"/>
                      <a:pt x="22" y="108"/>
                    </a:cubicBezTo>
                    <a:cubicBezTo>
                      <a:pt x="22" y="108"/>
                      <a:pt x="22" y="108"/>
                      <a:pt x="22" y="108"/>
                    </a:cubicBezTo>
                    <a:cubicBezTo>
                      <a:pt x="10" y="108"/>
                      <a:pt x="0" y="98"/>
                      <a:pt x="0" y="85"/>
                    </a:cubicBezTo>
                    <a:cubicBezTo>
                      <a:pt x="0" y="23"/>
                      <a:pt x="0" y="23"/>
                      <a:pt x="0" y="23"/>
                    </a:cubicBezTo>
                    <a:cubicBezTo>
                      <a:pt x="0" y="10"/>
                      <a:pt x="10" y="0"/>
                      <a:pt x="22" y="0"/>
                    </a:cubicBezTo>
                    <a:cubicBezTo>
                      <a:pt x="22" y="0"/>
                      <a:pt x="22" y="0"/>
                      <a:pt x="22" y="0"/>
                    </a:cubicBezTo>
                    <a:cubicBezTo>
                      <a:pt x="35" y="0"/>
                      <a:pt x="45" y="10"/>
                      <a:pt x="45" y="23"/>
                    </a:cubicBezTo>
                    <a:lnTo>
                      <a:pt x="45" y="85"/>
                    </a:lnTo>
                    <a:close/>
                  </a:path>
                </a:pathLst>
              </a:custGeom>
              <a:grpFill/>
              <a:ln>
                <a:noFill/>
              </a:ln>
            </p:spPr>
            <p:txBody>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marL="0" marR="0" lvl="0" indent="0" defTabSz="914400" eaLnBrk="1" fontAlgn="auto" latinLnBrk="0" hangingPunct="1">
                  <a:lnSpc>
                    <a:spcPct val="120000"/>
                  </a:lnSpc>
                  <a:buClrTx/>
                  <a:buSzTx/>
                  <a:buFontTx/>
                  <a:buNone/>
                  <a:defRPr/>
                </a:pPr>
                <a:endParaRPr kumimoji="0" lang="en-AU" sz="1800" b="0" i="0" u="none" strike="noStrike" kern="0" cap="none" spc="0" normalizeH="0" baseline="0" noProof="0">
                  <a:ln>
                    <a:noFill/>
                  </a:ln>
                  <a:solidFill>
                    <a:srgbClr val="000000"/>
                  </a:solidFill>
                  <a:effectLst/>
                  <a:uLnTx/>
                  <a:uFillTx/>
                  <a:cs typeface="+mn-ea"/>
                  <a:sym typeface="+mn-lt"/>
                </a:endParaRPr>
              </a:p>
            </p:txBody>
          </p:sp>
          <p:sp>
            <p:nvSpPr>
              <p:cNvPr id="164" name="Freeform 39"/>
              <p:cNvSpPr/>
              <p:nvPr/>
            </p:nvSpPr>
            <p:spPr bwMode="auto">
              <a:xfrm>
                <a:off x="4675188" y="3986213"/>
                <a:ext cx="33338" cy="55563"/>
              </a:xfrm>
              <a:custGeom>
                <a:avLst/>
                <a:gdLst>
                  <a:gd name="T0" fmla="*/ 45 w 45"/>
                  <a:gd name="T1" fmla="*/ 49 h 72"/>
                  <a:gd name="T2" fmla="*/ 23 w 45"/>
                  <a:gd name="T3" fmla="*/ 72 h 72"/>
                  <a:gd name="T4" fmla="*/ 23 w 45"/>
                  <a:gd name="T5" fmla="*/ 72 h 72"/>
                  <a:gd name="T6" fmla="*/ 0 w 45"/>
                  <a:gd name="T7" fmla="*/ 49 h 72"/>
                  <a:gd name="T8" fmla="*/ 0 w 45"/>
                  <a:gd name="T9" fmla="*/ 23 h 72"/>
                  <a:gd name="T10" fmla="*/ 23 w 45"/>
                  <a:gd name="T11" fmla="*/ 0 h 72"/>
                  <a:gd name="T12" fmla="*/ 23 w 45"/>
                  <a:gd name="T13" fmla="*/ 0 h 72"/>
                  <a:gd name="T14" fmla="*/ 45 w 45"/>
                  <a:gd name="T15" fmla="*/ 23 h 72"/>
                  <a:gd name="T16" fmla="*/ 45 w 45"/>
                  <a:gd name="T17" fmla="*/ 49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5" h="72">
                    <a:moveTo>
                      <a:pt x="45" y="49"/>
                    </a:moveTo>
                    <a:cubicBezTo>
                      <a:pt x="45" y="62"/>
                      <a:pt x="35" y="72"/>
                      <a:pt x="23" y="72"/>
                    </a:cubicBezTo>
                    <a:cubicBezTo>
                      <a:pt x="23" y="72"/>
                      <a:pt x="23" y="72"/>
                      <a:pt x="23" y="72"/>
                    </a:cubicBezTo>
                    <a:cubicBezTo>
                      <a:pt x="10" y="72"/>
                      <a:pt x="0" y="62"/>
                      <a:pt x="0" y="49"/>
                    </a:cubicBezTo>
                    <a:cubicBezTo>
                      <a:pt x="0" y="23"/>
                      <a:pt x="0" y="23"/>
                      <a:pt x="0" y="23"/>
                    </a:cubicBezTo>
                    <a:cubicBezTo>
                      <a:pt x="0" y="10"/>
                      <a:pt x="10" y="0"/>
                      <a:pt x="23" y="0"/>
                    </a:cubicBezTo>
                    <a:cubicBezTo>
                      <a:pt x="23" y="0"/>
                      <a:pt x="23" y="0"/>
                      <a:pt x="23" y="0"/>
                    </a:cubicBezTo>
                    <a:cubicBezTo>
                      <a:pt x="35" y="0"/>
                      <a:pt x="45" y="10"/>
                      <a:pt x="45" y="23"/>
                    </a:cubicBezTo>
                    <a:lnTo>
                      <a:pt x="45" y="49"/>
                    </a:lnTo>
                    <a:close/>
                  </a:path>
                </a:pathLst>
              </a:custGeom>
              <a:grpFill/>
              <a:ln>
                <a:noFill/>
              </a:ln>
            </p:spPr>
            <p:txBody>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marL="0" marR="0" lvl="0" indent="0" defTabSz="914400" eaLnBrk="1" fontAlgn="auto" latinLnBrk="0" hangingPunct="1">
                  <a:lnSpc>
                    <a:spcPct val="120000"/>
                  </a:lnSpc>
                  <a:buClrTx/>
                  <a:buSzTx/>
                  <a:buFontTx/>
                  <a:buNone/>
                  <a:defRPr/>
                </a:pPr>
                <a:endParaRPr kumimoji="0" lang="en-AU" sz="1800" b="0" i="0" u="none" strike="noStrike" kern="0" cap="none" spc="0" normalizeH="0" baseline="0" noProof="0">
                  <a:ln>
                    <a:noFill/>
                  </a:ln>
                  <a:solidFill>
                    <a:srgbClr val="000000"/>
                  </a:solidFill>
                  <a:effectLst/>
                  <a:uLnTx/>
                  <a:uFillTx/>
                  <a:cs typeface="+mn-ea"/>
                  <a:sym typeface="+mn-lt"/>
                </a:endParaRPr>
              </a:p>
            </p:txBody>
          </p:sp>
        </p:grpSp>
      </p:grpSp>
      <p:grpSp>
        <p:nvGrpSpPr>
          <p:cNvPr id="9" name="组合 8"/>
          <p:cNvGrpSpPr/>
          <p:nvPr/>
        </p:nvGrpSpPr>
        <p:grpSpPr>
          <a:xfrm>
            <a:off x="4575899" y="1377203"/>
            <a:ext cx="1012825" cy="1165225"/>
            <a:chOff x="4575899" y="1377203"/>
            <a:chExt cx="1012825" cy="1165225"/>
          </a:xfrm>
        </p:grpSpPr>
        <p:sp>
          <p:nvSpPr>
            <p:cNvPr id="68" name="Freeform 8"/>
            <p:cNvSpPr/>
            <p:nvPr/>
          </p:nvSpPr>
          <p:spPr bwMode="auto">
            <a:xfrm>
              <a:off x="4575899" y="1377203"/>
              <a:ext cx="1012825" cy="1165225"/>
            </a:xfrm>
            <a:custGeom>
              <a:avLst/>
              <a:gdLst>
                <a:gd name="T0" fmla="*/ 638 w 638"/>
                <a:gd name="T1" fmla="*/ 551 h 734"/>
                <a:gd name="T2" fmla="*/ 638 w 638"/>
                <a:gd name="T3" fmla="*/ 182 h 734"/>
                <a:gd name="T4" fmla="*/ 319 w 638"/>
                <a:gd name="T5" fmla="*/ 0 h 734"/>
                <a:gd name="T6" fmla="*/ 0 w 638"/>
                <a:gd name="T7" fmla="*/ 182 h 734"/>
                <a:gd name="T8" fmla="*/ 0 w 638"/>
                <a:gd name="T9" fmla="*/ 551 h 734"/>
                <a:gd name="T10" fmla="*/ 319 w 638"/>
                <a:gd name="T11" fmla="*/ 734 h 734"/>
                <a:gd name="T12" fmla="*/ 638 w 638"/>
                <a:gd name="T13" fmla="*/ 551 h 734"/>
              </a:gdLst>
              <a:ahLst/>
              <a:cxnLst>
                <a:cxn ang="0">
                  <a:pos x="T0" y="T1"/>
                </a:cxn>
                <a:cxn ang="0">
                  <a:pos x="T2" y="T3"/>
                </a:cxn>
                <a:cxn ang="0">
                  <a:pos x="T4" y="T5"/>
                </a:cxn>
                <a:cxn ang="0">
                  <a:pos x="T6" y="T7"/>
                </a:cxn>
                <a:cxn ang="0">
                  <a:pos x="T8" y="T9"/>
                </a:cxn>
                <a:cxn ang="0">
                  <a:pos x="T10" y="T11"/>
                </a:cxn>
                <a:cxn ang="0">
                  <a:pos x="T12" y="T13"/>
                </a:cxn>
              </a:cxnLst>
              <a:rect l="0" t="0" r="r" b="b"/>
              <a:pathLst>
                <a:path w="638" h="734">
                  <a:moveTo>
                    <a:pt x="638" y="551"/>
                  </a:moveTo>
                  <a:lnTo>
                    <a:pt x="638" y="182"/>
                  </a:lnTo>
                  <a:lnTo>
                    <a:pt x="319" y="0"/>
                  </a:lnTo>
                  <a:lnTo>
                    <a:pt x="0" y="182"/>
                  </a:lnTo>
                  <a:lnTo>
                    <a:pt x="0" y="551"/>
                  </a:lnTo>
                  <a:lnTo>
                    <a:pt x="319" y="734"/>
                  </a:lnTo>
                  <a:lnTo>
                    <a:pt x="638" y="551"/>
                  </a:lnTo>
                  <a:close/>
                </a:path>
              </a:pathLst>
            </a:custGeom>
            <a:gradFill>
              <a:gsLst>
                <a:gs pos="50000">
                  <a:schemeClr val="accent2"/>
                </a:gs>
                <a:gs pos="0">
                  <a:schemeClr val="accent1"/>
                </a:gs>
                <a:gs pos="100000">
                  <a:schemeClr val="accent3"/>
                </a:gs>
              </a:gsLst>
              <a:lin ang="5400000" scaled="1"/>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sz="1400">
                <a:gradFill>
                  <a:gsLst>
                    <a:gs pos="50000">
                      <a:schemeClr val="accent2"/>
                    </a:gs>
                    <a:gs pos="0">
                      <a:schemeClr val="accent1"/>
                    </a:gs>
                    <a:gs pos="100000">
                      <a:schemeClr val="accent3"/>
                    </a:gs>
                  </a:gsLst>
                  <a:lin ang="5400000" scaled="1"/>
                </a:gradFill>
                <a:cs typeface="+mn-ea"/>
                <a:sym typeface="+mn-lt"/>
              </a:endParaRPr>
            </a:p>
          </p:txBody>
        </p:sp>
        <p:grpSp>
          <p:nvGrpSpPr>
            <p:cNvPr id="97" name="Group 44"/>
            <p:cNvGrpSpPr/>
            <p:nvPr/>
          </p:nvGrpSpPr>
          <p:grpSpPr>
            <a:xfrm>
              <a:off x="4910950" y="1789422"/>
              <a:ext cx="357188" cy="407988"/>
              <a:chOff x="3789363" y="3787775"/>
              <a:chExt cx="357188" cy="407988"/>
            </a:xfrm>
            <a:solidFill>
              <a:schemeClr val="tx2"/>
            </a:solidFill>
          </p:grpSpPr>
          <p:sp>
            <p:nvSpPr>
              <p:cNvPr id="133" name="Freeform 40"/>
              <p:cNvSpPr>
                <a:spLocks noEditPoints="1"/>
              </p:cNvSpPr>
              <p:nvPr/>
            </p:nvSpPr>
            <p:spPr bwMode="auto">
              <a:xfrm>
                <a:off x="3789363" y="3787775"/>
                <a:ext cx="357188" cy="407988"/>
              </a:xfrm>
              <a:custGeom>
                <a:avLst/>
                <a:gdLst>
                  <a:gd name="T0" fmla="*/ 403 w 464"/>
                  <a:gd name="T1" fmla="*/ 0 h 532"/>
                  <a:gd name="T2" fmla="*/ 61 w 464"/>
                  <a:gd name="T3" fmla="*/ 0 h 532"/>
                  <a:gd name="T4" fmla="*/ 0 w 464"/>
                  <a:gd name="T5" fmla="*/ 62 h 532"/>
                  <a:gd name="T6" fmla="*/ 0 w 464"/>
                  <a:gd name="T7" fmla="*/ 470 h 532"/>
                  <a:gd name="T8" fmla="*/ 61 w 464"/>
                  <a:gd name="T9" fmla="*/ 532 h 532"/>
                  <a:gd name="T10" fmla="*/ 403 w 464"/>
                  <a:gd name="T11" fmla="*/ 532 h 532"/>
                  <a:gd name="T12" fmla="*/ 464 w 464"/>
                  <a:gd name="T13" fmla="*/ 470 h 532"/>
                  <a:gd name="T14" fmla="*/ 464 w 464"/>
                  <a:gd name="T15" fmla="*/ 62 h 532"/>
                  <a:gd name="T16" fmla="*/ 403 w 464"/>
                  <a:gd name="T17" fmla="*/ 0 h 532"/>
                  <a:gd name="T18" fmla="*/ 430 w 464"/>
                  <a:gd name="T19" fmla="*/ 470 h 532"/>
                  <a:gd name="T20" fmla="*/ 403 w 464"/>
                  <a:gd name="T21" fmla="*/ 498 h 532"/>
                  <a:gd name="T22" fmla="*/ 61 w 464"/>
                  <a:gd name="T23" fmla="*/ 498 h 532"/>
                  <a:gd name="T24" fmla="*/ 34 w 464"/>
                  <a:gd name="T25" fmla="*/ 470 h 532"/>
                  <a:gd name="T26" fmla="*/ 34 w 464"/>
                  <a:gd name="T27" fmla="*/ 62 h 532"/>
                  <a:gd name="T28" fmla="*/ 61 w 464"/>
                  <a:gd name="T29" fmla="*/ 34 h 532"/>
                  <a:gd name="T30" fmla="*/ 403 w 464"/>
                  <a:gd name="T31" fmla="*/ 34 h 532"/>
                  <a:gd name="T32" fmla="*/ 430 w 464"/>
                  <a:gd name="T33" fmla="*/ 62 h 532"/>
                  <a:gd name="T34" fmla="*/ 430 w 464"/>
                  <a:gd name="T35" fmla="*/ 470 h 5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64" h="532">
                    <a:moveTo>
                      <a:pt x="403" y="0"/>
                    </a:moveTo>
                    <a:cubicBezTo>
                      <a:pt x="61" y="0"/>
                      <a:pt x="61" y="0"/>
                      <a:pt x="61" y="0"/>
                    </a:cubicBezTo>
                    <a:cubicBezTo>
                      <a:pt x="27" y="1"/>
                      <a:pt x="0" y="28"/>
                      <a:pt x="0" y="62"/>
                    </a:cubicBezTo>
                    <a:cubicBezTo>
                      <a:pt x="0" y="470"/>
                      <a:pt x="0" y="470"/>
                      <a:pt x="0" y="470"/>
                    </a:cubicBezTo>
                    <a:cubicBezTo>
                      <a:pt x="0" y="504"/>
                      <a:pt x="27" y="531"/>
                      <a:pt x="61" y="532"/>
                    </a:cubicBezTo>
                    <a:cubicBezTo>
                      <a:pt x="403" y="532"/>
                      <a:pt x="403" y="532"/>
                      <a:pt x="403" y="532"/>
                    </a:cubicBezTo>
                    <a:cubicBezTo>
                      <a:pt x="437" y="531"/>
                      <a:pt x="464" y="504"/>
                      <a:pt x="464" y="470"/>
                    </a:cubicBezTo>
                    <a:cubicBezTo>
                      <a:pt x="464" y="62"/>
                      <a:pt x="464" y="62"/>
                      <a:pt x="464" y="62"/>
                    </a:cubicBezTo>
                    <a:cubicBezTo>
                      <a:pt x="464" y="28"/>
                      <a:pt x="437" y="1"/>
                      <a:pt x="403" y="0"/>
                    </a:cubicBezTo>
                    <a:close/>
                    <a:moveTo>
                      <a:pt x="430" y="470"/>
                    </a:moveTo>
                    <a:cubicBezTo>
                      <a:pt x="430" y="485"/>
                      <a:pt x="418" y="497"/>
                      <a:pt x="403" y="498"/>
                    </a:cubicBezTo>
                    <a:cubicBezTo>
                      <a:pt x="61" y="498"/>
                      <a:pt x="61" y="498"/>
                      <a:pt x="61" y="498"/>
                    </a:cubicBezTo>
                    <a:cubicBezTo>
                      <a:pt x="46" y="497"/>
                      <a:pt x="34" y="485"/>
                      <a:pt x="34" y="470"/>
                    </a:cubicBezTo>
                    <a:cubicBezTo>
                      <a:pt x="34" y="62"/>
                      <a:pt x="34" y="62"/>
                      <a:pt x="34" y="62"/>
                    </a:cubicBezTo>
                    <a:cubicBezTo>
                      <a:pt x="34" y="47"/>
                      <a:pt x="46" y="35"/>
                      <a:pt x="61" y="34"/>
                    </a:cubicBezTo>
                    <a:cubicBezTo>
                      <a:pt x="403" y="34"/>
                      <a:pt x="403" y="34"/>
                      <a:pt x="403" y="34"/>
                    </a:cubicBezTo>
                    <a:cubicBezTo>
                      <a:pt x="418" y="35"/>
                      <a:pt x="430" y="47"/>
                      <a:pt x="430" y="62"/>
                    </a:cubicBezTo>
                    <a:lnTo>
                      <a:pt x="430" y="470"/>
                    </a:lnTo>
                    <a:close/>
                  </a:path>
                </a:pathLst>
              </a:custGeom>
              <a:grpFill/>
              <a:ln>
                <a:noFill/>
              </a:ln>
            </p:spPr>
            <p:txBody>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marL="0" marR="0" lvl="0" indent="0" defTabSz="914400" eaLnBrk="1" fontAlgn="auto" latinLnBrk="0" hangingPunct="1">
                  <a:lnSpc>
                    <a:spcPct val="120000"/>
                  </a:lnSpc>
                  <a:buClrTx/>
                  <a:buSzTx/>
                  <a:buFontTx/>
                  <a:buNone/>
                  <a:defRPr/>
                </a:pPr>
                <a:endParaRPr kumimoji="0" lang="en-AU" sz="1800" b="0" i="0" u="none" strike="noStrike" kern="0" cap="none" spc="0" normalizeH="0" baseline="0" noProof="0">
                  <a:ln>
                    <a:noFill/>
                  </a:ln>
                  <a:solidFill>
                    <a:srgbClr val="000000"/>
                  </a:solidFill>
                  <a:effectLst/>
                  <a:uLnTx/>
                  <a:uFillTx/>
                  <a:cs typeface="+mn-ea"/>
                  <a:sym typeface="+mn-lt"/>
                </a:endParaRPr>
              </a:p>
            </p:txBody>
          </p:sp>
          <p:sp>
            <p:nvSpPr>
              <p:cNvPr id="134" name="Freeform 41"/>
              <p:cNvSpPr/>
              <p:nvPr/>
            </p:nvSpPr>
            <p:spPr bwMode="auto">
              <a:xfrm>
                <a:off x="3916363" y="3997325"/>
                <a:ext cx="42863" cy="44450"/>
              </a:xfrm>
              <a:custGeom>
                <a:avLst/>
                <a:gdLst>
                  <a:gd name="T0" fmla="*/ 57 w 57"/>
                  <a:gd name="T1" fmla="*/ 12 h 57"/>
                  <a:gd name="T2" fmla="*/ 57 w 57"/>
                  <a:gd name="T3" fmla="*/ 44 h 57"/>
                  <a:gd name="T4" fmla="*/ 44 w 57"/>
                  <a:gd name="T5" fmla="*/ 57 h 57"/>
                  <a:gd name="T6" fmla="*/ 13 w 57"/>
                  <a:gd name="T7" fmla="*/ 57 h 57"/>
                  <a:gd name="T8" fmla="*/ 0 w 57"/>
                  <a:gd name="T9" fmla="*/ 44 h 57"/>
                  <a:gd name="T10" fmla="*/ 0 w 57"/>
                  <a:gd name="T11" fmla="*/ 12 h 57"/>
                  <a:gd name="T12" fmla="*/ 13 w 57"/>
                  <a:gd name="T13" fmla="*/ 0 h 57"/>
                  <a:gd name="T14" fmla="*/ 44 w 57"/>
                  <a:gd name="T15" fmla="*/ 0 h 57"/>
                  <a:gd name="T16" fmla="*/ 57 w 57"/>
                  <a:gd name="T17" fmla="*/ 12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7" h="57">
                    <a:moveTo>
                      <a:pt x="57" y="12"/>
                    </a:moveTo>
                    <a:cubicBezTo>
                      <a:pt x="57" y="44"/>
                      <a:pt x="57" y="44"/>
                      <a:pt x="57" y="44"/>
                    </a:cubicBezTo>
                    <a:cubicBezTo>
                      <a:pt x="57" y="51"/>
                      <a:pt x="51" y="57"/>
                      <a:pt x="44" y="57"/>
                    </a:cubicBezTo>
                    <a:cubicBezTo>
                      <a:pt x="13" y="57"/>
                      <a:pt x="13" y="57"/>
                      <a:pt x="13" y="57"/>
                    </a:cubicBezTo>
                    <a:cubicBezTo>
                      <a:pt x="6" y="57"/>
                      <a:pt x="0" y="51"/>
                      <a:pt x="0" y="44"/>
                    </a:cubicBezTo>
                    <a:cubicBezTo>
                      <a:pt x="0" y="12"/>
                      <a:pt x="0" y="12"/>
                      <a:pt x="0" y="12"/>
                    </a:cubicBezTo>
                    <a:cubicBezTo>
                      <a:pt x="0" y="5"/>
                      <a:pt x="6" y="0"/>
                      <a:pt x="13" y="0"/>
                    </a:cubicBezTo>
                    <a:cubicBezTo>
                      <a:pt x="44" y="0"/>
                      <a:pt x="44" y="0"/>
                      <a:pt x="44" y="0"/>
                    </a:cubicBezTo>
                    <a:cubicBezTo>
                      <a:pt x="51" y="0"/>
                      <a:pt x="57" y="5"/>
                      <a:pt x="57" y="12"/>
                    </a:cubicBezTo>
                    <a:close/>
                  </a:path>
                </a:pathLst>
              </a:custGeom>
              <a:grpFill/>
              <a:ln>
                <a:noFill/>
              </a:ln>
            </p:spPr>
            <p:txBody>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marL="0" marR="0" lvl="0" indent="0" defTabSz="914400" eaLnBrk="1" fontAlgn="auto" latinLnBrk="0" hangingPunct="1">
                  <a:lnSpc>
                    <a:spcPct val="120000"/>
                  </a:lnSpc>
                  <a:buClrTx/>
                  <a:buSzTx/>
                  <a:buFontTx/>
                  <a:buNone/>
                  <a:defRPr/>
                </a:pPr>
                <a:endParaRPr kumimoji="0" lang="en-AU" sz="1800" b="0" i="0" u="none" strike="noStrike" kern="0" cap="none" spc="0" normalizeH="0" baseline="0" noProof="0">
                  <a:ln>
                    <a:noFill/>
                  </a:ln>
                  <a:solidFill>
                    <a:srgbClr val="000000"/>
                  </a:solidFill>
                  <a:effectLst/>
                  <a:uLnTx/>
                  <a:uFillTx/>
                  <a:cs typeface="+mn-ea"/>
                  <a:sym typeface="+mn-lt"/>
                </a:endParaRPr>
              </a:p>
            </p:txBody>
          </p:sp>
          <p:sp>
            <p:nvSpPr>
              <p:cNvPr id="135" name="Freeform 42"/>
              <p:cNvSpPr/>
              <p:nvPr/>
            </p:nvSpPr>
            <p:spPr bwMode="auto">
              <a:xfrm>
                <a:off x="3976688" y="4100513"/>
                <a:ext cx="42863" cy="44450"/>
              </a:xfrm>
              <a:custGeom>
                <a:avLst/>
                <a:gdLst>
                  <a:gd name="T0" fmla="*/ 57 w 57"/>
                  <a:gd name="T1" fmla="*/ 12 h 57"/>
                  <a:gd name="T2" fmla="*/ 57 w 57"/>
                  <a:gd name="T3" fmla="*/ 44 h 57"/>
                  <a:gd name="T4" fmla="*/ 44 w 57"/>
                  <a:gd name="T5" fmla="*/ 57 h 57"/>
                  <a:gd name="T6" fmla="*/ 13 w 57"/>
                  <a:gd name="T7" fmla="*/ 57 h 57"/>
                  <a:gd name="T8" fmla="*/ 0 w 57"/>
                  <a:gd name="T9" fmla="*/ 44 h 57"/>
                  <a:gd name="T10" fmla="*/ 0 w 57"/>
                  <a:gd name="T11" fmla="*/ 12 h 57"/>
                  <a:gd name="T12" fmla="*/ 13 w 57"/>
                  <a:gd name="T13" fmla="*/ 0 h 57"/>
                  <a:gd name="T14" fmla="*/ 44 w 57"/>
                  <a:gd name="T15" fmla="*/ 0 h 57"/>
                  <a:gd name="T16" fmla="*/ 57 w 57"/>
                  <a:gd name="T17" fmla="*/ 12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7" h="57">
                    <a:moveTo>
                      <a:pt x="57" y="12"/>
                    </a:moveTo>
                    <a:cubicBezTo>
                      <a:pt x="57" y="44"/>
                      <a:pt x="57" y="44"/>
                      <a:pt x="57" y="44"/>
                    </a:cubicBezTo>
                    <a:cubicBezTo>
                      <a:pt x="57" y="51"/>
                      <a:pt x="51" y="57"/>
                      <a:pt x="44" y="57"/>
                    </a:cubicBezTo>
                    <a:cubicBezTo>
                      <a:pt x="13" y="57"/>
                      <a:pt x="13" y="57"/>
                      <a:pt x="13" y="57"/>
                    </a:cubicBezTo>
                    <a:cubicBezTo>
                      <a:pt x="6" y="57"/>
                      <a:pt x="0" y="51"/>
                      <a:pt x="0" y="44"/>
                    </a:cubicBezTo>
                    <a:cubicBezTo>
                      <a:pt x="0" y="12"/>
                      <a:pt x="0" y="12"/>
                      <a:pt x="0" y="12"/>
                    </a:cubicBezTo>
                    <a:cubicBezTo>
                      <a:pt x="0" y="5"/>
                      <a:pt x="6" y="0"/>
                      <a:pt x="13" y="0"/>
                    </a:cubicBezTo>
                    <a:cubicBezTo>
                      <a:pt x="44" y="0"/>
                      <a:pt x="44" y="0"/>
                      <a:pt x="44" y="0"/>
                    </a:cubicBezTo>
                    <a:cubicBezTo>
                      <a:pt x="51" y="0"/>
                      <a:pt x="57" y="5"/>
                      <a:pt x="57" y="12"/>
                    </a:cubicBezTo>
                    <a:close/>
                  </a:path>
                </a:pathLst>
              </a:custGeom>
              <a:grpFill/>
              <a:ln>
                <a:noFill/>
              </a:ln>
            </p:spPr>
            <p:txBody>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marL="0" marR="0" lvl="0" indent="0" defTabSz="914400" eaLnBrk="1" fontAlgn="auto" latinLnBrk="0" hangingPunct="1">
                  <a:lnSpc>
                    <a:spcPct val="120000"/>
                  </a:lnSpc>
                  <a:buClrTx/>
                  <a:buSzTx/>
                  <a:buFontTx/>
                  <a:buNone/>
                  <a:defRPr/>
                </a:pPr>
                <a:endParaRPr kumimoji="0" lang="en-AU" sz="1800" b="0" i="0" u="none" strike="noStrike" kern="0" cap="none" spc="0" normalizeH="0" baseline="0" noProof="0">
                  <a:ln>
                    <a:noFill/>
                  </a:ln>
                  <a:solidFill>
                    <a:srgbClr val="000000"/>
                  </a:solidFill>
                  <a:effectLst/>
                  <a:uLnTx/>
                  <a:uFillTx/>
                  <a:cs typeface="+mn-ea"/>
                  <a:sym typeface="+mn-lt"/>
                </a:endParaRPr>
              </a:p>
            </p:txBody>
          </p:sp>
          <p:sp>
            <p:nvSpPr>
              <p:cNvPr id="136" name="Freeform 43"/>
              <p:cNvSpPr/>
              <p:nvPr/>
            </p:nvSpPr>
            <p:spPr bwMode="auto">
              <a:xfrm>
                <a:off x="3916363" y="3946525"/>
                <a:ext cx="42863" cy="42863"/>
              </a:xfrm>
              <a:custGeom>
                <a:avLst/>
                <a:gdLst>
                  <a:gd name="T0" fmla="*/ 57 w 57"/>
                  <a:gd name="T1" fmla="*/ 12 h 57"/>
                  <a:gd name="T2" fmla="*/ 57 w 57"/>
                  <a:gd name="T3" fmla="*/ 44 h 57"/>
                  <a:gd name="T4" fmla="*/ 44 w 57"/>
                  <a:gd name="T5" fmla="*/ 57 h 57"/>
                  <a:gd name="T6" fmla="*/ 13 w 57"/>
                  <a:gd name="T7" fmla="*/ 57 h 57"/>
                  <a:gd name="T8" fmla="*/ 0 w 57"/>
                  <a:gd name="T9" fmla="*/ 44 h 57"/>
                  <a:gd name="T10" fmla="*/ 0 w 57"/>
                  <a:gd name="T11" fmla="*/ 12 h 57"/>
                  <a:gd name="T12" fmla="*/ 13 w 57"/>
                  <a:gd name="T13" fmla="*/ 0 h 57"/>
                  <a:gd name="T14" fmla="*/ 44 w 57"/>
                  <a:gd name="T15" fmla="*/ 0 h 57"/>
                  <a:gd name="T16" fmla="*/ 57 w 57"/>
                  <a:gd name="T17" fmla="*/ 12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7" h="57">
                    <a:moveTo>
                      <a:pt x="57" y="12"/>
                    </a:moveTo>
                    <a:cubicBezTo>
                      <a:pt x="57" y="44"/>
                      <a:pt x="57" y="44"/>
                      <a:pt x="57" y="44"/>
                    </a:cubicBezTo>
                    <a:cubicBezTo>
                      <a:pt x="57" y="51"/>
                      <a:pt x="51" y="57"/>
                      <a:pt x="44" y="57"/>
                    </a:cubicBezTo>
                    <a:cubicBezTo>
                      <a:pt x="13" y="57"/>
                      <a:pt x="13" y="57"/>
                      <a:pt x="13" y="57"/>
                    </a:cubicBezTo>
                    <a:cubicBezTo>
                      <a:pt x="6" y="57"/>
                      <a:pt x="0" y="51"/>
                      <a:pt x="0" y="44"/>
                    </a:cubicBezTo>
                    <a:cubicBezTo>
                      <a:pt x="0" y="12"/>
                      <a:pt x="0" y="12"/>
                      <a:pt x="0" y="12"/>
                    </a:cubicBezTo>
                    <a:cubicBezTo>
                      <a:pt x="0" y="5"/>
                      <a:pt x="6" y="0"/>
                      <a:pt x="13" y="0"/>
                    </a:cubicBezTo>
                    <a:cubicBezTo>
                      <a:pt x="44" y="0"/>
                      <a:pt x="44" y="0"/>
                      <a:pt x="44" y="0"/>
                    </a:cubicBezTo>
                    <a:cubicBezTo>
                      <a:pt x="51" y="0"/>
                      <a:pt x="57" y="5"/>
                      <a:pt x="57" y="12"/>
                    </a:cubicBezTo>
                    <a:close/>
                  </a:path>
                </a:pathLst>
              </a:custGeom>
              <a:grpFill/>
              <a:ln>
                <a:noFill/>
              </a:ln>
            </p:spPr>
            <p:txBody>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marL="0" marR="0" lvl="0" indent="0" defTabSz="914400" eaLnBrk="1" fontAlgn="auto" latinLnBrk="0" hangingPunct="1">
                  <a:lnSpc>
                    <a:spcPct val="120000"/>
                  </a:lnSpc>
                  <a:buClrTx/>
                  <a:buSzTx/>
                  <a:buFontTx/>
                  <a:buNone/>
                  <a:defRPr/>
                </a:pPr>
                <a:endParaRPr kumimoji="0" lang="en-AU" sz="1800" b="0" i="0" u="none" strike="noStrike" kern="0" cap="none" spc="0" normalizeH="0" baseline="0" noProof="0">
                  <a:ln>
                    <a:noFill/>
                  </a:ln>
                  <a:solidFill>
                    <a:srgbClr val="000000"/>
                  </a:solidFill>
                  <a:effectLst/>
                  <a:uLnTx/>
                  <a:uFillTx/>
                  <a:cs typeface="+mn-ea"/>
                  <a:sym typeface="+mn-lt"/>
                </a:endParaRPr>
              </a:p>
            </p:txBody>
          </p:sp>
          <p:sp>
            <p:nvSpPr>
              <p:cNvPr id="137" name="Freeform 44"/>
              <p:cNvSpPr/>
              <p:nvPr/>
            </p:nvSpPr>
            <p:spPr bwMode="auto">
              <a:xfrm>
                <a:off x="3916363" y="4100513"/>
                <a:ext cx="42863" cy="44450"/>
              </a:xfrm>
              <a:custGeom>
                <a:avLst/>
                <a:gdLst>
                  <a:gd name="T0" fmla="*/ 57 w 57"/>
                  <a:gd name="T1" fmla="*/ 12 h 57"/>
                  <a:gd name="T2" fmla="*/ 57 w 57"/>
                  <a:gd name="T3" fmla="*/ 44 h 57"/>
                  <a:gd name="T4" fmla="*/ 44 w 57"/>
                  <a:gd name="T5" fmla="*/ 57 h 57"/>
                  <a:gd name="T6" fmla="*/ 13 w 57"/>
                  <a:gd name="T7" fmla="*/ 57 h 57"/>
                  <a:gd name="T8" fmla="*/ 0 w 57"/>
                  <a:gd name="T9" fmla="*/ 44 h 57"/>
                  <a:gd name="T10" fmla="*/ 0 w 57"/>
                  <a:gd name="T11" fmla="*/ 12 h 57"/>
                  <a:gd name="T12" fmla="*/ 13 w 57"/>
                  <a:gd name="T13" fmla="*/ 0 h 57"/>
                  <a:gd name="T14" fmla="*/ 44 w 57"/>
                  <a:gd name="T15" fmla="*/ 0 h 57"/>
                  <a:gd name="T16" fmla="*/ 57 w 57"/>
                  <a:gd name="T17" fmla="*/ 12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7" h="57">
                    <a:moveTo>
                      <a:pt x="57" y="12"/>
                    </a:moveTo>
                    <a:cubicBezTo>
                      <a:pt x="57" y="44"/>
                      <a:pt x="57" y="44"/>
                      <a:pt x="57" y="44"/>
                    </a:cubicBezTo>
                    <a:cubicBezTo>
                      <a:pt x="57" y="51"/>
                      <a:pt x="51" y="57"/>
                      <a:pt x="44" y="57"/>
                    </a:cubicBezTo>
                    <a:cubicBezTo>
                      <a:pt x="13" y="57"/>
                      <a:pt x="13" y="57"/>
                      <a:pt x="13" y="57"/>
                    </a:cubicBezTo>
                    <a:cubicBezTo>
                      <a:pt x="6" y="57"/>
                      <a:pt x="0" y="51"/>
                      <a:pt x="0" y="44"/>
                    </a:cubicBezTo>
                    <a:cubicBezTo>
                      <a:pt x="0" y="12"/>
                      <a:pt x="0" y="12"/>
                      <a:pt x="0" y="12"/>
                    </a:cubicBezTo>
                    <a:cubicBezTo>
                      <a:pt x="0" y="5"/>
                      <a:pt x="6" y="0"/>
                      <a:pt x="13" y="0"/>
                    </a:cubicBezTo>
                    <a:cubicBezTo>
                      <a:pt x="44" y="0"/>
                      <a:pt x="44" y="0"/>
                      <a:pt x="44" y="0"/>
                    </a:cubicBezTo>
                    <a:cubicBezTo>
                      <a:pt x="51" y="0"/>
                      <a:pt x="57" y="5"/>
                      <a:pt x="57" y="12"/>
                    </a:cubicBezTo>
                    <a:close/>
                  </a:path>
                </a:pathLst>
              </a:custGeom>
              <a:grpFill/>
              <a:ln>
                <a:noFill/>
              </a:ln>
            </p:spPr>
            <p:txBody>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marL="0" marR="0" lvl="0" indent="0" defTabSz="914400" eaLnBrk="1" fontAlgn="auto" latinLnBrk="0" hangingPunct="1">
                  <a:lnSpc>
                    <a:spcPct val="120000"/>
                  </a:lnSpc>
                  <a:buClrTx/>
                  <a:buSzTx/>
                  <a:buFontTx/>
                  <a:buNone/>
                  <a:defRPr/>
                </a:pPr>
                <a:endParaRPr kumimoji="0" lang="en-AU" sz="1800" b="0" i="0" u="none" strike="noStrike" kern="0" cap="none" spc="0" normalizeH="0" baseline="0" noProof="0">
                  <a:ln>
                    <a:noFill/>
                  </a:ln>
                  <a:solidFill>
                    <a:srgbClr val="000000"/>
                  </a:solidFill>
                  <a:effectLst/>
                  <a:uLnTx/>
                  <a:uFillTx/>
                  <a:cs typeface="+mn-ea"/>
                  <a:sym typeface="+mn-lt"/>
                </a:endParaRPr>
              </a:p>
            </p:txBody>
          </p:sp>
          <p:sp>
            <p:nvSpPr>
              <p:cNvPr id="138" name="Freeform 45"/>
              <p:cNvSpPr/>
              <p:nvPr/>
            </p:nvSpPr>
            <p:spPr bwMode="auto">
              <a:xfrm>
                <a:off x="3916363" y="4049713"/>
                <a:ext cx="42863" cy="42863"/>
              </a:xfrm>
              <a:custGeom>
                <a:avLst/>
                <a:gdLst>
                  <a:gd name="T0" fmla="*/ 57 w 57"/>
                  <a:gd name="T1" fmla="*/ 12 h 57"/>
                  <a:gd name="T2" fmla="*/ 57 w 57"/>
                  <a:gd name="T3" fmla="*/ 44 h 57"/>
                  <a:gd name="T4" fmla="*/ 44 w 57"/>
                  <a:gd name="T5" fmla="*/ 57 h 57"/>
                  <a:gd name="T6" fmla="*/ 13 w 57"/>
                  <a:gd name="T7" fmla="*/ 57 h 57"/>
                  <a:gd name="T8" fmla="*/ 0 w 57"/>
                  <a:gd name="T9" fmla="*/ 44 h 57"/>
                  <a:gd name="T10" fmla="*/ 0 w 57"/>
                  <a:gd name="T11" fmla="*/ 12 h 57"/>
                  <a:gd name="T12" fmla="*/ 13 w 57"/>
                  <a:gd name="T13" fmla="*/ 0 h 57"/>
                  <a:gd name="T14" fmla="*/ 44 w 57"/>
                  <a:gd name="T15" fmla="*/ 0 h 57"/>
                  <a:gd name="T16" fmla="*/ 57 w 57"/>
                  <a:gd name="T17" fmla="*/ 12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7" h="57">
                    <a:moveTo>
                      <a:pt x="57" y="12"/>
                    </a:moveTo>
                    <a:cubicBezTo>
                      <a:pt x="57" y="44"/>
                      <a:pt x="57" y="44"/>
                      <a:pt x="57" y="44"/>
                    </a:cubicBezTo>
                    <a:cubicBezTo>
                      <a:pt x="57" y="51"/>
                      <a:pt x="51" y="57"/>
                      <a:pt x="44" y="57"/>
                    </a:cubicBezTo>
                    <a:cubicBezTo>
                      <a:pt x="13" y="57"/>
                      <a:pt x="13" y="57"/>
                      <a:pt x="13" y="57"/>
                    </a:cubicBezTo>
                    <a:cubicBezTo>
                      <a:pt x="6" y="57"/>
                      <a:pt x="0" y="51"/>
                      <a:pt x="0" y="44"/>
                    </a:cubicBezTo>
                    <a:cubicBezTo>
                      <a:pt x="0" y="12"/>
                      <a:pt x="0" y="12"/>
                      <a:pt x="0" y="12"/>
                    </a:cubicBezTo>
                    <a:cubicBezTo>
                      <a:pt x="0" y="5"/>
                      <a:pt x="6" y="0"/>
                      <a:pt x="13" y="0"/>
                    </a:cubicBezTo>
                    <a:cubicBezTo>
                      <a:pt x="44" y="0"/>
                      <a:pt x="44" y="0"/>
                      <a:pt x="44" y="0"/>
                    </a:cubicBezTo>
                    <a:cubicBezTo>
                      <a:pt x="51" y="0"/>
                      <a:pt x="57" y="5"/>
                      <a:pt x="57" y="12"/>
                    </a:cubicBezTo>
                    <a:close/>
                  </a:path>
                </a:pathLst>
              </a:custGeom>
              <a:grpFill/>
              <a:ln>
                <a:noFill/>
              </a:ln>
            </p:spPr>
            <p:txBody>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marL="0" marR="0" lvl="0" indent="0" defTabSz="914400" eaLnBrk="1" fontAlgn="auto" latinLnBrk="0" hangingPunct="1">
                  <a:lnSpc>
                    <a:spcPct val="120000"/>
                  </a:lnSpc>
                  <a:buClrTx/>
                  <a:buSzTx/>
                  <a:buFontTx/>
                  <a:buNone/>
                  <a:defRPr/>
                </a:pPr>
                <a:endParaRPr kumimoji="0" lang="en-AU" sz="1800" b="0" i="0" u="none" strike="noStrike" kern="0" cap="none" spc="0" normalizeH="0" baseline="0" noProof="0">
                  <a:ln>
                    <a:noFill/>
                  </a:ln>
                  <a:solidFill>
                    <a:srgbClr val="000000"/>
                  </a:solidFill>
                  <a:effectLst/>
                  <a:uLnTx/>
                  <a:uFillTx/>
                  <a:cs typeface="+mn-ea"/>
                  <a:sym typeface="+mn-lt"/>
                </a:endParaRPr>
              </a:p>
            </p:txBody>
          </p:sp>
          <p:sp>
            <p:nvSpPr>
              <p:cNvPr id="139" name="Freeform 46"/>
              <p:cNvSpPr/>
              <p:nvPr/>
            </p:nvSpPr>
            <p:spPr bwMode="auto">
              <a:xfrm>
                <a:off x="3854450" y="4049713"/>
                <a:ext cx="44450" cy="42863"/>
              </a:xfrm>
              <a:custGeom>
                <a:avLst/>
                <a:gdLst>
                  <a:gd name="T0" fmla="*/ 57 w 57"/>
                  <a:gd name="T1" fmla="*/ 12 h 57"/>
                  <a:gd name="T2" fmla="*/ 57 w 57"/>
                  <a:gd name="T3" fmla="*/ 44 h 57"/>
                  <a:gd name="T4" fmla="*/ 44 w 57"/>
                  <a:gd name="T5" fmla="*/ 57 h 57"/>
                  <a:gd name="T6" fmla="*/ 12 w 57"/>
                  <a:gd name="T7" fmla="*/ 57 h 57"/>
                  <a:gd name="T8" fmla="*/ 0 w 57"/>
                  <a:gd name="T9" fmla="*/ 44 h 57"/>
                  <a:gd name="T10" fmla="*/ 0 w 57"/>
                  <a:gd name="T11" fmla="*/ 12 h 57"/>
                  <a:gd name="T12" fmla="*/ 12 w 57"/>
                  <a:gd name="T13" fmla="*/ 0 h 57"/>
                  <a:gd name="T14" fmla="*/ 44 w 57"/>
                  <a:gd name="T15" fmla="*/ 0 h 57"/>
                  <a:gd name="T16" fmla="*/ 57 w 57"/>
                  <a:gd name="T17" fmla="*/ 12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7" h="57">
                    <a:moveTo>
                      <a:pt x="57" y="12"/>
                    </a:moveTo>
                    <a:cubicBezTo>
                      <a:pt x="57" y="44"/>
                      <a:pt x="57" y="44"/>
                      <a:pt x="57" y="44"/>
                    </a:cubicBezTo>
                    <a:cubicBezTo>
                      <a:pt x="57" y="51"/>
                      <a:pt x="51" y="57"/>
                      <a:pt x="44" y="57"/>
                    </a:cubicBezTo>
                    <a:cubicBezTo>
                      <a:pt x="12" y="57"/>
                      <a:pt x="12" y="57"/>
                      <a:pt x="12" y="57"/>
                    </a:cubicBezTo>
                    <a:cubicBezTo>
                      <a:pt x="6" y="57"/>
                      <a:pt x="0" y="51"/>
                      <a:pt x="0" y="44"/>
                    </a:cubicBezTo>
                    <a:cubicBezTo>
                      <a:pt x="0" y="12"/>
                      <a:pt x="0" y="12"/>
                      <a:pt x="0" y="12"/>
                    </a:cubicBezTo>
                    <a:cubicBezTo>
                      <a:pt x="0" y="5"/>
                      <a:pt x="6" y="0"/>
                      <a:pt x="12" y="0"/>
                    </a:cubicBezTo>
                    <a:cubicBezTo>
                      <a:pt x="44" y="0"/>
                      <a:pt x="44" y="0"/>
                      <a:pt x="44" y="0"/>
                    </a:cubicBezTo>
                    <a:cubicBezTo>
                      <a:pt x="51" y="0"/>
                      <a:pt x="57" y="5"/>
                      <a:pt x="57" y="12"/>
                    </a:cubicBezTo>
                    <a:close/>
                  </a:path>
                </a:pathLst>
              </a:custGeom>
              <a:grpFill/>
              <a:ln>
                <a:noFill/>
              </a:ln>
            </p:spPr>
            <p:txBody>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marL="0" marR="0" lvl="0" indent="0" defTabSz="914400" eaLnBrk="1" fontAlgn="auto" latinLnBrk="0" hangingPunct="1">
                  <a:lnSpc>
                    <a:spcPct val="120000"/>
                  </a:lnSpc>
                  <a:buClrTx/>
                  <a:buSzTx/>
                  <a:buFontTx/>
                  <a:buNone/>
                  <a:defRPr/>
                </a:pPr>
                <a:endParaRPr kumimoji="0" lang="en-AU" sz="1800" b="0" i="0" u="none" strike="noStrike" kern="0" cap="none" spc="0" normalizeH="0" baseline="0" noProof="0">
                  <a:ln>
                    <a:noFill/>
                  </a:ln>
                  <a:solidFill>
                    <a:srgbClr val="000000"/>
                  </a:solidFill>
                  <a:effectLst/>
                  <a:uLnTx/>
                  <a:uFillTx/>
                  <a:cs typeface="+mn-ea"/>
                  <a:sym typeface="+mn-lt"/>
                </a:endParaRPr>
              </a:p>
            </p:txBody>
          </p:sp>
          <p:sp>
            <p:nvSpPr>
              <p:cNvPr id="140" name="Freeform 47"/>
              <p:cNvSpPr/>
              <p:nvPr/>
            </p:nvSpPr>
            <p:spPr bwMode="auto">
              <a:xfrm>
                <a:off x="3854450" y="3946525"/>
                <a:ext cx="44450" cy="42863"/>
              </a:xfrm>
              <a:custGeom>
                <a:avLst/>
                <a:gdLst>
                  <a:gd name="T0" fmla="*/ 57 w 57"/>
                  <a:gd name="T1" fmla="*/ 12 h 57"/>
                  <a:gd name="T2" fmla="*/ 57 w 57"/>
                  <a:gd name="T3" fmla="*/ 44 h 57"/>
                  <a:gd name="T4" fmla="*/ 44 w 57"/>
                  <a:gd name="T5" fmla="*/ 57 h 57"/>
                  <a:gd name="T6" fmla="*/ 12 w 57"/>
                  <a:gd name="T7" fmla="*/ 57 h 57"/>
                  <a:gd name="T8" fmla="*/ 0 w 57"/>
                  <a:gd name="T9" fmla="*/ 44 h 57"/>
                  <a:gd name="T10" fmla="*/ 0 w 57"/>
                  <a:gd name="T11" fmla="*/ 12 h 57"/>
                  <a:gd name="T12" fmla="*/ 12 w 57"/>
                  <a:gd name="T13" fmla="*/ 0 h 57"/>
                  <a:gd name="T14" fmla="*/ 44 w 57"/>
                  <a:gd name="T15" fmla="*/ 0 h 57"/>
                  <a:gd name="T16" fmla="*/ 57 w 57"/>
                  <a:gd name="T17" fmla="*/ 12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7" h="57">
                    <a:moveTo>
                      <a:pt x="57" y="12"/>
                    </a:moveTo>
                    <a:cubicBezTo>
                      <a:pt x="57" y="44"/>
                      <a:pt x="57" y="44"/>
                      <a:pt x="57" y="44"/>
                    </a:cubicBezTo>
                    <a:cubicBezTo>
                      <a:pt x="57" y="51"/>
                      <a:pt x="51" y="57"/>
                      <a:pt x="44" y="57"/>
                    </a:cubicBezTo>
                    <a:cubicBezTo>
                      <a:pt x="12" y="57"/>
                      <a:pt x="12" y="57"/>
                      <a:pt x="12" y="57"/>
                    </a:cubicBezTo>
                    <a:cubicBezTo>
                      <a:pt x="6" y="57"/>
                      <a:pt x="0" y="51"/>
                      <a:pt x="0" y="44"/>
                    </a:cubicBezTo>
                    <a:cubicBezTo>
                      <a:pt x="0" y="12"/>
                      <a:pt x="0" y="12"/>
                      <a:pt x="0" y="12"/>
                    </a:cubicBezTo>
                    <a:cubicBezTo>
                      <a:pt x="0" y="5"/>
                      <a:pt x="6" y="0"/>
                      <a:pt x="12" y="0"/>
                    </a:cubicBezTo>
                    <a:cubicBezTo>
                      <a:pt x="44" y="0"/>
                      <a:pt x="44" y="0"/>
                      <a:pt x="44" y="0"/>
                    </a:cubicBezTo>
                    <a:cubicBezTo>
                      <a:pt x="51" y="0"/>
                      <a:pt x="57" y="5"/>
                      <a:pt x="57" y="12"/>
                    </a:cubicBezTo>
                    <a:close/>
                  </a:path>
                </a:pathLst>
              </a:custGeom>
              <a:grpFill/>
              <a:ln>
                <a:noFill/>
              </a:ln>
            </p:spPr>
            <p:txBody>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marL="0" marR="0" lvl="0" indent="0" defTabSz="914400" eaLnBrk="1" fontAlgn="auto" latinLnBrk="0" hangingPunct="1">
                  <a:lnSpc>
                    <a:spcPct val="120000"/>
                  </a:lnSpc>
                  <a:buClrTx/>
                  <a:buSzTx/>
                  <a:buFontTx/>
                  <a:buNone/>
                  <a:defRPr/>
                </a:pPr>
                <a:endParaRPr kumimoji="0" lang="en-AU" sz="1800" b="0" i="0" u="none" strike="noStrike" kern="0" cap="none" spc="0" normalizeH="0" baseline="0" noProof="0">
                  <a:ln>
                    <a:noFill/>
                  </a:ln>
                  <a:solidFill>
                    <a:srgbClr val="000000"/>
                  </a:solidFill>
                  <a:effectLst/>
                  <a:uLnTx/>
                  <a:uFillTx/>
                  <a:cs typeface="+mn-ea"/>
                  <a:sym typeface="+mn-lt"/>
                </a:endParaRPr>
              </a:p>
            </p:txBody>
          </p:sp>
          <p:sp>
            <p:nvSpPr>
              <p:cNvPr id="141" name="Freeform 48"/>
              <p:cNvSpPr/>
              <p:nvPr/>
            </p:nvSpPr>
            <p:spPr bwMode="auto">
              <a:xfrm>
                <a:off x="3854450" y="3997325"/>
                <a:ext cx="44450" cy="44450"/>
              </a:xfrm>
              <a:custGeom>
                <a:avLst/>
                <a:gdLst>
                  <a:gd name="T0" fmla="*/ 57 w 57"/>
                  <a:gd name="T1" fmla="*/ 12 h 57"/>
                  <a:gd name="T2" fmla="*/ 57 w 57"/>
                  <a:gd name="T3" fmla="*/ 44 h 57"/>
                  <a:gd name="T4" fmla="*/ 44 w 57"/>
                  <a:gd name="T5" fmla="*/ 57 h 57"/>
                  <a:gd name="T6" fmla="*/ 12 w 57"/>
                  <a:gd name="T7" fmla="*/ 57 h 57"/>
                  <a:gd name="T8" fmla="*/ 0 w 57"/>
                  <a:gd name="T9" fmla="*/ 44 h 57"/>
                  <a:gd name="T10" fmla="*/ 0 w 57"/>
                  <a:gd name="T11" fmla="*/ 12 h 57"/>
                  <a:gd name="T12" fmla="*/ 12 w 57"/>
                  <a:gd name="T13" fmla="*/ 0 h 57"/>
                  <a:gd name="T14" fmla="*/ 44 w 57"/>
                  <a:gd name="T15" fmla="*/ 0 h 57"/>
                  <a:gd name="T16" fmla="*/ 57 w 57"/>
                  <a:gd name="T17" fmla="*/ 12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7" h="57">
                    <a:moveTo>
                      <a:pt x="57" y="12"/>
                    </a:moveTo>
                    <a:cubicBezTo>
                      <a:pt x="57" y="44"/>
                      <a:pt x="57" y="44"/>
                      <a:pt x="57" y="44"/>
                    </a:cubicBezTo>
                    <a:cubicBezTo>
                      <a:pt x="57" y="51"/>
                      <a:pt x="51" y="57"/>
                      <a:pt x="44" y="57"/>
                    </a:cubicBezTo>
                    <a:cubicBezTo>
                      <a:pt x="12" y="57"/>
                      <a:pt x="12" y="57"/>
                      <a:pt x="12" y="57"/>
                    </a:cubicBezTo>
                    <a:cubicBezTo>
                      <a:pt x="6" y="57"/>
                      <a:pt x="0" y="51"/>
                      <a:pt x="0" y="44"/>
                    </a:cubicBezTo>
                    <a:cubicBezTo>
                      <a:pt x="0" y="12"/>
                      <a:pt x="0" y="12"/>
                      <a:pt x="0" y="12"/>
                    </a:cubicBezTo>
                    <a:cubicBezTo>
                      <a:pt x="0" y="5"/>
                      <a:pt x="6" y="0"/>
                      <a:pt x="12" y="0"/>
                    </a:cubicBezTo>
                    <a:cubicBezTo>
                      <a:pt x="44" y="0"/>
                      <a:pt x="44" y="0"/>
                      <a:pt x="44" y="0"/>
                    </a:cubicBezTo>
                    <a:cubicBezTo>
                      <a:pt x="51" y="0"/>
                      <a:pt x="57" y="5"/>
                      <a:pt x="57" y="12"/>
                    </a:cubicBezTo>
                    <a:close/>
                  </a:path>
                </a:pathLst>
              </a:custGeom>
              <a:grpFill/>
              <a:ln>
                <a:noFill/>
              </a:ln>
            </p:spPr>
            <p:txBody>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marL="0" marR="0" lvl="0" indent="0" defTabSz="914400" eaLnBrk="1" fontAlgn="auto" latinLnBrk="0" hangingPunct="1">
                  <a:lnSpc>
                    <a:spcPct val="120000"/>
                  </a:lnSpc>
                  <a:buClrTx/>
                  <a:buSzTx/>
                  <a:buFontTx/>
                  <a:buNone/>
                  <a:defRPr/>
                </a:pPr>
                <a:endParaRPr kumimoji="0" lang="en-AU" sz="1800" b="0" i="0" u="none" strike="noStrike" kern="0" cap="none" spc="0" normalizeH="0" baseline="0" noProof="0">
                  <a:ln>
                    <a:noFill/>
                  </a:ln>
                  <a:solidFill>
                    <a:srgbClr val="000000"/>
                  </a:solidFill>
                  <a:effectLst/>
                  <a:uLnTx/>
                  <a:uFillTx/>
                  <a:cs typeface="+mn-ea"/>
                  <a:sym typeface="+mn-lt"/>
                </a:endParaRPr>
              </a:p>
            </p:txBody>
          </p:sp>
          <p:sp>
            <p:nvSpPr>
              <p:cNvPr id="142" name="Freeform 49"/>
              <p:cNvSpPr/>
              <p:nvPr/>
            </p:nvSpPr>
            <p:spPr bwMode="auto">
              <a:xfrm>
                <a:off x="3854450" y="4100513"/>
                <a:ext cx="44450" cy="44450"/>
              </a:xfrm>
              <a:custGeom>
                <a:avLst/>
                <a:gdLst>
                  <a:gd name="T0" fmla="*/ 57 w 57"/>
                  <a:gd name="T1" fmla="*/ 12 h 57"/>
                  <a:gd name="T2" fmla="*/ 57 w 57"/>
                  <a:gd name="T3" fmla="*/ 44 h 57"/>
                  <a:gd name="T4" fmla="*/ 44 w 57"/>
                  <a:gd name="T5" fmla="*/ 57 h 57"/>
                  <a:gd name="T6" fmla="*/ 12 w 57"/>
                  <a:gd name="T7" fmla="*/ 57 h 57"/>
                  <a:gd name="T8" fmla="*/ 0 w 57"/>
                  <a:gd name="T9" fmla="*/ 44 h 57"/>
                  <a:gd name="T10" fmla="*/ 0 w 57"/>
                  <a:gd name="T11" fmla="*/ 12 h 57"/>
                  <a:gd name="T12" fmla="*/ 12 w 57"/>
                  <a:gd name="T13" fmla="*/ 0 h 57"/>
                  <a:gd name="T14" fmla="*/ 44 w 57"/>
                  <a:gd name="T15" fmla="*/ 0 h 57"/>
                  <a:gd name="T16" fmla="*/ 57 w 57"/>
                  <a:gd name="T17" fmla="*/ 12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7" h="57">
                    <a:moveTo>
                      <a:pt x="57" y="12"/>
                    </a:moveTo>
                    <a:cubicBezTo>
                      <a:pt x="57" y="44"/>
                      <a:pt x="57" y="44"/>
                      <a:pt x="57" y="44"/>
                    </a:cubicBezTo>
                    <a:cubicBezTo>
                      <a:pt x="57" y="51"/>
                      <a:pt x="51" y="57"/>
                      <a:pt x="44" y="57"/>
                    </a:cubicBezTo>
                    <a:cubicBezTo>
                      <a:pt x="12" y="57"/>
                      <a:pt x="12" y="57"/>
                      <a:pt x="12" y="57"/>
                    </a:cubicBezTo>
                    <a:cubicBezTo>
                      <a:pt x="6" y="57"/>
                      <a:pt x="0" y="51"/>
                      <a:pt x="0" y="44"/>
                    </a:cubicBezTo>
                    <a:cubicBezTo>
                      <a:pt x="0" y="12"/>
                      <a:pt x="0" y="12"/>
                      <a:pt x="0" y="12"/>
                    </a:cubicBezTo>
                    <a:cubicBezTo>
                      <a:pt x="0" y="5"/>
                      <a:pt x="6" y="0"/>
                      <a:pt x="12" y="0"/>
                    </a:cubicBezTo>
                    <a:cubicBezTo>
                      <a:pt x="44" y="0"/>
                      <a:pt x="44" y="0"/>
                      <a:pt x="44" y="0"/>
                    </a:cubicBezTo>
                    <a:cubicBezTo>
                      <a:pt x="51" y="0"/>
                      <a:pt x="57" y="5"/>
                      <a:pt x="57" y="12"/>
                    </a:cubicBezTo>
                    <a:close/>
                  </a:path>
                </a:pathLst>
              </a:custGeom>
              <a:grpFill/>
              <a:ln>
                <a:noFill/>
              </a:ln>
            </p:spPr>
            <p:txBody>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marL="0" marR="0" lvl="0" indent="0" defTabSz="914400" eaLnBrk="1" fontAlgn="auto" latinLnBrk="0" hangingPunct="1">
                  <a:lnSpc>
                    <a:spcPct val="120000"/>
                  </a:lnSpc>
                  <a:buClrTx/>
                  <a:buSzTx/>
                  <a:buFontTx/>
                  <a:buNone/>
                  <a:defRPr/>
                </a:pPr>
                <a:endParaRPr kumimoji="0" lang="en-AU" sz="1800" b="0" i="0" u="none" strike="noStrike" kern="0" cap="none" spc="0" normalizeH="0" baseline="0" noProof="0">
                  <a:ln>
                    <a:noFill/>
                  </a:ln>
                  <a:solidFill>
                    <a:srgbClr val="000000"/>
                  </a:solidFill>
                  <a:effectLst/>
                  <a:uLnTx/>
                  <a:uFillTx/>
                  <a:cs typeface="+mn-ea"/>
                  <a:sym typeface="+mn-lt"/>
                </a:endParaRPr>
              </a:p>
            </p:txBody>
          </p:sp>
          <p:sp>
            <p:nvSpPr>
              <p:cNvPr id="143" name="Freeform 50"/>
              <p:cNvSpPr/>
              <p:nvPr/>
            </p:nvSpPr>
            <p:spPr bwMode="auto">
              <a:xfrm>
                <a:off x="4037013" y="3946525"/>
                <a:ext cx="44450" cy="42863"/>
              </a:xfrm>
              <a:custGeom>
                <a:avLst/>
                <a:gdLst>
                  <a:gd name="T0" fmla="*/ 57 w 57"/>
                  <a:gd name="T1" fmla="*/ 12 h 57"/>
                  <a:gd name="T2" fmla="*/ 57 w 57"/>
                  <a:gd name="T3" fmla="*/ 44 h 57"/>
                  <a:gd name="T4" fmla="*/ 45 w 57"/>
                  <a:gd name="T5" fmla="*/ 57 h 57"/>
                  <a:gd name="T6" fmla="*/ 13 w 57"/>
                  <a:gd name="T7" fmla="*/ 57 h 57"/>
                  <a:gd name="T8" fmla="*/ 0 w 57"/>
                  <a:gd name="T9" fmla="*/ 44 h 57"/>
                  <a:gd name="T10" fmla="*/ 0 w 57"/>
                  <a:gd name="T11" fmla="*/ 12 h 57"/>
                  <a:gd name="T12" fmla="*/ 13 w 57"/>
                  <a:gd name="T13" fmla="*/ 0 h 57"/>
                  <a:gd name="T14" fmla="*/ 45 w 57"/>
                  <a:gd name="T15" fmla="*/ 0 h 57"/>
                  <a:gd name="T16" fmla="*/ 57 w 57"/>
                  <a:gd name="T17" fmla="*/ 12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7" h="57">
                    <a:moveTo>
                      <a:pt x="57" y="12"/>
                    </a:moveTo>
                    <a:cubicBezTo>
                      <a:pt x="57" y="44"/>
                      <a:pt x="57" y="44"/>
                      <a:pt x="57" y="44"/>
                    </a:cubicBezTo>
                    <a:cubicBezTo>
                      <a:pt x="57" y="51"/>
                      <a:pt x="51" y="57"/>
                      <a:pt x="45" y="57"/>
                    </a:cubicBezTo>
                    <a:cubicBezTo>
                      <a:pt x="13" y="57"/>
                      <a:pt x="13" y="57"/>
                      <a:pt x="13" y="57"/>
                    </a:cubicBezTo>
                    <a:cubicBezTo>
                      <a:pt x="6" y="57"/>
                      <a:pt x="0" y="51"/>
                      <a:pt x="0" y="44"/>
                    </a:cubicBezTo>
                    <a:cubicBezTo>
                      <a:pt x="0" y="12"/>
                      <a:pt x="0" y="12"/>
                      <a:pt x="0" y="12"/>
                    </a:cubicBezTo>
                    <a:cubicBezTo>
                      <a:pt x="0" y="5"/>
                      <a:pt x="6" y="0"/>
                      <a:pt x="13" y="0"/>
                    </a:cubicBezTo>
                    <a:cubicBezTo>
                      <a:pt x="45" y="0"/>
                      <a:pt x="45" y="0"/>
                      <a:pt x="45" y="0"/>
                    </a:cubicBezTo>
                    <a:cubicBezTo>
                      <a:pt x="51" y="0"/>
                      <a:pt x="57" y="5"/>
                      <a:pt x="57" y="12"/>
                    </a:cubicBezTo>
                    <a:close/>
                  </a:path>
                </a:pathLst>
              </a:custGeom>
              <a:grpFill/>
              <a:ln>
                <a:noFill/>
              </a:ln>
            </p:spPr>
            <p:txBody>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marL="0" marR="0" lvl="0" indent="0" defTabSz="914400" eaLnBrk="1" fontAlgn="auto" latinLnBrk="0" hangingPunct="1">
                  <a:lnSpc>
                    <a:spcPct val="120000"/>
                  </a:lnSpc>
                  <a:buClrTx/>
                  <a:buSzTx/>
                  <a:buFontTx/>
                  <a:buNone/>
                  <a:defRPr/>
                </a:pPr>
                <a:endParaRPr kumimoji="0" lang="en-AU" sz="1800" b="0" i="0" u="none" strike="noStrike" kern="0" cap="none" spc="0" normalizeH="0" baseline="0" noProof="0">
                  <a:ln>
                    <a:noFill/>
                  </a:ln>
                  <a:solidFill>
                    <a:srgbClr val="000000"/>
                  </a:solidFill>
                  <a:effectLst/>
                  <a:uLnTx/>
                  <a:uFillTx/>
                  <a:cs typeface="+mn-ea"/>
                  <a:sym typeface="+mn-lt"/>
                </a:endParaRPr>
              </a:p>
            </p:txBody>
          </p:sp>
          <p:sp>
            <p:nvSpPr>
              <p:cNvPr id="144" name="Freeform 51"/>
              <p:cNvSpPr/>
              <p:nvPr/>
            </p:nvSpPr>
            <p:spPr bwMode="auto">
              <a:xfrm>
                <a:off x="4037013" y="3997325"/>
                <a:ext cx="44450" cy="44450"/>
              </a:xfrm>
              <a:custGeom>
                <a:avLst/>
                <a:gdLst>
                  <a:gd name="T0" fmla="*/ 57 w 57"/>
                  <a:gd name="T1" fmla="*/ 12 h 57"/>
                  <a:gd name="T2" fmla="*/ 57 w 57"/>
                  <a:gd name="T3" fmla="*/ 44 h 57"/>
                  <a:gd name="T4" fmla="*/ 45 w 57"/>
                  <a:gd name="T5" fmla="*/ 57 h 57"/>
                  <a:gd name="T6" fmla="*/ 13 w 57"/>
                  <a:gd name="T7" fmla="*/ 57 h 57"/>
                  <a:gd name="T8" fmla="*/ 0 w 57"/>
                  <a:gd name="T9" fmla="*/ 44 h 57"/>
                  <a:gd name="T10" fmla="*/ 0 w 57"/>
                  <a:gd name="T11" fmla="*/ 12 h 57"/>
                  <a:gd name="T12" fmla="*/ 13 w 57"/>
                  <a:gd name="T13" fmla="*/ 0 h 57"/>
                  <a:gd name="T14" fmla="*/ 45 w 57"/>
                  <a:gd name="T15" fmla="*/ 0 h 57"/>
                  <a:gd name="T16" fmla="*/ 57 w 57"/>
                  <a:gd name="T17" fmla="*/ 12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7" h="57">
                    <a:moveTo>
                      <a:pt x="57" y="12"/>
                    </a:moveTo>
                    <a:cubicBezTo>
                      <a:pt x="57" y="44"/>
                      <a:pt x="57" y="44"/>
                      <a:pt x="57" y="44"/>
                    </a:cubicBezTo>
                    <a:cubicBezTo>
                      <a:pt x="57" y="51"/>
                      <a:pt x="51" y="57"/>
                      <a:pt x="45" y="57"/>
                    </a:cubicBezTo>
                    <a:cubicBezTo>
                      <a:pt x="13" y="57"/>
                      <a:pt x="13" y="57"/>
                      <a:pt x="13" y="57"/>
                    </a:cubicBezTo>
                    <a:cubicBezTo>
                      <a:pt x="6" y="57"/>
                      <a:pt x="0" y="51"/>
                      <a:pt x="0" y="44"/>
                    </a:cubicBezTo>
                    <a:cubicBezTo>
                      <a:pt x="0" y="12"/>
                      <a:pt x="0" y="12"/>
                      <a:pt x="0" y="12"/>
                    </a:cubicBezTo>
                    <a:cubicBezTo>
                      <a:pt x="0" y="5"/>
                      <a:pt x="6" y="0"/>
                      <a:pt x="13" y="0"/>
                    </a:cubicBezTo>
                    <a:cubicBezTo>
                      <a:pt x="45" y="0"/>
                      <a:pt x="45" y="0"/>
                      <a:pt x="45" y="0"/>
                    </a:cubicBezTo>
                    <a:cubicBezTo>
                      <a:pt x="51" y="0"/>
                      <a:pt x="57" y="5"/>
                      <a:pt x="57" y="12"/>
                    </a:cubicBezTo>
                    <a:close/>
                  </a:path>
                </a:pathLst>
              </a:custGeom>
              <a:grpFill/>
              <a:ln>
                <a:noFill/>
              </a:ln>
            </p:spPr>
            <p:txBody>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marL="0" marR="0" lvl="0" indent="0" defTabSz="914400" eaLnBrk="1" fontAlgn="auto" latinLnBrk="0" hangingPunct="1">
                  <a:lnSpc>
                    <a:spcPct val="120000"/>
                  </a:lnSpc>
                  <a:buClrTx/>
                  <a:buSzTx/>
                  <a:buFontTx/>
                  <a:buNone/>
                  <a:defRPr/>
                </a:pPr>
                <a:endParaRPr kumimoji="0" lang="en-AU" sz="1800" b="0" i="0" u="none" strike="noStrike" kern="0" cap="none" spc="0" normalizeH="0" baseline="0" noProof="0">
                  <a:ln>
                    <a:noFill/>
                  </a:ln>
                  <a:solidFill>
                    <a:srgbClr val="000000"/>
                  </a:solidFill>
                  <a:effectLst/>
                  <a:uLnTx/>
                  <a:uFillTx/>
                  <a:cs typeface="+mn-ea"/>
                  <a:sym typeface="+mn-lt"/>
                </a:endParaRPr>
              </a:p>
            </p:txBody>
          </p:sp>
          <p:sp>
            <p:nvSpPr>
              <p:cNvPr id="145" name="Freeform 52"/>
              <p:cNvSpPr/>
              <p:nvPr/>
            </p:nvSpPr>
            <p:spPr bwMode="auto">
              <a:xfrm>
                <a:off x="3976688" y="3997325"/>
                <a:ext cx="42863" cy="44450"/>
              </a:xfrm>
              <a:custGeom>
                <a:avLst/>
                <a:gdLst>
                  <a:gd name="T0" fmla="*/ 57 w 57"/>
                  <a:gd name="T1" fmla="*/ 12 h 57"/>
                  <a:gd name="T2" fmla="*/ 57 w 57"/>
                  <a:gd name="T3" fmla="*/ 44 h 57"/>
                  <a:gd name="T4" fmla="*/ 44 w 57"/>
                  <a:gd name="T5" fmla="*/ 57 h 57"/>
                  <a:gd name="T6" fmla="*/ 13 w 57"/>
                  <a:gd name="T7" fmla="*/ 57 h 57"/>
                  <a:gd name="T8" fmla="*/ 0 w 57"/>
                  <a:gd name="T9" fmla="*/ 44 h 57"/>
                  <a:gd name="T10" fmla="*/ 0 w 57"/>
                  <a:gd name="T11" fmla="*/ 12 h 57"/>
                  <a:gd name="T12" fmla="*/ 13 w 57"/>
                  <a:gd name="T13" fmla="*/ 0 h 57"/>
                  <a:gd name="T14" fmla="*/ 44 w 57"/>
                  <a:gd name="T15" fmla="*/ 0 h 57"/>
                  <a:gd name="T16" fmla="*/ 57 w 57"/>
                  <a:gd name="T17" fmla="*/ 12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7" h="57">
                    <a:moveTo>
                      <a:pt x="57" y="12"/>
                    </a:moveTo>
                    <a:cubicBezTo>
                      <a:pt x="57" y="44"/>
                      <a:pt x="57" y="44"/>
                      <a:pt x="57" y="44"/>
                    </a:cubicBezTo>
                    <a:cubicBezTo>
                      <a:pt x="57" y="51"/>
                      <a:pt x="51" y="57"/>
                      <a:pt x="44" y="57"/>
                    </a:cubicBezTo>
                    <a:cubicBezTo>
                      <a:pt x="13" y="57"/>
                      <a:pt x="13" y="57"/>
                      <a:pt x="13" y="57"/>
                    </a:cubicBezTo>
                    <a:cubicBezTo>
                      <a:pt x="6" y="57"/>
                      <a:pt x="0" y="51"/>
                      <a:pt x="0" y="44"/>
                    </a:cubicBezTo>
                    <a:cubicBezTo>
                      <a:pt x="0" y="12"/>
                      <a:pt x="0" y="12"/>
                      <a:pt x="0" y="12"/>
                    </a:cubicBezTo>
                    <a:cubicBezTo>
                      <a:pt x="0" y="5"/>
                      <a:pt x="6" y="0"/>
                      <a:pt x="13" y="0"/>
                    </a:cubicBezTo>
                    <a:cubicBezTo>
                      <a:pt x="44" y="0"/>
                      <a:pt x="44" y="0"/>
                      <a:pt x="44" y="0"/>
                    </a:cubicBezTo>
                    <a:cubicBezTo>
                      <a:pt x="51" y="0"/>
                      <a:pt x="57" y="5"/>
                      <a:pt x="57" y="12"/>
                    </a:cubicBezTo>
                    <a:close/>
                  </a:path>
                </a:pathLst>
              </a:custGeom>
              <a:grpFill/>
              <a:ln>
                <a:noFill/>
              </a:ln>
            </p:spPr>
            <p:txBody>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marL="0" marR="0" lvl="0" indent="0" defTabSz="914400" eaLnBrk="1" fontAlgn="auto" latinLnBrk="0" hangingPunct="1">
                  <a:lnSpc>
                    <a:spcPct val="120000"/>
                  </a:lnSpc>
                  <a:buClrTx/>
                  <a:buSzTx/>
                  <a:buFontTx/>
                  <a:buNone/>
                  <a:defRPr/>
                </a:pPr>
                <a:endParaRPr kumimoji="0" lang="en-AU" sz="1800" b="0" i="0" u="none" strike="noStrike" kern="0" cap="none" spc="0" normalizeH="0" baseline="0" noProof="0">
                  <a:ln>
                    <a:noFill/>
                  </a:ln>
                  <a:solidFill>
                    <a:srgbClr val="000000"/>
                  </a:solidFill>
                  <a:effectLst/>
                  <a:uLnTx/>
                  <a:uFillTx/>
                  <a:cs typeface="+mn-ea"/>
                  <a:sym typeface="+mn-lt"/>
                </a:endParaRPr>
              </a:p>
            </p:txBody>
          </p:sp>
          <p:sp>
            <p:nvSpPr>
              <p:cNvPr id="146" name="Freeform 53"/>
              <p:cNvSpPr/>
              <p:nvPr/>
            </p:nvSpPr>
            <p:spPr bwMode="auto">
              <a:xfrm>
                <a:off x="3976688" y="4049713"/>
                <a:ext cx="42863" cy="42863"/>
              </a:xfrm>
              <a:custGeom>
                <a:avLst/>
                <a:gdLst>
                  <a:gd name="T0" fmla="*/ 57 w 57"/>
                  <a:gd name="T1" fmla="*/ 12 h 57"/>
                  <a:gd name="T2" fmla="*/ 57 w 57"/>
                  <a:gd name="T3" fmla="*/ 44 h 57"/>
                  <a:gd name="T4" fmla="*/ 44 w 57"/>
                  <a:gd name="T5" fmla="*/ 57 h 57"/>
                  <a:gd name="T6" fmla="*/ 13 w 57"/>
                  <a:gd name="T7" fmla="*/ 57 h 57"/>
                  <a:gd name="T8" fmla="*/ 0 w 57"/>
                  <a:gd name="T9" fmla="*/ 44 h 57"/>
                  <a:gd name="T10" fmla="*/ 0 w 57"/>
                  <a:gd name="T11" fmla="*/ 12 h 57"/>
                  <a:gd name="T12" fmla="*/ 13 w 57"/>
                  <a:gd name="T13" fmla="*/ 0 h 57"/>
                  <a:gd name="T14" fmla="*/ 44 w 57"/>
                  <a:gd name="T15" fmla="*/ 0 h 57"/>
                  <a:gd name="T16" fmla="*/ 57 w 57"/>
                  <a:gd name="T17" fmla="*/ 12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7" h="57">
                    <a:moveTo>
                      <a:pt x="57" y="12"/>
                    </a:moveTo>
                    <a:cubicBezTo>
                      <a:pt x="57" y="44"/>
                      <a:pt x="57" y="44"/>
                      <a:pt x="57" y="44"/>
                    </a:cubicBezTo>
                    <a:cubicBezTo>
                      <a:pt x="57" y="51"/>
                      <a:pt x="51" y="57"/>
                      <a:pt x="44" y="57"/>
                    </a:cubicBezTo>
                    <a:cubicBezTo>
                      <a:pt x="13" y="57"/>
                      <a:pt x="13" y="57"/>
                      <a:pt x="13" y="57"/>
                    </a:cubicBezTo>
                    <a:cubicBezTo>
                      <a:pt x="6" y="57"/>
                      <a:pt x="0" y="51"/>
                      <a:pt x="0" y="44"/>
                    </a:cubicBezTo>
                    <a:cubicBezTo>
                      <a:pt x="0" y="12"/>
                      <a:pt x="0" y="12"/>
                      <a:pt x="0" y="12"/>
                    </a:cubicBezTo>
                    <a:cubicBezTo>
                      <a:pt x="0" y="5"/>
                      <a:pt x="6" y="0"/>
                      <a:pt x="13" y="0"/>
                    </a:cubicBezTo>
                    <a:cubicBezTo>
                      <a:pt x="44" y="0"/>
                      <a:pt x="44" y="0"/>
                      <a:pt x="44" y="0"/>
                    </a:cubicBezTo>
                    <a:cubicBezTo>
                      <a:pt x="51" y="0"/>
                      <a:pt x="57" y="5"/>
                      <a:pt x="57" y="12"/>
                    </a:cubicBezTo>
                    <a:close/>
                  </a:path>
                </a:pathLst>
              </a:custGeom>
              <a:grpFill/>
              <a:ln>
                <a:noFill/>
              </a:ln>
            </p:spPr>
            <p:txBody>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marL="0" marR="0" lvl="0" indent="0" defTabSz="914400" eaLnBrk="1" fontAlgn="auto" latinLnBrk="0" hangingPunct="1">
                  <a:lnSpc>
                    <a:spcPct val="120000"/>
                  </a:lnSpc>
                  <a:buClrTx/>
                  <a:buSzTx/>
                  <a:buFontTx/>
                  <a:buNone/>
                  <a:defRPr/>
                </a:pPr>
                <a:endParaRPr kumimoji="0" lang="en-AU" sz="1800" b="0" i="0" u="none" strike="noStrike" kern="0" cap="none" spc="0" normalizeH="0" baseline="0" noProof="0">
                  <a:ln>
                    <a:noFill/>
                  </a:ln>
                  <a:solidFill>
                    <a:srgbClr val="000000"/>
                  </a:solidFill>
                  <a:effectLst/>
                  <a:uLnTx/>
                  <a:uFillTx/>
                  <a:cs typeface="+mn-ea"/>
                  <a:sym typeface="+mn-lt"/>
                </a:endParaRPr>
              </a:p>
            </p:txBody>
          </p:sp>
          <p:sp>
            <p:nvSpPr>
              <p:cNvPr id="147" name="Freeform 54"/>
              <p:cNvSpPr/>
              <p:nvPr/>
            </p:nvSpPr>
            <p:spPr bwMode="auto">
              <a:xfrm>
                <a:off x="4037013" y="4049713"/>
                <a:ext cx="44450" cy="42863"/>
              </a:xfrm>
              <a:custGeom>
                <a:avLst/>
                <a:gdLst>
                  <a:gd name="T0" fmla="*/ 57 w 57"/>
                  <a:gd name="T1" fmla="*/ 12 h 57"/>
                  <a:gd name="T2" fmla="*/ 57 w 57"/>
                  <a:gd name="T3" fmla="*/ 44 h 57"/>
                  <a:gd name="T4" fmla="*/ 45 w 57"/>
                  <a:gd name="T5" fmla="*/ 57 h 57"/>
                  <a:gd name="T6" fmla="*/ 13 w 57"/>
                  <a:gd name="T7" fmla="*/ 57 h 57"/>
                  <a:gd name="T8" fmla="*/ 0 w 57"/>
                  <a:gd name="T9" fmla="*/ 44 h 57"/>
                  <a:gd name="T10" fmla="*/ 0 w 57"/>
                  <a:gd name="T11" fmla="*/ 12 h 57"/>
                  <a:gd name="T12" fmla="*/ 13 w 57"/>
                  <a:gd name="T13" fmla="*/ 0 h 57"/>
                  <a:gd name="T14" fmla="*/ 45 w 57"/>
                  <a:gd name="T15" fmla="*/ 0 h 57"/>
                  <a:gd name="T16" fmla="*/ 57 w 57"/>
                  <a:gd name="T17" fmla="*/ 12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7" h="57">
                    <a:moveTo>
                      <a:pt x="57" y="12"/>
                    </a:moveTo>
                    <a:cubicBezTo>
                      <a:pt x="57" y="44"/>
                      <a:pt x="57" y="44"/>
                      <a:pt x="57" y="44"/>
                    </a:cubicBezTo>
                    <a:cubicBezTo>
                      <a:pt x="57" y="51"/>
                      <a:pt x="51" y="57"/>
                      <a:pt x="45" y="57"/>
                    </a:cubicBezTo>
                    <a:cubicBezTo>
                      <a:pt x="13" y="57"/>
                      <a:pt x="13" y="57"/>
                      <a:pt x="13" y="57"/>
                    </a:cubicBezTo>
                    <a:cubicBezTo>
                      <a:pt x="6" y="57"/>
                      <a:pt x="0" y="51"/>
                      <a:pt x="0" y="44"/>
                    </a:cubicBezTo>
                    <a:cubicBezTo>
                      <a:pt x="0" y="12"/>
                      <a:pt x="0" y="12"/>
                      <a:pt x="0" y="12"/>
                    </a:cubicBezTo>
                    <a:cubicBezTo>
                      <a:pt x="0" y="5"/>
                      <a:pt x="6" y="0"/>
                      <a:pt x="13" y="0"/>
                    </a:cubicBezTo>
                    <a:cubicBezTo>
                      <a:pt x="45" y="0"/>
                      <a:pt x="45" y="0"/>
                      <a:pt x="45" y="0"/>
                    </a:cubicBezTo>
                    <a:cubicBezTo>
                      <a:pt x="51" y="0"/>
                      <a:pt x="57" y="5"/>
                      <a:pt x="57" y="12"/>
                    </a:cubicBezTo>
                    <a:close/>
                  </a:path>
                </a:pathLst>
              </a:custGeom>
              <a:grpFill/>
              <a:ln>
                <a:noFill/>
              </a:ln>
            </p:spPr>
            <p:txBody>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marL="0" marR="0" lvl="0" indent="0" defTabSz="914400" eaLnBrk="1" fontAlgn="auto" latinLnBrk="0" hangingPunct="1">
                  <a:lnSpc>
                    <a:spcPct val="120000"/>
                  </a:lnSpc>
                  <a:buClrTx/>
                  <a:buSzTx/>
                  <a:buFontTx/>
                  <a:buNone/>
                  <a:defRPr/>
                </a:pPr>
                <a:endParaRPr kumimoji="0" lang="en-AU" sz="1800" b="0" i="0" u="none" strike="noStrike" kern="0" cap="none" spc="0" normalizeH="0" baseline="0" noProof="0">
                  <a:ln>
                    <a:noFill/>
                  </a:ln>
                  <a:solidFill>
                    <a:srgbClr val="000000"/>
                  </a:solidFill>
                  <a:effectLst/>
                  <a:uLnTx/>
                  <a:uFillTx/>
                  <a:cs typeface="+mn-ea"/>
                  <a:sym typeface="+mn-lt"/>
                </a:endParaRPr>
              </a:p>
            </p:txBody>
          </p:sp>
          <p:sp>
            <p:nvSpPr>
              <p:cNvPr id="148" name="Freeform 55"/>
              <p:cNvSpPr/>
              <p:nvPr/>
            </p:nvSpPr>
            <p:spPr bwMode="auto">
              <a:xfrm>
                <a:off x="3976688" y="3946525"/>
                <a:ext cx="42863" cy="42863"/>
              </a:xfrm>
              <a:custGeom>
                <a:avLst/>
                <a:gdLst>
                  <a:gd name="T0" fmla="*/ 57 w 57"/>
                  <a:gd name="T1" fmla="*/ 12 h 57"/>
                  <a:gd name="T2" fmla="*/ 57 w 57"/>
                  <a:gd name="T3" fmla="*/ 44 h 57"/>
                  <a:gd name="T4" fmla="*/ 44 w 57"/>
                  <a:gd name="T5" fmla="*/ 57 h 57"/>
                  <a:gd name="T6" fmla="*/ 13 w 57"/>
                  <a:gd name="T7" fmla="*/ 57 h 57"/>
                  <a:gd name="T8" fmla="*/ 0 w 57"/>
                  <a:gd name="T9" fmla="*/ 44 h 57"/>
                  <a:gd name="T10" fmla="*/ 0 w 57"/>
                  <a:gd name="T11" fmla="*/ 12 h 57"/>
                  <a:gd name="T12" fmla="*/ 13 w 57"/>
                  <a:gd name="T13" fmla="*/ 0 h 57"/>
                  <a:gd name="T14" fmla="*/ 44 w 57"/>
                  <a:gd name="T15" fmla="*/ 0 h 57"/>
                  <a:gd name="T16" fmla="*/ 57 w 57"/>
                  <a:gd name="T17" fmla="*/ 12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7" h="57">
                    <a:moveTo>
                      <a:pt x="57" y="12"/>
                    </a:moveTo>
                    <a:cubicBezTo>
                      <a:pt x="57" y="44"/>
                      <a:pt x="57" y="44"/>
                      <a:pt x="57" y="44"/>
                    </a:cubicBezTo>
                    <a:cubicBezTo>
                      <a:pt x="57" y="51"/>
                      <a:pt x="51" y="57"/>
                      <a:pt x="44" y="57"/>
                    </a:cubicBezTo>
                    <a:cubicBezTo>
                      <a:pt x="13" y="57"/>
                      <a:pt x="13" y="57"/>
                      <a:pt x="13" y="57"/>
                    </a:cubicBezTo>
                    <a:cubicBezTo>
                      <a:pt x="6" y="57"/>
                      <a:pt x="0" y="51"/>
                      <a:pt x="0" y="44"/>
                    </a:cubicBezTo>
                    <a:cubicBezTo>
                      <a:pt x="0" y="12"/>
                      <a:pt x="0" y="12"/>
                      <a:pt x="0" y="12"/>
                    </a:cubicBezTo>
                    <a:cubicBezTo>
                      <a:pt x="0" y="5"/>
                      <a:pt x="6" y="0"/>
                      <a:pt x="13" y="0"/>
                    </a:cubicBezTo>
                    <a:cubicBezTo>
                      <a:pt x="44" y="0"/>
                      <a:pt x="44" y="0"/>
                      <a:pt x="44" y="0"/>
                    </a:cubicBezTo>
                    <a:cubicBezTo>
                      <a:pt x="51" y="0"/>
                      <a:pt x="57" y="5"/>
                      <a:pt x="57" y="12"/>
                    </a:cubicBezTo>
                    <a:close/>
                  </a:path>
                </a:pathLst>
              </a:custGeom>
              <a:grpFill/>
              <a:ln>
                <a:noFill/>
              </a:ln>
            </p:spPr>
            <p:txBody>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marL="0" marR="0" lvl="0" indent="0" defTabSz="914400" eaLnBrk="1" fontAlgn="auto" latinLnBrk="0" hangingPunct="1">
                  <a:lnSpc>
                    <a:spcPct val="120000"/>
                  </a:lnSpc>
                  <a:buClrTx/>
                  <a:buSzTx/>
                  <a:buFontTx/>
                  <a:buNone/>
                  <a:defRPr/>
                </a:pPr>
                <a:endParaRPr kumimoji="0" lang="en-AU" sz="1800" b="0" i="0" u="none" strike="noStrike" kern="0" cap="none" spc="0" normalizeH="0" baseline="0" noProof="0">
                  <a:ln>
                    <a:noFill/>
                  </a:ln>
                  <a:solidFill>
                    <a:srgbClr val="000000"/>
                  </a:solidFill>
                  <a:effectLst/>
                  <a:uLnTx/>
                  <a:uFillTx/>
                  <a:cs typeface="+mn-ea"/>
                  <a:sym typeface="+mn-lt"/>
                </a:endParaRPr>
              </a:p>
            </p:txBody>
          </p:sp>
          <p:sp>
            <p:nvSpPr>
              <p:cNvPr id="149" name="Freeform 56"/>
              <p:cNvSpPr/>
              <p:nvPr/>
            </p:nvSpPr>
            <p:spPr bwMode="auto">
              <a:xfrm>
                <a:off x="4037013" y="4100513"/>
                <a:ext cx="44450" cy="44450"/>
              </a:xfrm>
              <a:custGeom>
                <a:avLst/>
                <a:gdLst>
                  <a:gd name="T0" fmla="*/ 57 w 57"/>
                  <a:gd name="T1" fmla="*/ 12 h 57"/>
                  <a:gd name="T2" fmla="*/ 57 w 57"/>
                  <a:gd name="T3" fmla="*/ 44 h 57"/>
                  <a:gd name="T4" fmla="*/ 45 w 57"/>
                  <a:gd name="T5" fmla="*/ 57 h 57"/>
                  <a:gd name="T6" fmla="*/ 13 w 57"/>
                  <a:gd name="T7" fmla="*/ 57 h 57"/>
                  <a:gd name="T8" fmla="*/ 0 w 57"/>
                  <a:gd name="T9" fmla="*/ 44 h 57"/>
                  <a:gd name="T10" fmla="*/ 0 w 57"/>
                  <a:gd name="T11" fmla="*/ 12 h 57"/>
                  <a:gd name="T12" fmla="*/ 13 w 57"/>
                  <a:gd name="T13" fmla="*/ 0 h 57"/>
                  <a:gd name="T14" fmla="*/ 45 w 57"/>
                  <a:gd name="T15" fmla="*/ 0 h 57"/>
                  <a:gd name="T16" fmla="*/ 57 w 57"/>
                  <a:gd name="T17" fmla="*/ 12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7" h="57">
                    <a:moveTo>
                      <a:pt x="57" y="12"/>
                    </a:moveTo>
                    <a:cubicBezTo>
                      <a:pt x="57" y="44"/>
                      <a:pt x="57" y="44"/>
                      <a:pt x="57" y="44"/>
                    </a:cubicBezTo>
                    <a:cubicBezTo>
                      <a:pt x="57" y="51"/>
                      <a:pt x="51" y="57"/>
                      <a:pt x="45" y="57"/>
                    </a:cubicBezTo>
                    <a:cubicBezTo>
                      <a:pt x="13" y="57"/>
                      <a:pt x="13" y="57"/>
                      <a:pt x="13" y="57"/>
                    </a:cubicBezTo>
                    <a:cubicBezTo>
                      <a:pt x="6" y="57"/>
                      <a:pt x="0" y="51"/>
                      <a:pt x="0" y="44"/>
                    </a:cubicBezTo>
                    <a:cubicBezTo>
                      <a:pt x="0" y="12"/>
                      <a:pt x="0" y="12"/>
                      <a:pt x="0" y="12"/>
                    </a:cubicBezTo>
                    <a:cubicBezTo>
                      <a:pt x="0" y="5"/>
                      <a:pt x="6" y="0"/>
                      <a:pt x="13" y="0"/>
                    </a:cubicBezTo>
                    <a:cubicBezTo>
                      <a:pt x="45" y="0"/>
                      <a:pt x="45" y="0"/>
                      <a:pt x="45" y="0"/>
                    </a:cubicBezTo>
                    <a:cubicBezTo>
                      <a:pt x="51" y="0"/>
                      <a:pt x="57" y="5"/>
                      <a:pt x="57" y="12"/>
                    </a:cubicBezTo>
                    <a:close/>
                  </a:path>
                </a:pathLst>
              </a:custGeom>
              <a:grpFill/>
              <a:ln>
                <a:noFill/>
              </a:ln>
            </p:spPr>
            <p:txBody>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marL="0" marR="0" lvl="0" indent="0" defTabSz="914400" eaLnBrk="1" fontAlgn="auto" latinLnBrk="0" hangingPunct="1">
                  <a:lnSpc>
                    <a:spcPct val="120000"/>
                  </a:lnSpc>
                  <a:buClrTx/>
                  <a:buSzTx/>
                  <a:buFontTx/>
                  <a:buNone/>
                  <a:defRPr/>
                </a:pPr>
                <a:endParaRPr kumimoji="0" lang="en-AU" sz="1800" b="0" i="0" u="none" strike="noStrike" kern="0" cap="none" spc="0" normalizeH="0" baseline="0" noProof="0">
                  <a:ln>
                    <a:noFill/>
                  </a:ln>
                  <a:solidFill>
                    <a:srgbClr val="000000"/>
                  </a:solidFill>
                  <a:effectLst/>
                  <a:uLnTx/>
                  <a:uFillTx/>
                  <a:cs typeface="+mn-ea"/>
                  <a:sym typeface="+mn-lt"/>
                </a:endParaRPr>
              </a:p>
            </p:txBody>
          </p:sp>
          <p:sp>
            <p:nvSpPr>
              <p:cNvPr id="150" name="Freeform 57"/>
              <p:cNvSpPr/>
              <p:nvPr/>
            </p:nvSpPr>
            <p:spPr bwMode="auto">
              <a:xfrm>
                <a:off x="3849688" y="3840163"/>
                <a:ext cx="236538" cy="79375"/>
              </a:xfrm>
              <a:custGeom>
                <a:avLst/>
                <a:gdLst>
                  <a:gd name="T0" fmla="*/ 287 w 308"/>
                  <a:gd name="T1" fmla="*/ 0 h 105"/>
                  <a:gd name="T2" fmla="*/ 21 w 308"/>
                  <a:gd name="T3" fmla="*/ 0 h 105"/>
                  <a:gd name="T4" fmla="*/ 0 w 308"/>
                  <a:gd name="T5" fmla="*/ 26 h 105"/>
                  <a:gd name="T6" fmla="*/ 0 w 308"/>
                  <a:gd name="T7" fmla="*/ 79 h 105"/>
                  <a:gd name="T8" fmla="*/ 21 w 308"/>
                  <a:gd name="T9" fmla="*/ 105 h 105"/>
                  <a:gd name="T10" fmla="*/ 287 w 308"/>
                  <a:gd name="T11" fmla="*/ 105 h 105"/>
                  <a:gd name="T12" fmla="*/ 308 w 308"/>
                  <a:gd name="T13" fmla="*/ 79 h 105"/>
                  <a:gd name="T14" fmla="*/ 308 w 308"/>
                  <a:gd name="T15" fmla="*/ 26 h 105"/>
                  <a:gd name="T16" fmla="*/ 287 w 308"/>
                  <a:gd name="T17" fmla="*/ 0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8" h="105">
                    <a:moveTo>
                      <a:pt x="287" y="0"/>
                    </a:moveTo>
                    <a:cubicBezTo>
                      <a:pt x="21" y="0"/>
                      <a:pt x="21" y="0"/>
                      <a:pt x="21" y="0"/>
                    </a:cubicBezTo>
                    <a:cubicBezTo>
                      <a:pt x="10" y="0"/>
                      <a:pt x="0" y="11"/>
                      <a:pt x="0" y="26"/>
                    </a:cubicBezTo>
                    <a:cubicBezTo>
                      <a:pt x="0" y="79"/>
                      <a:pt x="0" y="79"/>
                      <a:pt x="0" y="79"/>
                    </a:cubicBezTo>
                    <a:cubicBezTo>
                      <a:pt x="0" y="94"/>
                      <a:pt x="10" y="105"/>
                      <a:pt x="21" y="105"/>
                    </a:cubicBezTo>
                    <a:cubicBezTo>
                      <a:pt x="287" y="105"/>
                      <a:pt x="287" y="105"/>
                      <a:pt x="287" y="105"/>
                    </a:cubicBezTo>
                    <a:cubicBezTo>
                      <a:pt x="298" y="105"/>
                      <a:pt x="308" y="94"/>
                      <a:pt x="308" y="79"/>
                    </a:cubicBezTo>
                    <a:cubicBezTo>
                      <a:pt x="308" y="26"/>
                      <a:pt x="308" y="26"/>
                      <a:pt x="308" y="26"/>
                    </a:cubicBezTo>
                    <a:cubicBezTo>
                      <a:pt x="308" y="11"/>
                      <a:pt x="298" y="0"/>
                      <a:pt x="287" y="0"/>
                    </a:cubicBezTo>
                    <a:close/>
                  </a:path>
                </a:pathLst>
              </a:custGeom>
              <a:grpFill/>
              <a:ln>
                <a:noFill/>
              </a:ln>
            </p:spPr>
            <p:txBody>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marL="0" marR="0" lvl="0" indent="0" defTabSz="914400" eaLnBrk="1" fontAlgn="auto" latinLnBrk="0" hangingPunct="1">
                  <a:lnSpc>
                    <a:spcPct val="120000"/>
                  </a:lnSpc>
                  <a:buClrTx/>
                  <a:buSzTx/>
                  <a:buFontTx/>
                  <a:buNone/>
                  <a:defRPr/>
                </a:pPr>
                <a:endParaRPr kumimoji="0" lang="en-AU" sz="1800" b="0" i="0" u="none" strike="noStrike" kern="0" cap="none" spc="0" normalizeH="0" baseline="0" noProof="0">
                  <a:ln>
                    <a:noFill/>
                  </a:ln>
                  <a:solidFill>
                    <a:srgbClr val="000000"/>
                  </a:solidFill>
                  <a:effectLst/>
                  <a:uLnTx/>
                  <a:uFillTx/>
                  <a:cs typeface="+mn-ea"/>
                  <a:sym typeface="+mn-lt"/>
                </a:endParaRPr>
              </a:p>
            </p:txBody>
          </p:sp>
          <p:sp>
            <p:nvSpPr>
              <p:cNvPr id="151" name="Freeform 58"/>
              <p:cNvSpPr/>
              <p:nvPr/>
            </p:nvSpPr>
            <p:spPr bwMode="auto">
              <a:xfrm>
                <a:off x="3921125" y="3862388"/>
                <a:ext cx="15875" cy="34925"/>
              </a:xfrm>
              <a:custGeom>
                <a:avLst/>
                <a:gdLst>
                  <a:gd name="T0" fmla="*/ 5 w 10"/>
                  <a:gd name="T1" fmla="*/ 4 h 22"/>
                  <a:gd name="T2" fmla="*/ 5 w 10"/>
                  <a:gd name="T3" fmla="*/ 4 h 22"/>
                  <a:gd name="T4" fmla="*/ 1 w 10"/>
                  <a:gd name="T5" fmla="*/ 6 h 22"/>
                  <a:gd name="T6" fmla="*/ 0 w 10"/>
                  <a:gd name="T7" fmla="*/ 2 h 22"/>
                  <a:gd name="T8" fmla="*/ 5 w 10"/>
                  <a:gd name="T9" fmla="*/ 0 h 22"/>
                  <a:gd name="T10" fmla="*/ 10 w 10"/>
                  <a:gd name="T11" fmla="*/ 0 h 22"/>
                  <a:gd name="T12" fmla="*/ 10 w 10"/>
                  <a:gd name="T13" fmla="*/ 22 h 22"/>
                  <a:gd name="T14" fmla="*/ 5 w 10"/>
                  <a:gd name="T15" fmla="*/ 22 h 22"/>
                  <a:gd name="T16" fmla="*/ 5 w 10"/>
                  <a:gd name="T17" fmla="*/ 4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 h="22">
                    <a:moveTo>
                      <a:pt x="5" y="4"/>
                    </a:moveTo>
                    <a:lnTo>
                      <a:pt x="5" y="4"/>
                    </a:lnTo>
                    <a:lnTo>
                      <a:pt x="1" y="6"/>
                    </a:lnTo>
                    <a:lnTo>
                      <a:pt x="0" y="2"/>
                    </a:lnTo>
                    <a:lnTo>
                      <a:pt x="5" y="0"/>
                    </a:lnTo>
                    <a:lnTo>
                      <a:pt x="10" y="0"/>
                    </a:lnTo>
                    <a:lnTo>
                      <a:pt x="10" y="22"/>
                    </a:lnTo>
                    <a:lnTo>
                      <a:pt x="5" y="22"/>
                    </a:lnTo>
                    <a:lnTo>
                      <a:pt x="5" y="4"/>
                    </a:lnTo>
                    <a:close/>
                  </a:path>
                </a:pathLst>
              </a:custGeom>
              <a:grpFill/>
              <a:ln>
                <a:noFill/>
              </a:ln>
            </p:spPr>
            <p:txBody>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marL="0" marR="0" lvl="0" indent="0" defTabSz="914400" eaLnBrk="1" fontAlgn="auto" latinLnBrk="0" hangingPunct="1">
                  <a:lnSpc>
                    <a:spcPct val="120000"/>
                  </a:lnSpc>
                  <a:buClrTx/>
                  <a:buSzTx/>
                  <a:buFontTx/>
                  <a:buNone/>
                  <a:defRPr/>
                </a:pPr>
                <a:endParaRPr kumimoji="0" lang="en-AU" sz="1800" b="0" i="0" u="none" strike="noStrike" kern="0" cap="none" spc="0" normalizeH="0" baseline="0" noProof="0">
                  <a:ln>
                    <a:noFill/>
                  </a:ln>
                  <a:solidFill>
                    <a:srgbClr val="000000"/>
                  </a:solidFill>
                  <a:effectLst/>
                  <a:uLnTx/>
                  <a:uFillTx/>
                  <a:cs typeface="+mn-ea"/>
                  <a:sym typeface="+mn-lt"/>
                </a:endParaRPr>
              </a:p>
            </p:txBody>
          </p:sp>
          <p:sp>
            <p:nvSpPr>
              <p:cNvPr id="152" name="Freeform 59"/>
              <p:cNvSpPr/>
              <p:nvPr/>
            </p:nvSpPr>
            <p:spPr bwMode="auto">
              <a:xfrm>
                <a:off x="3944938" y="3860800"/>
                <a:ext cx="20638" cy="36513"/>
              </a:xfrm>
              <a:custGeom>
                <a:avLst/>
                <a:gdLst>
                  <a:gd name="T0" fmla="*/ 0 w 27"/>
                  <a:gd name="T1" fmla="*/ 48 h 48"/>
                  <a:gd name="T2" fmla="*/ 0 w 27"/>
                  <a:gd name="T3" fmla="*/ 41 h 48"/>
                  <a:gd name="T4" fmla="*/ 5 w 27"/>
                  <a:gd name="T5" fmla="*/ 34 h 48"/>
                  <a:gd name="T6" fmla="*/ 16 w 27"/>
                  <a:gd name="T7" fmla="*/ 15 h 48"/>
                  <a:gd name="T8" fmla="*/ 10 w 27"/>
                  <a:gd name="T9" fmla="*/ 9 h 48"/>
                  <a:gd name="T10" fmla="*/ 3 w 27"/>
                  <a:gd name="T11" fmla="*/ 12 h 48"/>
                  <a:gd name="T12" fmla="*/ 1 w 27"/>
                  <a:gd name="T13" fmla="*/ 3 h 48"/>
                  <a:gd name="T14" fmla="*/ 12 w 27"/>
                  <a:gd name="T15" fmla="*/ 0 h 48"/>
                  <a:gd name="T16" fmla="*/ 27 w 27"/>
                  <a:gd name="T17" fmla="*/ 14 h 48"/>
                  <a:gd name="T18" fmla="*/ 16 w 27"/>
                  <a:gd name="T19" fmla="*/ 35 h 48"/>
                  <a:gd name="T20" fmla="*/ 14 w 27"/>
                  <a:gd name="T21" fmla="*/ 38 h 48"/>
                  <a:gd name="T22" fmla="*/ 14 w 27"/>
                  <a:gd name="T23" fmla="*/ 38 h 48"/>
                  <a:gd name="T24" fmla="*/ 27 w 27"/>
                  <a:gd name="T25" fmla="*/ 38 h 48"/>
                  <a:gd name="T26" fmla="*/ 27 w 27"/>
                  <a:gd name="T27" fmla="*/ 48 h 48"/>
                  <a:gd name="T28" fmla="*/ 0 w 27"/>
                  <a:gd name="T29" fmla="*/ 48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7" h="48">
                    <a:moveTo>
                      <a:pt x="0" y="48"/>
                    </a:moveTo>
                    <a:cubicBezTo>
                      <a:pt x="0" y="41"/>
                      <a:pt x="0" y="41"/>
                      <a:pt x="0" y="41"/>
                    </a:cubicBezTo>
                    <a:cubicBezTo>
                      <a:pt x="5" y="34"/>
                      <a:pt x="5" y="34"/>
                      <a:pt x="5" y="34"/>
                    </a:cubicBezTo>
                    <a:cubicBezTo>
                      <a:pt x="12" y="26"/>
                      <a:pt x="16" y="21"/>
                      <a:pt x="16" y="15"/>
                    </a:cubicBezTo>
                    <a:cubicBezTo>
                      <a:pt x="16" y="12"/>
                      <a:pt x="14" y="9"/>
                      <a:pt x="10" y="9"/>
                    </a:cubicBezTo>
                    <a:cubicBezTo>
                      <a:pt x="7" y="9"/>
                      <a:pt x="5" y="11"/>
                      <a:pt x="3" y="12"/>
                    </a:cubicBezTo>
                    <a:cubicBezTo>
                      <a:pt x="1" y="3"/>
                      <a:pt x="1" y="3"/>
                      <a:pt x="1" y="3"/>
                    </a:cubicBezTo>
                    <a:cubicBezTo>
                      <a:pt x="3" y="1"/>
                      <a:pt x="8" y="0"/>
                      <a:pt x="12" y="0"/>
                    </a:cubicBezTo>
                    <a:cubicBezTo>
                      <a:pt x="24" y="0"/>
                      <a:pt x="27" y="8"/>
                      <a:pt x="27" y="14"/>
                    </a:cubicBezTo>
                    <a:cubicBezTo>
                      <a:pt x="27" y="23"/>
                      <a:pt x="21" y="30"/>
                      <a:pt x="16" y="35"/>
                    </a:cubicBezTo>
                    <a:cubicBezTo>
                      <a:pt x="14" y="38"/>
                      <a:pt x="14" y="38"/>
                      <a:pt x="14" y="38"/>
                    </a:cubicBezTo>
                    <a:cubicBezTo>
                      <a:pt x="14" y="38"/>
                      <a:pt x="14" y="38"/>
                      <a:pt x="14" y="38"/>
                    </a:cubicBezTo>
                    <a:cubicBezTo>
                      <a:pt x="27" y="38"/>
                      <a:pt x="27" y="38"/>
                      <a:pt x="27" y="38"/>
                    </a:cubicBezTo>
                    <a:cubicBezTo>
                      <a:pt x="27" y="48"/>
                      <a:pt x="27" y="48"/>
                      <a:pt x="27" y="48"/>
                    </a:cubicBezTo>
                    <a:lnTo>
                      <a:pt x="0" y="48"/>
                    </a:lnTo>
                    <a:close/>
                  </a:path>
                </a:pathLst>
              </a:custGeom>
              <a:grpFill/>
              <a:ln>
                <a:noFill/>
              </a:ln>
            </p:spPr>
            <p:txBody>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marL="0" marR="0" lvl="0" indent="0" defTabSz="914400" eaLnBrk="1" fontAlgn="auto" latinLnBrk="0" hangingPunct="1">
                  <a:lnSpc>
                    <a:spcPct val="120000"/>
                  </a:lnSpc>
                  <a:buClrTx/>
                  <a:buSzTx/>
                  <a:buFontTx/>
                  <a:buNone/>
                  <a:defRPr/>
                </a:pPr>
                <a:endParaRPr kumimoji="0" lang="en-AU" sz="1800" b="0" i="0" u="none" strike="noStrike" kern="0" cap="none" spc="0" normalizeH="0" baseline="0" noProof="0">
                  <a:ln>
                    <a:noFill/>
                  </a:ln>
                  <a:solidFill>
                    <a:srgbClr val="000000"/>
                  </a:solidFill>
                  <a:effectLst/>
                  <a:uLnTx/>
                  <a:uFillTx/>
                  <a:cs typeface="+mn-ea"/>
                  <a:sym typeface="+mn-lt"/>
                </a:endParaRPr>
              </a:p>
            </p:txBody>
          </p:sp>
          <p:sp>
            <p:nvSpPr>
              <p:cNvPr id="153" name="Freeform 60"/>
              <p:cNvSpPr/>
              <p:nvPr/>
            </p:nvSpPr>
            <p:spPr bwMode="auto">
              <a:xfrm>
                <a:off x="3970338" y="3860800"/>
                <a:ext cx="19050" cy="38100"/>
              </a:xfrm>
              <a:custGeom>
                <a:avLst/>
                <a:gdLst>
                  <a:gd name="T0" fmla="*/ 1 w 26"/>
                  <a:gd name="T1" fmla="*/ 38 h 49"/>
                  <a:gd name="T2" fmla="*/ 8 w 26"/>
                  <a:gd name="T3" fmla="*/ 40 h 49"/>
                  <a:gd name="T4" fmla="*/ 15 w 26"/>
                  <a:gd name="T5" fmla="*/ 34 h 49"/>
                  <a:gd name="T6" fmla="*/ 7 w 26"/>
                  <a:gd name="T7" fmla="*/ 27 h 49"/>
                  <a:gd name="T8" fmla="*/ 5 w 26"/>
                  <a:gd name="T9" fmla="*/ 27 h 49"/>
                  <a:gd name="T10" fmla="*/ 5 w 26"/>
                  <a:gd name="T11" fmla="*/ 19 h 49"/>
                  <a:gd name="T12" fmla="*/ 6 w 26"/>
                  <a:gd name="T13" fmla="*/ 19 h 49"/>
                  <a:gd name="T14" fmla="*/ 14 w 26"/>
                  <a:gd name="T15" fmla="*/ 14 h 49"/>
                  <a:gd name="T16" fmla="*/ 9 w 26"/>
                  <a:gd name="T17" fmla="*/ 9 h 49"/>
                  <a:gd name="T18" fmla="*/ 3 w 26"/>
                  <a:gd name="T19" fmla="*/ 11 h 49"/>
                  <a:gd name="T20" fmla="*/ 1 w 26"/>
                  <a:gd name="T21" fmla="*/ 2 h 49"/>
                  <a:gd name="T22" fmla="*/ 12 w 26"/>
                  <a:gd name="T23" fmla="*/ 0 h 49"/>
                  <a:gd name="T24" fmla="*/ 25 w 26"/>
                  <a:gd name="T25" fmla="*/ 12 h 49"/>
                  <a:gd name="T26" fmla="*/ 18 w 26"/>
                  <a:gd name="T27" fmla="*/ 22 h 49"/>
                  <a:gd name="T28" fmla="*/ 18 w 26"/>
                  <a:gd name="T29" fmla="*/ 22 h 49"/>
                  <a:gd name="T30" fmla="*/ 26 w 26"/>
                  <a:gd name="T31" fmla="*/ 34 h 49"/>
                  <a:gd name="T32" fmla="*/ 10 w 26"/>
                  <a:gd name="T33" fmla="*/ 49 h 49"/>
                  <a:gd name="T34" fmla="*/ 0 w 26"/>
                  <a:gd name="T35" fmla="*/ 47 h 49"/>
                  <a:gd name="T36" fmla="*/ 1 w 26"/>
                  <a:gd name="T37" fmla="*/ 38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6" h="49">
                    <a:moveTo>
                      <a:pt x="1" y="38"/>
                    </a:moveTo>
                    <a:cubicBezTo>
                      <a:pt x="3" y="39"/>
                      <a:pt x="6" y="40"/>
                      <a:pt x="8" y="40"/>
                    </a:cubicBezTo>
                    <a:cubicBezTo>
                      <a:pt x="13" y="40"/>
                      <a:pt x="15" y="37"/>
                      <a:pt x="15" y="34"/>
                    </a:cubicBezTo>
                    <a:cubicBezTo>
                      <a:pt x="15" y="29"/>
                      <a:pt x="11" y="27"/>
                      <a:pt x="7" y="27"/>
                    </a:cubicBezTo>
                    <a:cubicBezTo>
                      <a:pt x="5" y="27"/>
                      <a:pt x="5" y="27"/>
                      <a:pt x="5" y="27"/>
                    </a:cubicBezTo>
                    <a:cubicBezTo>
                      <a:pt x="5" y="19"/>
                      <a:pt x="5" y="19"/>
                      <a:pt x="5" y="19"/>
                    </a:cubicBezTo>
                    <a:cubicBezTo>
                      <a:pt x="6" y="19"/>
                      <a:pt x="6" y="19"/>
                      <a:pt x="6" y="19"/>
                    </a:cubicBezTo>
                    <a:cubicBezTo>
                      <a:pt x="10" y="19"/>
                      <a:pt x="14" y="18"/>
                      <a:pt x="14" y="14"/>
                    </a:cubicBezTo>
                    <a:cubicBezTo>
                      <a:pt x="14" y="11"/>
                      <a:pt x="12" y="9"/>
                      <a:pt x="9" y="9"/>
                    </a:cubicBezTo>
                    <a:cubicBezTo>
                      <a:pt x="7" y="9"/>
                      <a:pt x="4" y="10"/>
                      <a:pt x="3" y="11"/>
                    </a:cubicBezTo>
                    <a:cubicBezTo>
                      <a:pt x="1" y="2"/>
                      <a:pt x="1" y="2"/>
                      <a:pt x="1" y="2"/>
                    </a:cubicBezTo>
                    <a:cubicBezTo>
                      <a:pt x="3" y="1"/>
                      <a:pt x="8" y="0"/>
                      <a:pt x="12" y="0"/>
                    </a:cubicBezTo>
                    <a:cubicBezTo>
                      <a:pt x="21" y="0"/>
                      <a:pt x="25" y="6"/>
                      <a:pt x="25" y="12"/>
                    </a:cubicBezTo>
                    <a:cubicBezTo>
                      <a:pt x="25" y="17"/>
                      <a:pt x="22" y="20"/>
                      <a:pt x="18" y="22"/>
                    </a:cubicBezTo>
                    <a:cubicBezTo>
                      <a:pt x="18" y="22"/>
                      <a:pt x="18" y="22"/>
                      <a:pt x="18" y="22"/>
                    </a:cubicBezTo>
                    <a:cubicBezTo>
                      <a:pt x="23" y="24"/>
                      <a:pt x="26" y="28"/>
                      <a:pt x="26" y="34"/>
                    </a:cubicBezTo>
                    <a:cubicBezTo>
                      <a:pt x="26" y="41"/>
                      <a:pt x="21" y="49"/>
                      <a:pt x="10" y="49"/>
                    </a:cubicBezTo>
                    <a:cubicBezTo>
                      <a:pt x="5" y="49"/>
                      <a:pt x="2" y="48"/>
                      <a:pt x="0" y="47"/>
                    </a:cubicBezTo>
                    <a:lnTo>
                      <a:pt x="1" y="38"/>
                    </a:lnTo>
                    <a:close/>
                  </a:path>
                </a:pathLst>
              </a:custGeom>
              <a:grpFill/>
              <a:ln>
                <a:noFill/>
              </a:ln>
            </p:spPr>
            <p:txBody>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marL="0" marR="0" lvl="0" indent="0" defTabSz="914400" eaLnBrk="1" fontAlgn="auto" latinLnBrk="0" hangingPunct="1">
                  <a:lnSpc>
                    <a:spcPct val="120000"/>
                  </a:lnSpc>
                  <a:buClrTx/>
                  <a:buSzTx/>
                  <a:buFontTx/>
                  <a:buNone/>
                  <a:defRPr/>
                </a:pPr>
                <a:endParaRPr kumimoji="0" lang="en-AU" sz="1800" b="0" i="0" u="none" strike="noStrike" kern="0" cap="none" spc="0" normalizeH="0" baseline="0" noProof="0">
                  <a:ln>
                    <a:noFill/>
                  </a:ln>
                  <a:solidFill>
                    <a:srgbClr val="000000"/>
                  </a:solidFill>
                  <a:effectLst/>
                  <a:uLnTx/>
                  <a:uFillTx/>
                  <a:cs typeface="+mn-ea"/>
                  <a:sym typeface="+mn-lt"/>
                </a:endParaRPr>
              </a:p>
            </p:txBody>
          </p:sp>
          <p:sp>
            <p:nvSpPr>
              <p:cNvPr id="154" name="Freeform 61"/>
              <p:cNvSpPr>
                <a:spLocks noEditPoints="1"/>
              </p:cNvSpPr>
              <p:nvPr/>
            </p:nvSpPr>
            <p:spPr bwMode="auto">
              <a:xfrm>
                <a:off x="3994150" y="3862388"/>
                <a:ext cx="23813" cy="34925"/>
              </a:xfrm>
              <a:custGeom>
                <a:avLst/>
                <a:gdLst>
                  <a:gd name="T0" fmla="*/ 17 w 31"/>
                  <a:gd name="T1" fmla="*/ 47 h 47"/>
                  <a:gd name="T2" fmla="*/ 17 w 31"/>
                  <a:gd name="T3" fmla="*/ 37 h 47"/>
                  <a:gd name="T4" fmla="*/ 0 w 31"/>
                  <a:gd name="T5" fmla="*/ 37 h 47"/>
                  <a:gd name="T6" fmla="*/ 0 w 31"/>
                  <a:gd name="T7" fmla="*/ 29 h 47"/>
                  <a:gd name="T8" fmla="*/ 16 w 31"/>
                  <a:gd name="T9" fmla="*/ 0 h 47"/>
                  <a:gd name="T10" fmla="*/ 27 w 31"/>
                  <a:gd name="T11" fmla="*/ 0 h 47"/>
                  <a:gd name="T12" fmla="*/ 27 w 31"/>
                  <a:gd name="T13" fmla="*/ 28 h 47"/>
                  <a:gd name="T14" fmla="*/ 31 w 31"/>
                  <a:gd name="T15" fmla="*/ 28 h 47"/>
                  <a:gd name="T16" fmla="*/ 31 w 31"/>
                  <a:gd name="T17" fmla="*/ 37 h 47"/>
                  <a:gd name="T18" fmla="*/ 27 w 31"/>
                  <a:gd name="T19" fmla="*/ 37 h 47"/>
                  <a:gd name="T20" fmla="*/ 27 w 31"/>
                  <a:gd name="T21" fmla="*/ 47 h 47"/>
                  <a:gd name="T22" fmla="*/ 17 w 31"/>
                  <a:gd name="T23" fmla="*/ 47 h 47"/>
                  <a:gd name="T24" fmla="*/ 17 w 31"/>
                  <a:gd name="T25" fmla="*/ 28 h 47"/>
                  <a:gd name="T26" fmla="*/ 17 w 31"/>
                  <a:gd name="T27" fmla="*/ 19 h 47"/>
                  <a:gd name="T28" fmla="*/ 17 w 31"/>
                  <a:gd name="T29" fmla="*/ 12 h 47"/>
                  <a:gd name="T30" fmla="*/ 17 w 31"/>
                  <a:gd name="T31" fmla="*/ 12 h 47"/>
                  <a:gd name="T32" fmla="*/ 14 w 31"/>
                  <a:gd name="T33" fmla="*/ 19 h 47"/>
                  <a:gd name="T34" fmla="*/ 10 w 31"/>
                  <a:gd name="T35" fmla="*/ 27 h 47"/>
                  <a:gd name="T36" fmla="*/ 10 w 31"/>
                  <a:gd name="T37" fmla="*/ 28 h 47"/>
                  <a:gd name="T38" fmla="*/ 17 w 31"/>
                  <a:gd name="T39" fmla="*/ 28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1" h="47">
                    <a:moveTo>
                      <a:pt x="17" y="47"/>
                    </a:moveTo>
                    <a:cubicBezTo>
                      <a:pt x="17" y="37"/>
                      <a:pt x="17" y="37"/>
                      <a:pt x="17" y="37"/>
                    </a:cubicBezTo>
                    <a:cubicBezTo>
                      <a:pt x="0" y="37"/>
                      <a:pt x="0" y="37"/>
                      <a:pt x="0" y="37"/>
                    </a:cubicBezTo>
                    <a:cubicBezTo>
                      <a:pt x="0" y="29"/>
                      <a:pt x="0" y="29"/>
                      <a:pt x="0" y="29"/>
                    </a:cubicBezTo>
                    <a:cubicBezTo>
                      <a:pt x="16" y="0"/>
                      <a:pt x="16" y="0"/>
                      <a:pt x="16" y="0"/>
                    </a:cubicBezTo>
                    <a:cubicBezTo>
                      <a:pt x="27" y="0"/>
                      <a:pt x="27" y="0"/>
                      <a:pt x="27" y="0"/>
                    </a:cubicBezTo>
                    <a:cubicBezTo>
                      <a:pt x="27" y="28"/>
                      <a:pt x="27" y="28"/>
                      <a:pt x="27" y="28"/>
                    </a:cubicBezTo>
                    <a:cubicBezTo>
                      <a:pt x="31" y="28"/>
                      <a:pt x="31" y="28"/>
                      <a:pt x="31" y="28"/>
                    </a:cubicBezTo>
                    <a:cubicBezTo>
                      <a:pt x="31" y="37"/>
                      <a:pt x="31" y="37"/>
                      <a:pt x="31" y="37"/>
                    </a:cubicBezTo>
                    <a:cubicBezTo>
                      <a:pt x="27" y="37"/>
                      <a:pt x="27" y="37"/>
                      <a:pt x="27" y="37"/>
                    </a:cubicBezTo>
                    <a:cubicBezTo>
                      <a:pt x="27" y="47"/>
                      <a:pt x="27" y="47"/>
                      <a:pt x="27" y="47"/>
                    </a:cubicBezTo>
                    <a:lnTo>
                      <a:pt x="17" y="47"/>
                    </a:lnTo>
                    <a:close/>
                    <a:moveTo>
                      <a:pt x="17" y="28"/>
                    </a:moveTo>
                    <a:cubicBezTo>
                      <a:pt x="17" y="19"/>
                      <a:pt x="17" y="19"/>
                      <a:pt x="17" y="19"/>
                    </a:cubicBezTo>
                    <a:cubicBezTo>
                      <a:pt x="17" y="17"/>
                      <a:pt x="17" y="15"/>
                      <a:pt x="17" y="12"/>
                    </a:cubicBezTo>
                    <a:cubicBezTo>
                      <a:pt x="17" y="12"/>
                      <a:pt x="17" y="12"/>
                      <a:pt x="17" y="12"/>
                    </a:cubicBezTo>
                    <a:cubicBezTo>
                      <a:pt x="16" y="14"/>
                      <a:pt x="15" y="17"/>
                      <a:pt x="14" y="19"/>
                    </a:cubicBezTo>
                    <a:cubicBezTo>
                      <a:pt x="10" y="27"/>
                      <a:pt x="10" y="27"/>
                      <a:pt x="10" y="27"/>
                    </a:cubicBezTo>
                    <a:cubicBezTo>
                      <a:pt x="10" y="28"/>
                      <a:pt x="10" y="28"/>
                      <a:pt x="10" y="28"/>
                    </a:cubicBezTo>
                    <a:lnTo>
                      <a:pt x="17" y="28"/>
                    </a:lnTo>
                    <a:close/>
                  </a:path>
                </a:pathLst>
              </a:custGeom>
              <a:grpFill/>
              <a:ln>
                <a:noFill/>
              </a:ln>
            </p:spPr>
            <p:txBody>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marL="0" marR="0" lvl="0" indent="0" defTabSz="914400" eaLnBrk="1" fontAlgn="auto" latinLnBrk="0" hangingPunct="1">
                  <a:lnSpc>
                    <a:spcPct val="120000"/>
                  </a:lnSpc>
                  <a:buClrTx/>
                  <a:buSzTx/>
                  <a:buFontTx/>
                  <a:buNone/>
                  <a:defRPr/>
                </a:pPr>
                <a:endParaRPr kumimoji="0" lang="en-AU" sz="1800" b="0" i="0" u="none" strike="noStrike" kern="0" cap="none" spc="0" normalizeH="0" baseline="0" noProof="0">
                  <a:ln>
                    <a:noFill/>
                  </a:ln>
                  <a:solidFill>
                    <a:srgbClr val="000000"/>
                  </a:solidFill>
                  <a:effectLst/>
                  <a:uLnTx/>
                  <a:uFillTx/>
                  <a:cs typeface="+mn-ea"/>
                  <a:sym typeface="+mn-lt"/>
                </a:endParaRPr>
              </a:p>
            </p:txBody>
          </p:sp>
          <p:sp>
            <p:nvSpPr>
              <p:cNvPr id="155" name="Freeform 62"/>
              <p:cNvSpPr/>
              <p:nvPr/>
            </p:nvSpPr>
            <p:spPr bwMode="auto">
              <a:xfrm>
                <a:off x="4019550" y="3862388"/>
                <a:ext cx="20638" cy="36513"/>
              </a:xfrm>
              <a:custGeom>
                <a:avLst/>
                <a:gdLst>
                  <a:gd name="T0" fmla="*/ 26 w 27"/>
                  <a:gd name="T1" fmla="*/ 9 h 48"/>
                  <a:gd name="T2" fmla="*/ 13 w 27"/>
                  <a:gd name="T3" fmla="*/ 9 h 48"/>
                  <a:gd name="T4" fmla="*/ 13 w 27"/>
                  <a:gd name="T5" fmla="*/ 16 h 48"/>
                  <a:gd name="T6" fmla="*/ 14 w 27"/>
                  <a:gd name="T7" fmla="*/ 16 h 48"/>
                  <a:gd name="T8" fmla="*/ 23 w 27"/>
                  <a:gd name="T9" fmla="*/ 20 h 48"/>
                  <a:gd name="T10" fmla="*/ 27 w 27"/>
                  <a:gd name="T11" fmla="*/ 31 h 48"/>
                  <a:gd name="T12" fmla="*/ 10 w 27"/>
                  <a:gd name="T13" fmla="*/ 48 h 48"/>
                  <a:gd name="T14" fmla="*/ 0 w 27"/>
                  <a:gd name="T15" fmla="*/ 46 h 48"/>
                  <a:gd name="T16" fmla="*/ 2 w 27"/>
                  <a:gd name="T17" fmla="*/ 37 h 48"/>
                  <a:gd name="T18" fmla="*/ 9 w 27"/>
                  <a:gd name="T19" fmla="*/ 39 h 48"/>
                  <a:gd name="T20" fmla="*/ 16 w 27"/>
                  <a:gd name="T21" fmla="*/ 32 h 48"/>
                  <a:gd name="T22" fmla="*/ 6 w 27"/>
                  <a:gd name="T23" fmla="*/ 24 h 48"/>
                  <a:gd name="T24" fmla="*/ 3 w 27"/>
                  <a:gd name="T25" fmla="*/ 24 h 48"/>
                  <a:gd name="T26" fmla="*/ 5 w 27"/>
                  <a:gd name="T27" fmla="*/ 0 h 48"/>
                  <a:gd name="T28" fmla="*/ 26 w 27"/>
                  <a:gd name="T29" fmla="*/ 0 h 48"/>
                  <a:gd name="T30" fmla="*/ 26 w 27"/>
                  <a:gd name="T31" fmla="*/ 9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7" h="48">
                    <a:moveTo>
                      <a:pt x="26" y="9"/>
                    </a:moveTo>
                    <a:cubicBezTo>
                      <a:pt x="13" y="9"/>
                      <a:pt x="13" y="9"/>
                      <a:pt x="13" y="9"/>
                    </a:cubicBezTo>
                    <a:cubicBezTo>
                      <a:pt x="13" y="16"/>
                      <a:pt x="13" y="16"/>
                      <a:pt x="13" y="16"/>
                    </a:cubicBezTo>
                    <a:cubicBezTo>
                      <a:pt x="13" y="16"/>
                      <a:pt x="14" y="16"/>
                      <a:pt x="14" y="16"/>
                    </a:cubicBezTo>
                    <a:cubicBezTo>
                      <a:pt x="16" y="16"/>
                      <a:pt x="20" y="17"/>
                      <a:pt x="23" y="20"/>
                    </a:cubicBezTo>
                    <a:cubicBezTo>
                      <a:pt x="26" y="22"/>
                      <a:pt x="27" y="26"/>
                      <a:pt x="27" y="31"/>
                    </a:cubicBezTo>
                    <a:cubicBezTo>
                      <a:pt x="27" y="40"/>
                      <a:pt x="21" y="48"/>
                      <a:pt x="10" y="48"/>
                    </a:cubicBezTo>
                    <a:cubicBezTo>
                      <a:pt x="6" y="48"/>
                      <a:pt x="2" y="47"/>
                      <a:pt x="0" y="46"/>
                    </a:cubicBezTo>
                    <a:cubicBezTo>
                      <a:pt x="2" y="37"/>
                      <a:pt x="2" y="37"/>
                      <a:pt x="2" y="37"/>
                    </a:cubicBezTo>
                    <a:cubicBezTo>
                      <a:pt x="4" y="38"/>
                      <a:pt x="6" y="39"/>
                      <a:pt x="9" y="39"/>
                    </a:cubicBezTo>
                    <a:cubicBezTo>
                      <a:pt x="13" y="39"/>
                      <a:pt x="16" y="36"/>
                      <a:pt x="16" y="32"/>
                    </a:cubicBezTo>
                    <a:cubicBezTo>
                      <a:pt x="16" y="26"/>
                      <a:pt x="11" y="24"/>
                      <a:pt x="6" y="24"/>
                    </a:cubicBezTo>
                    <a:cubicBezTo>
                      <a:pt x="5" y="24"/>
                      <a:pt x="4" y="24"/>
                      <a:pt x="3" y="24"/>
                    </a:cubicBezTo>
                    <a:cubicBezTo>
                      <a:pt x="5" y="0"/>
                      <a:pt x="5" y="0"/>
                      <a:pt x="5" y="0"/>
                    </a:cubicBezTo>
                    <a:cubicBezTo>
                      <a:pt x="26" y="0"/>
                      <a:pt x="26" y="0"/>
                      <a:pt x="26" y="0"/>
                    </a:cubicBezTo>
                    <a:lnTo>
                      <a:pt x="26" y="9"/>
                    </a:lnTo>
                    <a:close/>
                  </a:path>
                </a:pathLst>
              </a:custGeom>
              <a:grpFill/>
              <a:ln>
                <a:noFill/>
              </a:ln>
            </p:spPr>
            <p:txBody>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marL="0" marR="0" lvl="0" indent="0" defTabSz="914400" eaLnBrk="1" fontAlgn="auto" latinLnBrk="0" hangingPunct="1">
                  <a:lnSpc>
                    <a:spcPct val="120000"/>
                  </a:lnSpc>
                  <a:buClrTx/>
                  <a:buSzTx/>
                  <a:buFontTx/>
                  <a:buNone/>
                  <a:defRPr/>
                </a:pPr>
                <a:endParaRPr kumimoji="0" lang="en-AU" sz="1800" b="0" i="0" u="none" strike="noStrike" kern="0" cap="none" spc="0" normalizeH="0" baseline="0" noProof="0">
                  <a:ln>
                    <a:noFill/>
                  </a:ln>
                  <a:solidFill>
                    <a:srgbClr val="000000"/>
                  </a:solidFill>
                  <a:effectLst/>
                  <a:uLnTx/>
                  <a:uFillTx/>
                  <a:cs typeface="+mn-ea"/>
                  <a:sym typeface="+mn-lt"/>
                </a:endParaRPr>
              </a:p>
            </p:txBody>
          </p:sp>
          <p:sp>
            <p:nvSpPr>
              <p:cNvPr id="156" name="Freeform 63"/>
              <p:cNvSpPr>
                <a:spLocks noEditPoints="1"/>
              </p:cNvSpPr>
              <p:nvPr/>
            </p:nvSpPr>
            <p:spPr bwMode="auto">
              <a:xfrm>
                <a:off x="4044950" y="3860800"/>
                <a:ext cx="22225" cy="38100"/>
              </a:xfrm>
              <a:custGeom>
                <a:avLst/>
                <a:gdLst>
                  <a:gd name="T0" fmla="*/ 26 w 30"/>
                  <a:gd name="T1" fmla="*/ 9 h 49"/>
                  <a:gd name="T2" fmla="*/ 22 w 30"/>
                  <a:gd name="T3" fmla="*/ 10 h 49"/>
                  <a:gd name="T4" fmla="*/ 12 w 30"/>
                  <a:gd name="T5" fmla="*/ 20 h 49"/>
                  <a:gd name="T6" fmla="*/ 12 w 30"/>
                  <a:gd name="T7" fmla="*/ 20 h 49"/>
                  <a:gd name="T8" fmla="*/ 19 w 30"/>
                  <a:gd name="T9" fmla="*/ 17 h 49"/>
                  <a:gd name="T10" fmla="*/ 30 w 30"/>
                  <a:gd name="T11" fmla="*/ 32 h 49"/>
                  <a:gd name="T12" fmla="*/ 16 w 30"/>
                  <a:gd name="T13" fmla="*/ 49 h 49"/>
                  <a:gd name="T14" fmla="*/ 0 w 30"/>
                  <a:gd name="T15" fmla="*/ 29 h 49"/>
                  <a:gd name="T16" fmla="*/ 9 w 30"/>
                  <a:gd name="T17" fmla="*/ 7 h 49"/>
                  <a:gd name="T18" fmla="*/ 20 w 30"/>
                  <a:gd name="T19" fmla="*/ 1 h 49"/>
                  <a:gd name="T20" fmla="*/ 26 w 30"/>
                  <a:gd name="T21" fmla="*/ 0 h 49"/>
                  <a:gd name="T22" fmla="*/ 26 w 30"/>
                  <a:gd name="T23" fmla="*/ 9 h 49"/>
                  <a:gd name="T24" fmla="*/ 19 w 30"/>
                  <a:gd name="T25" fmla="*/ 31 h 49"/>
                  <a:gd name="T26" fmla="*/ 15 w 30"/>
                  <a:gd name="T27" fmla="*/ 25 h 49"/>
                  <a:gd name="T28" fmla="*/ 12 w 30"/>
                  <a:gd name="T29" fmla="*/ 27 h 49"/>
                  <a:gd name="T30" fmla="*/ 12 w 30"/>
                  <a:gd name="T31" fmla="*/ 32 h 49"/>
                  <a:gd name="T32" fmla="*/ 15 w 30"/>
                  <a:gd name="T33" fmla="*/ 41 h 49"/>
                  <a:gd name="T34" fmla="*/ 19 w 30"/>
                  <a:gd name="T35" fmla="*/ 3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0" h="49">
                    <a:moveTo>
                      <a:pt x="26" y="9"/>
                    </a:moveTo>
                    <a:cubicBezTo>
                      <a:pt x="25" y="9"/>
                      <a:pt x="23" y="9"/>
                      <a:pt x="22" y="10"/>
                    </a:cubicBezTo>
                    <a:cubicBezTo>
                      <a:pt x="16" y="11"/>
                      <a:pt x="13" y="15"/>
                      <a:pt x="12" y="20"/>
                    </a:cubicBezTo>
                    <a:cubicBezTo>
                      <a:pt x="12" y="20"/>
                      <a:pt x="12" y="20"/>
                      <a:pt x="12" y="20"/>
                    </a:cubicBezTo>
                    <a:cubicBezTo>
                      <a:pt x="14" y="18"/>
                      <a:pt x="16" y="17"/>
                      <a:pt x="19" y="17"/>
                    </a:cubicBezTo>
                    <a:cubicBezTo>
                      <a:pt x="26" y="17"/>
                      <a:pt x="30" y="23"/>
                      <a:pt x="30" y="32"/>
                    </a:cubicBezTo>
                    <a:cubicBezTo>
                      <a:pt x="30" y="40"/>
                      <a:pt x="26" y="49"/>
                      <a:pt x="16" y="49"/>
                    </a:cubicBezTo>
                    <a:cubicBezTo>
                      <a:pt x="6" y="49"/>
                      <a:pt x="0" y="41"/>
                      <a:pt x="0" y="29"/>
                    </a:cubicBezTo>
                    <a:cubicBezTo>
                      <a:pt x="0" y="18"/>
                      <a:pt x="4" y="11"/>
                      <a:pt x="9" y="7"/>
                    </a:cubicBezTo>
                    <a:cubicBezTo>
                      <a:pt x="12" y="3"/>
                      <a:pt x="17" y="1"/>
                      <a:pt x="20" y="1"/>
                    </a:cubicBezTo>
                    <a:cubicBezTo>
                      <a:pt x="23" y="0"/>
                      <a:pt x="25" y="0"/>
                      <a:pt x="26" y="0"/>
                    </a:cubicBezTo>
                    <a:lnTo>
                      <a:pt x="26" y="9"/>
                    </a:lnTo>
                    <a:close/>
                    <a:moveTo>
                      <a:pt x="19" y="31"/>
                    </a:moveTo>
                    <a:cubicBezTo>
                      <a:pt x="19" y="29"/>
                      <a:pt x="18" y="25"/>
                      <a:pt x="15" y="25"/>
                    </a:cubicBezTo>
                    <a:cubicBezTo>
                      <a:pt x="14" y="25"/>
                      <a:pt x="13" y="26"/>
                      <a:pt x="12" y="27"/>
                    </a:cubicBezTo>
                    <a:cubicBezTo>
                      <a:pt x="12" y="28"/>
                      <a:pt x="12" y="29"/>
                      <a:pt x="12" y="32"/>
                    </a:cubicBezTo>
                    <a:cubicBezTo>
                      <a:pt x="12" y="37"/>
                      <a:pt x="13" y="41"/>
                      <a:pt x="15" y="41"/>
                    </a:cubicBezTo>
                    <a:cubicBezTo>
                      <a:pt x="19" y="41"/>
                      <a:pt x="19" y="36"/>
                      <a:pt x="19" y="31"/>
                    </a:cubicBezTo>
                    <a:close/>
                  </a:path>
                </a:pathLst>
              </a:custGeom>
              <a:grpFill/>
              <a:ln>
                <a:noFill/>
              </a:ln>
            </p:spPr>
            <p:txBody>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marL="0" marR="0" lvl="0" indent="0" defTabSz="914400" eaLnBrk="1" fontAlgn="auto" latinLnBrk="0" hangingPunct="1">
                  <a:lnSpc>
                    <a:spcPct val="120000"/>
                  </a:lnSpc>
                  <a:buClrTx/>
                  <a:buSzTx/>
                  <a:buFontTx/>
                  <a:buNone/>
                  <a:defRPr/>
                </a:pPr>
                <a:endParaRPr kumimoji="0" lang="en-AU" sz="1800" b="0" i="0" u="none" strike="noStrike" kern="0" cap="none" spc="0" normalizeH="0" baseline="0" noProof="0">
                  <a:ln>
                    <a:noFill/>
                  </a:ln>
                  <a:solidFill>
                    <a:srgbClr val="000000"/>
                  </a:solidFill>
                  <a:effectLst/>
                  <a:uLnTx/>
                  <a:uFillTx/>
                  <a:cs typeface="+mn-ea"/>
                  <a:sym typeface="+mn-lt"/>
                </a:endParaRPr>
              </a:p>
            </p:txBody>
          </p:sp>
        </p:grpSp>
      </p:grpSp>
      <p:grpSp>
        <p:nvGrpSpPr>
          <p:cNvPr id="11" name="组合 10"/>
          <p:cNvGrpSpPr/>
          <p:nvPr/>
        </p:nvGrpSpPr>
        <p:grpSpPr>
          <a:xfrm>
            <a:off x="4575899" y="3174253"/>
            <a:ext cx="1012825" cy="1165225"/>
            <a:chOff x="4575899" y="3174253"/>
            <a:chExt cx="1012825" cy="1165225"/>
          </a:xfrm>
        </p:grpSpPr>
        <p:sp>
          <p:nvSpPr>
            <p:cNvPr id="70" name="Freeform 10"/>
            <p:cNvSpPr/>
            <p:nvPr/>
          </p:nvSpPr>
          <p:spPr bwMode="auto">
            <a:xfrm>
              <a:off x="4575899" y="3174253"/>
              <a:ext cx="1012825" cy="1165225"/>
            </a:xfrm>
            <a:custGeom>
              <a:avLst/>
              <a:gdLst>
                <a:gd name="T0" fmla="*/ 638 w 638"/>
                <a:gd name="T1" fmla="*/ 552 h 734"/>
                <a:gd name="T2" fmla="*/ 638 w 638"/>
                <a:gd name="T3" fmla="*/ 183 h 734"/>
                <a:gd name="T4" fmla="*/ 319 w 638"/>
                <a:gd name="T5" fmla="*/ 0 h 734"/>
                <a:gd name="T6" fmla="*/ 0 w 638"/>
                <a:gd name="T7" fmla="*/ 183 h 734"/>
                <a:gd name="T8" fmla="*/ 0 w 638"/>
                <a:gd name="T9" fmla="*/ 552 h 734"/>
                <a:gd name="T10" fmla="*/ 319 w 638"/>
                <a:gd name="T11" fmla="*/ 734 h 734"/>
                <a:gd name="T12" fmla="*/ 638 w 638"/>
                <a:gd name="T13" fmla="*/ 552 h 734"/>
              </a:gdLst>
              <a:ahLst/>
              <a:cxnLst>
                <a:cxn ang="0">
                  <a:pos x="T0" y="T1"/>
                </a:cxn>
                <a:cxn ang="0">
                  <a:pos x="T2" y="T3"/>
                </a:cxn>
                <a:cxn ang="0">
                  <a:pos x="T4" y="T5"/>
                </a:cxn>
                <a:cxn ang="0">
                  <a:pos x="T6" y="T7"/>
                </a:cxn>
                <a:cxn ang="0">
                  <a:pos x="T8" y="T9"/>
                </a:cxn>
                <a:cxn ang="0">
                  <a:pos x="T10" y="T11"/>
                </a:cxn>
                <a:cxn ang="0">
                  <a:pos x="T12" y="T13"/>
                </a:cxn>
              </a:cxnLst>
              <a:rect l="0" t="0" r="r" b="b"/>
              <a:pathLst>
                <a:path w="638" h="734">
                  <a:moveTo>
                    <a:pt x="638" y="552"/>
                  </a:moveTo>
                  <a:lnTo>
                    <a:pt x="638" y="183"/>
                  </a:lnTo>
                  <a:lnTo>
                    <a:pt x="319" y="0"/>
                  </a:lnTo>
                  <a:lnTo>
                    <a:pt x="0" y="183"/>
                  </a:lnTo>
                  <a:lnTo>
                    <a:pt x="0" y="552"/>
                  </a:lnTo>
                  <a:lnTo>
                    <a:pt x="319" y="734"/>
                  </a:lnTo>
                  <a:lnTo>
                    <a:pt x="638" y="552"/>
                  </a:lnTo>
                  <a:close/>
                </a:path>
              </a:pathLst>
            </a:custGeom>
            <a:gradFill>
              <a:gsLst>
                <a:gs pos="50000">
                  <a:schemeClr val="accent2"/>
                </a:gs>
                <a:gs pos="0">
                  <a:schemeClr val="accent1"/>
                </a:gs>
                <a:gs pos="100000">
                  <a:schemeClr val="accent3"/>
                </a:gs>
              </a:gsLst>
              <a:lin ang="5400000" scaled="1"/>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sz="1400">
                <a:gradFill>
                  <a:gsLst>
                    <a:gs pos="50000">
                      <a:schemeClr val="accent2"/>
                    </a:gs>
                    <a:gs pos="0">
                      <a:schemeClr val="accent1"/>
                    </a:gs>
                    <a:gs pos="100000">
                      <a:schemeClr val="accent3"/>
                    </a:gs>
                  </a:gsLst>
                  <a:lin ang="5400000" scaled="1"/>
                </a:gradFill>
                <a:cs typeface="+mn-ea"/>
                <a:sym typeface="+mn-lt"/>
              </a:endParaRPr>
            </a:p>
          </p:txBody>
        </p:sp>
        <p:grpSp>
          <p:nvGrpSpPr>
            <p:cNvPr id="99" name="Group 231"/>
            <p:cNvGrpSpPr/>
            <p:nvPr/>
          </p:nvGrpSpPr>
          <p:grpSpPr>
            <a:xfrm>
              <a:off x="4827606" y="3528676"/>
              <a:ext cx="420688" cy="471488"/>
              <a:chOff x="4608513" y="6291263"/>
              <a:chExt cx="420688" cy="471488"/>
            </a:xfrm>
            <a:solidFill>
              <a:schemeClr val="tx2"/>
            </a:solidFill>
          </p:grpSpPr>
          <p:sp>
            <p:nvSpPr>
              <p:cNvPr id="121" name="Freeform 218"/>
              <p:cNvSpPr/>
              <p:nvPr/>
            </p:nvSpPr>
            <p:spPr bwMode="auto">
              <a:xfrm>
                <a:off x="4908550" y="6627813"/>
                <a:ext cx="80963" cy="84138"/>
              </a:xfrm>
              <a:custGeom>
                <a:avLst/>
                <a:gdLst>
                  <a:gd name="T0" fmla="*/ 13 w 105"/>
                  <a:gd name="T1" fmla="*/ 20 h 108"/>
                  <a:gd name="T2" fmla="*/ 27 w 105"/>
                  <a:gd name="T3" fmla="*/ 9 h 108"/>
                  <a:gd name="T4" fmla="*/ 65 w 105"/>
                  <a:gd name="T5" fmla="*/ 13 h 108"/>
                  <a:gd name="T6" fmla="*/ 105 w 105"/>
                  <a:gd name="T7" fmla="*/ 64 h 108"/>
                  <a:gd name="T8" fmla="*/ 49 w 105"/>
                  <a:gd name="T9" fmla="*/ 108 h 108"/>
                  <a:gd name="T10" fmla="*/ 9 w 105"/>
                  <a:gd name="T11" fmla="*/ 57 h 108"/>
                  <a:gd name="T12" fmla="*/ 13 w 105"/>
                  <a:gd name="T13" fmla="*/ 20 h 108"/>
                </a:gdLst>
                <a:ahLst/>
                <a:cxnLst>
                  <a:cxn ang="0">
                    <a:pos x="T0" y="T1"/>
                  </a:cxn>
                  <a:cxn ang="0">
                    <a:pos x="T2" y="T3"/>
                  </a:cxn>
                  <a:cxn ang="0">
                    <a:pos x="T4" y="T5"/>
                  </a:cxn>
                  <a:cxn ang="0">
                    <a:pos x="T6" y="T7"/>
                  </a:cxn>
                  <a:cxn ang="0">
                    <a:pos x="T8" y="T9"/>
                  </a:cxn>
                  <a:cxn ang="0">
                    <a:pos x="T10" y="T11"/>
                  </a:cxn>
                  <a:cxn ang="0">
                    <a:pos x="T12" y="T13"/>
                  </a:cxn>
                </a:cxnLst>
                <a:rect l="0" t="0" r="r" b="b"/>
                <a:pathLst>
                  <a:path w="105" h="108">
                    <a:moveTo>
                      <a:pt x="13" y="20"/>
                    </a:moveTo>
                    <a:cubicBezTo>
                      <a:pt x="27" y="9"/>
                      <a:pt x="27" y="9"/>
                      <a:pt x="27" y="9"/>
                    </a:cubicBezTo>
                    <a:cubicBezTo>
                      <a:pt x="39" y="0"/>
                      <a:pt x="56" y="2"/>
                      <a:pt x="65" y="13"/>
                    </a:cubicBezTo>
                    <a:cubicBezTo>
                      <a:pt x="105" y="64"/>
                      <a:pt x="105" y="64"/>
                      <a:pt x="105" y="64"/>
                    </a:cubicBezTo>
                    <a:cubicBezTo>
                      <a:pt x="49" y="108"/>
                      <a:pt x="49" y="108"/>
                      <a:pt x="49" y="108"/>
                    </a:cubicBezTo>
                    <a:cubicBezTo>
                      <a:pt x="9" y="57"/>
                      <a:pt x="9" y="57"/>
                      <a:pt x="9" y="57"/>
                    </a:cubicBezTo>
                    <a:cubicBezTo>
                      <a:pt x="0" y="46"/>
                      <a:pt x="2" y="29"/>
                      <a:pt x="13" y="20"/>
                    </a:cubicBezTo>
                    <a:close/>
                  </a:path>
                </a:pathLst>
              </a:custGeom>
              <a:grpFill/>
              <a:ln>
                <a:noFill/>
              </a:ln>
            </p:spPr>
            <p:txBody>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marL="0" marR="0" lvl="0" indent="0" defTabSz="914400" eaLnBrk="1" fontAlgn="auto" latinLnBrk="0" hangingPunct="1">
                  <a:lnSpc>
                    <a:spcPct val="120000"/>
                  </a:lnSpc>
                  <a:buClrTx/>
                  <a:buSzTx/>
                  <a:buFontTx/>
                  <a:buNone/>
                  <a:defRPr/>
                </a:pPr>
                <a:endParaRPr kumimoji="0" lang="en-AU" sz="1800" b="0" i="0" u="none" strike="noStrike" kern="0" cap="none" spc="0" normalizeH="0" baseline="0" noProof="0">
                  <a:ln>
                    <a:noFill/>
                  </a:ln>
                  <a:solidFill>
                    <a:srgbClr val="000000"/>
                  </a:solidFill>
                  <a:effectLst/>
                  <a:uLnTx/>
                  <a:uFillTx/>
                  <a:cs typeface="+mn-ea"/>
                  <a:sym typeface="+mn-lt"/>
                </a:endParaRPr>
              </a:p>
            </p:txBody>
          </p:sp>
          <p:sp>
            <p:nvSpPr>
              <p:cNvPr id="122" name="Freeform 219"/>
              <p:cNvSpPr>
                <a:spLocks noEditPoints="1"/>
              </p:cNvSpPr>
              <p:nvPr/>
            </p:nvSpPr>
            <p:spPr bwMode="auto">
              <a:xfrm>
                <a:off x="4608513" y="6291263"/>
                <a:ext cx="403225" cy="401638"/>
              </a:xfrm>
              <a:custGeom>
                <a:avLst/>
                <a:gdLst>
                  <a:gd name="T0" fmla="*/ 445 w 524"/>
                  <a:gd name="T1" fmla="*/ 119 h 523"/>
                  <a:gd name="T2" fmla="*/ 119 w 524"/>
                  <a:gd name="T3" fmla="*/ 79 h 523"/>
                  <a:gd name="T4" fmla="*/ 79 w 524"/>
                  <a:gd name="T5" fmla="*/ 404 h 523"/>
                  <a:gd name="T6" fmla="*/ 405 w 524"/>
                  <a:gd name="T7" fmla="*/ 444 h 523"/>
                  <a:gd name="T8" fmla="*/ 445 w 524"/>
                  <a:gd name="T9" fmla="*/ 119 h 523"/>
                  <a:gd name="T10" fmla="*/ 373 w 524"/>
                  <a:gd name="T11" fmla="*/ 404 h 523"/>
                  <a:gd name="T12" fmla="*/ 119 w 524"/>
                  <a:gd name="T13" fmla="*/ 373 h 523"/>
                  <a:gd name="T14" fmla="*/ 151 w 524"/>
                  <a:gd name="T15" fmla="*/ 119 h 523"/>
                  <a:gd name="T16" fmla="*/ 404 w 524"/>
                  <a:gd name="T17" fmla="*/ 150 h 523"/>
                  <a:gd name="T18" fmla="*/ 373 w 524"/>
                  <a:gd name="T19" fmla="*/ 404 h 5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24" h="523">
                    <a:moveTo>
                      <a:pt x="445" y="119"/>
                    </a:moveTo>
                    <a:cubicBezTo>
                      <a:pt x="366" y="18"/>
                      <a:pt x="220" y="0"/>
                      <a:pt x="119" y="79"/>
                    </a:cubicBezTo>
                    <a:cubicBezTo>
                      <a:pt x="18" y="157"/>
                      <a:pt x="0" y="303"/>
                      <a:pt x="79" y="404"/>
                    </a:cubicBezTo>
                    <a:cubicBezTo>
                      <a:pt x="158" y="505"/>
                      <a:pt x="304" y="523"/>
                      <a:pt x="405" y="444"/>
                    </a:cubicBezTo>
                    <a:cubicBezTo>
                      <a:pt x="506" y="366"/>
                      <a:pt x="524" y="220"/>
                      <a:pt x="445" y="119"/>
                    </a:cubicBezTo>
                    <a:close/>
                    <a:moveTo>
                      <a:pt x="373" y="404"/>
                    </a:moveTo>
                    <a:cubicBezTo>
                      <a:pt x="294" y="465"/>
                      <a:pt x="181" y="451"/>
                      <a:pt x="119" y="373"/>
                    </a:cubicBezTo>
                    <a:cubicBezTo>
                      <a:pt x="58" y="294"/>
                      <a:pt x="72" y="180"/>
                      <a:pt x="151" y="119"/>
                    </a:cubicBezTo>
                    <a:cubicBezTo>
                      <a:pt x="229" y="58"/>
                      <a:pt x="343" y="72"/>
                      <a:pt x="404" y="150"/>
                    </a:cubicBezTo>
                    <a:cubicBezTo>
                      <a:pt x="466" y="229"/>
                      <a:pt x="452" y="343"/>
                      <a:pt x="373" y="404"/>
                    </a:cubicBezTo>
                    <a:close/>
                  </a:path>
                </a:pathLst>
              </a:custGeom>
              <a:grpFill/>
              <a:ln>
                <a:noFill/>
              </a:ln>
            </p:spPr>
            <p:txBody>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marL="0" marR="0" lvl="0" indent="0" defTabSz="914400" eaLnBrk="1" fontAlgn="auto" latinLnBrk="0" hangingPunct="1">
                  <a:lnSpc>
                    <a:spcPct val="120000"/>
                  </a:lnSpc>
                  <a:buClrTx/>
                  <a:buSzTx/>
                  <a:buFontTx/>
                  <a:buNone/>
                  <a:defRPr/>
                </a:pPr>
                <a:endParaRPr kumimoji="0" lang="en-AU" sz="1800" b="0" i="0" u="none" strike="noStrike" kern="0" cap="none" spc="0" normalizeH="0" baseline="0" noProof="0">
                  <a:ln>
                    <a:noFill/>
                  </a:ln>
                  <a:solidFill>
                    <a:srgbClr val="000000"/>
                  </a:solidFill>
                  <a:effectLst/>
                  <a:uLnTx/>
                  <a:uFillTx/>
                  <a:cs typeface="+mn-ea"/>
                  <a:sym typeface="+mn-lt"/>
                </a:endParaRPr>
              </a:p>
            </p:txBody>
          </p:sp>
          <p:sp>
            <p:nvSpPr>
              <p:cNvPr id="123" name="Freeform 220"/>
              <p:cNvSpPr/>
              <p:nvPr/>
            </p:nvSpPr>
            <p:spPr bwMode="auto">
              <a:xfrm>
                <a:off x="4957763" y="6691313"/>
                <a:ext cx="71438" cy="71438"/>
              </a:xfrm>
              <a:custGeom>
                <a:avLst/>
                <a:gdLst>
                  <a:gd name="T0" fmla="*/ 78 w 92"/>
                  <a:gd name="T1" fmla="*/ 72 h 92"/>
                  <a:gd name="T2" fmla="*/ 64 w 92"/>
                  <a:gd name="T3" fmla="*/ 83 h 92"/>
                  <a:gd name="T4" fmla="*/ 27 w 92"/>
                  <a:gd name="T5" fmla="*/ 78 h 92"/>
                  <a:gd name="T6" fmla="*/ 0 w 92"/>
                  <a:gd name="T7" fmla="*/ 44 h 92"/>
                  <a:gd name="T8" fmla="*/ 56 w 92"/>
                  <a:gd name="T9" fmla="*/ 0 h 92"/>
                  <a:gd name="T10" fmla="*/ 83 w 92"/>
                  <a:gd name="T11" fmla="*/ 34 h 92"/>
                  <a:gd name="T12" fmla="*/ 78 w 92"/>
                  <a:gd name="T13" fmla="*/ 72 h 92"/>
                </a:gdLst>
                <a:ahLst/>
                <a:cxnLst>
                  <a:cxn ang="0">
                    <a:pos x="T0" y="T1"/>
                  </a:cxn>
                  <a:cxn ang="0">
                    <a:pos x="T2" y="T3"/>
                  </a:cxn>
                  <a:cxn ang="0">
                    <a:pos x="T4" y="T5"/>
                  </a:cxn>
                  <a:cxn ang="0">
                    <a:pos x="T6" y="T7"/>
                  </a:cxn>
                  <a:cxn ang="0">
                    <a:pos x="T8" y="T9"/>
                  </a:cxn>
                  <a:cxn ang="0">
                    <a:pos x="T10" y="T11"/>
                  </a:cxn>
                  <a:cxn ang="0">
                    <a:pos x="T12" y="T13"/>
                  </a:cxn>
                </a:cxnLst>
                <a:rect l="0" t="0" r="r" b="b"/>
                <a:pathLst>
                  <a:path w="92" h="92">
                    <a:moveTo>
                      <a:pt x="78" y="72"/>
                    </a:moveTo>
                    <a:cubicBezTo>
                      <a:pt x="64" y="83"/>
                      <a:pt x="64" y="83"/>
                      <a:pt x="64" y="83"/>
                    </a:cubicBezTo>
                    <a:cubicBezTo>
                      <a:pt x="53" y="92"/>
                      <a:pt x="36" y="90"/>
                      <a:pt x="27" y="78"/>
                    </a:cubicBezTo>
                    <a:cubicBezTo>
                      <a:pt x="0" y="44"/>
                      <a:pt x="0" y="44"/>
                      <a:pt x="0" y="44"/>
                    </a:cubicBezTo>
                    <a:cubicBezTo>
                      <a:pt x="56" y="0"/>
                      <a:pt x="56" y="0"/>
                      <a:pt x="56" y="0"/>
                    </a:cubicBezTo>
                    <a:cubicBezTo>
                      <a:pt x="83" y="34"/>
                      <a:pt x="83" y="34"/>
                      <a:pt x="83" y="34"/>
                    </a:cubicBezTo>
                    <a:cubicBezTo>
                      <a:pt x="92" y="46"/>
                      <a:pt x="90" y="63"/>
                      <a:pt x="78" y="72"/>
                    </a:cubicBezTo>
                    <a:close/>
                  </a:path>
                </a:pathLst>
              </a:custGeom>
              <a:grpFill/>
              <a:ln>
                <a:noFill/>
              </a:ln>
            </p:spPr>
            <p:txBody>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marL="0" marR="0" lvl="0" indent="0" defTabSz="914400" eaLnBrk="1" fontAlgn="auto" latinLnBrk="0" hangingPunct="1">
                  <a:lnSpc>
                    <a:spcPct val="120000"/>
                  </a:lnSpc>
                  <a:buClrTx/>
                  <a:buSzTx/>
                  <a:buFontTx/>
                  <a:buNone/>
                  <a:defRPr/>
                </a:pPr>
                <a:endParaRPr kumimoji="0" lang="en-AU" sz="1800" b="0" i="0" u="none" strike="noStrike" kern="0" cap="none" spc="0" normalizeH="0" baseline="0" noProof="0">
                  <a:ln>
                    <a:noFill/>
                  </a:ln>
                  <a:solidFill>
                    <a:srgbClr val="000000"/>
                  </a:solidFill>
                  <a:effectLst/>
                  <a:uLnTx/>
                  <a:uFillTx/>
                  <a:cs typeface="+mn-ea"/>
                  <a:sym typeface="+mn-lt"/>
                </a:endParaRPr>
              </a:p>
            </p:txBody>
          </p:sp>
        </p:grpSp>
      </p:grpSp>
      <p:grpSp>
        <p:nvGrpSpPr>
          <p:cNvPr id="10" name="组合 9"/>
          <p:cNvGrpSpPr/>
          <p:nvPr/>
        </p:nvGrpSpPr>
        <p:grpSpPr>
          <a:xfrm>
            <a:off x="5095011" y="2275728"/>
            <a:ext cx="1012825" cy="1165225"/>
            <a:chOff x="5095011" y="2275728"/>
            <a:chExt cx="1012825" cy="1165225"/>
          </a:xfrm>
        </p:grpSpPr>
        <p:sp>
          <p:nvSpPr>
            <p:cNvPr id="73" name="Freeform 13"/>
            <p:cNvSpPr/>
            <p:nvPr/>
          </p:nvSpPr>
          <p:spPr bwMode="auto">
            <a:xfrm>
              <a:off x="5095011" y="2275728"/>
              <a:ext cx="1012825" cy="1165225"/>
            </a:xfrm>
            <a:custGeom>
              <a:avLst/>
              <a:gdLst>
                <a:gd name="T0" fmla="*/ 638 w 638"/>
                <a:gd name="T1" fmla="*/ 551 h 734"/>
                <a:gd name="T2" fmla="*/ 638 w 638"/>
                <a:gd name="T3" fmla="*/ 182 h 734"/>
                <a:gd name="T4" fmla="*/ 319 w 638"/>
                <a:gd name="T5" fmla="*/ 0 h 734"/>
                <a:gd name="T6" fmla="*/ 0 w 638"/>
                <a:gd name="T7" fmla="*/ 182 h 734"/>
                <a:gd name="T8" fmla="*/ 0 w 638"/>
                <a:gd name="T9" fmla="*/ 551 h 734"/>
                <a:gd name="T10" fmla="*/ 319 w 638"/>
                <a:gd name="T11" fmla="*/ 734 h 734"/>
                <a:gd name="T12" fmla="*/ 638 w 638"/>
                <a:gd name="T13" fmla="*/ 551 h 734"/>
              </a:gdLst>
              <a:ahLst/>
              <a:cxnLst>
                <a:cxn ang="0">
                  <a:pos x="T0" y="T1"/>
                </a:cxn>
                <a:cxn ang="0">
                  <a:pos x="T2" y="T3"/>
                </a:cxn>
                <a:cxn ang="0">
                  <a:pos x="T4" y="T5"/>
                </a:cxn>
                <a:cxn ang="0">
                  <a:pos x="T6" y="T7"/>
                </a:cxn>
                <a:cxn ang="0">
                  <a:pos x="T8" y="T9"/>
                </a:cxn>
                <a:cxn ang="0">
                  <a:pos x="T10" y="T11"/>
                </a:cxn>
                <a:cxn ang="0">
                  <a:pos x="T12" y="T13"/>
                </a:cxn>
              </a:cxnLst>
              <a:rect l="0" t="0" r="r" b="b"/>
              <a:pathLst>
                <a:path w="638" h="734">
                  <a:moveTo>
                    <a:pt x="638" y="551"/>
                  </a:moveTo>
                  <a:lnTo>
                    <a:pt x="638" y="182"/>
                  </a:lnTo>
                  <a:lnTo>
                    <a:pt x="319" y="0"/>
                  </a:lnTo>
                  <a:lnTo>
                    <a:pt x="0" y="182"/>
                  </a:lnTo>
                  <a:lnTo>
                    <a:pt x="0" y="551"/>
                  </a:lnTo>
                  <a:lnTo>
                    <a:pt x="319" y="734"/>
                  </a:lnTo>
                  <a:lnTo>
                    <a:pt x="638" y="551"/>
                  </a:lnTo>
                  <a:close/>
                </a:path>
              </a:pathLst>
            </a:custGeom>
            <a:gradFill>
              <a:gsLst>
                <a:gs pos="50000">
                  <a:schemeClr val="accent2"/>
                </a:gs>
                <a:gs pos="0">
                  <a:schemeClr val="accent1"/>
                </a:gs>
                <a:gs pos="100000">
                  <a:schemeClr val="accent3"/>
                </a:gs>
              </a:gsLst>
              <a:lin ang="5400000" scaled="1"/>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sz="1400">
                <a:gradFill>
                  <a:gsLst>
                    <a:gs pos="50000">
                      <a:schemeClr val="accent2"/>
                    </a:gs>
                    <a:gs pos="0">
                      <a:schemeClr val="accent1"/>
                    </a:gs>
                    <a:gs pos="100000">
                      <a:schemeClr val="accent3"/>
                    </a:gs>
                  </a:gsLst>
                  <a:lin ang="5400000" scaled="1"/>
                </a:gradFill>
                <a:cs typeface="+mn-ea"/>
                <a:sym typeface="+mn-lt"/>
              </a:endParaRPr>
            </a:p>
          </p:txBody>
        </p:sp>
        <p:grpSp>
          <p:nvGrpSpPr>
            <p:cNvPr id="100" name="Group 259"/>
            <p:cNvGrpSpPr/>
            <p:nvPr/>
          </p:nvGrpSpPr>
          <p:grpSpPr>
            <a:xfrm>
              <a:off x="5413499" y="2669586"/>
              <a:ext cx="388938" cy="446088"/>
              <a:chOff x="4638675" y="4654550"/>
              <a:chExt cx="388938" cy="446088"/>
            </a:xfrm>
            <a:solidFill>
              <a:schemeClr val="tx2"/>
            </a:solidFill>
          </p:grpSpPr>
          <p:sp>
            <p:nvSpPr>
              <p:cNvPr id="118" name="Freeform 241"/>
              <p:cNvSpPr>
                <a:spLocks noEditPoints="1"/>
              </p:cNvSpPr>
              <p:nvPr/>
            </p:nvSpPr>
            <p:spPr bwMode="auto">
              <a:xfrm>
                <a:off x="4638675" y="4654550"/>
                <a:ext cx="388938" cy="446088"/>
              </a:xfrm>
              <a:custGeom>
                <a:avLst/>
                <a:gdLst>
                  <a:gd name="T0" fmla="*/ 507 w 507"/>
                  <a:gd name="T1" fmla="*/ 118 h 581"/>
                  <a:gd name="T2" fmla="*/ 507 w 507"/>
                  <a:gd name="T3" fmla="*/ 143 h 581"/>
                  <a:gd name="T4" fmla="*/ 506 w 507"/>
                  <a:gd name="T5" fmla="*/ 229 h 581"/>
                  <a:gd name="T6" fmla="*/ 496 w 507"/>
                  <a:gd name="T7" fmla="*/ 296 h 581"/>
                  <a:gd name="T8" fmla="*/ 268 w 507"/>
                  <a:gd name="T9" fmla="*/ 576 h 581"/>
                  <a:gd name="T10" fmla="*/ 257 w 507"/>
                  <a:gd name="T11" fmla="*/ 580 h 581"/>
                  <a:gd name="T12" fmla="*/ 253 w 507"/>
                  <a:gd name="T13" fmla="*/ 581 h 581"/>
                  <a:gd name="T14" fmla="*/ 250 w 507"/>
                  <a:gd name="T15" fmla="*/ 580 h 581"/>
                  <a:gd name="T16" fmla="*/ 239 w 507"/>
                  <a:gd name="T17" fmla="*/ 576 h 581"/>
                  <a:gd name="T18" fmla="*/ 10 w 507"/>
                  <a:gd name="T19" fmla="*/ 296 h 581"/>
                  <a:gd name="T20" fmla="*/ 1 w 507"/>
                  <a:gd name="T21" fmla="*/ 229 h 581"/>
                  <a:gd name="T22" fmla="*/ 0 w 507"/>
                  <a:gd name="T23" fmla="*/ 143 h 581"/>
                  <a:gd name="T24" fmla="*/ 0 w 507"/>
                  <a:gd name="T25" fmla="*/ 118 h 581"/>
                  <a:gd name="T26" fmla="*/ 7 w 507"/>
                  <a:gd name="T27" fmla="*/ 109 h 581"/>
                  <a:gd name="T28" fmla="*/ 31 w 507"/>
                  <a:gd name="T29" fmla="*/ 102 h 581"/>
                  <a:gd name="T30" fmla="*/ 148 w 507"/>
                  <a:gd name="T31" fmla="*/ 44 h 581"/>
                  <a:gd name="T32" fmla="*/ 253 w 507"/>
                  <a:gd name="T33" fmla="*/ 0 h 581"/>
                  <a:gd name="T34" fmla="*/ 359 w 507"/>
                  <a:gd name="T35" fmla="*/ 44 h 581"/>
                  <a:gd name="T36" fmla="*/ 476 w 507"/>
                  <a:gd name="T37" fmla="*/ 102 h 581"/>
                  <a:gd name="T38" fmla="*/ 500 w 507"/>
                  <a:gd name="T39" fmla="*/ 109 h 581"/>
                  <a:gd name="T40" fmla="*/ 507 w 507"/>
                  <a:gd name="T41" fmla="*/ 118 h 581"/>
                  <a:gd name="T42" fmla="*/ 488 w 507"/>
                  <a:gd name="T43" fmla="*/ 125 h 581"/>
                  <a:gd name="T44" fmla="*/ 471 w 507"/>
                  <a:gd name="T45" fmla="*/ 120 h 581"/>
                  <a:gd name="T46" fmla="*/ 349 w 507"/>
                  <a:gd name="T47" fmla="*/ 59 h 581"/>
                  <a:gd name="T48" fmla="*/ 253 w 507"/>
                  <a:gd name="T49" fmla="*/ 19 h 581"/>
                  <a:gd name="T50" fmla="*/ 158 w 507"/>
                  <a:gd name="T51" fmla="*/ 59 h 581"/>
                  <a:gd name="T52" fmla="*/ 36 w 507"/>
                  <a:gd name="T53" fmla="*/ 120 h 581"/>
                  <a:gd name="T54" fmla="*/ 19 w 507"/>
                  <a:gd name="T55" fmla="*/ 125 h 581"/>
                  <a:gd name="T56" fmla="*/ 19 w 507"/>
                  <a:gd name="T57" fmla="*/ 143 h 581"/>
                  <a:gd name="T58" fmla="*/ 20 w 507"/>
                  <a:gd name="T59" fmla="*/ 228 h 581"/>
                  <a:gd name="T60" fmla="*/ 29 w 507"/>
                  <a:gd name="T61" fmla="*/ 292 h 581"/>
                  <a:gd name="T62" fmla="*/ 245 w 507"/>
                  <a:gd name="T63" fmla="*/ 559 h 581"/>
                  <a:gd name="T64" fmla="*/ 253 w 507"/>
                  <a:gd name="T65" fmla="*/ 562 h 581"/>
                  <a:gd name="T66" fmla="*/ 262 w 507"/>
                  <a:gd name="T67" fmla="*/ 559 h 581"/>
                  <a:gd name="T68" fmla="*/ 478 w 507"/>
                  <a:gd name="T69" fmla="*/ 292 h 581"/>
                  <a:gd name="T70" fmla="*/ 487 w 507"/>
                  <a:gd name="T71" fmla="*/ 228 h 581"/>
                  <a:gd name="T72" fmla="*/ 488 w 507"/>
                  <a:gd name="T73" fmla="*/ 143 h 581"/>
                  <a:gd name="T74" fmla="*/ 488 w 507"/>
                  <a:gd name="T75" fmla="*/ 125 h 5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507" h="581">
                    <a:moveTo>
                      <a:pt x="507" y="118"/>
                    </a:moveTo>
                    <a:cubicBezTo>
                      <a:pt x="507" y="143"/>
                      <a:pt x="507" y="143"/>
                      <a:pt x="507" y="143"/>
                    </a:cubicBezTo>
                    <a:cubicBezTo>
                      <a:pt x="507" y="151"/>
                      <a:pt x="507" y="217"/>
                      <a:pt x="506" y="229"/>
                    </a:cubicBezTo>
                    <a:cubicBezTo>
                      <a:pt x="504" y="252"/>
                      <a:pt x="501" y="275"/>
                      <a:pt x="496" y="296"/>
                    </a:cubicBezTo>
                    <a:cubicBezTo>
                      <a:pt x="451" y="505"/>
                      <a:pt x="276" y="573"/>
                      <a:pt x="268" y="576"/>
                    </a:cubicBezTo>
                    <a:cubicBezTo>
                      <a:pt x="257" y="580"/>
                      <a:pt x="257" y="580"/>
                      <a:pt x="257" y="580"/>
                    </a:cubicBezTo>
                    <a:cubicBezTo>
                      <a:pt x="256" y="581"/>
                      <a:pt x="255" y="581"/>
                      <a:pt x="253" y="581"/>
                    </a:cubicBezTo>
                    <a:cubicBezTo>
                      <a:pt x="252" y="581"/>
                      <a:pt x="251" y="581"/>
                      <a:pt x="250" y="580"/>
                    </a:cubicBezTo>
                    <a:cubicBezTo>
                      <a:pt x="239" y="576"/>
                      <a:pt x="239" y="576"/>
                      <a:pt x="239" y="576"/>
                    </a:cubicBezTo>
                    <a:cubicBezTo>
                      <a:pt x="231" y="573"/>
                      <a:pt x="56" y="505"/>
                      <a:pt x="10" y="296"/>
                    </a:cubicBezTo>
                    <a:cubicBezTo>
                      <a:pt x="6" y="275"/>
                      <a:pt x="3" y="252"/>
                      <a:pt x="1" y="229"/>
                    </a:cubicBezTo>
                    <a:cubicBezTo>
                      <a:pt x="0" y="217"/>
                      <a:pt x="0" y="151"/>
                      <a:pt x="0" y="143"/>
                    </a:cubicBezTo>
                    <a:cubicBezTo>
                      <a:pt x="0" y="118"/>
                      <a:pt x="0" y="118"/>
                      <a:pt x="0" y="118"/>
                    </a:cubicBezTo>
                    <a:cubicBezTo>
                      <a:pt x="0" y="114"/>
                      <a:pt x="3" y="110"/>
                      <a:pt x="7" y="109"/>
                    </a:cubicBezTo>
                    <a:cubicBezTo>
                      <a:pt x="31" y="102"/>
                      <a:pt x="31" y="102"/>
                      <a:pt x="31" y="102"/>
                    </a:cubicBezTo>
                    <a:cubicBezTo>
                      <a:pt x="79" y="88"/>
                      <a:pt x="116" y="65"/>
                      <a:pt x="148" y="44"/>
                    </a:cubicBezTo>
                    <a:cubicBezTo>
                      <a:pt x="185" y="20"/>
                      <a:pt x="216" y="0"/>
                      <a:pt x="253" y="0"/>
                    </a:cubicBezTo>
                    <a:cubicBezTo>
                      <a:pt x="291" y="0"/>
                      <a:pt x="322" y="20"/>
                      <a:pt x="359" y="44"/>
                    </a:cubicBezTo>
                    <a:cubicBezTo>
                      <a:pt x="391" y="65"/>
                      <a:pt x="428" y="88"/>
                      <a:pt x="476" y="102"/>
                    </a:cubicBezTo>
                    <a:cubicBezTo>
                      <a:pt x="500" y="109"/>
                      <a:pt x="500" y="109"/>
                      <a:pt x="500" y="109"/>
                    </a:cubicBezTo>
                    <a:cubicBezTo>
                      <a:pt x="504" y="110"/>
                      <a:pt x="507" y="114"/>
                      <a:pt x="507" y="118"/>
                    </a:cubicBezTo>
                    <a:close/>
                    <a:moveTo>
                      <a:pt x="488" y="125"/>
                    </a:moveTo>
                    <a:cubicBezTo>
                      <a:pt x="471" y="120"/>
                      <a:pt x="471" y="120"/>
                      <a:pt x="471" y="120"/>
                    </a:cubicBezTo>
                    <a:cubicBezTo>
                      <a:pt x="420" y="105"/>
                      <a:pt x="382" y="81"/>
                      <a:pt x="349" y="59"/>
                    </a:cubicBezTo>
                    <a:cubicBezTo>
                      <a:pt x="315" y="38"/>
                      <a:pt x="286" y="19"/>
                      <a:pt x="253" y="19"/>
                    </a:cubicBezTo>
                    <a:cubicBezTo>
                      <a:pt x="221" y="19"/>
                      <a:pt x="192" y="38"/>
                      <a:pt x="158" y="59"/>
                    </a:cubicBezTo>
                    <a:cubicBezTo>
                      <a:pt x="125" y="81"/>
                      <a:pt x="87" y="105"/>
                      <a:pt x="36" y="120"/>
                    </a:cubicBezTo>
                    <a:cubicBezTo>
                      <a:pt x="19" y="125"/>
                      <a:pt x="19" y="125"/>
                      <a:pt x="19" y="125"/>
                    </a:cubicBezTo>
                    <a:cubicBezTo>
                      <a:pt x="19" y="143"/>
                      <a:pt x="19" y="143"/>
                      <a:pt x="19" y="143"/>
                    </a:cubicBezTo>
                    <a:cubicBezTo>
                      <a:pt x="19" y="152"/>
                      <a:pt x="19" y="217"/>
                      <a:pt x="20" y="228"/>
                    </a:cubicBezTo>
                    <a:cubicBezTo>
                      <a:pt x="21" y="250"/>
                      <a:pt x="24" y="272"/>
                      <a:pt x="29" y="292"/>
                    </a:cubicBezTo>
                    <a:cubicBezTo>
                      <a:pt x="72" y="492"/>
                      <a:pt x="238" y="556"/>
                      <a:pt x="245" y="559"/>
                    </a:cubicBezTo>
                    <a:cubicBezTo>
                      <a:pt x="253" y="562"/>
                      <a:pt x="253" y="562"/>
                      <a:pt x="253" y="562"/>
                    </a:cubicBezTo>
                    <a:cubicBezTo>
                      <a:pt x="262" y="559"/>
                      <a:pt x="262" y="559"/>
                      <a:pt x="262" y="559"/>
                    </a:cubicBezTo>
                    <a:cubicBezTo>
                      <a:pt x="269" y="556"/>
                      <a:pt x="435" y="492"/>
                      <a:pt x="478" y="292"/>
                    </a:cubicBezTo>
                    <a:cubicBezTo>
                      <a:pt x="483" y="272"/>
                      <a:pt x="486" y="250"/>
                      <a:pt x="487" y="228"/>
                    </a:cubicBezTo>
                    <a:cubicBezTo>
                      <a:pt x="488" y="217"/>
                      <a:pt x="488" y="152"/>
                      <a:pt x="488" y="143"/>
                    </a:cubicBezTo>
                    <a:lnTo>
                      <a:pt x="488" y="125"/>
                    </a:lnTo>
                    <a:close/>
                  </a:path>
                </a:pathLst>
              </a:custGeom>
              <a:grpFill/>
              <a:ln>
                <a:noFill/>
              </a:ln>
            </p:spPr>
            <p:txBody>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marL="0" marR="0" lvl="0" indent="0" defTabSz="914400" eaLnBrk="1" fontAlgn="auto" latinLnBrk="0" hangingPunct="1">
                  <a:lnSpc>
                    <a:spcPct val="120000"/>
                  </a:lnSpc>
                  <a:buClrTx/>
                  <a:buSzTx/>
                  <a:buFontTx/>
                  <a:buNone/>
                  <a:defRPr/>
                </a:pPr>
                <a:endParaRPr kumimoji="0" lang="en-AU" sz="1800" b="0" i="0" u="none" strike="noStrike" kern="0" cap="none" spc="0" normalizeH="0" baseline="0" noProof="0">
                  <a:ln>
                    <a:noFill/>
                  </a:ln>
                  <a:solidFill>
                    <a:srgbClr val="000000"/>
                  </a:solidFill>
                  <a:effectLst/>
                  <a:uLnTx/>
                  <a:uFillTx/>
                  <a:cs typeface="+mn-ea"/>
                  <a:sym typeface="+mn-lt"/>
                </a:endParaRPr>
              </a:p>
            </p:txBody>
          </p:sp>
          <p:sp>
            <p:nvSpPr>
              <p:cNvPr id="119" name="Freeform 242"/>
              <p:cNvSpPr/>
              <p:nvPr/>
            </p:nvSpPr>
            <p:spPr bwMode="auto">
              <a:xfrm>
                <a:off x="4670425" y="4686300"/>
                <a:ext cx="161925" cy="188913"/>
              </a:xfrm>
              <a:custGeom>
                <a:avLst/>
                <a:gdLst>
                  <a:gd name="T0" fmla="*/ 211 w 211"/>
                  <a:gd name="T1" fmla="*/ 183 h 244"/>
                  <a:gd name="T2" fmla="*/ 211 w 211"/>
                  <a:gd name="T3" fmla="*/ 244 h 244"/>
                  <a:gd name="T4" fmla="*/ 10 w 211"/>
                  <a:gd name="T5" fmla="*/ 244 h 244"/>
                  <a:gd name="T6" fmla="*/ 2 w 211"/>
                  <a:gd name="T7" fmla="*/ 183 h 244"/>
                  <a:gd name="T8" fmla="*/ 0 w 211"/>
                  <a:gd name="T9" fmla="*/ 100 h 244"/>
                  <a:gd name="T10" fmla="*/ 211 w 211"/>
                  <a:gd name="T11" fmla="*/ 0 h 244"/>
                  <a:gd name="T12" fmla="*/ 211 w 211"/>
                  <a:gd name="T13" fmla="*/ 183 h 244"/>
                </a:gdLst>
                <a:ahLst/>
                <a:cxnLst>
                  <a:cxn ang="0">
                    <a:pos x="T0" y="T1"/>
                  </a:cxn>
                  <a:cxn ang="0">
                    <a:pos x="T2" y="T3"/>
                  </a:cxn>
                  <a:cxn ang="0">
                    <a:pos x="T4" y="T5"/>
                  </a:cxn>
                  <a:cxn ang="0">
                    <a:pos x="T6" y="T7"/>
                  </a:cxn>
                  <a:cxn ang="0">
                    <a:pos x="T8" y="T9"/>
                  </a:cxn>
                  <a:cxn ang="0">
                    <a:pos x="T10" y="T11"/>
                  </a:cxn>
                  <a:cxn ang="0">
                    <a:pos x="T12" y="T13"/>
                  </a:cxn>
                </a:cxnLst>
                <a:rect l="0" t="0" r="r" b="b"/>
                <a:pathLst>
                  <a:path w="211" h="244">
                    <a:moveTo>
                      <a:pt x="211" y="183"/>
                    </a:moveTo>
                    <a:cubicBezTo>
                      <a:pt x="211" y="244"/>
                      <a:pt x="211" y="244"/>
                      <a:pt x="211" y="244"/>
                    </a:cubicBezTo>
                    <a:cubicBezTo>
                      <a:pt x="10" y="244"/>
                      <a:pt x="10" y="244"/>
                      <a:pt x="10" y="244"/>
                    </a:cubicBezTo>
                    <a:cubicBezTo>
                      <a:pt x="6" y="225"/>
                      <a:pt x="3" y="205"/>
                      <a:pt x="2" y="183"/>
                    </a:cubicBezTo>
                    <a:cubicBezTo>
                      <a:pt x="1" y="174"/>
                      <a:pt x="0" y="110"/>
                      <a:pt x="0" y="100"/>
                    </a:cubicBezTo>
                    <a:cubicBezTo>
                      <a:pt x="106" y="70"/>
                      <a:pt x="160" y="0"/>
                      <a:pt x="211" y="0"/>
                    </a:cubicBezTo>
                    <a:lnTo>
                      <a:pt x="211" y="183"/>
                    </a:lnTo>
                    <a:close/>
                  </a:path>
                </a:pathLst>
              </a:custGeom>
              <a:grpFill/>
              <a:ln>
                <a:noFill/>
              </a:ln>
            </p:spPr>
            <p:txBody>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marL="0" marR="0" lvl="0" indent="0" defTabSz="914400" eaLnBrk="1" fontAlgn="auto" latinLnBrk="0" hangingPunct="1">
                  <a:lnSpc>
                    <a:spcPct val="120000"/>
                  </a:lnSpc>
                  <a:buClrTx/>
                  <a:buSzTx/>
                  <a:buFontTx/>
                  <a:buNone/>
                  <a:defRPr/>
                </a:pPr>
                <a:endParaRPr kumimoji="0" lang="en-AU" sz="1800" b="0" i="0" u="none" strike="noStrike" kern="0" cap="none" spc="0" normalizeH="0" baseline="0" noProof="0">
                  <a:ln>
                    <a:noFill/>
                  </a:ln>
                  <a:solidFill>
                    <a:srgbClr val="000000"/>
                  </a:solidFill>
                  <a:effectLst/>
                  <a:uLnTx/>
                  <a:uFillTx/>
                  <a:cs typeface="+mn-ea"/>
                  <a:sym typeface="+mn-lt"/>
                </a:endParaRPr>
              </a:p>
            </p:txBody>
          </p:sp>
          <p:sp>
            <p:nvSpPr>
              <p:cNvPr id="120" name="Freeform 243"/>
              <p:cNvSpPr/>
              <p:nvPr/>
            </p:nvSpPr>
            <p:spPr bwMode="auto">
              <a:xfrm>
                <a:off x="4832350" y="4875213"/>
                <a:ext cx="155575" cy="190500"/>
              </a:xfrm>
              <a:custGeom>
                <a:avLst/>
                <a:gdLst>
                  <a:gd name="T0" fmla="*/ 0 w 202"/>
                  <a:gd name="T1" fmla="*/ 249 h 249"/>
                  <a:gd name="T2" fmla="*/ 202 w 202"/>
                  <a:gd name="T3" fmla="*/ 0 h 249"/>
                  <a:gd name="T4" fmla="*/ 0 w 202"/>
                  <a:gd name="T5" fmla="*/ 0 h 249"/>
                  <a:gd name="T6" fmla="*/ 0 w 202"/>
                  <a:gd name="T7" fmla="*/ 249 h 249"/>
                </a:gdLst>
                <a:ahLst/>
                <a:cxnLst>
                  <a:cxn ang="0">
                    <a:pos x="T0" y="T1"/>
                  </a:cxn>
                  <a:cxn ang="0">
                    <a:pos x="T2" y="T3"/>
                  </a:cxn>
                  <a:cxn ang="0">
                    <a:pos x="T4" y="T5"/>
                  </a:cxn>
                  <a:cxn ang="0">
                    <a:pos x="T6" y="T7"/>
                  </a:cxn>
                </a:cxnLst>
                <a:rect l="0" t="0" r="r" b="b"/>
                <a:pathLst>
                  <a:path w="202" h="249">
                    <a:moveTo>
                      <a:pt x="0" y="249"/>
                    </a:moveTo>
                    <a:cubicBezTo>
                      <a:pt x="0" y="249"/>
                      <a:pt x="161" y="189"/>
                      <a:pt x="202" y="0"/>
                    </a:cubicBezTo>
                    <a:cubicBezTo>
                      <a:pt x="0" y="0"/>
                      <a:pt x="0" y="0"/>
                      <a:pt x="0" y="0"/>
                    </a:cubicBezTo>
                    <a:lnTo>
                      <a:pt x="0" y="249"/>
                    </a:lnTo>
                    <a:close/>
                  </a:path>
                </a:pathLst>
              </a:custGeom>
              <a:grpFill/>
              <a:ln>
                <a:noFill/>
              </a:ln>
            </p:spPr>
            <p:txBody>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marL="0" marR="0" lvl="0" indent="0" defTabSz="914400" eaLnBrk="1" fontAlgn="auto" latinLnBrk="0" hangingPunct="1">
                  <a:lnSpc>
                    <a:spcPct val="120000"/>
                  </a:lnSpc>
                  <a:buClrTx/>
                  <a:buSzTx/>
                  <a:buFontTx/>
                  <a:buNone/>
                  <a:defRPr/>
                </a:pPr>
                <a:endParaRPr kumimoji="0" lang="en-AU" sz="1800" b="0" i="0" u="none" strike="noStrike" kern="0" cap="none" spc="0" normalizeH="0" baseline="0" noProof="0">
                  <a:ln>
                    <a:noFill/>
                  </a:ln>
                  <a:solidFill>
                    <a:srgbClr val="000000"/>
                  </a:solidFill>
                  <a:effectLst/>
                  <a:uLnTx/>
                  <a:uFillTx/>
                  <a:cs typeface="+mn-ea"/>
                  <a:sym typeface="+mn-lt"/>
                </a:endParaRPr>
              </a:p>
            </p:txBody>
          </p:sp>
        </p:grpSp>
      </p:grpSp>
      <p:grpSp>
        <p:nvGrpSpPr>
          <p:cNvPr id="12" name="组合 11"/>
          <p:cNvGrpSpPr/>
          <p:nvPr/>
        </p:nvGrpSpPr>
        <p:grpSpPr>
          <a:xfrm>
            <a:off x="3537674" y="3174253"/>
            <a:ext cx="1012825" cy="1165225"/>
            <a:chOff x="3537674" y="3174253"/>
            <a:chExt cx="1012825" cy="1165225"/>
          </a:xfrm>
        </p:grpSpPr>
        <p:sp>
          <p:nvSpPr>
            <p:cNvPr id="71" name="Freeform 11"/>
            <p:cNvSpPr/>
            <p:nvPr/>
          </p:nvSpPr>
          <p:spPr bwMode="auto">
            <a:xfrm>
              <a:off x="3537674" y="3174253"/>
              <a:ext cx="1012825" cy="1165225"/>
            </a:xfrm>
            <a:custGeom>
              <a:avLst/>
              <a:gdLst>
                <a:gd name="T0" fmla="*/ 638 w 638"/>
                <a:gd name="T1" fmla="*/ 552 h 734"/>
                <a:gd name="T2" fmla="*/ 638 w 638"/>
                <a:gd name="T3" fmla="*/ 183 h 734"/>
                <a:gd name="T4" fmla="*/ 319 w 638"/>
                <a:gd name="T5" fmla="*/ 0 h 734"/>
                <a:gd name="T6" fmla="*/ 0 w 638"/>
                <a:gd name="T7" fmla="*/ 183 h 734"/>
                <a:gd name="T8" fmla="*/ 0 w 638"/>
                <a:gd name="T9" fmla="*/ 552 h 734"/>
                <a:gd name="T10" fmla="*/ 319 w 638"/>
                <a:gd name="T11" fmla="*/ 734 h 734"/>
                <a:gd name="T12" fmla="*/ 638 w 638"/>
                <a:gd name="T13" fmla="*/ 552 h 734"/>
              </a:gdLst>
              <a:ahLst/>
              <a:cxnLst>
                <a:cxn ang="0">
                  <a:pos x="T0" y="T1"/>
                </a:cxn>
                <a:cxn ang="0">
                  <a:pos x="T2" y="T3"/>
                </a:cxn>
                <a:cxn ang="0">
                  <a:pos x="T4" y="T5"/>
                </a:cxn>
                <a:cxn ang="0">
                  <a:pos x="T6" y="T7"/>
                </a:cxn>
                <a:cxn ang="0">
                  <a:pos x="T8" y="T9"/>
                </a:cxn>
                <a:cxn ang="0">
                  <a:pos x="T10" y="T11"/>
                </a:cxn>
                <a:cxn ang="0">
                  <a:pos x="T12" y="T13"/>
                </a:cxn>
              </a:cxnLst>
              <a:rect l="0" t="0" r="r" b="b"/>
              <a:pathLst>
                <a:path w="638" h="734">
                  <a:moveTo>
                    <a:pt x="638" y="552"/>
                  </a:moveTo>
                  <a:lnTo>
                    <a:pt x="638" y="183"/>
                  </a:lnTo>
                  <a:lnTo>
                    <a:pt x="319" y="0"/>
                  </a:lnTo>
                  <a:lnTo>
                    <a:pt x="0" y="183"/>
                  </a:lnTo>
                  <a:lnTo>
                    <a:pt x="0" y="552"/>
                  </a:lnTo>
                  <a:lnTo>
                    <a:pt x="319" y="734"/>
                  </a:lnTo>
                  <a:lnTo>
                    <a:pt x="638" y="552"/>
                  </a:lnTo>
                  <a:close/>
                </a:path>
              </a:pathLst>
            </a:custGeom>
            <a:gradFill>
              <a:gsLst>
                <a:gs pos="50000">
                  <a:schemeClr val="accent2"/>
                </a:gs>
                <a:gs pos="0">
                  <a:schemeClr val="accent1"/>
                </a:gs>
                <a:gs pos="100000">
                  <a:schemeClr val="accent3"/>
                </a:gs>
              </a:gsLst>
              <a:lin ang="5400000" scaled="1"/>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sz="1400">
                <a:gradFill>
                  <a:gsLst>
                    <a:gs pos="50000">
                      <a:schemeClr val="accent2"/>
                    </a:gs>
                    <a:gs pos="0">
                      <a:schemeClr val="accent1"/>
                    </a:gs>
                    <a:gs pos="100000">
                      <a:schemeClr val="accent3"/>
                    </a:gs>
                  </a:gsLst>
                  <a:lin ang="5400000" scaled="1"/>
                </a:gradFill>
                <a:cs typeface="+mn-ea"/>
                <a:sym typeface="+mn-lt"/>
              </a:endParaRPr>
            </a:p>
          </p:txBody>
        </p:sp>
        <p:grpSp>
          <p:nvGrpSpPr>
            <p:cNvPr id="101" name="Group 268"/>
            <p:cNvGrpSpPr/>
            <p:nvPr/>
          </p:nvGrpSpPr>
          <p:grpSpPr>
            <a:xfrm>
              <a:off x="3894669" y="3533439"/>
              <a:ext cx="307975" cy="488950"/>
              <a:chOff x="3824288" y="5486400"/>
              <a:chExt cx="307975" cy="488950"/>
            </a:xfrm>
            <a:solidFill>
              <a:schemeClr val="tx2"/>
            </a:solidFill>
          </p:grpSpPr>
          <p:sp>
            <p:nvSpPr>
              <p:cNvPr id="102" name="Freeform 248"/>
              <p:cNvSpPr>
                <a:spLocks noEditPoints="1"/>
              </p:cNvSpPr>
              <p:nvPr/>
            </p:nvSpPr>
            <p:spPr bwMode="auto">
              <a:xfrm>
                <a:off x="3824288" y="5486400"/>
                <a:ext cx="307975" cy="338138"/>
              </a:xfrm>
              <a:custGeom>
                <a:avLst/>
                <a:gdLst>
                  <a:gd name="T0" fmla="*/ 227 w 401"/>
                  <a:gd name="T1" fmla="*/ 250 h 440"/>
                  <a:gd name="T2" fmla="*/ 215 w 401"/>
                  <a:gd name="T3" fmla="*/ 251 h 440"/>
                  <a:gd name="T4" fmla="*/ 224 w 401"/>
                  <a:gd name="T5" fmla="*/ 283 h 440"/>
                  <a:gd name="T6" fmla="*/ 200 w 401"/>
                  <a:gd name="T7" fmla="*/ 329 h 440"/>
                  <a:gd name="T8" fmla="*/ 175 w 401"/>
                  <a:gd name="T9" fmla="*/ 283 h 440"/>
                  <a:gd name="T10" fmla="*/ 187 w 401"/>
                  <a:gd name="T11" fmla="*/ 251 h 440"/>
                  <a:gd name="T12" fmla="*/ 181 w 401"/>
                  <a:gd name="T13" fmla="*/ 250 h 440"/>
                  <a:gd name="T14" fmla="*/ 148 w 401"/>
                  <a:gd name="T15" fmla="*/ 283 h 440"/>
                  <a:gd name="T16" fmla="*/ 148 w 401"/>
                  <a:gd name="T17" fmla="*/ 440 h 440"/>
                  <a:gd name="T18" fmla="*/ 254 w 401"/>
                  <a:gd name="T19" fmla="*/ 440 h 440"/>
                  <a:gd name="T20" fmla="*/ 254 w 401"/>
                  <a:gd name="T21" fmla="*/ 280 h 440"/>
                  <a:gd name="T22" fmla="*/ 227 w 401"/>
                  <a:gd name="T23" fmla="*/ 250 h 440"/>
                  <a:gd name="T24" fmla="*/ 401 w 401"/>
                  <a:gd name="T25" fmla="*/ 201 h 440"/>
                  <a:gd name="T26" fmla="*/ 200 w 401"/>
                  <a:gd name="T27" fmla="*/ 0 h 440"/>
                  <a:gd name="T28" fmla="*/ 0 w 401"/>
                  <a:gd name="T29" fmla="*/ 201 h 440"/>
                  <a:gd name="T30" fmla="*/ 0 w 401"/>
                  <a:gd name="T31" fmla="*/ 211 h 440"/>
                  <a:gd name="T32" fmla="*/ 0 w 401"/>
                  <a:gd name="T33" fmla="*/ 220 h 440"/>
                  <a:gd name="T34" fmla="*/ 84 w 401"/>
                  <a:gd name="T35" fmla="*/ 375 h 440"/>
                  <a:gd name="T36" fmla="*/ 113 w 401"/>
                  <a:gd name="T37" fmla="*/ 440 h 440"/>
                  <a:gd name="T38" fmla="*/ 113 w 401"/>
                  <a:gd name="T39" fmla="*/ 440 h 440"/>
                  <a:gd name="T40" fmla="*/ 131 w 401"/>
                  <a:gd name="T41" fmla="*/ 440 h 440"/>
                  <a:gd name="T42" fmla="*/ 131 w 401"/>
                  <a:gd name="T43" fmla="*/ 283 h 440"/>
                  <a:gd name="T44" fmla="*/ 181 w 401"/>
                  <a:gd name="T45" fmla="*/ 234 h 440"/>
                  <a:gd name="T46" fmla="*/ 202 w 401"/>
                  <a:gd name="T47" fmla="*/ 239 h 440"/>
                  <a:gd name="T48" fmla="*/ 227 w 401"/>
                  <a:gd name="T49" fmla="*/ 233 h 440"/>
                  <a:gd name="T50" fmla="*/ 271 w 401"/>
                  <a:gd name="T51" fmla="*/ 280 h 440"/>
                  <a:gd name="T52" fmla="*/ 271 w 401"/>
                  <a:gd name="T53" fmla="*/ 440 h 440"/>
                  <a:gd name="T54" fmla="*/ 288 w 401"/>
                  <a:gd name="T55" fmla="*/ 440 h 440"/>
                  <a:gd name="T56" fmla="*/ 288 w 401"/>
                  <a:gd name="T57" fmla="*/ 440 h 440"/>
                  <a:gd name="T58" fmla="*/ 317 w 401"/>
                  <a:gd name="T59" fmla="*/ 375 h 440"/>
                  <a:gd name="T60" fmla="*/ 401 w 401"/>
                  <a:gd name="T61" fmla="*/ 220 h 440"/>
                  <a:gd name="T62" fmla="*/ 401 w 401"/>
                  <a:gd name="T63" fmla="*/ 211 h 440"/>
                  <a:gd name="T64" fmla="*/ 401 w 401"/>
                  <a:gd name="T65" fmla="*/ 201 h 440"/>
                  <a:gd name="T66" fmla="*/ 208 w 401"/>
                  <a:gd name="T67" fmla="*/ 283 h 440"/>
                  <a:gd name="T68" fmla="*/ 201 w 401"/>
                  <a:gd name="T69" fmla="*/ 260 h 440"/>
                  <a:gd name="T70" fmla="*/ 192 w 401"/>
                  <a:gd name="T71" fmla="*/ 283 h 440"/>
                  <a:gd name="T72" fmla="*/ 200 w 401"/>
                  <a:gd name="T73" fmla="*/ 313 h 440"/>
                  <a:gd name="T74" fmla="*/ 208 w 401"/>
                  <a:gd name="T75" fmla="*/ 283 h 4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01" h="440">
                    <a:moveTo>
                      <a:pt x="227" y="250"/>
                    </a:moveTo>
                    <a:cubicBezTo>
                      <a:pt x="223" y="250"/>
                      <a:pt x="219" y="250"/>
                      <a:pt x="215" y="251"/>
                    </a:cubicBezTo>
                    <a:cubicBezTo>
                      <a:pt x="221" y="260"/>
                      <a:pt x="224" y="270"/>
                      <a:pt x="224" y="283"/>
                    </a:cubicBezTo>
                    <a:cubicBezTo>
                      <a:pt x="224" y="317"/>
                      <a:pt x="211" y="329"/>
                      <a:pt x="200" y="329"/>
                    </a:cubicBezTo>
                    <a:cubicBezTo>
                      <a:pt x="188" y="329"/>
                      <a:pt x="175" y="315"/>
                      <a:pt x="175" y="283"/>
                    </a:cubicBezTo>
                    <a:cubicBezTo>
                      <a:pt x="175" y="270"/>
                      <a:pt x="180" y="259"/>
                      <a:pt x="187" y="251"/>
                    </a:cubicBezTo>
                    <a:cubicBezTo>
                      <a:pt x="185" y="250"/>
                      <a:pt x="183" y="250"/>
                      <a:pt x="181" y="250"/>
                    </a:cubicBezTo>
                    <a:cubicBezTo>
                      <a:pt x="165" y="250"/>
                      <a:pt x="148" y="262"/>
                      <a:pt x="148" y="283"/>
                    </a:cubicBezTo>
                    <a:cubicBezTo>
                      <a:pt x="148" y="440"/>
                      <a:pt x="148" y="440"/>
                      <a:pt x="148" y="440"/>
                    </a:cubicBezTo>
                    <a:cubicBezTo>
                      <a:pt x="254" y="440"/>
                      <a:pt x="254" y="440"/>
                      <a:pt x="254" y="440"/>
                    </a:cubicBezTo>
                    <a:cubicBezTo>
                      <a:pt x="254" y="280"/>
                      <a:pt x="254" y="280"/>
                      <a:pt x="254" y="280"/>
                    </a:cubicBezTo>
                    <a:cubicBezTo>
                      <a:pt x="254" y="252"/>
                      <a:pt x="233" y="250"/>
                      <a:pt x="227" y="250"/>
                    </a:cubicBezTo>
                    <a:close/>
                    <a:moveTo>
                      <a:pt x="401" y="201"/>
                    </a:moveTo>
                    <a:cubicBezTo>
                      <a:pt x="401" y="90"/>
                      <a:pt x="311" y="0"/>
                      <a:pt x="200" y="0"/>
                    </a:cubicBezTo>
                    <a:cubicBezTo>
                      <a:pt x="89" y="0"/>
                      <a:pt x="0" y="90"/>
                      <a:pt x="0" y="201"/>
                    </a:cubicBezTo>
                    <a:cubicBezTo>
                      <a:pt x="0" y="204"/>
                      <a:pt x="0" y="208"/>
                      <a:pt x="0" y="211"/>
                    </a:cubicBezTo>
                    <a:cubicBezTo>
                      <a:pt x="0" y="214"/>
                      <a:pt x="0" y="217"/>
                      <a:pt x="0" y="220"/>
                    </a:cubicBezTo>
                    <a:cubicBezTo>
                      <a:pt x="0" y="300"/>
                      <a:pt x="84" y="375"/>
                      <a:pt x="84" y="375"/>
                    </a:cubicBezTo>
                    <a:cubicBezTo>
                      <a:pt x="100" y="390"/>
                      <a:pt x="113" y="419"/>
                      <a:pt x="113" y="440"/>
                    </a:cubicBezTo>
                    <a:cubicBezTo>
                      <a:pt x="113" y="440"/>
                      <a:pt x="113" y="440"/>
                      <a:pt x="113" y="440"/>
                    </a:cubicBezTo>
                    <a:cubicBezTo>
                      <a:pt x="131" y="440"/>
                      <a:pt x="131" y="440"/>
                      <a:pt x="131" y="440"/>
                    </a:cubicBezTo>
                    <a:cubicBezTo>
                      <a:pt x="131" y="283"/>
                      <a:pt x="131" y="283"/>
                      <a:pt x="131" y="283"/>
                    </a:cubicBezTo>
                    <a:cubicBezTo>
                      <a:pt x="131" y="252"/>
                      <a:pt x="156" y="234"/>
                      <a:pt x="181" y="234"/>
                    </a:cubicBezTo>
                    <a:cubicBezTo>
                      <a:pt x="189" y="234"/>
                      <a:pt x="196" y="236"/>
                      <a:pt x="202" y="239"/>
                    </a:cubicBezTo>
                    <a:cubicBezTo>
                      <a:pt x="210" y="235"/>
                      <a:pt x="218" y="233"/>
                      <a:pt x="227" y="233"/>
                    </a:cubicBezTo>
                    <a:cubicBezTo>
                      <a:pt x="249" y="233"/>
                      <a:pt x="271" y="248"/>
                      <a:pt x="271" y="280"/>
                    </a:cubicBezTo>
                    <a:cubicBezTo>
                      <a:pt x="271" y="440"/>
                      <a:pt x="271" y="440"/>
                      <a:pt x="271" y="440"/>
                    </a:cubicBezTo>
                    <a:cubicBezTo>
                      <a:pt x="288" y="440"/>
                      <a:pt x="288" y="440"/>
                      <a:pt x="288" y="440"/>
                    </a:cubicBezTo>
                    <a:cubicBezTo>
                      <a:pt x="288" y="440"/>
                      <a:pt x="288" y="440"/>
                      <a:pt x="288" y="440"/>
                    </a:cubicBezTo>
                    <a:cubicBezTo>
                      <a:pt x="288" y="419"/>
                      <a:pt x="301" y="390"/>
                      <a:pt x="317" y="375"/>
                    </a:cubicBezTo>
                    <a:cubicBezTo>
                      <a:pt x="317" y="375"/>
                      <a:pt x="401" y="300"/>
                      <a:pt x="401" y="220"/>
                    </a:cubicBezTo>
                    <a:cubicBezTo>
                      <a:pt x="401" y="217"/>
                      <a:pt x="401" y="214"/>
                      <a:pt x="401" y="211"/>
                    </a:cubicBezTo>
                    <a:cubicBezTo>
                      <a:pt x="401" y="208"/>
                      <a:pt x="401" y="204"/>
                      <a:pt x="401" y="201"/>
                    </a:cubicBezTo>
                    <a:close/>
                    <a:moveTo>
                      <a:pt x="208" y="283"/>
                    </a:moveTo>
                    <a:cubicBezTo>
                      <a:pt x="208" y="272"/>
                      <a:pt x="205" y="265"/>
                      <a:pt x="201" y="260"/>
                    </a:cubicBezTo>
                    <a:cubicBezTo>
                      <a:pt x="195" y="265"/>
                      <a:pt x="192" y="273"/>
                      <a:pt x="192" y="283"/>
                    </a:cubicBezTo>
                    <a:cubicBezTo>
                      <a:pt x="192" y="304"/>
                      <a:pt x="198" y="312"/>
                      <a:pt x="200" y="313"/>
                    </a:cubicBezTo>
                    <a:cubicBezTo>
                      <a:pt x="201" y="312"/>
                      <a:pt x="208" y="306"/>
                      <a:pt x="208" y="283"/>
                    </a:cubicBezTo>
                    <a:close/>
                  </a:path>
                </a:pathLst>
              </a:custGeom>
              <a:grpFill/>
              <a:ln>
                <a:noFill/>
              </a:ln>
            </p:spPr>
            <p:txBody>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marL="0" marR="0" lvl="0" indent="0" defTabSz="914400" eaLnBrk="1" fontAlgn="auto" latinLnBrk="0" hangingPunct="1">
                  <a:lnSpc>
                    <a:spcPct val="120000"/>
                  </a:lnSpc>
                  <a:buClrTx/>
                  <a:buSzTx/>
                  <a:buFontTx/>
                  <a:buNone/>
                  <a:defRPr/>
                </a:pPr>
                <a:endParaRPr kumimoji="0" lang="en-AU" sz="1800" b="0" i="0" u="none" strike="noStrike" kern="0" cap="none" spc="0" normalizeH="0" baseline="0" noProof="0">
                  <a:ln>
                    <a:noFill/>
                  </a:ln>
                  <a:solidFill>
                    <a:srgbClr val="000000"/>
                  </a:solidFill>
                  <a:effectLst/>
                  <a:uLnTx/>
                  <a:uFillTx/>
                  <a:cs typeface="+mn-ea"/>
                  <a:sym typeface="+mn-lt"/>
                </a:endParaRPr>
              </a:p>
            </p:txBody>
          </p:sp>
          <p:sp>
            <p:nvSpPr>
              <p:cNvPr id="104" name="Freeform 249"/>
              <p:cNvSpPr/>
              <p:nvPr/>
            </p:nvSpPr>
            <p:spPr bwMode="auto">
              <a:xfrm>
                <a:off x="3917950" y="5843588"/>
                <a:ext cx="119063" cy="25400"/>
              </a:xfrm>
              <a:custGeom>
                <a:avLst/>
                <a:gdLst>
                  <a:gd name="T0" fmla="*/ 145 w 154"/>
                  <a:gd name="T1" fmla="*/ 33 h 33"/>
                  <a:gd name="T2" fmla="*/ 154 w 154"/>
                  <a:gd name="T3" fmla="*/ 23 h 33"/>
                  <a:gd name="T4" fmla="*/ 154 w 154"/>
                  <a:gd name="T5" fmla="*/ 10 h 33"/>
                  <a:gd name="T6" fmla="*/ 145 w 154"/>
                  <a:gd name="T7" fmla="*/ 0 h 33"/>
                  <a:gd name="T8" fmla="*/ 9 w 154"/>
                  <a:gd name="T9" fmla="*/ 0 h 33"/>
                  <a:gd name="T10" fmla="*/ 0 w 154"/>
                  <a:gd name="T11" fmla="*/ 10 h 33"/>
                  <a:gd name="T12" fmla="*/ 0 w 154"/>
                  <a:gd name="T13" fmla="*/ 23 h 33"/>
                  <a:gd name="T14" fmla="*/ 9 w 154"/>
                  <a:gd name="T15" fmla="*/ 33 h 33"/>
                  <a:gd name="T16" fmla="*/ 145 w 154"/>
                  <a:gd name="T17" fmla="*/ 33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4" h="33">
                    <a:moveTo>
                      <a:pt x="145" y="33"/>
                    </a:moveTo>
                    <a:cubicBezTo>
                      <a:pt x="150" y="33"/>
                      <a:pt x="154" y="28"/>
                      <a:pt x="154" y="23"/>
                    </a:cubicBezTo>
                    <a:cubicBezTo>
                      <a:pt x="154" y="10"/>
                      <a:pt x="154" y="10"/>
                      <a:pt x="154" y="10"/>
                    </a:cubicBezTo>
                    <a:cubicBezTo>
                      <a:pt x="154" y="4"/>
                      <a:pt x="150" y="0"/>
                      <a:pt x="145" y="0"/>
                    </a:cubicBezTo>
                    <a:cubicBezTo>
                      <a:pt x="9" y="0"/>
                      <a:pt x="9" y="0"/>
                      <a:pt x="9" y="0"/>
                    </a:cubicBezTo>
                    <a:cubicBezTo>
                      <a:pt x="4" y="0"/>
                      <a:pt x="0" y="4"/>
                      <a:pt x="0" y="10"/>
                    </a:cubicBezTo>
                    <a:cubicBezTo>
                      <a:pt x="0" y="23"/>
                      <a:pt x="0" y="23"/>
                      <a:pt x="0" y="23"/>
                    </a:cubicBezTo>
                    <a:cubicBezTo>
                      <a:pt x="0" y="28"/>
                      <a:pt x="4" y="33"/>
                      <a:pt x="9" y="33"/>
                    </a:cubicBezTo>
                    <a:lnTo>
                      <a:pt x="145" y="33"/>
                    </a:lnTo>
                    <a:close/>
                  </a:path>
                </a:pathLst>
              </a:custGeom>
              <a:grpFill/>
              <a:ln>
                <a:noFill/>
              </a:ln>
            </p:spPr>
            <p:txBody>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marL="0" marR="0" lvl="0" indent="0" defTabSz="914400" eaLnBrk="1" fontAlgn="auto" latinLnBrk="0" hangingPunct="1">
                  <a:lnSpc>
                    <a:spcPct val="120000"/>
                  </a:lnSpc>
                  <a:buClrTx/>
                  <a:buSzTx/>
                  <a:buFontTx/>
                  <a:buNone/>
                  <a:defRPr/>
                </a:pPr>
                <a:endParaRPr kumimoji="0" lang="en-AU" sz="1800" b="0" i="0" u="none" strike="noStrike" kern="0" cap="none" spc="0" normalizeH="0" baseline="0" noProof="0">
                  <a:ln>
                    <a:noFill/>
                  </a:ln>
                  <a:solidFill>
                    <a:srgbClr val="000000"/>
                  </a:solidFill>
                  <a:effectLst/>
                  <a:uLnTx/>
                  <a:uFillTx/>
                  <a:cs typeface="+mn-ea"/>
                  <a:sym typeface="+mn-lt"/>
                </a:endParaRPr>
              </a:p>
            </p:txBody>
          </p:sp>
          <p:sp>
            <p:nvSpPr>
              <p:cNvPr id="115" name="Freeform 250"/>
              <p:cNvSpPr/>
              <p:nvPr/>
            </p:nvSpPr>
            <p:spPr bwMode="auto">
              <a:xfrm>
                <a:off x="3917950" y="5880100"/>
                <a:ext cx="119063" cy="25400"/>
              </a:xfrm>
              <a:custGeom>
                <a:avLst/>
                <a:gdLst>
                  <a:gd name="T0" fmla="*/ 145 w 154"/>
                  <a:gd name="T1" fmla="*/ 33 h 33"/>
                  <a:gd name="T2" fmla="*/ 154 w 154"/>
                  <a:gd name="T3" fmla="*/ 23 h 33"/>
                  <a:gd name="T4" fmla="*/ 154 w 154"/>
                  <a:gd name="T5" fmla="*/ 10 h 33"/>
                  <a:gd name="T6" fmla="*/ 145 w 154"/>
                  <a:gd name="T7" fmla="*/ 0 h 33"/>
                  <a:gd name="T8" fmla="*/ 9 w 154"/>
                  <a:gd name="T9" fmla="*/ 0 h 33"/>
                  <a:gd name="T10" fmla="*/ 0 w 154"/>
                  <a:gd name="T11" fmla="*/ 10 h 33"/>
                  <a:gd name="T12" fmla="*/ 0 w 154"/>
                  <a:gd name="T13" fmla="*/ 23 h 33"/>
                  <a:gd name="T14" fmla="*/ 9 w 154"/>
                  <a:gd name="T15" fmla="*/ 33 h 33"/>
                  <a:gd name="T16" fmla="*/ 145 w 154"/>
                  <a:gd name="T17" fmla="*/ 33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4" h="33">
                    <a:moveTo>
                      <a:pt x="145" y="33"/>
                    </a:moveTo>
                    <a:cubicBezTo>
                      <a:pt x="150" y="33"/>
                      <a:pt x="154" y="29"/>
                      <a:pt x="154" y="23"/>
                    </a:cubicBezTo>
                    <a:cubicBezTo>
                      <a:pt x="154" y="10"/>
                      <a:pt x="154" y="10"/>
                      <a:pt x="154" y="10"/>
                    </a:cubicBezTo>
                    <a:cubicBezTo>
                      <a:pt x="154" y="5"/>
                      <a:pt x="150" y="0"/>
                      <a:pt x="145" y="0"/>
                    </a:cubicBezTo>
                    <a:cubicBezTo>
                      <a:pt x="9" y="0"/>
                      <a:pt x="9" y="0"/>
                      <a:pt x="9" y="0"/>
                    </a:cubicBezTo>
                    <a:cubicBezTo>
                      <a:pt x="4" y="0"/>
                      <a:pt x="0" y="5"/>
                      <a:pt x="0" y="10"/>
                    </a:cubicBezTo>
                    <a:cubicBezTo>
                      <a:pt x="0" y="23"/>
                      <a:pt x="0" y="23"/>
                      <a:pt x="0" y="23"/>
                    </a:cubicBezTo>
                    <a:cubicBezTo>
                      <a:pt x="0" y="29"/>
                      <a:pt x="4" y="33"/>
                      <a:pt x="9" y="33"/>
                    </a:cubicBezTo>
                    <a:lnTo>
                      <a:pt x="145" y="33"/>
                    </a:lnTo>
                    <a:close/>
                  </a:path>
                </a:pathLst>
              </a:custGeom>
              <a:grpFill/>
              <a:ln>
                <a:noFill/>
              </a:ln>
            </p:spPr>
            <p:txBody>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marL="0" marR="0" lvl="0" indent="0" defTabSz="914400" eaLnBrk="1" fontAlgn="auto" latinLnBrk="0" hangingPunct="1">
                  <a:lnSpc>
                    <a:spcPct val="120000"/>
                  </a:lnSpc>
                  <a:buClrTx/>
                  <a:buSzTx/>
                  <a:buFontTx/>
                  <a:buNone/>
                  <a:defRPr/>
                </a:pPr>
                <a:endParaRPr kumimoji="0" lang="en-AU" sz="1800" b="0" i="0" u="none" strike="noStrike" kern="0" cap="none" spc="0" normalizeH="0" baseline="0" noProof="0">
                  <a:ln>
                    <a:noFill/>
                  </a:ln>
                  <a:solidFill>
                    <a:srgbClr val="000000"/>
                  </a:solidFill>
                  <a:effectLst/>
                  <a:uLnTx/>
                  <a:uFillTx/>
                  <a:cs typeface="+mn-ea"/>
                  <a:sym typeface="+mn-lt"/>
                </a:endParaRPr>
              </a:p>
            </p:txBody>
          </p:sp>
          <p:sp>
            <p:nvSpPr>
              <p:cNvPr id="116" name="Freeform 251"/>
              <p:cNvSpPr/>
              <p:nvPr/>
            </p:nvSpPr>
            <p:spPr bwMode="auto">
              <a:xfrm>
                <a:off x="3917950" y="5916613"/>
                <a:ext cx="119063" cy="25400"/>
              </a:xfrm>
              <a:custGeom>
                <a:avLst/>
                <a:gdLst>
                  <a:gd name="T0" fmla="*/ 145 w 154"/>
                  <a:gd name="T1" fmla="*/ 33 h 33"/>
                  <a:gd name="T2" fmla="*/ 154 w 154"/>
                  <a:gd name="T3" fmla="*/ 23 h 33"/>
                  <a:gd name="T4" fmla="*/ 154 w 154"/>
                  <a:gd name="T5" fmla="*/ 10 h 33"/>
                  <a:gd name="T6" fmla="*/ 145 w 154"/>
                  <a:gd name="T7" fmla="*/ 0 h 33"/>
                  <a:gd name="T8" fmla="*/ 9 w 154"/>
                  <a:gd name="T9" fmla="*/ 0 h 33"/>
                  <a:gd name="T10" fmla="*/ 0 w 154"/>
                  <a:gd name="T11" fmla="*/ 10 h 33"/>
                  <a:gd name="T12" fmla="*/ 0 w 154"/>
                  <a:gd name="T13" fmla="*/ 23 h 33"/>
                  <a:gd name="T14" fmla="*/ 9 w 154"/>
                  <a:gd name="T15" fmla="*/ 33 h 33"/>
                  <a:gd name="T16" fmla="*/ 145 w 154"/>
                  <a:gd name="T17" fmla="*/ 33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4" h="33">
                    <a:moveTo>
                      <a:pt x="145" y="33"/>
                    </a:moveTo>
                    <a:cubicBezTo>
                      <a:pt x="150" y="33"/>
                      <a:pt x="154" y="28"/>
                      <a:pt x="154" y="23"/>
                    </a:cubicBezTo>
                    <a:cubicBezTo>
                      <a:pt x="154" y="10"/>
                      <a:pt x="154" y="10"/>
                      <a:pt x="154" y="10"/>
                    </a:cubicBezTo>
                    <a:cubicBezTo>
                      <a:pt x="154" y="4"/>
                      <a:pt x="150" y="0"/>
                      <a:pt x="145" y="0"/>
                    </a:cubicBezTo>
                    <a:cubicBezTo>
                      <a:pt x="9" y="0"/>
                      <a:pt x="9" y="0"/>
                      <a:pt x="9" y="0"/>
                    </a:cubicBezTo>
                    <a:cubicBezTo>
                      <a:pt x="4" y="0"/>
                      <a:pt x="0" y="4"/>
                      <a:pt x="0" y="10"/>
                    </a:cubicBezTo>
                    <a:cubicBezTo>
                      <a:pt x="0" y="23"/>
                      <a:pt x="0" y="23"/>
                      <a:pt x="0" y="23"/>
                    </a:cubicBezTo>
                    <a:cubicBezTo>
                      <a:pt x="0" y="28"/>
                      <a:pt x="4" y="33"/>
                      <a:pt x="9" y="33"/>
                    </a:cubicBezTo>
                    <a:lnTo>
                      <a:pt x="145" y="33"/>
                    </a:lnTo>
                    <a:close/>
                  </a:path>
                </a:pathLst>
              </a:custGeom>
              <a:grpFill/>
              <a:ln>
                <a:noFill/>
              </a:ln>
            </p:spPr>
            <p:txBody>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marL="0" marR="0" lvl="0" indent="0" defTabSz="914400" eaLnBrk="1" fontAlgn="auto" latinLnBrk="0" hangingPunct="1">
                  <a:lnSpc>
                    <a:spcPct val="120000"/>
                  </a:lnSpc>
                  <a:buClrTx/>
                  <a:buSzTx/>
                  <a:buFontTx/>
                  <a:buNone/>
                  <a:defRPr/>
                </a:pPr>
                <a:endParaRPr kumimoji="0" lang="en-AU" sz="1800" b="0" i="0" u="none" strike="noStrike" kern="0" cap="none" spc="0" normalizeH="0" baseline="0" noProof="0">
                  <a:ln>
                    <a:noFill/>
                  </a:ln>
                  <a:solidFill>
                    <a:srgbClr val="000000"/>
                  </a:solidFill>
                  <a:effectLst/>
                  <a:uLnTx/>
                  <a:uFillTx/>
                  <a:cs typeface="+mn-ea"/>
                  <a:sym typeface="+mn-lt"/>
                </a:endParaRPr>
              </a:p>
            </p:txBody>
          </p:sp>
          <p:sp>
            <p:nvSpPr>
              <p:cNvPr id="117" name="Freeform 252"/>
              <p:cNvSpPr/>
              <p:nvPr/>
            </p:nvSpPr>
            <p:spPr bwMode="auto">
              <a:xfrm>
                <a:off x="3943350" y="5953125"/>
                <a:ext cx="68263" cy="22225"/>
              </a:xfrm>
              <a:custGeom>
                <a:avLst/>
                <a:gdLst>
                  <a:gd name="T0" fmla="*/ 0 w 90"/>
                  <a:gd name="T1" fmla="*/ 0 h 29"/>
                  <a:gd name="T2" fmla="*/ 45 w 90"/>
                  <a:gd name="T3" fmla="*/ 29 h 29"/>
                  <a:gd name="T4" fmla="*/ 90 w 90"/>
                  <a:gd name="T5" fmla="*/ 0 h 29"/>
                  <a:gd name="T6" fmla="*/ 0 w 90"/>
                  <a:gd name="T7" fmla="*/ 0 h 29"/>
                </a:gdLst>
                <a:ahLst/>
                <a:cxnLst>
                  <a:cxn ang="0">
                    <a:pos x="T0" y="T1"/>
                  </a:cxn>
                  <a:cxn ang="0">
                    <a:pos x="T2" y="T3"/>
                  </a:cxn>
                  <a:cxn ang="0">
                    <a:pos x="T4" y="T5"/>
                  </a:cxn>
                  <a:cxn ang="0">
                    <a:pos x="T6" y="T7"/>
                  </a:cxn>
                </a:cxnLst>
                <a:rect l="0" t="0" r="r" b="b"/>
                <a:pathLst>
                  <a:path w="90" h="29">
                    <a:moveTo>
                      <a:pt x="0" y="0"/>
                    </a:moveTo>
                    <a:cubicBezTo>
                      <a:pt x="9" y="17"/>
                      <a:pt x="26" y="29"/>
                      <a:pt x="45" y="29"/>
                    </a:cubicBezTo>
                    <a:cubicBezTo>
                      <a:pt x="65" y="29"/>
                      <a:pt x="82" y="17"/>
                      <a:pt x="90" y="0"/>
                    </a:cubicBezTo>
                    <a:lnTo>
                      <a:pt x="0" y="0"/>
                    </a:lnTo>
                    <a:close/>
                  </a:path>
                </a:pathLst>
              </a:custGeom>
              <a:grpFill/>
              <a:ln>
                <a:noFill/>
              </a:ln>
            </p:spPr>
            <p:txBody>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marL="0" marR="0" lvl="0" indent="0" defTabSz="914400" eaLnBrk="1" fontAlgn="auto" latinLnBrk="0" hangingPunct="1">
                  <a:lnSpc>
                    <a:spcPct val="120000"/>
                  </a:lnSpc>
                  <a:buClrTx/>
                  <a:buSzTx/>
                  <a:buFontTx/>
                  <a:buNone/>
                  <a:defRPr/>
                </a:pPr>
                <a:endParaRPr kumimoji="0" lang="en-AU" sz="1800" b="0" i="0" u="none" strike="noStrike" kern="0" cap="none" spc="0" normalizeH="0" baseline="0" noProof="0">
                  <a:ln>
                    <a:noFill/>
                  </a:ln>
                  <a:solidFill>
                    <a:srgbClr val="000000"/>
                  </a:solidFill>
                  <a:effectLst/>
                  <a:uLnTx/>
                  <a:uFillTx/>
                  <a:cs typeface="+mn-ea"/>
                  <a:sym typeface="+mn-lt"/>
                </a:endParaRPr>
              </a:p>
            </p:txBody>
          </p:sp>
        </p:grpSp>
      </p:grpSp>
    </p:spTree>
    <p:extLst>
      <p:ext uri="{BB962C8B-B14F-4D97-AF65-F5344CB8AC3E}">
        <p14:creationId xmlns:p14="http://schemas.microsoft.com/office/powerpoint/2010/main" val="1441130729"/>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528" fill="hold" nodeType="withEffect">
                                  <p:stCondLst>
                                    <p:cond delay="0"/>
                                  </p:stCondLst>
                                  <p:childTnLst>
                                    <p:set>
                                      <p:cBhvr>
                                        <p:cTn id="6" dur="1" fill="hold">
                                          <p:stCondLst>
                                            <p:cond delay="0"/>
                                          </p:stCondLst>
                                        </p:cTn>
                                        <p:tgtEl>
                                          <p:spTgt spid="63"/>
                                        </p:tgtEl>
                                        <p:attrNameLst>
                                          <p:attrName>style.visibility</p:attrName>
                                        </p:attrNameLst>
                                      </p:cBhvr>
                                      <p:to>
                                        <p:strVal val="visible"/>
                                      </p:to>
                                    </p:set>
                                    <p:anim calcmode="lin" valueType="num">
                                      <p:cBhvr>
                                        <p:cTn id="7" dur="500" fill="hold"/>
                                        <p:tgtEl>
                                          <p:spTgt spid="63"/>
                                        </p:tgtEl>
                                        <p:attrNameLst>
                                          <p:attrName>ppt_w</p:attrName>
                                        </p:attrNameLst>
                                      </p:cBhvr>
                                      <p:tavLst>
                                        <p:tav tm="0">
                                          <p:val>
                                            <p:fltVal val="0"/>
                                          </p:val>
                                        </p:tav>
                                        <p:tav tm="100000">
                                          <p:val>
                                            <p:strVal val="#ppt_w"/>
                                          </p:val>
                                        </p:tav>
                                      </p:tavLst>
                                    </p:anim>
                                    <p:anim calcmode="lin" valueType="num">
                                      <p:cBhvr>
                                        <p:cTn id="8" dur="500" fill="hold"/>
                                        <p:tgtEl>
                                          <p:spTgt spid="63"/>
                                        </p:tgtEl>
                                        <p:attrNameLst>
                                          <p:attrName>ppt_h</p:attrName>
                                        </p:attrNameLst>
                                      </p:cBhvr>
                                      <p:tavLst>
                                        <p:tav tm="0">
                                          <p:val>
                                            <p:fltVal val="0"/>
                                          </p:val>
                                        </p:tav>
                                        <p:tav tm="100000">
                                          <p:val>
                                            <p:strVal val="#ppt_h"/>
                                          </p:val>
                                        </p:tav>
                                      </p:tavLst>
                                    </p:anim>
                                    <p:animEffect transition="in" filter="fade">
                                      <p:cBhvr>
                                        <p:cTn id="9" dur="500"/>
                                        <p:tgtEl>
                                          <p:spTgt spid="63"/>
                                        </p:tgtEl>
                                      </p:cBhvr>
                                    </p:animEffect>
                                    <p:anim calcmode="lin" valueType="num">
                                      <p:cBhvr>
                                        <p:cTn id="10" dur="500" fill="hold"/>
                                        <p:tgtEl>
                                          <p:spTgt spid="63"/>
                                        </p:tgtEl>
                                        <p:attrNameLst>
                                          <p:attrName>ppt_x</p:attrName>
                                        </p:attrNameLst>
                                      </p:cBhvr>
                                      <p:tavLst>
                                        <p:tav tm="0">
                                          <p:val>
                                            <p:fltVal val="0.5"/>
                                          </p:val>
                                        </p:tav>
                                        <p:tav tm="100000">
                                          <p:val>
                                            <p:strVal val="#ppt_x"/>
                                          </p:val>
                                        </p:tav>
                                      </p:tavLst>
                                    </p:anim>
                                    <p:anim calcmode="lin" valueType="num">
                                      <p:cBhvr>
                                        <p:cTn id="11" dur="500" fill="hold"/>
                                        <p:tgtEl>
                                          <p:spTgt spid="63"/>
                                        </p:tgtEl>
                                        <p:attrNameLst>
                                          <p:attrName>ppt_y</p:attrName>
                                        </p:attrNameLst>
                                      </p:cBhvr>
                                      <p:tavLst>
                                        <p:tav tm="0">
                                          <p:val>
                                            <p:fltVal val="0.5"/>
                                          </p:val>
                                        </p:tav>
                                        <p:tav tm="100000">
                                          <p:val>
                                            <p:strVal val="#ppt_y"/>
                                          </p:val>
                                        </p:tav>
                                      </p:tavLst>
                                    </p:anim>
                                  </p:childTnLst>
                                </p:cTn>
                              </p:par>
                              <p:par>
                                <p:cTn id="12" presetID="53" presetClass="entr" presetSubtype="528" fill="hold" nodeType="withEffect">
                                  <p:stCondLst>
                                    <p:cond delay="300"/>
                                  </p:stCondLst>
                                  <p:childTnLst>
                                    <p:set>
                                      <p:cBhvr>
                                        <p:cTn id="13" dur="1" fill="hold">
                                          <p:stCondLst>
                                            <p:cond delay="0"/>
                                          </p:stCondLst>
                                        </p:cTn>
                                        <p:tgtEl>
                                          <p:spTgt spid="8"/>
                                        </p:tgtEl>
                                        <p:attrNameLst>
                                          <p:attrName>style.visibility</p:attrName>
                                        </p:attrNameLst>
                                      </p:cBhvr>
                                      <p:to>
                                        <p:strVal val="visible"/>
                                      </p:to>
                                    </p:set>
                                    <p:anim calcmode="lin" valueType="num">
                                      <p:cBhvr>
                                        <p:cTn id="14" dur="500" fill="hold"/>
                                        <p:tgtEl>
                                          <p:spTgt spid="8"/>
                                        </p:tgtEl>
                                        <p:attrNameLst>
                                          <p:attrName>ppt_w</p:attrName>
                                        </p:attrNameLst>
                                      </p:cBhvr>
                                      <p:tavLst>
                                        <p:tav tm="0">
                                          <p:val>
                                            <p:fltVal val="0"/>
                                          </p:val>
                                        </p:tav>
                                        <p:tav tm="100000">
                                          <p:val>
                                            <p:strVal val="#ppt_w"/>
                                          </p:val>
                                        </p:tav>
                                      </p:tavLst>
                                    </p:anim>
                                    <p:anim calcmode="lin" valueType="num">
                                      <p:cBhvr>
                                        <p:cTn id="15" dur="500" fill="hold"/>
                                        <p:tgtEl>
                                          <p:spTgt spid="8"/>
                                        </p:tgtEl>
                                        <p:attrNameLst>
                                          <p:attrName>ppt_h</p:attrName>
                                        </p:attrNameLst>
                                      </p:cBhvr>
                                      <p:tavLst>
                                        <p:tav tm="0">
                                          <p:val>
                                            <p:fltVal val="0"/>
                                          </p:val>
                                        </p:tav>
                                        <p:tav tm="100000">
                                          <p:val>
                                            <p:strVal val="#ppt_h"/>
                                          </p:val>
                                        </p:tav>
                                      </p:tavLst>
                                    </p:anim>
                                    <p:animEffect transition="in" filter="fade">
                                      <p:cBhvr>
                                        <p:cTn id="16" dur="500"/>
                                        <p:tgtEl>
                                          <p:spTgt spid="8"/>
                                        </p:tgtEl>
                                      </p:cBhvr>
                                    </p:animEffect>
                                    <p:anim calcmode="lin" valueType="num">
                                      <p:cBhvr>
                                        <p:cTn id="17" dur="500" fill="hold"/>
                                        <p:tgtEl>
                                          <p:spTgt spid="8"/>
                                        </p:tgtEl>
                                        <p:attrNameLst>
                                          <p:attrName>ppt_x</p:attrName>
                                        </p:attrNameLst>
                                      </p:cBhvr>
                                      <p:tavLst>
                                        <p:tav tm="0">
                                          <p:val>
                                            <p:fltVal val="0.5"/>
                                          </p:val>
                                        </p:tav>
                                        <p:tav tm="100000">
                                          <p:val>
                                            <p:strVal val="#ppt_x"/>
                                          </p:val>
                                        </p:tav>
                                      </p:tavLst>
                                    </p:anim>
                                    <p:anim calcmode="lin" valueType="num">
                                      <p:cBhvr>
                                        <p:cTn id="18" dur="500" fill="hold"/>
                                        <p:tgtEl>
                                          <p:spTgt spid="8"/>
                                        </p:tgtEl>
                                        <p:attrNameLst>
                                          <p:attrName>ppt_y</p:attrName>
                                        </p:attrNameLst>
                                      </p:cBhvr>
                                      <p:tavLst>
                                        <p:tav tm="0">
                                          <p:val>
                                            <p:fltVal val="0.5"/>
                                          </p:val>
                                        </p:tav>
                                        <p:tav tm="100000">
                                          <p:val>
                                            <p:strVal val="#ppt_y"/>
                                          </p:val>
                                        </p:tav>
                                      </p:tavLst>
                                    </p:anim>
                                  </p:childTnLst>
                                </p:cTn>
                              </p:par>
                              <p:par>
                                <p:cTn id="19" presetID="53" presetClass="entr" presetSubtype="528" fill="hold" nodeType="withEffect">
                                  <p:stCondLst>
                                    <p:cond delay="2500"/>
                                  </p:stCondLst>
                                  <p:childTnLst>
                                    <p:set>
                                      <p:cBhvr>
                                        <p:cTn id="20" dur="1" fill="hold">
                                          <p:stCondLst>
                                            <p:cond delay="0"/>
                                          </p:stCondLst>
                                        </p:cTn>
                                        <p:tgtEl>
                                          <p:spTgt spid="13"/>
                                        </p:tgtEl>
                                        <p:attrNameLst>
                                          <p:attrName>style.visibility</p:attrName>
                                        </p:attrNameLst>
                                      </p:cBhvr>
                                      <p:to>
                                        <p:strVal val="visible"/>
                                      </p:to>
                                    </p:set>
                                    <p:anim calcmode="lin" valueType="num">
                                      <p:cBhvr>
                                        <p:cTn id="21" dur="500" fill="hold"/>
                                        <p:tgtEl>
                                          <p:spTgt spid="13"/>
                                        </p:tgtEl>
                                        <p:attrNameLst>
                                          <p:attrName>ppt_w</p:attrName>
                                        </p:attrNameLst>
                                      </p:cBhvr>
                                      <p:tavLst>
                                        <p:tav tm="0">
                                          <p:val>
                                            <p:fltVal val="0"/>
                                          </p:val>
                                        </p:tav>
                                        <p:tav tm="100000">
                                          <p:val>
                                            <p:strVal val="#ppt_w"/>
                                          </p:val>
                                        </p:tav>
                                      </p:tavLst>
                                    </p:anim>
                                    <p:anim calcmode="lin" valueType="num">
                                      <p:cBhvr>
                                        <p:cTn id="22" dur="500" fill="hold"/>
                                        <p:tgtEl>
                                          <p:spTgt spid="13"/>
                                        </p:tgtEl>
                                        <p:attrNameLst>
                                          <p:attrName>ppt_h</p:attrName>
                                        </p:attrNameLst>
                                      </p:cBhvr>
                                      <p:tavLst>
                                        <p:tav tm="0">
                                          <p:val>
                                            <p:fltVal val="0"/>
                                          </p:val>
                                        </p:tav>
                                        <p:tav tm="100000">
                                          <p:val>
                                            <p:strVal val="#ppt_h"/>
                                          </p:val>
                                        </p:tav>
                                      </p:tavLst>
                                    </p:anim>
                                    <p:animEffect transition="in" filter="fade">
                                      <p:cBhvr>
                                        <p:cTn id="23" dur="500"/>
                                        <p:tgtEl>
                                          <p:spTgt spid="13"/>
                                        </p:tgtEl>
                                      </p:cBhvr>
                                    </p:animEffect>
                                    <p:anim calcmode="lin" valueType="num">
                                      <p:cBhvr>
                                        <p:cTn id="24" dur="500" fill="hold"/>
                                        <p:tgtEl>
                                          <p:spTgt spid="13"/>
                                        </p:tgtEl>
                                        <p:attrNameLst>
                                          <p:attrName>ppt_x</p:attrName>
                                        </p:attrNameLst>
                                      </p:cBhvr>
                                      <p:tavLst>
                                        <p:tav tm="0">
                                          <p:val>
                                            <p:fltVal val="0.5"/>
                                          </p:val>
                                        </p:tav>
                                        <p:tav tm="100000">
                                          <p:val>
                                            <p:strVal val="#ppt_x"/>
                                          </p:val>
                                        </p:tav>
                                      </p:tavLst>
                                    </p:anim>
                                    <p:anim calcmode="lin" valueType="num">
                                      <p:cBhvr>
                                        <p:cTn id="25" dur="500" fill="hold"/>
                                        <p:tgtEl>
                                          <p:spTgt spid="13"/>
                                        </p:tgtEl>
                                        <p:attrNameLst>
                                          <p:attrName>ppt_y</p:attrName>
                                        </p:attrNameLst>
                                      </p:cBhvr>
                                      <p:tavLst>
                                        <p:tav tm="0">
                                          <p:val>
                                            <p:fltVal val="0.5"/>
                                          </p:val>
                                        </p:tav>
                                        <p:tav tm="100000">
                                          <p:val>
                                            <p:strVal val="#ppt_y"/>
                                          </p:val>
                                        </p:tav>
                                      </p:tavLst>
                                    </p:anim>
                                  </p:childTnLst>
                                </p:cTn>
                              </p:par>
                              <p:par>
                                <p:cTn id="26" presetID="53" presetClass="entr" presetSubtype="528" fill="hold" nodeType="withEffect">
                                  <p:stCondLst>
                                    <p:cond delay="700"/>
                                  </p:stCondLst>
                                  <p:childTnLst>
                                    <p:set>
                                      <p:cBhvr>
                                        <p:cTn id="27" dur="1" fill="hold">
                                          <p:stCondLst>
                                            <p:cond delay="0"/>
                                          </p:stCondLst>
                                        </p:cTn>
                                        <p:tgtEl>
                                          <p:spTgt spid="9"/>
                                        </p:tgtEl>
                                        <p:attrNameLst>
                                          <p:attrName>style.visibility</p:attrName>
                                        </p:attrNameLst>
                                      </p:cBhvr>
                                      <p:to>
                                        <p:strVal val="visible"/>
                                      </p:to>
                                    </p:set>
                                    <p:anim calcmode="lin" valueType="num">
                                      <p:cBhvr>
                                        <p:cTn id="28" dur="500" fill="hold"/>
                                        <p:tgtEl>
                                          <p:spTgt spid="9"/>
                                        </p:tgtEl>
                                        <p:attrNameLst>
                                          <p:attrName>ppt_w</p:attrName>
                                        </p:attrNameLst>
                                      </p:cBhvr>
                                      <p:tavLst>
                                        <p:tav tm="0">
                                          <p:val>
                                            <p:fltVal val="0"/>
                                          </p:val>
                                        </p:tav>
                                        <p:tav tm="100000">
                                          <p:val>
                                            <p:strVal val="#ppt_w"/>
                                          </p:val>
                                        </p:tav>
                                      </p:tavLst>
                                    </p:anim>
                                    <p:anim calcmode="lin" valueType="num">
                                      <p:cBhvr>
                                        <p:cTn id="29" dur="500" fill="hold"/>
                                        <p:tgtEl>
                                          <p:spTgt spid="9"/>
                                        </p:tgtEl>
                                        <p:attrNameLst>
                                          <p:attrName>ppt_h</p:attrName>
                                        </p:attrNameLst>
                                      </p:cBhvr>
                                      <p:tavLst>
                                        <p:tav tm="0">
                                          <p:val>
                                            <p:fltVal val="0"/>
                                          </p:val>
                                        </p:tav>
                                        <p:tav tm="100000">
                                          <p:val>
                                            <p:strVal val="#ppt_h"/>
                                          </p:val>
                                        </p:tav>
                                      </p:tavLst>
                                    </p:anim>
                                    <p:animEffect transition="in" filter="fade">
                                      <p:cBhvr>
                                        <p:cTn id="30" dur="500"/>
                                        <p:tgtEl>
                                          <p:spTgt spid="9"/>
                                        </p:tgtEl>
                                      </p:cBhvr>
                                    </p:animEffect>
                                    <p:anim calcmode="lin" valueType="num">
                                      <p:cBhvr>
                                        <p:cTn id="31" dur="500" fill="hold"/>
                                        <p:tgtEl>
                                          <p:spTgt spid="9"/>
                                        </p:tgtEl>
                                        <p:attrNameLst>
                                          <p:attrName>ppt_x</p:attrName>
                                        </p:attrNameLst>
                                      </p:cBhvr>
                                      <p:tavLst>
                                        <p:tav tm="0">
                                          <p:val>
                                            <p:fltVal val="0.5"/>
                                          </p:val>
                                        </p:tav>
                                        <p:tav tm="100000">
                                          <p:val>
                                            <p:strVal val="#ppt_x"/>
                                          </p:val>
                                        </p:tav>
                                      </p:tavLst>
                                    </p:anim>
                                    <p:anim calcmode="lin" valueType="num">
                                      <p:cBhvr>
                                        <p:cTn id="32" dur="500" fill="hold"/>
                                        <p:tgtEl>
                                          <p:spTgt spid="9"/>
                                        </p:tgtEl>
                                        <p:attrNameLst>
                                          <p:attrName>ppt_y</p:attrName>
                                        </p:attrNameLst>
                                      </p:cBhvr>
                                      <p:tavLst>
                                        <p:tav tm="0">
                                          <p:val>
                                            <p:fltVal val="0.5"/>
                                          </p:val>
                                        </p:tav>
                                        <p:tav tm="100000">
                                          <p:val>
                                            <p:strVal val="#ppt_y"/>
                                          </p:val>
                                        </p:tav>
                                      </p:tavLst>
                                    </p:anim>
                                  </p:childTnLst>
                                </p:cTn>
                              </p:par>
                              <p:par>
                                <p:cTn id="33" presetID="53" presetClass="entr" presetSubtype="528" fill="hold" nodeType="withEffect">
                                  <p:stCondLst>
                                    <p:cond delay="1500"/>
                                  </p:stCondLst>
                                  <p:childTnLst>
                                    <p:set>
                                      <p:cBhvr>
                                        <p:cTn id="34" dur="1" fill="hold">
                                          <p:stCondLst>
                                            <p:cond delay="0"/>
                                          </p:stCondLst>
                                        </p:cTn>
                                        <p:tgtEl>
                                          <p:spTgt spid="11"/>
                                        </p:tgtEl>
                                        <p:attrNameLst>
                                          <p:attrName>style.visibility</p:attrName>
                                        </p:attrNameLst>
                                      </p:cBhvr>
                                      <p:to>
                                        <p:strVal val="visible"/>
                                      </p:to>
                                    </p:set>
                                    <p:anim calcmode="lin" valueType="num">
                                      <p:cBhvr>
                                        <p:cTn id="35" dur="500" fill="hold"/>
                                        <p:tgtEl>
                                          <p:spTgt spid="11"/>
                                        </p:tgtEl>
                                        <p:attrNameLst>
                                          <p:attrName>ppt_w</p:attrName>
                                        </p:attrNameLst>
                                      </p:cBhvr>
                                      <p:tavLst>
                                        <p:tav tm="0">
                                          <p:val>
                                            <p:fltVal val="0"/>
                                          </p:val>
                                        </p:tav>
                                        <p:tav tm="100000">
                                          <p:val>
                                            <p:strVal val="#ppt_w"/>
                                          </p:val>
                                        </p:tav>
                                      </p:tavLst>
                                    </p:anim>
                                    <p:anim calcmode="lin" valueType="num">
                                      <p:cBhvr>
                                        <p:cTn id="36" dur="500" fill="hold"/>
                                        <p:tgtEl>
                                          <p:spTgt spid="11"/>
                                        </p:tgtEl>
                                        <p:attrNameLst>
                                          <p:attrName>ppt_h</p:attrName>
                                        </p:attrNameLst>
                                      </p:cBhvr>
                                      <p:tavLst>
                                        <p:tav tm="0">
                                          <p:val>
                                            <p:fltVal val="0"/>
                                          </p:val>
                                        </p:tav>
                                        <p:tav tm="100000">
                                          <p:val>
                                            <p:strVal val="#ppt_h"/>
                                          </p:val>
                                        </p:tav>
                                      </p:tavLst>
                                    </p:anim>
                                    <p:animEffect transition="in" filter="fade">
                                      <p:cBhvr>
                                        <p:cTn id="37" dur="500"/>
                                        <p:tgtEl>
                                          <p:spTgt spid="11"/>
                                        </p:tgtEl>
                                      </p:cBhvr>
                                    </p:animEffect>
                                    <p:anim calcmode="lin" valueType="num">
                                      <p:cBhvr>
                                        <p:cTn id="38" dur="500" fill="hold"/>
                                        <p:tgtEl>
                                          <p:spTgt spid="11"/>
                                        </p:tgtEl>
                                        <p:attrNameLst>
                                          <p:attrName>ppt_x</p:attrName>
                                        </p:attrNameLst>
                                      </p:cBhvr>
                                      <p:tavLst>
                                        <p:tav tm="0">
                                          <p:val>
                                            <p:fltVal val="0.5"/>
                                          </p:val>
                                        </p:tav>
                                        <p:tav tm="100000">
                                          <p:val>
                                            <p:strVal val="#ppt_x"/>
                                          </p:val>
                                        </p:tav>
                                      </p:tavLst>
                                    </p:anim>
                                    <p:anim calcmode="lin" valueType="num">
                                      <p:cBhvr>
                                        <p:cTn id="39" dur="500" fill="hold"/>
                                        <p:tgtEl>
                                          <p:spTgt spid="11"/>
                                        </p:tgtEl>
                                        <p:attrNameLst>
                                          <p:attrName>ppt_y</p:attrName>
                                        </p:attrNameLst>
                                      </p:cBhvr>
                                      <p:tavLst>
                                        <p:tav tm="0">
                                          <p:val>
                                            <p:fltVal val="0.5"/>
                                          </p:val>
                                        </p:tav>
                                        <p:tav tm="100000">
                                          <p:val>
                                            <p:strVal val="#ppt_y"/>
                                          </p:val>
                                        </p:tav>
                                      </p:tavLst>
                                    </p:anim>
                                  </p:childTnLst>
                                </p:cTn>
                              </p:par>
                              <p:par>
                                <p:cTn id="40" presetID="53" presetClass="entr" presetSubtype="528" fill="hold" nodeType="withEffect">
                                  <p:stCondLst>
                                    <p:cond delay="1100"/>
                                  </p:stCondLst>
                                  <p:childTnLst>
                                    <p:set>
                                      <p:cBhvr>
                                        <p:cTn id="41" dur="1" fill="hold">
                                          <p:stCondLst>
                                            <p:cond delay="0"/>
                                          </p:stCondLst>
                                        </p:cTn>
                                        <p:tgtEl>
                                          <p:spTgt spid="10"/>
                                        </p:tgtEl>
                                        <p:attrNameLst>
                                          <p:attrName>style.visibility</p:attrName>
                                        </p:attrNameLst>
                                      </p:cBhvr>
                                      <p:to>
                                        <p:strVal val="visible"/>
                                      </p:to>
                                    </p:set>
                                    <p:anim calcmode="lin" valueType="num">
                                      <p:cBhvr>
                                        <p:cTn id="42" dur="500" fill="hold"/>
                                        <p:tgtEl>
                                          <p:spTgt spid="10"/>
                                        </p:tgtEl>
                                        <p:attrNameLst>
                                          <p:attrName>ppt_w</p:attrName>
                                        </p:attrNameLst>
                                      </p:cBhvr>
                                      <p:tavLst>
                                        <p:tav tm="0">
                                          <p:val>
                                            <p:fltVal val="0"/>
                                          </p:val>
                                        </p:tav>
                                        <p:tav tm="100000">
                                          <p:val>
                                            <p:strVal val="#ppt_w"/>
                                          </p:val>
                                        </p:tav>
                                      </p:tavLst>
                                    </p:anim>
                                    <p:anim calcmode="lin" valueType="num">
                                      <p:cBhvr>
                                        <p:cTn id="43" dur="500" fill="hold"/>
                                        <p:tgtEl>
                                          <p:spTgt spid="10"/>
                                        </p:tgtEl>
                                        <p:attrNameLst>
                                          <p:attrName>ppt_h</p:attrName>
                                        </p:attrNameLst>
                                      </p:cBhvr>
                                      <p:tavLst>
                                        <p:tav tm="0">
                                          <p:val>
                                            <p:fltVal val="0"/>
                                          </p:val>
                                        </p:tav>
                                        <p:tav tm="100000">
                                          <p:val>
                                            <p:strVal val="#ppt_h"/>
                                          </p:val>
                                        </p:tav>
                                      </p:tavLst>
                                    </p:anim>
                                    <p:animEffect transition="in" filter="fade">
                                      <p:cBhvr>
                                        <p:cTn id="44" dur="500"/>
                                        <p:tgtEl>
                                          <p:spTgt spid="10"/>
                                        </p:tgtEl>
                                      </p:cBhvr>
                                    </p:animEffect>
                                    <p:anim calcmode="lin" valueType="num">
                                      <p:cBhvr>
                                        <p:cTn id="45" dur="500" fill="hold"/>
                                        <p:tgtEl>
                                          <p:spTgt spid="10"/>
                                        </p:tgtEl>
                                        <p:attrNameLst>
                                          <p:attrName>ppt_x</p:attrName>
                                        </p:attrNameLst>
                                      </p:cBhvr>
                                      <p:tavLst>
                                        <p:tav tm="0">
                                          <p:val>
                                            <p:fltVal val="0.5"/>
                                          </p:val>
                                        </p:tav>
                                        <p:tav tm="100000">
                                          <p:val>
                                            <p:strVal val="#ppt_x"/>
                                          </p:val>
                                        </p:tav>
                                      </p:tavLst>
                                    </p:anim>
                                    <p:anim calcmode="lin" valueType="num">
                                      <p:cBhvr>
                                        <p:cTn id="46" dur="500" fill="hold"/>
                                        <p:tgtEl>
                                          <p:spTgt spid="10"/>
                                        </p:tgtEl>
                                        <p:attrNameLst>
                                          <p:attrName>ppt_y</p:attrName>
                                        </p:attrNameLst>
                                      </p:cBhvr>
                                      <p:tavLst>
                                        <p:tav tm="0">
                                          <p:val>
                                            <p:fltVal val="0.5"/>
                                          </p:val>
                                        </p:tav>
                                        <p:tav tm="100000">
                                          <p:val>
                                            <p:strVal val="#ppt_y"/>
                                          </p:val>
                                        </p:tav>
                                      </p:tavLst>
                                    </p:anim>
                                  </p:childTnLst>
                                </p:cTn>
                              </p:par>
                              <p:par>
                                <p:cTn id="47" presetID="53" presetClass="entr" presetSubtype="528" fill="hold" nodeType="withEffect">
                                  <p:stCondLst>
                                    <p:cond delay="1900"/>
                                  </p:stCondLst>
                                  <p:childTnLst>
                                    <p:set>
                                      <p:cBhvr>
                                        <p:cTn id="48" dur="1" fill="hold">
                                          <p:stCondLst>
                                            <p:cond delay="0"/>
                                          </p:stCondLst>
                                        </p:cTn>
                                        <p:tgtEl>
                                          <p:spTgt spid="12"/>
                                        </p:tgtEl>
                                        <p:attrNameLst>
                                          <p:attrName>style.visibility</p:attrName>
                                        </p:attrNameLst>
                                      </p:cBhvr>
                                      <p:to>
                                        <p:strVal val="visible"/>
                                      </p:to>
                                    </p:set>
                                    <p:anim calcmode="lin" valueType="num">
                                      <p:cBhvr>
                                        <p:cTn id="49" dur="500" fill="hold"/>
                                        <p:tgtEl>
                                          <p:spTgt spid="12"/>
                                        </p:tgtEl>
                                        <p:attrNameLst>
                                          <p:attrName>ppt_w</p:attrName>
                                        </p:attrNameLst>
                                      </p:cBhvr>
                                      <p:tavLst>
                                        <p:tav tm="0">
                                          <p:val>
                                            <p:fltVal val="0"/>
                                          </p:val>
                                        </p:tav>
                                        <p:tav tm="100000">
                                          <p:val>
                                            <p:strVal val="#ppt_w"/>
                                          </p:val>
                                        </p:tav>
                                      </p:tavLst>
                                    </p:anim>
                                    <p:anim calcmode="lin" valueType="num">
                                      <p:cBhvr>
                                        <p:cTn id="50" dur="500" fill="hold"/>
                                        <p:tgtEl>
                                          <p:spTgt spid="12"/>
                                        </p:tgtEl>
                                        <p:attrNameLst>
                                          <p:attrName>ppt_h</p:attrName>
                                        </p:attrNameLst>
                                      </p:cBhvr>
                                      <p:tavLst>
                                        <p:tav tm="0">
                                          <p:val>
                                            <p:fltVal val="0"/>
                                          </p:val>
                                        </p:tav>
                                        <p:tav tm="100000">
                                          <p:val>
                                            <p:strVal val="#ppt_h"/>
                                          </p:val>
                                        </p:tav>
                                      </p:tavLst>
                                    </p:anim>
                                    <p:animEffect transition="in" filter="fade">
                                      <p:cBhvr>
                                        <p:cTn id="51" dur="500"/>
                                        <p:tgtEl>
                                          <p:spTgt spid="12"/>
                                        </p:tgtEl>
                                      </p:cBhvr>
                                    </p:animEffect>
                                    <p:anim calcmode="lin" valueType="num">
                                      <p:cBhvr>
                                        <p:cTn id="52" dur="500" fill="hold"/>
                                        <p:tgtEl>
                                          <p:spTgt spid="12"/>
                                        </p:tgtEl>
                                        <p:attrNameLst>
                                          <p:attrName>ppt_x</p:attrName>
                                        </p:attrNameLst>
                                      </p:cBhvr>
                                      <p:tavLst>
                                        <p:tav tm="0">
                                          <p:val>
                                            <p:fltVal val="0.5"/>
                                          </p:val>
                                        </p:tav>
                                        <p:tav tm="100000">
                                          <p:val>
                                            <p:strVal val="#ppt_x"/>
                                          </p:val>
                                        </p:tav>
                                      </p:tavLst>
                                    </p:anim>
                                    <p:anim calcmode="lin" valueType="num">
                                      <p:cBhvr>
                                        <p:cTn id="53" dur="500" fill="hold"/>
                                        <p:tgtEl>
                                          <p:spTgt spid="12"/>
                                        </p:tgtEl>
                                        <p:attrNameLst>
                                          <p:attrName>ppt_y</p:attrName>
                                        </p:attrNameLst>
                                      </p:cBhvr>
                                      <p:tavLst>
                                        <p:tav tm="0">
                                          <p:val>
                                            <p:fltVal val="0.5"/>
                                          </p:val>
                                        </p:tav>
                                        <p:tav tm="100000">
                                          <p:val>
                                            <p:strVal val="#ppt_y"/>
                                          </p:val>
                                        </p:tav>
                                      </p:tavLst>
                                    </p:anim>
                                  </p:childTnLst>
                                </p:cTn>
                              </p:par>
                              <p:par>
                                <p:cTn id="54" presetID="2" presetClass="entr" presetSubtype="8" fill="hold" nodeType="withEffect">
                                  <p:stCondLst>
                                    <p:cond delay="500"/>
                                  </p:stCondLst>
                                  <p:childTnLst>
                                    <p:set>
                                      <p:cBhvr>
                                        <p:cTn id="55" dur="1" fill="hold">
                                          <p:stCondLst>
                                            <p:cond delay="0"/>
                                          </p:stCondLst>
                                        </p:cTn>
                                        <p:tgtEl>
                                          <p:spTgt spid="2"/>
                                        </p:tgtEl>
                                        <p:attrNameLst>
                                          <p:attrName>style.visibility</p:attrName>
                                        </p:attrNameLst>
                                      </p:cBhvr>
                                      <p:to>
                                        <p:strVal val="visible"/>
                                      </p:to>
                                    </p:set>
                                    <p:anim calcmode="lin" valueType="num">
                                      <p:cBhvr additive="base">
                                        <p:cTn id="56" dur="500" fill="hold"/>
                                        <p:tgtEl>
                                          <p:spTgt spid="2"/>
                                        </p:tgtEl>
                                        <p:attrNameLst>
                                          <p:attrName>ppt_x</p:attrName>
                                        </p:attrNameLst>
                                      </p:cBhvr>
                                      <p:tavLst>
                                        <p:tav tm="0">
                                          <p:val>
                                            <p:strVal val="0-#ppt_w/2"/>
                                          </p:val>
                                        </p:tav>
                                        <p:tav tm="100000">
                                          <p:val>
                                            <p:strVal val="#ppt_x"/>
                                          </p:val>
                                        </p:tav>
                                      </p:tavLst>
                                    </p:anim>
                                    <p:anim calcmode="lin" valueType="num">
                                      <p:cBhvr additive="base">
                                        <p:cTn id="57" dur="500" fill="hold"/>
                                        <p:tgtEl>
                                          <p:spTgt spid="2"/>
                                        </p:tgtEl>
                                        <p:attrNameLst>
                                          <p:attrName>ppt_y</p:attrName>
                                        </p:attrNameLst>
                                      </p:cBhvr>
                                      <p:tavLst>
                                        <p:tav tm="0">
                                          <p:val>
                                            <p:strVal val="#ppt_y"/>
                                          </p:val>
                                        </p:tav>
                                        <p:tav tm="100000">
                                          <p:val>
                                            <p:strVal val="#ppt_y"/>
                                          </p:val>
                                        </p:tav>
                                      </p:tavLst>
                                    </p:anim>
                                  </p:childTnLst>
                                </p:cTn>
                              </p:par>
                              <p:par>
                                <p:cTn id="58" presetID="2" presetClass="entr" presetSubtype="8" fill="hold" nodeType="withEffect">
                                  <p:stCondLst>
                                    <p:cond delay="2600"/>
                                  </p:stCondLst>
                                  <p:childTnLst>
                                    <p:set>
                                      <p:cBhvr>
                                        <p:cTn id="59" dur="1" fill="hold">
                                          <p:stCondLst>
                                            <p:cond delay="0"/>
                                          </p:stCondLst>
                                        </p:cTn>
                                        <p:tgtEl>
                                          <p:spTgt spid="3"/>
                                        </p:tgtEl>
                                        <p:attrNameLst>
                                          <p:attrName>style.visibility</p:attrName>
                                        </p:attrNameLst>
                                      </p:cBhvr>
                                      <p:to>
                                        <p:strVal val="visible"/>
                                      </p:to>
                                    </p:set>
                                    <p:anim calcmode="lin" valueType="num">
                                      <p:cBhvr additive="base">
                                        <p:cTn id="60" dur="500" fill="hold"/>
                                        <p:tgtEl>
                                          <p:spTgt spid="3"/>
                                        </p:tgtEl>
                                        <p:attrNameLst>
                                          <p:attrName>ppt_x</p:attrName>
                                        </p:attrNameLst>
                                      </p:cBhvr>
                                      <p:tavLst>
                                        <p:tav tm="0">
                                          <p:val>
                                            <p:strVal val="0-#ppt_w/2"/>
                                          </p:val>
                                        </p:tav>
                                        <p:tav tm="100000">
                                          <p:val>
                                            <p:strVal val="#ppt_x"/>
                                          </p:val>
                                        </p:tav>
                                      </p:tavLst>
                                    </p:anim>
                                    <p:anim calcmode="lin" valueType="num">
                                      <p:cBhvr additive="base">
                                        <p:cTn id="61" dur="500" fill="hold"/>
                                        <p:tgtEl>
                                          <p:spTgt spid="3"/>
                                        </p:tgtEl>
                                        <p:attrNameLst>
                                          <p:attrName>ppt_y</p:attrName>
                                        </p:attrNameLst>
                                      </p:cBhvr>
                                      <p:tavLst>
                                        <p:tav tm="0">
                                          <p:val>
                                            <p:strVal val="#ppt_y"/>
                                          </p:val>
                                        </p:tav>
                                        <p:tav tm="100000">
                                          <p:val>
                                            <p:strVal val="#ppt_y"/>
                                          </p:val>
                                        </p:tav>
                                      </p:tavLst>
                                    </p:anim>
                                  </p:childTnLst>
                                </p:cTn>
                              </p:par>
                              <p:par>
                                <p:cTn id="62" presetID="2" presetClass="entr" presetSubtype="8" fill="hold" nodeType="withEffect">
                                  <p:stCondLst>
                                    <p:cond delay="2200"/>
                                  </p:stCondLst>
                                  <p:childTnLst>
                                    <p:set>
                                      <p:cBhvr>
                                        <p:cTn id="63" dur="1" fill="hold">
                                          <p:stCondLst>
                                            <p:cond delay="0"/>
                                          </p:stCondLst>
                                        </p:cTn>
                                        <p:tgtEl>
                                          <p:spTgt spid="4"/>
                                        </p:tgtEl>
                                        <p:attrNameLst>
                                          <p:attrName>style.visibility</p:attrName>
                                        </p:attrNameLst>
                                      </p:cBhvr>
                                      <p:to>
                                        <p:strVal val="visible"/>
                                      </p:to>
                                    </p:set>
                                    <p:anim calcmode="lin" valueType="num">
                                      <p:cBhvr additive="base">
                                        <p:cTn id="64" dur="500" fill="hold"/>
                                        <p:tgtEl>
                                          <p:spTgt spid="4"/>
                                        </p:tgtEl>
                                        <p:attrNameLst>
                                          <p:attrName>ppt_x</p:attrName>
                                        </p:attrNameLst>
                                      </p:cBhvr>
                                      <p:tavLst>
                                        <p:tav tm="0">
                                          <p:val>
                                            <p:strVal val="0-#ppt_w/2"/>
                                          </p:val>
                                        </p:tav>
                                        <p:tav tm="100000">
                                          <p:val>
                                            <p:strVal val="#ppt_x"/>
                                          </p:val>
                                        </p:tav>
                                      </p:tavLst>
                                    </p:anim>
                                    <p:anim calcmode="lin" valueType="num">
                                      <p:cBhvr additive="base">
                                        <p:cTn id="65" dur="500" fill="hold"/>
                                        <p:tgtEl>
                                          <p:spTgt spid="4"/>
                                        </p:tgtEl>
                                        <p:attrNameLst>
                                          <p:attrName>ppt_y</p:attrName>
                                        </p:attrNameLst>
                                      </p:cBhvr>
                                      <p:tavLst>
                                        <p:tav tm="0">
                                          <p:val>
                                            <p:strVal val="#ppt_y"/>
                                          </p:val>
                                        </p:tav>
                                        <p:tav tm="100000">
                                          <p:val>
                                            <p:strVal val="#ppt_y"/>
                                          </p:val>
                                        </p:tav>
                                      </p:tavLst>
                                    </p:anim>
                                  </p:childTnLst>
                                </p:cTn>
                              </p:par>
                              <p:par>
                                <p:cTn id="66" presetID="2" presetClass="entr" presetSubtype="2" fill="hold" nodeType="withEffect">
                                  <p:stCondLst>
                                    <p:cond delay="800"/>
                                  </p:stCondLst>
                                  <p:childTnLst>
                                    <p:set>
                                      <p:cBhvr>
                                        <p:cTn id="67" dur="1" fill="hold">
                                          <p:stCondLst>
                                            <p:cond delay="0"/>
                                          </p:stCondLst>
                                        </p:cTn>
                                        <p:tgtEl>
                                          <p:spTgt spid="5"/>
                                        </p:tgtEl>
                                        <p:attrNameLst>
                                          <p:attrName>style.visibility</p:attrName>
                                        </p:attrNameLst>
                                      </p:cBhvr>
                                      <p:to>
                                        <p:strVal val="visible"/>
                                      </p:to>
                                    </p:set>
                                    <p:anim calcmode="lin" valueType="num">
                                      <p:cBhvr additive="base">
                                        <p:cTn id="68" dur="500" fill="hold"/>
                                        <p:tgtEl>
                                          <p:spTgt spid="5"/>
                                        </p:tgtEl>
                                        <p:attrNameLst>
                                          <p:attrName>ppt_x</p:attrName>
                                        </p:attrNameLst>
                                      </p:cBhvr>
                                      <p:tavLst>
                                        <p:tav tm="0">
                                          <p:val>
                                            <p:strVal val="1+#ppt_w/2"/>
                                          </p:val>
                                        </p:tav>
                                        <p:tav tm="100000">
                                          <p:val>
                                            <p:strVal val="#ppt_x"/>
                                          </p:val>
                                        </p:tav>
                                      </p:tavLst>
                                    </p:anim>
                                    <p:anim calcmode="lin" valueType="num">
                                      <p:cBhvr additive="base">
                                        <p:cTn id="69" dur="500" fill="hold"/>
                                        <p:tgtEl>
                                          <p:spTgt spid="5"/>
                                        </p:tgtEl>
                                        <p:attrNameLst>
                                          <p:attrName>ppt_y</p:attrName>
                                        </p:attrNameLst>
                                      </p:cBhvr>
                                      <p:tavLst>
                                        <p:tav tm="0">
                                          <p:val>
                                            <p:strVal val="#ppt_y"/>
                                          </p:val>
                                        </p:tav>
                                        <p:tav tm="100000">
                                          <p:val>
                                            <p:strVal val="#ppt_y"/>
                                          </p:val>
                                        </p:tav>
                                      </p:tavLst>
                                    </p:anim>
                                  </p:childTnLst>
                                </p:cTn>
                              </p:par>
                              <p:par>
                                <p:cTn id="70" presetID="2" presetClass="entr" presetSubtype="2" fill="hold" nodeType="withEffect">
                                  <p:stCondLst>
                                    <p:cond delay="1200"/>
                                  </p:stCondLst>
                                  <p:childTnLst>
                                    <p:set>
                                      <p:cBhvr>
                                        <p:cTn id="71" dur="1" fill="hold">
                                          <p:stCondLst>
                                            <p:cond delay="0"/>
                                          </p:stCondLst>
                                        </p:cTn>
                                        <p:tgtEl>
                                          <p:spTgt spid="6"/>
                                        </p:tgtEl>
                                        <p:attrNameLst>
                                          <p:attrName>style.visibility</p:attrName>
                                        </p:attrNameLst>
                                      </p:cBhvr>
                                      <p:to>
                                        <p:strVal val="visible"/>
                                      </p:to>
                                    </p:set>
                                    <p:anim calcmode="lin" valueType="num">
                                      <p:cBhvr additive="base">
                                        <p:cTn id="72" dur="500" fill="hold"/>
                                        <p:tgtEl>
                                          <p:spTgt spid="6"/>
                                        </p:tgtEl>
                                        <p:attrNameLst>
                                          <p:attrName>ppt_x</p:attrName>
                                        </p:attrNameLst>
                                      </p:cBhvr>
                                      <p:tavLst>
                                        <p:tav tm="0">
                                          <p:val>
                                            <p:strVal val="1+#ppt_w/2"/>
                                          </p:val>
                                        </p:tav>
                                        <p:tav tm="100000">
                                          <p:val>
                                            <p:strVal val="#ppt_x"/>
                                          </p:val>
                                        </p:tav>
                                      </p:tavLst>
                                    </p:anim>
                                    <p:anim calcmode="lin" valueType="num">
                                      <p:cBhvr additive="base">
                                        <p:cTn id="73" dur="500" fill="hold"/>
                                        <p:tgtEl>
                                          <p:spTgt spid="6"/>
                                        </p:tgtEl>
                                        <p:attrNameLst>
                                          <p:attrName>ppt_y</p:attrName>
                                        </p:attrNameLst>
                                      </p:cBhvr>
                                      <p:tavLst>
                                        <p:tav tm="0">
                                          <p:val>
                                            <p:strVal val="#ppt_y"/>
                                          </p:val>
                                        </p:tav>
                                        <p:tav tm="100000">
                                          <p:val>
                                            <p:strVal val="#ppt_y"/>
                                          </p:val>
                                        </p:tav>
                                      </p:tavLst>
                                    </p:anim>
                                  </p:childTnLst>
                                </p:cTn>
                              </p:par>
                              <p:par>
                                <p:cTn id="74" presetID="2" presetClass="entr" presetSubtype="2" fill="hold" nodeType="withEffect">
                                  <p:stCondLst>
                                    <p:cond delay="1600"/>
                                  </p:stCondLst>
                                  <p:childTnLst>
                                    <p:set>
                                      <p:cBhvr>
                                        <p:cTn id="75" dur="1" fill="hold">
                                          <p:stCondLst>
                                            <p:cond delay="0"/>
                                          </p:stCondLst>
                                        </p:cTn>
                                        <p:tgtEl>
                                          <p:spTgt spid="7"/>
                                        </p:tgtEl>
                                        <p:attrNameLst>
                                          <p:attrName>style.visibility</p:attrName>
                                        </p:attrNameLst>
                                      </p:cBhvr>
                                      <p:to>
                                        <p:strVal val="visible"/>
                                      </p:to>
                                    </p:set>
                                    <p:anim calcmode="lin" valueType="num">
                                      <p:cBhvr additive="base">
                                        <p:cTn id="76" dur="500" fill="hold"/>
                                        <p:tgtEl>
                                          <p:spTgt spid="7"/>
                                        </p:tgtEl>
                                        <p:attrNameLst>
                                          <p:attrName>ppt_x</p:attrName>
                                        </p:attrNameLst>
                                      </p:cBhvr>
                                      <p:tavLst>
                                        <p:tav tm="0">
                                          <p:val>
                                            <p:strVal val="1+#ppt_w/2"/>
                                          </p:val>
                                        </p:tav>
                                        <p:tav tm="100000">
                                          <p:val>
                                            <p:strVal val="#ppt_x"/>
                                          </p:val>
                                        </p:tav>
                                      </p:tavLst>
                                    </p:anim>
                                    <p:anim calcmode="lin" valueType="num">
                                      <p:cBhvr additive="base">
                                        <p:cTn id="77" dur="500" fill="hold"/>
                                        <p:tgtEl>
                                          <p:spTgt spid="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2" name="组合 51"/>
          <p:cNvGrpSpPr>
            <a:grpSpLocks noChangeAspect="1"/>
          </p:cNvGrpSpPr>
          <p:nvPr/>
        </p:nvGrpSpPr>
        <p:grpSpPr>
          <a:xfrm>
            <a:off x="320987" y="297838"/>
            <a:ext cx="561600" cy="561600"/>
            <a:chOff x="5210065" y="1693503"/>
            <a:chExt cx="855498" cy="855498"/>
          </a:xfrm>
        </p:grpSpPr>
        <p:sp>
          <p:nvSpPr>
            <p:cNvPr id="53" name="圆角矩形 52"/>
            <p:cNvSpPr/>
            <p:nvPr/>
          </p:nvSpPr>
          <p:spPr>
            <a:xfrm>
              <a:off x="5210065" y="1693503"/>
              <a:ext cx="855498" cy="855498"/>
            </a:xfrm>
            <a:prstGeom prst="roundRect">
              <a:avLst/>
            </a:prstGeom>
            <a:noFill/>
            <a:ln w="9525">
              <a:gradFill>
                <a:gsLst>
                  <a:gs pos="50000">
                    <a:schemeClr val="accent2"/>
                  </a:gs>
                  <a:gs pos="0">
                    <a:schemeClr val="accent1"/>
                  </a:gs>
                  <a:gs pos="100000">
                    <a:schemeClr val="accent3"/>
                  </a:gs>
                </a:gsLst>
                <a:lin ang="5400000" scaled="1"/>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cs typeface="+mn-ea"/>
                <a:sym typeface="+mn-lt"/>
              </a:endParaRPr>
            </a:p>
          </p:txBody>
        </p:sp>
        <p:grpSp>
          <p:nvGrpSpPr>
            <p:cNvPr id="54" name="组合 53"/>
            <p:cNvGrpSpPr>
              <a:grpSpLocks noChangeAspect="1"/>
            </p:cNvGrpSpPr>
            <p:nvPr/>
          </p:nvGrpSpPr>
          <p:grpSpPr>
            <a:xfrm>
              <a:off x="5383114" y="1903966"/>
              <a:ext cx="538409" cy="412662"/>
              <a:chOff x="5611813" y="1835150"/>
              <a:chExt cx="285750" cy="219076"/>
            </a:xfrm>
            <a:noFill/>
          </p:grpSpPr>
          <p:sp>
            <p:nvSpPr>
              <p:cNvPr id="55" name="Freeform 57"/>
              <p:cNvSpPr/>
              <p:nvPr/>
            </p:nvSpPr>
            <p:spPr bwMode="auto">
              <a:xfrm>
                <a:off x="5611813" y="2046288"/>
                <a:ext cx="285750" cy="7938"/>
              </a:xfrm>
              <a:custGeom>
                <a:avLst/>
                <a:gdLst>
                  <a:gd name="T0" fmla="*/ 2 w 76"/>
                  <a:gd name="T1" fmla="*/ 2 h 2"/>
                  <a:gd name="T2" fmla="*/ 0 w 76"/>
                  <a:gd name="T3" fmla="*/ 1 h 2"/>
                  <a:gd name="T4" fmla="*/ 2 w 76"/>
                  <a:gd name="T5" fmla="*/ 0 h 2"/>
                  <a:gd name="T6" fmla="*/ 75 w 76"/>
                  <a:gd name="T7" fmla="*/ 0 h 2"/>
                  <a:gd name="T8" fmla="*/ 76 w 76"/>
                  <a:gd name="T9" fmla="*/ 1 h 2"/>
                  <a:gd name="T10" fmla="*/ 75 w 76"/>
                  <a:gd name="T11" fmla="*/ 2 h 2"/>
                  <a:gd name="T12" fmla="*/ 2 w 76"/>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76" h="2">
                    <a:moveTo>
                      <a:pt x="2" y="2"/>
                    </a:moveTo>
                    <a:cubicBezTo>
                      <a:pt x="1" y="2"/>
                      <a:pt x="0" y="2"/>
                      <a:pt x="0" y="1"/>
                    </a:cubicBezTo>
                    <a:cubicBezTo>
                      <a:pt x="0" y="0"/>
                      <a:pt x="1" y="0"/>
                      <a:pt x="2" y="0"/>
                    </a:cubicBezTo>
                    <a:cubicBezTo>
                      <a:pt x="75" y="0"/>
                      <a:pt x="75" y="0"/>
                      <a:pt x="75" y="0"/>
                    </a:cubicBezTo>
                    <a:cubicBezTo>
                      <a:pt x="75" y="0"/>
                      <a:pt x="76" y="0"/>
                      <a:pt x="76" y="1"/>
                    </a:cubicBezTo>
                    <a:cubicBezTo>
                      <a:pt x="76" y="2"/>
                      <a:pt x="75" y="2"/>
                      <a:pt x="75" y="2"/>
                    </a:cubicBezTo>
                    <a:lnTo>
                      <a:pt x="2" y="2"/>
                    </a:lnTo>
                    <a:close/>
                  </a:path>
                </a:pathLst>
              </a:custGeom>
              <a:gradFill>
                <a:gsLst>
                  <a:gs pos="47700">
                    <a:srgbClr val="F4DEBE"/>
                  </a:gs>
                  <a:gs pos="0">
                    <a:srgbClr val="D9A96A"/>
                  </a:gs>
                  <a:gs pos="100000">
                    <a:srgbClr val="F5E3C9"/>
                  </a:gs>
                </a:gsLst>
                <a:lin ang="5400000" scaled="0"/>
              </a:gradFill>
              <a:ln w="9525">
                <a:solidFill>
                  <a:schemeClr val="accent1"/>
                </a:solidFill>
              </a:ln>
              <a:effectLst>
                <a:outerShdw blurRad="508000" dist="596900" dir="3600000" sx="89000" sy="89000" algn="tl" rotWithShape="0">
                  <a:schemeClr val="bg1">
                    <a:lumMod val="50000"/>
                    <a:alpha val="2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1435" tIns="25718" rIns="51435" bIns="25718" numCol="1" spcCol="0" rtlCol="0" fromWordArt="0" anchor="ctr" anchorCtr="0" forceAA="0" compatLnSpc="1">
                <a:noAutofit/>
              </a:bodyPr>
              <a:lstStyle/>
              <a:p>
                <a:pPr algn="ctr">
                  <a:lnSpc>
                    <a:spcPct val="120000"/>
                  </a:lnSpc>
                </a:pPr>
                <a:endParaRPr lang="zh-CN" altLang="en-US" sz="1015" dirty="0">
                  <a:gradFill>
                    <a:gsLst>
                      <a:gs pos="47700">
                        <a:schemeClr val="accent2"/>
                      </a:gs>
                      <a:gs pos="0">
                        <a:schemeClr val="accent1"/>
                      </a:gs>
                      <a:gs pos="100000">
                        <a:schemeClr val="accent3"/>
                      </a:gs>
                    </a:gsLst>
                    <a:lin ang="5400000" scaled="0"/>
                  </a:gradFill>
                  <a:cs typeface="+mn-ea"/>
                  <a:sym typeface="+mn-lt"/>
                </a:endParaRPr>
              </a:p>
            </p:txBody>
          </p:sp>
          <p:sp>
            <p:nvSpPr>
              <p:cNvPr id="57" name="Rectangle 58"/>
              <p:cNvSpPr>
                <a:spLocks noChangeArrowheads="1"/>
              </p:cNvSpPr>
              <p:nvPr/>
            </p:nvSpPr>
            <p:spPr bwMode="auto">
              <a:xfrm>
                <a:off x="5648326" y="1884363"/>
                <a:ext cx="41275" cy="139700"/>
              </a:xfrm>
              <a:prstGeom prst="rect">
                <a:avLst/>
              </a:prstGeom>
              <a:gradFill>
                <a:gsLst>
                  <a:gs pos="47700">
                    <a:srgbClr val="F4DEBE"/>
                  </a:gs>
                  <a:gs pos="0">
                    <a:srgbClr val="D9A96A"/>
                  </a:gs>
                  <a:gs pos="100000">
                    <a:srgbClr val="F5E3C9"/>
                  </a:gs>
                </a:gsLst>
                <a:lin ang="5400000" scaled="0"/>
              </a:gradFill>
              <a:ln w="9525">
                <a:solidFill>
                  <a:schemeClr val="accent1"/>
                </a:solidFill>
              </a:ln>
              <a:effectLst>
                <a:outerShdw blurRad="508000" dist="596900" dir="3600000" sx="89000" sy="89000" algn="tl" rotWithShape="0">
                  <a:schemeClr val="bg1">
                    <a:lumMod val="50000"/>
                    <a:alpha val="2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1435" tIns="25718" rIns="51435" bIns="25718" numCol="1" spcCol="0" rtlCol="0" fromWordArt="0" anchor="ctr" anchorCtr="0" forceAA="0" compatLnSpc="1">
                <a:noAutofit/>
              </a:bodyPr>
              <a:lstStyle/>
              <a:p>
                <a:pPr algn="ctr">
                  <a:lnSpc>
                    <a:spcPct val="120000"/>
                  </a:lnSpc>
                </a:pPr>
                <a:endParaRPr lang="zh-CN" altLang="en-US" sz="1015" dirty="0">
                  <a:gradFill>
                    <a:gsLst>
                      <a:gs pos="47700">
                        <a:schemeClr val="accent2"/>
                      </a:gs>
                      <a:gs pos="0">
                        <a:schemeClr val="accent1"/>
                      </a:gs>
                      <a:gs pos="100000">
                        <a:schemeClr val="accent3"/>
                      </a:gs>
                    </a:gsLst>
                    <a:lin ang="5400000" scaled="0"/>
                  </a:gradFill>
                  <a:cs typeface="+mn-ea"/>
                  <a:sym typeface="+mn-lt"/>
                </a:endParaRPr>
              </a:p>
            </p:txBody>
          </p:sp>
          <p:sp>
            <p:nvSpPr>
              <p:cNvPr id="59" name="Rectangle 59"/>
              <p:cNvSpPr>
                <a:spLocks noChangeArrowheads="1"/>
              </p:cNvSpPr>
              <p:nvPr/>
            </p:nvSpPr>
            <p:spPr bwMode="auto">
              <a:xfrm>
                <a:off x="5708651" y="1835150"/>
                <a:ext cx="41275" cy="188913"/>
              </a:xfrm>
              <a:prstGeom prst="rect">
                <a:avLst/>
              </a:prstGeom>
              <a:gradFill>
                <a:gsLst>
                  <a:gs pos="47700">
                    <a:srgbClr val="F4DEBE"/>
                  </a:gs>
                  <a:gs pos="0">
                    <a:srgbClr val="D9A96A"/>
                  </a:gs>
                  <a:gs pos="100000">
                    <a:srgbClr val="F5E3C9"/>
                  </a:gs>
                </a:gsLst>
                <a:lin ang="5400000" scaled="0"/>
              </a:gradFill>
              <a:ln w="9525">
                <a:solidFill>
                  <a:schemeClr val="accent1"/>
                </a:solidFill>
              </a:ln>
              <a:effectLst>
                <a:outerShdw blurRad="508000" dist="596900" dir="3600000" sx="89000" sy="89000" algn="tl" rotWithShape="0">
                  <a:schemeClr val="bg1">
                    <a:lumMod val="50000"/>
                    <a:alpha val="2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1435" tIns="25718" rIns="51435" bIns="25718" numCol="1" spcCol="0" rtlCol="0" fromWordArt="0" anchor="ctr" anchorCtr="0" forceAA="0" compatLnSpc="1">
                <a:noAutofit/>
              </a:bodyPr>
              <a:lstStyle/>
              <a:p>
                <a:pPr algn="ctr">
                  <a:lnSpc>
                    <a:spcPct val="120000"/>
                  </a:lnSpc>
                </a:pPr>
                <a:endParaRPr lang="zh-CN" altLang="en-US" sz="1015" dirty="0">
                  <a:gradFill>
                    <a:gsLst>
                      <a:gs pos="47700">
                        <a:schemeClr val="accent2"/>
                      </a:gs>
                      <a:gs pos="0">
                        <a:schemeClr val="accent1"/>
                      </a:gs>
                      <a:gs pos="100000">
                        <a:schemeClr val="accent3"/>
                      </a:gs>
                    </a:gsLst>
                    <a:lin ang="5400000" scaled="0"/>
                  </a:gradFill>
                  <a:cs typeface="+mn-ea"/>
                  <a:sym typeface="+mn-lt"/>
                </a:endParaRPr>
              </a:p>
            </p:txBody>
          </p:sp>
          <p:sp>
            <p:nvSpPr>
              <p:cNvPr id="60" name="Rectangle 60"/>
              <p:cNvSpPr>
                <a:spLocks noChangeArrowheads="1"/>
              </p:cNvSpPr>
              <p:nvPr/>
            </p:nvSpPr>
            <p:spPr bwMode="auto">
              <a:xfrm>
                <a:off x="5765801" y="1895475"/>
                <a:ext cx="41275" cy="128588"/>
              </a:xfrm>
              <a:prstGeom prst="rect">
                <a:avLst/>
              </a:prstGeom>
              <a:gradFill>
                <a:gsLst>
                  <a:gs pos="47700">
                    <a:srgbClr val="F4DEBE"/>
                  </a:gs>
                  <a:gs pos="0">
                    <a:srgbClr val="D9A96A"/>
                  </a:gs>
                  <a:gs pos="100000">
                    <a:srgbClr val="F5E3C9"/>
                  </a:gs>
                </a:gsLst>
                <a:lin ang="5400000" scaled="0"/>
              </a:gradFill>
              <a:ln w="9525">
                <a:solidFill>
                  <a:schemeClr val="accent1"/>
                </a:solidFill>
              </a:ln>
              <a:effectLst>
                <a:outerShdw blurRad="508000" dist="596900" dir="3600000" sx="89000" sy="89000" algn="tl" rotWithShape="0">
                  <a:schemeClr val="bg1">
                    <a:lumMod val="50000"/>
                    <a:alpha val="2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1435" tIns="25718" rIns="51435" bIns="25718" numCol="1" spcCol="0" rtlCol="0" fromWordArt="0" anchor="ctr" anchorCtr="0" forceAA="0" compatLnSpc="1">
                <a:noAutofit/>
              </a:bodyPr>
              <a:lstStyle/>
              <a:p>
                <a:pPr algn="ctr">
                  <a:lnSpc>
                    <a:spcPct val="120000"/>
                  </a:lnSpc>
                </a:pPr>
                <a:endParaRPr lang="zh-CN" altLang="en-US" sz="1015" dirty="0">
                  <a:gradFill>
                    <a:gsLst>
                      <a:gs pos="47700">
                        <a:schemeClr val="accent2"/>
                      </a:gs>
                      <a:gs pos="0">
                        <a:schemeClr val="accent1"/>
                      </a:gs>
                      <a:gs pos="100000">
                        <a:schemeClr val="accent3"/>
                      </a:gs>
                    </a:gsLst>
                    <a:lin ang="5400000" scaled="0"/>
                  </a:gradFill>
                  <a:cs typeface="+mn-ea"/>
                  <a:sym typeface="+mn-lt"/>
                </a:endParaRPr>
              </a:p>
            </p:txBody>
          </p:sp>
          <p:sp>
            <p:nvSpPr>
              <p:cNvPr id="61" name="Rectangle 61"/>
              <p:cNvSpPr>
                <a:spLocks noChangeArrowheads="1"/>
              </p:cNvSpPr>
              <p:nvPr/>
            </p:nvSpPr>
            <p:spPr bwMode="auto">
              <a:xfrm>
                <a:off x="5829301" y="1936750"/>
                <a:ext cx="41275" cy="87313"/>
              </a:xfrm>
              <a:prstGeom prst="rect">
                <a:avLst/>
              </a:prstGeom>
              <a:gradFill>
                <a:gsLst>
                  <a:gs pos="47700">
                    <a:srgbClr val="F4DEBE"/>
                  </a:gs>
                  <a:gs pos="0">
                    <a:srgbClr val="D9A96A"/>
                  </a:gs>
                  <a:gs pos="100000">
                    <a:srgbClr val="F5E3C9"/>
                  </a:gs>
                </a:gsLst>
                <a:lin ang="5400000" scaled="0"/>
              </a:gradFill>
              <a:ln w="9525">
                <a:solidFill>
                  <a:schemeClr val="accent1"/>
                </a:solidFill>
              </a:ln>
              <a:effectLst>
                <a:outerShdw blurRad="508000" dist="596900" dir="3600000" sx="89000" sy="89000" algn="tl" rotWithShape="0">
                  <a:schemeClr val="bg1">
                    <a:lumMod val="50000"/>
                    <a:alpha val="2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1435" tIns="25718" rIns="51435" bIns="25718" numCol="1" spcCol="0" rtlCol="0" fromWordArt="0" anchor="ctr" anchorCtr="0" forceAA="0" compatLnSpc="1">
                <a:noAutofit/>
              </a:bodyPr>
              <a:lstStyle/>
              <a:p>
                <a:pPr algn="ctr">
                  <a:lnSpc>
                    <a:spcPct val="120000"/>
                  </a:lnSpc>
                </a:pPr>
                <a:endParaRPr lang="zh-CN" altLang="en-US" sz="1015" dirty="0">
                  <a:gradFill>
                    <a:gsLst>
                      <a:gs pos="47700">
                        <a:schemeClr val="accent2"/>
                      </a:gs>
                      <a:gs pos="0">
                        <a:schemeClr val="accent1"/>
                      </a:gs>
                      <a:gs pos="100000">
                        <a:schemeClr val="accent3"/>
                      </a:gs>
                    </a:gsLst>
                    <a:lin ang="5400000" scaled="0"/>
                  </a:gradFill>
                  <a:cs typeface="+mn-ea"/>
                  <a:sym typeface="+mn-lt"/>
                </a:endParaRPr>
              </a:p>
            </p:txBody>
          </p:sp>
        </p:grpSp>
      </p:grpSp>
      <p:cxnSp>
        <p:nvCxnSpPr>
          <p:cNvPr id="63" name="直接连接符 62"/>
          <p:cNvCxnSpPr/>
          <p:nvPr/>
        </p:nvCxnSpPr>
        <p:spPr>
          <a:xfrm>
            <a:off x="2771776" y="485775"/>
            <a:ext cx="1044575" cy="0"/>
          </a:xfrm>
          <a:prstGeom prst="line">
            <a:avLst/>
          </a:prstGeom>
          <a:ln>
            <a:solidFill>
              <a:schemeClr val="tx1">
                <a:lumMod val="85000"/>
                <a:lumOff val="15000"/>
              </a:schemeClr>
            </a:solidFill>
            <a:prstDash val="dash"/>
          </a:ln>
        </p:spPr>
        <p:style>
          <a:lnRef idx="1">
            <a:schemeClr val="accent1"/>
          </a:lnRef>
          <a:fillRef idx="0">
            <a:schemeClr val="accent1"/>
          </a:fillRef>
          <a:effectRef idx="0">
            <a:schemeClr val="accent1"/>
          </a:effectRef>
          <a:fontRef idx="minor">
            <a:schemeClr val="tx1"/>
          </a:fontRef>
        </p:style>
      </p:cxnSp>
      <p:sp>
        <p:nvSpPr>
          <p:cNvPr id="66" name="文本框 48"/>
          <p:cNvSpPr txBox="1">
            <a:spLocks noChangeArrowheads="1"/>
          </p:cNvSpPr>
          <p:nvPr/>
        </p:nvSpPr>
        <p:spPr bwMode="auto">
          <a:xfrm>
            <a:off x="1043608" y="267494"/>
            <a:ext cx="2160240" cy="4973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1300">
                <a:solidFill>
                  <a:schemeClr val="tx1"/>
                </a:solidFill>
                <a:latin typeface="Lao UI" panose="020B0502040204020203" pitchFamily="34" charset="0"/>
                <a:ea typeface="微软雅黑" panose="020B0503020204020204" pitchFamily="34" charset="-122"/>
              </a:defRPr>
            </a:lvl1pPr>
            <a:lvl2pPr marL="742950" indent="-285750">
              <a:defRPr sz="1300">
                <a:solidFill>
                  <a:schemeClr val="tx1"/>
                </a:solidFill>
                <a:latin typeface="Lao UI" panose="020B0502040204020203" pitchFamily="34" charset="0"/>
                <a:ea typeface="微软雅黑" panose="020B0503020204020204" pitchFamily="34" charset="-122"/>
              </a:defRPr>
            </a:lvl2pPr>
            <a:lvl3pPr marL="1143000" indent="-228600">
              <a:defRPr sz="1300">
                <a:solidFill>
                  <a:schemeClr val="tx1"/>
                </a:solidFill>
                <a:latin typeface="Lao UI" panose="020B0502040204020203" pitchFamily="34" charset="0"/>
                <a:ea typeface="微软雅黑" panose="020B0503020204020204" pitchFamily="34" charset="-122"/>
              </a:defRPr>
            </a:lvl3pPr>
            <a:lvl4pPr marL="1600200" indent="-228600">
              <a:defRPr sz="1300">
                <a:solidFill>
                  <a:schemeClr val="tx1"/>
                </a:solidFill>
                <a:latin typeface="Lao UI" panose="020B0502040204020203" pitchFamily="34" charset="0"/>
                <a:ea typeface="微软雅黑" panose="020B0503020204020204" pitchFamily="34" charset="-122"/>
              </a:defRPr>
            </a:lvl4pPr>
            <a:lvl5pPr marL="2057400" indent="-228600">
              <a:defRPr sz="1300">
                <a:solidFill>
                  <a:schemeClr val="tx1"/>
                </a:solidFill>
                <a:latin typeface="Lao UI" panose="020B0502040204020203" pitchFamily="34" charset="0"/>
                <a:ea typeface="微软雅黑" panose="020B0503020204020204" pitchFamily="34" charset="-122"/>
              </a:defRPr>
            </a:lvl5pPr>
            <a:lvl6pPr marL="2514600" indent="-228600" defTabSz="685800" fontAlgn="base">
              <a:spcBef>
                <a:spcPct val="0"/>
              </a:spcBef>
              <a:spcAft>
                <a:spcPct val="0"/>
              </a:spcAft>
              <a:defRPr sz="1300">
                <a:solidFill>
                  <a:schemeClr val="tx1"/>
                </a:solidFill>
                <a:latin typeface="Lao UI" panose="020B0502040204020203" pitchFamily="34" charset="0"/>
                <a:ea typeface="微软雅黑" panose="020B0503020204020204" pitchFamily="34" charset="-122"/>
              </a:defRPr>
            </a:lvl6pPr>
            <a:lvl7pPr marL="2971800" indent="-228600" defTabSz="685800" fontAlgn="base">
              <a:spcBef>
                <a:spcPct val="0"/>
              </a:spcBef>
              <a:spcAft>
                <a:spcPct val="0"/>
              </a:spcAft>
              <a:defRPr sz="1300">
                <a:solidFill>
                  <a:schemeClr val="tx1"/>
                </a:solidFill>
                <a:latin typeface="Lao UI" panose="020B0502040204020203" pitchFamily="34" charset="0"/>
                <a:ea typeface="微软雅黑" panose="020B0503020204020204" pitchFamily="34" charset="-122"/>
              </a:defRPr>
            </a:lvl7pPr>
            <a:lvl8pPr marL="3429000" indent="-228600" defTabSz="685800" fontAlgn="base">
              <a:spcBef>
                <a:spcPct val="0"/>
              </a:spcBef>
              <a:spcAft>
                <a:spcPct val="0"/>
              </a:spcAft>
              <a:defRPr sz="1300">
                <a:solidFill>
                  <a:schemeClr val="tx1"/>
                </a:solidFill>
                <a:latin typeface="Lao UI" panose="020B0502040204020203" pitchFamily="34" charset="0"/>
                <a:ea typeface="微软雅黑" panose="020B0503020204020204" pitchFamily="34" charset="-122"/>
              </a:defRPr>
            </a:lvl8pPr>
            <a:lvl9pPr marL="3886200" indent="-228600" defTabSz="685800" fontAlgn="base">
              <a:spcBef>
                <a:spcPct val="0"/>
              </a:spcBef>
              <a:spcAft>
                <a:spcPct val="0"/>
              </a:spcAft>
              <a:defRPr sz="1300">
                <a:solidFill>
                  <a:schemeClr val="tx1"/>
                </a:solidFill>
                <a:latin typeface="Lao UI" panose="020B0502040204020203" pitchFamily="34" charset="0"/>
                <a:ea typeface="微软雅黑" panose="020B0503020204020204" pitchFamily="34" charset="-122"/>
              </a:defRPr>
            </a:lvl9pPr>
          </a:lstStyle>
          <a:p>
            <a:pPr>
              <a:lnSpc>
                <a:spcPct val="120000"/>
              </a:lnSpc>
              <a:defRPr/>
            </a:pPr>
            <a:r>
              <a:rPr lang="zh-CN" altLang="en-US" sz="2400" dirty="0">
                <a:gradFill>
                  <a:gsLst>
                    <a:gs pos="50000">
                      <a:schemeClr val="accent2"/>
                    </a:gs>
                    <a:gs pos="0">
                      <a:schemeClr val="accent1"/>
                    </a:gs>
                    <a:gs pos="100000">
                      <a:schemeClr val="accent3"/>
                    </a:gs>
                  </a:gsLst>
                  <a:lin ang="5400000" scaled="1"/>
                </a:gradFill>
                <a:latin typeface="+mn-lt"/>
                <a:ea typeface="+mn-ea"/>
                <a:cs typeface="+mn-ea"/>
                <a:sym typeface="+mn-lt"/>
              </a:rPr>
              <a:t>竞争优势</a:t>
            </a:r>
          </a:p>
        </p:txBody>
      </p:sp>
      <p:sp>
        <p:nvSpPr>
          <p:cNvPr id="67" name="Content Placeholder 2"/>
          <p:cNvSpPr txBox="1"/>
          <p:nvPr/>
        </p:nvSpPr>
        <p:spPr>
          <a:xfrm>
            <a:off x="1050649" y="631206"/>
            <a:ext cx="1730071" cy="255587"/>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defTabSz="1087755">
              <a:lnSpc>
                <a:spcPct val="120000"/>
              </a:lnSpc>
              <a:spcBef>
                <a:spcPts val="0"/>
              </a:spcBef>
              <a:buNone/>
              <a:defRPr/>
            </a:pPr>
            <a:r>
              <a:rPr lang="zh-CN" altLang="en-US" sz="1000" dirty="0">
                <a:gradFill>
                  <a:gsLst>
                    <a:gs pos="50000">
                      <a:schemeClr val="accent2"/>
                    </a:gs>
                    <a:gs pos="0">
                      <a:schemeClr val="accent1"/>
                    </a:gs>
                    <a:gs pos="100000">
                      <a:schemeClr val="accent3"/>
                    </a:gs>
                  </a:gsLst>
                  <a:lin ang="5400000" scaled="1"/>
                </a:gradFill>
                <a:cs typeface="+mn-ea"/>
                <a:sym typeface="+mn-lt"/>
              </a:rPr>
              <a:t>此处添加文本详细介绍内容</a:t>
            </a:r>
            <a:endParaRPr lang="en-US" altLang="zh-CN" sz="1000" dirty="0">
              <a:gradFill>
                <a:gsLst>
                  <a:gs pos="50000">
                    <a:schemeClr val="accent2"/>
                  </a:gs>
                  <a:gs pos="0">
                    <a:schemeClr val="accent1"/>
                  </a:gs>
                  <a:gs pos="100000">
                    <a:schemeClr val="accent3"/>
                  </a:gs>
                </a:gsLst>
                <a:lin ang="5400000" scaled="1"/>
              </a:gradFill>
              <a:cs typeface="+mn-ea"/>
              <a:sym typeface="+mn-lt"/>
            </a:endParaRPr>
          </a:p>
        </p:txBody>
      </p:sp>
      <p:sp>
        <p:nvSpPr>
          <p:cNvPr id="68" name="菱形 67"/>
          <p:cNvSpPr/>
          <p:nvPr/>
        </p:nvSpPr>
        <p:spPr>
          <a:xfrm>
            <a:off x="2661115" y="1023957"/>
            <a:ext cx="3612095" cy="3612095"/>
          </a:xfrm>
          <a:prstGeom prst="diamond">
            <a:avLst/>
          </a:prstGeom>
          <a:solidFill>
            <a:schemeClr val="bg1">
              <a:lumMod val="50000"/>
            </a:schemeClr>
          </a:solidFill>
          <a:ln>
            <a:noFill/>
          </a:ln>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txBody>
          <a:bodyPr/>
          <a:lstStyle/>
          <a:p>
            <a:pPr>
              <a:lnSpc>
                <a:spcPct val="120000"/>
              </a:lnSpc>
            </a:pPr>
            <a:endParaRPr lang="zh-CN" altLang="en-US">
              <a:cs typeface="+mn-ea"/>
              <a:sym typeface="+mn-lt"/>
            </a:endParaRPr>
          </a:p>
        </p:txBody>
      </p:sp>
      <p:grpSp>
        <p:nvGrpSpPr>
          <p:cNvPr id="6" name="组合 5"/>
          <p:cNvGrpSpPr/>
          <p:nvPr/>
        </p:nvGrpSpPr>
        <p:grpSpPr>
          <a:xfrm>
            <a:off x="669483" y="1598232"/>
            <a:ext cx="2105356" cy="839349"/>
            <a:chOff x="669483" y="1598232"/>
            <a:chExt cx="2105356" cy="839349"/>
          </a:xfrm>
        </p:grpSpPr>
        <p:sp>
          <p:nvSpPr>
            <p:cNvPr id="73" name="矩形 72" descr="e7d195523061f1c09e9d68d7cf438b91ef959ecb14fc25d26BBA7F7DBC18E55DFF4014AF651F0BF2569D4B6C1DA7F1A4683A481403BD872FC687266AD13265C1DE7C373772FD8728ABDD69ADD03BFF5BE2862BC891DBB79EA41C8A48CF034C620D24821D175CD64F0E8E8B13D65CCD296E66538DCDAC4F157303253AEE5B79DA74AEE750CE7B5A20AA712E6C6C0E157A"/>
            <p:cNvSpPr/>
            <p:nvPr/>
          </p:nvSpPr>
          <p:spPr>
            <a:xfrm>
              <a:off x="669483" y="1861013"/>
              <a:ext cx="2105356" cy="576568"/>
            </a:xfrm>
            <a:prstGeom prst="rect">
              <a:avLst/>
            </a:prstGeom>
          </p:spPr>
          <p:txBody>
            <a:bodyPr wrap="square">
              <a:spAutoFit/>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lvl="0" algn="r">
                <a:lnSpc>
                  <a:spcPct val="120000"/>
                </a:lnSpc>
                <a:defRPr/>
              </a:pPr>
              <a:r>
                <a:rPr lang="zh-CN" altLang="en-US" sz="900" dirty="0">
                  <a:gradFill>
                    <a:gsLst>
                      <a:gs pos="50000">
                        <a:schemeClr val="accent2"/>
                      </a:gs>
                      <a:gs pos="0">
                        <a:schemeClr val="accent1"/>
                      </a:gs>
                      <a:gs pos="100000">
                        <a:schemeClr val="accent3"/>
                      </a:gs>
                    </a:gsLst>
                    <a:lin ang="5400000" scaled="1"/>
                  </a:gradFill>
                  <a:cs typeface="+mn-ea"/>
                  <a:sym typeface="+mn-lt"/>
                </a:rPr>
                <a:t>此处添加详细文本描述，建议与标题相关并符合整体语言风格，语言描述尽量简洁生动</a:t>
              </a:r>
              <a:endParaRPr lang="zh-CN" altLang="en-US" sz="900" dirty="0">
                <a:solidFill>
                  <a:schemeClr val="bg1"/>
                </a:solidFill>
                <a:cs typeface="+mn-ea"/>
                <a:sym typeface="+mn-lt"/>
              </a:endParaRPr>
            </a:p>
          </p:txBody>
        </p:sp>
        <p:sp>
          <p:nvSpPr>
            <p:cNvPr id="74" name="文本框 7" descr="e7d195523061f1c09e9d68d7cf438b91ef959ecb14fc25d26BBA7F7DBC18E55DFF4014AF651F0BF2569D4B6C1DA7F1A4683A481403BD872FC687266AD13265C1DE7C373772FD8728ABDD69ADD03BFF5BE2862BC891DBB79EA41C8A48CF034C620D24821D175CD64F0E8E8B13D65CCD296E66538DCDAC4F157303253AEE5B79DA74AEE750CE7B5A20AA712E6C6C0E157A"/>
            <p:cNvSpPr txBox="1">
              <a:spLocks noChangeArrowheads="1"/>
            </p:cNvSpPr>
            <p:nvPr/>
          </p:nvSpPr>
          <p:spPr bwMode="auto">
            <a:xfrm>
              <a:off x="2263160" y="1598232"/>
              <a:ext cx="511679" cy="2610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defTabSz="514350">
                <a:defRPr sz="1300">
                  <a:solidFill>
                    <a:schemeClr val="tx1"/>
                  </a:solidFill>
                  <a:latin typeface="Calibri" panose="020F0502020204030204" pitchFamily="34" charset="0"/>
                  <a:ea typeface="宋体" panose="02010600030101010101" pitchFamily="2" charset="-122"/>
                </a:defRPr>
              </a:lvl1pPr>
              <a:lvl2pPr marL="742950" indent="-285750" defTabSz="514350">
                <a:defRPr sz="1300">
                  <a:solidFill>
                    <a:schemeClr val="tx1"/>
                  </a:solidFill>
                  <a:latin typeface="Calibri" panose="020F0502020204030204" pitchFamily="34" charset="0"/>
                  <a:ea typeface="宋体" panose="02010600030101010101" pitchFamily="2" charset="-122"/>
                </a:defRPr>
              </a:lvl2pPr>
              <a:lvl3pPr marL="1143000" indent="-228600" defTabSz="514350">
                <a:defRPr sz="1300">
                  <a:solidFill>
                    <a:schemeClr val="tx1"/>
                  </a:solidFill>
                  <a:latin typeface="Calibri" panose="020F0502020204030204" pitchFamily="34" charset="0"/>
                  <a:ea typeface="宋体" panose="02010600030101010101" pitchFamily="2" charset="-122"/>
                </a:defRPr>
              </a:lvl3pPr>
              <a:lvl4pPr marL="1600200" indent="-228600" defTabSz="514350">
                <a:defRPr sz="1300">
                  <a:solidFill>
                    <a:schemeClr val="tx1"/>
                  </a:solidFill>
                  <a:latin typeface="Calibri" panose="020F0502020204030204" pitchFamily="34" charset="0"/>
                  <a:ea typeface="宋体" panose="02010600030101010101" pitchFamily="2" charset="-122"/>
                </a:defRPr>
              </a:lvl4pPr>
              <a:lvl5pPr marL="2057400" indent="-228600" defTabSz="514350">
                <a:defRPr sz="1300">
                  <a:solidFill>
                    <a:schemeClr val="tx1"/>
                  </a:solidFill>
                  <a:latin typeface="Calibri" panose="020F0502020204030204" pitchFamily="34" charset="0"/>
                  <a:ea typeface="宋体" panose="02010600030101010101" pitchFamily="2" charset="-122"/>
                </a:defRPr>
              </a:lvl5pPr>
              <a:lvl6pPr marL="2514600" indent="-228600" defTabSz="51435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51435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51435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51435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pPr algn="r" fontAlgn="base">
                <a:lnSpc>
                  <a:spcPct val="120000"/>
                </a:lnSpc>
                <a:spcBef>
                  <a:spcPct val="0"/>
                </a:spcBef>
                <a:spcAft>
                  <a:spcPct val="0"/>
                </a:spcAft>
              </a:pPr>
              <a:r>
                <a:rPr lang="zh-CN" altLang="en-US" sz="1000" dirty="0">
                  <a:solidFill>
                    <a:schemeClr val="accent1"/>
                  </a:solidFill>
                  <a:latin typeface="+mn-lt"/>
                  <a:ea typeface="+mn-ea"/>
                  <a:cs typeface="+mn-ea"/>
                  <a:sym typeface="+mn-lt"/>
                </a:rPr>
                <a:t>优势</a:t>
              </a:r>
              <a:r>
                <a:rPr lang="en-US" altLang="zh-CN" sz="1000" dirty="0">
                  <a:solidFill>
                    <a:schemeClr val="accent1"/>
                  </a:solidFill>
                  <a:latin typeface="+mn-lt"/>
                  <a:ea typeface="+mn-ea"/>
                  <a:cs typeface="+mn-ea"/>
                  <a:sym typeface="+mn-lt"/>
                </a:rPr>
                <a:t>1</a:t>
              </a:r>
              <a:endParaRPr lang="zh-CN" altLang="en-US" sz="1000" dirty="0">
                <a:solidFill>
                  <a:schemeClr val="accent1"/>
                </a:solidFill>
                <a:latin typeface="+mn-lt"/>
                <a:ea typeface="+mn-ea"/>
                <a:cs typeface="+mn-ea"/>
                <a:sym typeface="+mn-lt"/>
              </a:endParaRPr>
            </a:p>
          </p:txBody>
        </p:sp>
        <p:cxnSp>
          <p:nvCxnSpPr>
            <p:cNvPr id="75" name="直接连接符 74" descr="e7d195523061f1c09e9d68d7cf438b91ef959ecb14fc25d26BBA7F7DBC18E55DFF4014AF651F0BF2569D4B6C1DA7F1A4683A481403BD872FC687266AD13265C1DE7C373772FD8728ABDD69ADD03BFF5BE2862BC891DBB79EA41C8A48CF034C620D24821D175CD64F0E8E8B13D65CCD296E66538DCDAC4F157303253AEE5B79DA74AEE750CE7B5A20AA712E6C6C0E157A"/>
            <p:cNvCxnSpPr/>
            <p:nvPr/>
          </p:nvCxnSpPr>
          <p:spPr>
            <a:xfrm>
              <a:off x="2447509" y="1906009"/>
              <a:ext cx="231933"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grpSp>
      <p:grpSp>
        <p:nvGrpSpPr>
          <p:cNvPr id="7" name="组合 6"/>
          <p:cNvGrpSpPr/>
          <p:nvPr/>
        </p:nvGrpSpPr>
        <p:grpSpPr>
          <a:xfrm>
            <a:off x="669483" y="3177514"/>
            <a:ext cx="2105356" cy="839349"/>
            <a:chOff x="669483" y="3177514"/>
            <a:chExt cx="2105356" cy="839349"/>
          </a:xfrm>
        </p:grpSpPr>
        <p:sp>
          <p:nvSpPr>
            <p:cNvPr id="76" name="矩形 75" descr="e7d195523061f1c09e9d68d7cf438b91ef959ecb14fc25d26BBA7F7DBC18E55DFF4014AF651F0BF2569D4B6C1DA7F1A4683A481403BD872FC687266AD13265C1DE7C373772FD8728ABDD69ADD03BFF5BE2862BC891DBB79EA41C8A48CF034C620D24821D175CD64F0E8E8B13D65CCD296E66538DCDAC4F157303253AEE5B79DA74AEE750CE7B5A20AA712E6C6C0E157A"/>
            <p:cNvSpPr/>
            <p:nvPr/>
          </p:nvSpPr>
          <p:spPr>
            <a:xfrm>
              <a:off x="669483" y="3440295"/>
              <a:ext cx="2105356" cy="576568"/>
            </a:xfrm>
            <a:prstGeom prst="rect">
              <a:avLst/>
            </a:prstGeom>
          </p:spPr>
          <p:txBody>
            <a:bodyPr wrap="square">
              <a:spAutoFit/>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lvl="0" algn="r">
                <a:lnSpc>
                  <a:spcPct val="120000"/>
                </a:lnSpc>
                <a:defRPr/>
              </a:pPr>
              <a:r>
                <a:rPr lang="zh-CN" altLang="en-US" sz="900" dirty="0">
                  <a:gradFill>
                    <a:gsLst>
                      <a:gs pos="50000">
                        <a:schemeClr val="accent2"/>
                      </a:gs>
                      <a:gs pos="0">
                        <a:schemeClr val="accent1"/>
                      </a:gs>
                      <a:gs pos="100000">
                        <a:schemeClr val="accent3"/>
                      </a:gs>
                    </a:gsLst>
                    <a:lin ang="5400000" scaled="1"/>
                  </a:gradFill>
                  <a:cs typeface="+mn-ea"/>
                  <a:sym typeface="+mn-lt"/>
                </a:rPr>
                <a:t>此处添加详细文本描述，建议与标题相关并符合整体语言风格，语言描述尽量简洁生动</a:t>
              </a:r>
              <a:endParaRPr lang="zh-CN" altLang="en-US" sz="900" dirty="0">
                <a:solidFill>
                  <a:schemeClr val="bg1"/>
                </a:solidFill>
                <a:cs typeface="+mn-ea"/>
                <a:sym typeface="+mn-lt"/>
              </a:endParaRPr>
            </a:p>
          </p:txBody>
        </p:sp>
        <p:sp>
          <p:nvSpPr>
            <p:cNvPr id="77" name="文本框 7" descr="e7d195523061f1c09e9d68d7cf438b91ef959ecb14fc25d26BBA7F7DBC18E55DFF4014AF651F0BF2569D4B6C1DA7F1A4683A481403BD872FC687266AD13265C1DE7C373772FD8728ABDD69ADD03BFF5BE2862BC891DBB79EA41C8A48CF034C620D24821D175CD64F0E8E8B13D65CCD296E66538DCDAC4F157303253AEE5B79DA74AEE750CE7B5A20AA712E6C6C0E157A"/>
            <p:cNvSpPr txBox="1">
              <a:spLocks noChangeArrowheads="1"/>
            </p:cNvSpPr>
            <p:nvPr/>
          </p:nvSpPr>
          <p:spPr bwMode="auto">
            <a:xfrm>
              <a:off x="2263160" y="3177514"/>
              <a:ext cx="511679" cy="2610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defTabSz="514350">
                <a:defRPr sz="1300">
                  <a:solidFill>
                    <a:schemeClr val="tx1"/>
                  </a:solidFill>
                  <a:latin typeface="Calibri" panose="020F0502020204030204" pitchFamily="34" charset="0"/>
                  <a:ea typeface="宋体" panose="02010600030101010101" pitchFamily="2" charset="-122"/>
                </a:defRPr>
              </a:lvl1pPr>
              <a:lvl2pPr marL="742950" indent="-285750" defTabSz="514350">
                <a:defRPr sz="1300">
                  <a:solidFill>
                    <a:schemeClr val="tx1"/>
                  </a:solidFill>
                  <a:latin typeface="Calibri" panose="020F0502020204030204" pitchFamily="34" charset="0"/>
                  <a:ea typeface="宋体" panose="02010600030101010101" pitchFamily="2" charset="-122"/>
                </a:defRPr>
              </a:lvl2pPr>
              <a:lvl3pPr marL="1143000" indent="-228600" defTabSz="514350">
                <a:defRPr sz="1300">
                  <a:solidFill>
                    <a:schemeClr val="tx1"/>
                  </a:solidFill>
                  <a:latin typeface="Calibri" panose="020F0502020204030204" pitchFamily="34" charset="0"/>
                  <a:ea typeface="宋体" panose="02010600030101010101" pitchFamily="2" charset="-122"/>
                </a:defRPr>
              </a:lvl3pPr>
              <a:lvl4pPr marL="1600200" indent="-228600" defTabSz="514350">
                <a:defRPr sz="1300">
                  <a:solidFill>
                    <a:schemeClr val="tx1"/>
                  </a:solidFill>
                  <a:latin typeface="Calibri" panose="020F0502020204030204" pitchFamily="34" charset="0"/>
                  <a:ea typeface="宋体" panose="02010600030101010101" pitchFamily="2" charset="-122"/>
                </a:defRPr>
              </a:lvl4pPr>
              <a:lvl5pPr marL="2057400" indent="-228600" defTabSz="514350">
                <a:defRPr sz="1300">
                  <a:solidFill>
                    <a:schemeClr val="tx1"/>
                  </a:solidFill>
                  <a:latin typeface="Calibri" panose="020F0502020204030204" pitchFamily="34" charset="0"/>
                  <a:ea typeface="宋体" panose="02010600030101010101" pitchFamily="2" charset="-122"/>
                </a:defRPr>
              </a:lvl5pPr>
              <a:lvl6pPr marL="2514600" indent="-228600" defTabSz="51435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51435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51435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51435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pPr algn="r" fontAlgn="base">
                <a:lnSpc>
                  <a:spcPct val="120000"/>
                </a:lnSpc>
                <a:spcBef>
                  <a:spcPct val="0"/>
                </a:spcBef>
                <a:spcAft>
                  <a:spcPct val="0"/>
                </a:spcAft>
              </a:pPr>
              <a:r>
                <a:rPr lang="zh-CN" altLang="en-US" sz="1000" dirty="0">
                  <a:solidFill>
                    <a:schemeClr val="accent1"/>
                  </a:solidFill>
                  <a:latin typeface="+mn-lt"/>
                  <a:ea typeface="+mn-ea"/>
                  <a:cs typeface="+mn-ea"/>
                  <a:sym typeface="+mn-lt"/>
                </a:rPr>
                <a:t>优势</a:t>
              </a:r>
              <a:r>
                <a:rPr lang="en-US" altLang="zh-CN" sz="1000" dirty="0">
                  <a:solidFill>
                    <a:schemeClr val="accent1"/>
                  </a:solidFill>
                  <a:latin typeface="+mn-lt"/>
                  <a:ea typeface="+mn-ea"/>
                  <a:cs typeface="+mn-ea"/>
                  <a:sym typeface="+mn-lt"/>
                </a:rPr>
                <a:t>3</a:t>
              </a:r>
              <a:endParaRPr lang="zh-CN" altLang="en-US" sz="1000" dirty="0">
                <a:solidFill>
                  <a:schemeClr val="accent1"/>
                </a:solidFill>
                <a:latin typeface="+mn-lt"/>
                <a:ea typeface="+mn-ea"/>
                <a:cs typeface="+mn-ea"/>
                <a:sym typeface="+mn-lt"/>
              </a:endParaRPr>
            </a:p>
          </p:txBody>
        </p:sp>
        <p:cxnSp>
          <p:nvCxnSpPr>
            <p:cNvPr id="79" name="直接连接符 78" descr="e7d195523061f1c09e9d68d7cf438b91ef959ecb14fc25d26BBA7F7DBC18E55DFF4014AF651F0BF2569D4B6C1DA7F1A4683A481403BD872FC687266AD13265C1DE7C373772FD8728ABDD69ADD03BFF5BE2862BC891DBB79EA41C8A48CF034C620D24821D175CD64F0E8E8B13D65CCD296E66538DCDAC4F157303253AEE5B79DA74AEE750CE7B5A20AA712E6C6C0E157A"/>
            <p:cNvCxnSpPr/>
            <p:nvPr/>
          </p:nvCxnSpPr>
          <p:spPr>
            <a:xfrm>
              <a:off x="2447509" y="3485291"/>
              <a:ext cx="231933"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grpSp>
      <p:grpSp>
        <p:nvGrpSpPr>
          <p:cNvPr id="8" name="组合 7"/>
          <p:cNvGrpSpPr/>
          <p:nvPr/>
        </p:nvGrpSpPr>
        <p:grpSpPr>
          <a:xfrm>
            <a:off x="6273210" y="1598232"/>
            <a:ext cx="2105356" cy="893210"/>
            <a:chOff x="6273210" y="1598232"/>
            <a:chExt cx="2105356" cy="893210"/>
          </a:xfrm>
        </p:grpSpPr>
        <p:sp>
          <p:nvSpPr>
            <p:cNvPr id="80" name="矩形 79" descr="e7d195523061f1c09e9d68d7cf438b91ef959ecb14fc25d26BBA7F7DBC18E55DFF4014AF651F0BF2569D4B6C1DA7F1A4683A481403BD872FC687266AD13265C1DE7C373772FD8728ABDD69ADD03BFF5BE2862BC891DBB79EA41C8A48CF034C620D24821D175CD64F0E8E8B13D65CCD296E66538DCDAC4F157303253AEE5B79DA74AEE750CE7B5A20AA712E6C6C0E157A"/>
            <p:cNvSpPr/>
            <p:nvPr/>
          </p:nvSpPr>
          <p:spPr>
            <a:xfrm>
              <a:off x="6273210" y="1861013"/>
              <a:ext cx="2105356" cy="630429"/>
            </a:xfrm>
            <a:prstGeom prst="rect">
              <a:avLst/>
            </a:prstGeom>
          </p:spPr>
          <p:txBody>
            <a:bodyPr wrap="square">
              <a:spAutoFit/>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lvl="0">
                <a:lnSpc>
                  <a:spcPct val="120000"/>
                </a:lnSpc>
                <a:defRPr/>
              </a:pPr>
              <a:r>
                <a:rPr lang="zh-CN" altLang="en-US" sz="1000" dirty="0">
                  <a:gradFill>
                    <a:gsLst>
                      <a:gs pos="50000">
                        <a:schemeClr val="accent2"/>
                      </a:gs>
                      <a:gs pos="0">
                        <a:schemeClr val="accent1"/>
                      </a:gs>
                      <a:gs pos="100000">
                        <a:schemeClr val="accent3"/>
                      </a:gs>
                    </a:gsLst>
                    <a:lin ang="5400000" scaled="1"/>
                  </a:gradFill>
                  <a:cs typeface="+mn-ea"/>
                  <a:sym typeface="+mn-lt"/>
                </a:rPr>
                <a:t>此处添加详细文本描述，建议与标题相关并符合整体语言风格，语言描述尽量简洁生动</a:t>
              </a:r>
              <a:endParaRPr lang="zh-CN" altLang="en-US" sz="1000" dirty="0">
                <a:solidFill>
                  <a:schemeClr val="bg1"/>
                </a:solidFill>
                <a:cs typeface="+mn-ea"/>
                <a:sym typeface="+mn-lt"/>
              </a:endParaRPr>
            </a:p>
          </p:txBody>
        </p:sp>
        <p:sp>
          <p:nvSpPr>
            <p:cNvPr id="81" name="文本框 7" descr="e7d195523061f1c09e9d68d7cf438b91ef959ecb14fc25d26BBA7F7DBC18E55DFF4014AF651F0BF2569D4B6C1DA7F1A4683A481403BD872FC687266AD13265C1DE7C373772FD8728ABDD69ADD03BFF5BE2862BC891DBB79EA41C8A48CF034C620D24821D175CD64F0E8E8B13D65CCD296E66538DCDAC4F157303253AEE5B79DA74AEE750CE7B5A20AA712E6C6C0E157A"/>
            <p:cNvSpPr txBox="1">
              <a:spLocks noChangeArrowheads="1"/>
            </p:cNvSpPr>
            <p:nvPr/>
          </p:nvSpPr>
          <p:spPr bwMode="auto">
            <a:xfrm>
              <a:off x="6273210" y="1598232"/>
              <a:ext cx="511679" cy="2610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defTabSz="514350">
                <a:defRPr sz="1300">
                  <a:solidFill>
                    <a:schemeClr val="tx1"/>
                  </a:solidFill>
                  <a:latin typeface="Calibri" panose="020F0502020204030204" pitchFamily="34" charset="0"/>
                  <a:ea typeface="宋体" panose="02010600030101010101" pitchFamily="2" charset="-122"/>
                </a:defRPr>
              </a:lvl1pPr>
              <a:lvl2pPr marL="742950" indent="-285750" defTabSz="514350">
                <a:defRPr sz="1300">
                  <a:solidFill>
                    <a:schemeClr val="tx1"/>
                  </a:solidFill>
                  <a:latin typeface="Calibri" panose="020F0502020204030204" pitchFamily="34" charset="0"/>
                  <a:ea typeface="宋体" panose="02010600030101010101" pitchFamily="2" charset="-122"/>
                </a:defRPr>
              </a:lvl2pPr>
              <a:lvl3pPr marL="1143000" indent="-228600" defTabSz="514350">
                <a:defRPr sz="1300">
                  <a:solidFill>
                    <a:schemeClr val="tx1"/>
                  </a:solidFill>
                  <a:latin typeface="Calibri" panose="020F0502020204030204" pitchFamily="34" charset="0"/>
                  <a:ea typeface="宋体" panose="02010600030101010101" pitchFamily="2" charset="-122"/>
                </a:defRPr>
              </a:lvl3pPr>
              <a:lvl4pPr marL="1600200" indent="-228600" defTabSz="514350">
                <a:defRPr sz="1300">
                  <a:solidFill>
                    <a:schemeClr val="tx1"/>
                  </a:solidFill>
                  <a:latin typeface="Calibri" panose="020F0502020204030204" pitchFamily="34" charset="0"/>
                  <a:ea typeface="宋体" panose="02010600030101010101" pitchFamily="2" charset="-122"/>
                </a:defRPr>
              </a:lvl4pPr>
              <a:lvl5pPr marL="2057400" indent="-228600" defTabSz="514350">
                <a:defRPr sz="1300">
                  <a:solidFill>
                    <a:schemeClr val="tx1"/>
                  </a:solidFill>
                  <a:latin typeface="Calibri" panose="020F0502020204030204" pitchFamily="34" charset="0"/>
                  <a:ea typeface="宋体" panose="02010600030101010101" pitchFamily="2" charset="-122"/>
                </a:defRPr>
              </a:lvl5pPr>
              <a:lvl6pPr marL="2514600" indent="-228600" defTabSz="51435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51435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51435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51435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pPr fontAlgn="base">
                <a:lnSpc>
                  <a:spcPct val="120000"/>
                </a:lnSpc>
                <a:spcBef>
                  <a:spcPct val="0"/>
                </a:spcBef>
                <a:spcAft>
                  <a:spcPct val="0"/>
                </a:spcAft>
              </a:pPr>
              <a:r>
                <a:rPr lang="zh-CN" altLang="en-US" sz="1000" dirty="0">
                  <a:solidFill>
                    <a:schemeClr val="accent1"/>
                  </a:solidFill>
                  <a:latin typeface="+mn-lt"/>
                  <a:ea typeface="+mn-ea"/>
                  <a:cs typeface="+mn-ea"/>
                  <a:sym typeface="+mn-lt"/>
                </a:rPr>
                <a:t>优势</a:t>
              </a:r>
              <a:r>
                <a:rPr lang="en-US" altLang="zh-CN" sz="1000" dirty="0">
                  <a:solidFill>
                    <a:schemeClr val="accent1"/>
                  </a:solidFill>
                  <a:latin typeface="+mn-lt"/>
                  <a:ea typeface="+mn-ea"/>
                  <a:cs typeface="+mn-ea"/>
                  <a:sym typeface="+mn-lt"/>
                </a:rPr>
                <a:t>2</a:t>
              </a:r>
              <a:endParaRPr lang="zh-CN" altLang="en-US" sz="1000" dirty="0">
                <a:solidFill>
                  <a:schemeClr val="accent1"/>
                </a:solidFill>
                <a:latin typeface="+mn-lt"/>
                <a:ea typeface="+mn-ea"/>
                <a:cs typeface="+mn-ea"/>
                <a:sym typeface="+mn-lt"/>
              </a:endParaRPr>
            </a:p>
          </p:txBody>
        </p:sp>
        <p:cxnSp>
          <p:nvCxnSpPr>
            <p:cNvPr id="82" name="直接连接符 81" descr="e7d195523061f1c09e9d68d7cf438b91ef959ecb14fc25d26BBA7F7DBC18E55DFF4014AF651F0BF2569D4B6C1DA7F1A4683A481403BD872FC687266AD13265C1DE7C373772FD8728ABDD69ADD03BFF5BE2862BC891DBB79EA41C8A48CF034C620D24821D175CD64F0E8E8B13D65CCD296E66538DCDAC4F157303253AEE5B79DA74AEE750CE7B5A20AA712E6C6C0E157A"/>
            <p:cNvCxnSpPr/>
            <p:nvPr/>
          </p:nvCxnSpPr>
          <p:spPr>
            <a:xfrm>
              <a:off x="6376724" y="1906009"/>
              <a:ext cx="231933"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grpSp>
      <p:grpSp>
        <p:nvGrpSpPr>
          <p:cNvPr id="9" name="组合 8"/>
          <p:cNvGrpSpPr/>
          <p:nvPr/>
        </p:nvGrpSpPr>
        <p:grpSpPr>
          <a:xfrm>
            <a:off x="6273210" y="3177514"/>
            <a:ext cx="2105356" cy="893210"/>
            <a:chOff x="6273210" y="3177514"/>
            <a:chExt cx="2105356" cy="893210"/>
          </a:xfrm>
        </p:grpSpPr>
        <p:sp>
          <p:nvSpPr>
            <p:cNvPr id="84" name="矩形 83" descr="e7d195523061f1c09e9d68d7cf438b91ef959ecb14fc25d26BBA7F7DBC18E55DFF4014AF651F0BF2569D4B6C1DA7F1A4683A481403BD872FC687266AD13265C1DE7C373772FD8728ABDD69ADD03BFF5BE2862BC891DBB79EA41C8A48CF034C620D24821D175CD64F0E8E8B13D65CCD296E66538DCDAC4F157303253AEE5B79DA74AEE750CE7B5A20AA712E6C6C0E157A"/>
            <p:cNvSpPr/>
            <p:nvPr/>
          </p:nvSpPr>
          <p:spPr>
            <a:xfrm>
              <a:off x="6273210" y="3440295"/>
              <a:ext cx="2105356" cy="630429"/>
            </a:xfrm>
            <a:prstGeom prst="rect">
              <a:avLst/>
            </a:prstGeom>
          </p:spPr>
          <p:txBody>
            <a:bodyPr wrap="square">
              <a:spAutoFit/>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lvl="0">
                <a:lnSpc>
                  <a:spcPct val="120000"/>
                </a:lnSpc>
                <a:defRPr/>
              </a:pPr>
              <a:r>
                <a:rPr lang="zh-CN" altLang="en-US" sz="1000" dirty="0">
                  <a:gradFill>
                    <a:gsLst>
                      <a:gs pos="50000">
                        <a:schemeClr val="accent2"/>
                      </a:gs>
                      <a:gs pos="0">
                        <a:schemeClr val="accent1"/>
                      </a:gs>
                      <a:gs pos="100000">
                        <a:schemeClr val="accent3"/>
                      </a:gs>
                    </a:gsLst>
                    <a:lin ang="5400000" scaled="1"/>
                  </a:gradFill>
                  <a:cs typeface="+mn-ea"/>
                  <a:sym typeface="+mn-lt"/>
                </a:rPr>
                <a:t>此处添加详细文本描述，建议与标题相关并符合整体语言风格，语言描述尽量简洁生动</a:t>
              </a:r>
              <a:endParaRPr lang="zh-CN" altLang="en-US" sz="1000" dirty="0">
                <a:solidFill>
                  <a:schemeClr val="bg1"/>
                </a:solidFill>
                <a:cs typeface="+mn-ea"/>
                <a:sym typeface="+mn-lt"/>
              </a:endParaRPr>
            </a:p>
          </p:txBody>
        </p:sp>
        <p:sp>
          <p:nvSpPr>
            <p:cNvPr id="85" name="文本框 7" descr="e7d195523061f1c09e9d68d7cf438b91ef959ecb14fc25d26BBA7F7DBC18E55DFF4014AF651F0BF2569D4B6C1DA7F1A4683A481403BD872FC687266AD13265C1DE7C373772FD8728ABDD69ADD03BFF5BE2862BC891DBB79EA41C8A48CF034C620D24821D175CD64F0E8E8B13D65CCD296E66538DCDAC4F157303253AEE5B79DA74AEE750CE7B5A20AA712E6C6C0E157A"/>
            <p:cNvSpPr txBox="1">
              <a:spLocks noChangeArrowheads="1"/>
            </p:cNvSpPr>
            <p:nvPr/>
          </p:nvSpPr>
          <p:spPr bwMode="auto">
            <a:xfrm>
              <a:off x="6273210" y="3177514"/>
              <a:ext cx="511679" cy="2610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defTabSz="514350">
                <a:defRPr sz="1300">
                  <a:solidFill>
                    <a:schemeClr val="tx1"/>
                  </a:solidFill>
                  <a:latin typeface="Calibri" panose="020F0502020204030204" pitchFamily="34" charset="0"/>
                  <a:ea typeface="宋体" panose="02010600030101010101" pitchFamily="2" charset="-122"/>
                </a:defRPr>
              </a:lvl1pPr>
              <a:lvl2pPr marL="742950" indent="-285750" defTabSz="514350">
                <a:defRPr sz="1300">
                  <a:solidFill>
                    <a:schemeClr val="tx1"/>
                  </a:solidFill>
                  <a:latin typeface="Calibri" panose="020F0502020204030204" pitchFamily="34" charset="0"/>
                  <a:ea typeface="宋体" panose="02010600030101010101" pitchFamily="2" charset="-122"/>
                </a:defRPr>
              </a:lvl2pPr>
              <a:lvl3pPr marL="1143000" indent="-228600" defTabSz="514350">
                <a:defRPr sz="1300">
                  <a:solidFill>
                    <a:schemeClr val="tx1"/>
                  </a:solidFill>
                  <a:latin typeface="Calibri" panose="020F0502020204030204" pitchFamily="34" charset="0"/>
                  <a:ea typeface="宋体" panose="02010600030101010101" pitchFamily="2" charset="-122"/>
                </a:defRPr>
              </a:lvl3pPr>
              <a:lvl4pPr marL="1600200" indent="-228600" defTabSz="514350">
                <a:defRPr sz="1300">
                  <a:solidFill>
                    <a:schemeClr val="tx1"/>
                  </a:solidFill>
                  <a:latin typeface="Calibri" panose="020F0502020204030204" pitchFamily="34" charset="0"/>
                  <a:ea typeface="宋体" panose="02010600030101010101" pitchFamily="2" charset="-122"/>
                </a:defRPr>
              </a:lvl4pPr>
              <a:lvl5pPr marL="2057400" indent="-228600" defTabSz="514350">
                <a:defRPr sz="1300">
                  <a:solidFill>
                    <a:schemeClr val="tx1"/>
                  </a:solidFill>
                  <a:latin typeface="Calibri" panose="020F0502020204030204" pitchFamily="34" charset="0"/>
                  <a:ea typeface="宋体" panose="02010600030101010101" pitchFamily="2" charset="-122"/>
                </a:defRPr>
              </a:lvl5pPr>
              <a:lvl6pPr marL="2514600" indent="-228600" defTabSz="51435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6pPr>
              <a:lvl7pPr marL="2971800" indent="-228600" defTabSz="51435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7pPr>
              <a:lvl8pPr marL="3429000" indent="-228600" defTabSz="51435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8pPr>
              <a:lvl9pPr marL="3886200" indent="-228600" defTabSz="514350" eaLnBrk="0" fontAlgn="base" hangingPunct="0">
                <a:spcBef>
                  <a:spcPct val="0"/>
                </a:spcBef>
                <a:spcAft>
                  <a:spcPct val="0"/>
                </a:spcAft>
                <a:defRPr sz="1300">
                  <a:solidFill>
                    <a:schemeClr val="tx1"/>
                  </a:solidFill>
                  <a:latin typeface="Calibri" panose="020F0502020204030204" pitchFamily="34" charset="0"/>
                  <a:ea typeface="宋体" panose="02010600030101010101" pitchFamily="2" charset="-122"/>
                </a:defRPr>
              </a:lvl9pPr>
            </a:lstStyle>
            <a:p>
              <a:pPr fontAlgn="base">
                <a:lnSpc>
                  <a:spcPct val="120000"/>
                </a:lnSpc>
                <a:spcBef>
                  <a:spcPct val="0"/>
                </a:spcBef>
                <a:spcAft>
                  <a:spcPct val="0"/>
                </a:spcAft>
              </a:pPr>
              <a:r>
                <a:rPr lang="zh-CN" altLang="en-US" sz="1000" dirty="0">
                  <a:solidFill>
                    <a:schemeClr val="accent1"/>
                  </a:solidFill>
                  <a:latin typeface="+mn-lt"/>
                  <a:ea typeface="+mn-ea"/>
                  <a:cs typeface="+mn-ea"/>
                  <a:sym typeface="+mn-lt"/>
                </a:rPr>
                <a:t>优势</a:t>
              </a:r>
              <a:r>
                <a:rPr lang="en-US" altLang="zh-CN" sz="1000" dirty="0">
                  <a:solidFill>
                    <a:schemeClr val="accent1"/>
                  </a:solidFill>
                  <a:latin typeface="+mn-lt"/>
                  <a:ea typeface="+mn-ea"/>
                  <a:cs typeface="+mn-ea"/>
                  <a:sym typeface="+mn-lt"/>
                </a:rPr>
                <a:t>4</a:t>
              </a:r>
              <a:endParaRPr lang="zh-CN" altLang="en-US" sz="1000" dirty="0">
                <a:solidFill>
                  <a:schemeClr val="accent1"/>
                </a:solidFill>
                <a:latin typeface="+mn-lt"/>
                <a:ea typeface="+mn-ea"/>
                <a:cs typeface="+mn-ea"/>
                <a:sym typeface="+mn-lt"/>
              </a:endParaRPr>
            </a:p>
          </p:txBody>
        </p:sp>
        <p:cxnSp>
          <p:nvCxnSpPr>
            <p:cNvPr id="86" name="直接连接符 85" descr="e7d195523061f1c09e9d68d7cf438b91ef959ecb14fc25d26BBA7F7DBC18E55DFF4014AF651F0BF2569D4B6C1DA7F1A4683A481403BD872FC687266AD13265C1DE7C373772FD8728ABDD69ADD03BFF5BE2862BC891DBB79EA41C8A48CF034C620D24821D175CD64F0E8E8B13D65CCD296E66538DCDAC4F157303253AEE5B79DA74AEE750CE7B5A20AA712E6C6C0E157A"/>
            <p:cNvCxnSpPr/>
            <p:nvPr/>
          </p:nvCxnSpPr>
          <p:spPr>
            <a:xfrm>
              <a:off x="6376724" y="3485291"/>
              <a:ext cx="231933"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grpSp>
      <p:grpSp>
        <p:nvGrpSpPr>
          <p:cNvPr id="2" name="组合 1"/>
          <p:cNvGrpSpPr/>
          <p:nvPr/>
        </p:nvGrpSpPr>
        <p:grpSpPr>
          <a:xfrm>
            <a:off x="3004264" y="1367106"/>
            <a:ext cx="1408717" cy="1408717"/>
            <a:chOff x="3004264" y="1367106"/>
            <a:chExt cx="1408717" cy="1408717"/>
          </a:xfrm>
        </p:grpSpPr>
        <p:sp>
          <p:nvSpPr>
            <p:cNvPr id="69" name="任意多边形 68"/>
            <p:cNvSpPr/>
            <p:nvPr/>
          </p:nvSpPr>
          <p:spPr>
            <a:xfrm>
              <a:off x="3004264" y="1367106"/>
              <a:ext cx="1408717" cy="1408717"/>
            </a:xfrm>
            <a:custGeom>
              <a:avLst/>
              <a:gdLst>
                <a:gd name="connsiteX0" fmla="*/ 0 w 1584960"/>
                <a:gd name="connsiteY0" fmla="*/ 264165 h 1584960"/>
                <a:gd name="connsiteX1" fmla="*/ 264165 w 1584960"/>
                <a:gd name="connsiteY1" fmla="*/ 0 h 1584960"/>
                <a:gd name="connsiteX2" fmla="*/ 1320795 w 1584960"/>
                <a:gd name="connsiteY2" fmla="*/ 0 h 1584960"/>
                <a:gd name="connsiteX3" fmla="*/ 1584960 w 1584960"/>
                <a:gd name="connsiteY3" fmla="*/ 264165 h 1584960"/>
                <a:gd name="connsiteX4" fmla="*/ 1584960 w 1584960"/>
                <a:gd name="connsiteY4" fmla="*/ 1320795 h 1584960"/>
                <a:gd name="connsiteX5" fmla="*/ 1320795 w 1584960"/>
                <a:gd name="connsiteY5" fmla="*/ 1584960 h 1584960"/>
                <a:gd name="connsiteX6" fmla="*/ 264165 w 1584960"/>
                <a:gd name="connsiteY6" fmla="*/ 1584960 h 1584960"/>
                <a:gd name="connsiteX7" fmla="*/ 0 w 1584960"/>
                <a:gd name="connsiteY7" fmla="*/ 1320795 h 1584960"/>
                <a:gd name="connsiteX8" fmla="*/ 0 w 1584960"/>
                <a:gd name="connsiteY8" fmla="*/ 264165 h 1584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84960" h="1584960">
                  <a:moveTo>
                    <a:pt x="0" y="264165"/>
                  </a:moveTo>
                  <a:cubicBezTo>
                    <a:pt x="0" y="118271"/>
                    <a:pt x="118271" y="0"/>
                    <a:pt x="264165" y="0"/>
                  </a:cubicBezTo>
                  <a:lnTo>
                    <a:pt x="1320795" y="0"/>
                  </a:lnTo>
                  <a:cubicBezTo>
                    <a:pt x="1466689" y="0"/>
                    <a:pt x="1584960" y="118271"/>
                    <a:pt x="1584960" y="264165"/>
                  </a:cubicBezTo>
                  <a:lnTo>
                    <a:pt x="1584960" y="1320795"/>
                  </a:lnTo>
                  <a:cubicBezTo>
                    <a:pt x="1584960" y="1466689"/>
                    <a:pt x="1466689" y="1584960"/>
                    <a:pt x="1320795" y="1584960"/>
                  </a:cubicBezTo>
                  <a:lnTo>
                    <a:pt x="264165" y="1584960"/>
                  </a:lnTo>
                  <a:cubicBezTo>
                    <a:pt x="118271" y="1584960"/>
                    <a:pt x="0" y="1466689"/>
                    <a:pt x="0" y="1320795"/>
                  </a:cubicBezTo>
                  <a:lnTo>
                    <a:pt x="0" y="264165"/>
                  </a:lnTo>
                  <a:close/>
                </a:path>
              </a:pathLst>
            </a:custGeom>
            <a:gradFill>
              <a:gsLst>
                <a:gs pos="50000">
                  <a:schemeClr val="accent2"/>
                </a:gs>
                <a:gs pos="0">
                  <a:schemeClr val="accent1"/>
                </a:gs>
                <a:gs pos="100000">
                  <a:schemeClr val="accent3"/>
                </a:gs>
              </a:gsLst>
              <a:lin ang="5400000" scaled="1"/>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sz="1400">
                <a:gradFill>
                  <a:gsLst>
                    <a:gs pos="50000">
                      <a:schemeClr val="accent2"/>
                    </a:gs>
                    <a:gs pos="0">
                      <a:schemeClr val="accent1"/>
                    </a:gs>
                    <a:gs pos="100000">
                      <a:schemeClr val="accent3"/>
                    </a:gs>
                  </a:gsLst>
                  <a:lin ang="5400000" scaled="1"/>
                </a:gradFill>
                <a:cs typeface="+mn-ea"/>
                <a:sym typeface="+mn-lt"/>
              </a:endParaRPr>
            </a:p>
          </p:txBody>
        </p:sp>
        <p:sp>
          <p:nvSpPr>
            <p:cNvPr id="87" name="AutoShape 28"/>
            <p:cNvSpPr/>
            <p:nvPr/>
          </p:nvSpPr>
          <p:spPr bwMode="auto">
            <a:xfrm>
              <a:off x="3483833" y="1846674"/>
              <a:ext cx="449579" cy="44958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9450"/>
                  </a:moveTo>
                  <a:cubicBezTo>
                    <a:pt x="20249" y="9823"/>
                    <a:pt x="19947" y="10124"/>
                    <a:pt x="19575" y="10124"/>
                  </a:cubicBezTo>
                  <a:lnTo>
                    <a:pt x="18324" y="10124"/>
                  </a:lnTo>
                  <a:lnTo>
                    <a:pt x="15624" y="5400"/>
                  </a:lnTo>
                  <a:lnTo>
                    <a:pt x="17549" y="5400"/>
                  </a:lnTo>
                  <a:cubicBezTo>
                    <a:pt x="17762" y="5400"/>
                    <a:pt x="17962" y="5500"/>
                    <a:pt x="18089" y="5670"/>
                  </a:cubicBezTo>
                  <a:lnTo>
                    <a:pt x="20114" y="8370"/>
                  </a:lnTo>
                  <a:cubicBezTo>
                    <a:pt x="20202" y="8486"/>
                    <a:pt x="20249" y="8628"/>
                    <a:pt x="20249" y="8774"/>
                  </a:cubicBezTo>
                  <a:cubicBezTo>
                    <a:pt x="20249" y="8774"/>
                    <a:pt x="20249" y="9450"/>
                    <a:pt x="20249" y="9450"/>
                  </a:cubicBezTo>
                  <a:close/>
                  <a:moveTo>
                    <a:pt x="18224" y="20249"/>
                  </a:moveTo>
                  <a:lnTo>
                    <a:pt x="14174" y="20249"/>
                  </a:lnTo>
                  <a:lnTo>
                    <a:pt x="14174" y="13500"/>
                  </a:lnTo>
                  <a:cubicBezTo>
                    <a:pt x="14174" y="13126"/>
                    <a:pt x="13872" y="12825"/>
                    <a:pt x="13499" y="12825"/>
                  </a:cubicBezTo>
                  <a:lnTo>
                    <a:pt x="8437" y="12825"/>
                  </a:lnTo>
                  <a:cubicBezTo>
                    <a:pt x="8064" y="12825"/>
                    <a:pt x="7762" y="13126"/>
                    <a:pt x="7762" y="13500"/>
                  </a:cubicBezTo>
                  <a:lnTo>
                    <a:pt x="7762" y="20249"/>
                  </a:lnTo>
                  <a:lnTo>
                    <a:pt x="3374" y="20249"/>
                  </a:lnTo>
                  <a:lnTo>
                    <a:pt x="3374" y="11475"/>
                  </a:lnTo>
                  <a:lnTo>
                    <a:pt x="18224" y="11475"/>
                  </a:lnTo>
                  <a:cubicBezTo>
                    <a:pt x="18224" y="11475"/>
                    <a:pt x="18224" y="20249"/>
                    <a:pt x="18224" y="20249"/>
                  </a:cubicBezTo>
                  <a:close/>
                  <a:moveTo>
                    <a:pt x="13499" y="20249"/>
                  </a:moveTo>
                  <a:lnTo>
                    <a:pt x="8437" y="20249"/>
                  </a:lnTo>
                  <a:lnTo>
                    <a:pt x="8437" y="13500"/>
                  </a:lnTo>
                  <a:lnTo>
                    <a:pt x="13499" y="13500"/>
                  </a:lnTo>
                  <a:cubicBezTo>
                    <a:pt x="13499" y="13500"/>
                    <a:pt x="13499" y="20249"/>
                    <a:pt x="13499" y="20249"/>
                  </a:cubicBezTo>
                  <a:close/>
                  <a:moveTo>
                    <a:pt x="1349" y="9450"/>
                  </a:moveTo>
                  <a:lnTo>
                    <a:pt x="1349" y="8774"/>
                  </a:lnTo>
                  <a:cubicBezTo>
                    <a:pt x="1349" y="8628"/>
                    <a:pt x="1397" y="8486"/>
                    <a:pt x="1485" y="8370"/>
                  </a:cubicBezTo>
                  <a:lnTo>
                    <a:pt x="3510" y="5670"/>
                  </a:lnTo>
                  <a:cubicBezTo>
                    <a:pt x="3637" y="5500"/>
                    <a:pt x="3837" y="5400"/>
                    <a:pt x="4049" y="5400"/>
                  </a:cubicBezTo>
                  <a:lnTo>
                    <a:pt x="5975" y="5400"/>
                  </a:lnTo>
                  <a:lnTo>
                    <a:pt x="3275" y="10124"/>
                  </a:lnTo>
                  <a:lnTo>
                    <a:pt x="2024" y="10124"/>
                  </a:lnTo>
                  <a:cubicBezTo>
                    <a:pt x="1652" y="10124"/>
                    <a:pt x="1349" y="9823"/>
                    <a:pt x="1349" y="9450"/>
                  </a:cubicBezTo>
                  <a:moveTo>
                    <a:pt x="13369" y="5400"/>
                  </a:moveTo>
                  <a:lnTo>
                    <a:pt x="14846" y="5400"/>
                  </a:lnTo>
                  <a:lnTo>
                    <a:pt x="17546" y="10124"/>
                  </a:lnTo>
                  <a:lnTo>
                    <a:pt x="14719" y="10124"/>
                  </a:lnTo>
                  <a:cubicBezTo>
                    <a:pt x="14719" y="10124"/>
                    <a:pt x="13369" y="5400"/>
                    <a:pt x="13369" y="5400"/>
                  </a:cubicBezTo>
                  <a:close/>
                  <a:moveTo>
                    <a:pt x="11137" y="5400"/>
                  </a:moveTo>
                  <a:lnTo>
                    <a:pt x="12666" y="5400"/>
                  </a:lnTo>
                  <a:lnTo>
                    <a:pt x="14016" y="10124"/>
                  </a:lnTo>
                  <a:lnTo>
                    <a:pt x="11137" y="10124"/>
                  </a:lnTo>
                  <a:cubicBezTo>
                    <a:pt x="11137" y="10124"/>
                    <a:pt x="11137" y="5400"/>
                    <a:pt x="11137" y="5400"/>
                  </a:cubicBezTo>
                  <a:close/>
                  <a:moveTo>
                    <a:pt x="8932" y="5400"/>
                  </a:moveTo>
                  <a:lnTo>
                    <a:pt x="10462" y="5400"/>
                  </a:lnTo>
                  <a:lnTo>
                    <a:pt x="10462" y="10124"/>
                  </a:lnTo>
                  <a:lnTo>
                    <a:pt x="7582" y="10124"/>
                  </a:lnTo>
                  <a:cubicBezTo>
                    <a:pt x="7582" y="10124"/>
                    <a:pt x="8932" y="5400"/>
                    <a:pt x="8932" y="5400"/>
                  </a:cubicBezTo>
                  <a:close/>
                  <a:moveTo>
                    <a:pt x="6880" y="10124"/>
                  </a:moveTo>
                  <a:lnTo>
                    <a:pt x="4052" y="10124"/>
                  </a:lnTo>
                  <a:lnTo>
                    <a:pt x="6752" y="5400"/>
                  </a:lnTo>
                  <a:lnTo>
                    <a:pt x="8230" y="5400"/>
                  </a:lnTo>
                  <a:cubicBezTo>
                    <a:pt x="8230" y="5400"/>
                    <a:pt x="6880" y="10124"/>
                    <a:pt x="6880" y="10124"/>
                  </a:cubicBezTo>
                  <a:close/>
                  <a:moveTo>
                    <a:pt x="17549" y="1350"/>
                  </a:moveTo>
                  <a:lnTo>
                    <a:pt x="17549" y="4050"/>
                  </a:lnTo>
                  <a:lnTo>
                    <a:pt x="4049" y="4050"/>
                  </a:lnTo>
                  <a:lnTo>
                    <a:pt x="4049" y="1350"/>
                  </a:lnTo>
                  <a:cubicBezTo>
                    <a:pt x="4049" y="1350"/>
                    <a:pt x="17549" y="1350"/>
                    <a:pt x="17549" y="1350"/>
                  </a:cubicBezTo>
                  <a:close/>
                  <a:moveTo>
                    <a:pt x="21194" y="7560"/>
                  </a:moveTo>
                  <a:lnTo>
                    <a:pt x="19170" y="4861"/>
                  </a:lnTo>
                  <a:cubicBezTo>
                    <a:pt x="19091" y="4755"/>
                    <a:pt x="18997" y="4663"/>
                    <a:pt x="18899" y="4576"/>
                  </a:cubicBezTo>
                  <a:lnTo>
                    <a:pt x="18899" y="1350"/>
                  </a:lnTo>
                  <a:cubicBezTo>
                    <a:pt x="18899" y="605"/>
                    <a:pt x="18295" y="0"/>
                    <a:pt x="17549" y="0"/>
                  </a:cubicBezTo>
                  <a:lnTo>
                    <a:pt x="4049" y="0"/>
                  </a:lnTo>
                  <a:cubicBezTo>
                    <a:pt x="3304" y="0"/>
                    <a:pt x="2699" y="605"/>
                    <a:pt x="2699" y="1350"/>
                  </a:cubicBezTo>
                  <a:lnTo>
                    <a:pt x="2699" y="4576"/>
                  </a:lnTo>
                  <a:cubicBezTo>
                    <a:pt x="2602" y="4663"/>
                    <a:pt x="2508" y="4754"/>
                    <a:pt x="2430" y="4860"/>
                  </a:cubicBezTo>
                  <a:lnTo>
                    <a:pt x="406" y="7559"/>
                  </a:lnTo>
                  <a:cubicBezTo>
                    <a:pt x="143" y="7907"/>
                    <a:pt x="0" y="8338"/>
                    <a:pt x="0" y="8774"/>
                  </a:cubicBezTo>
                  <a:lnTo>
                    <a:pt x="0" y="9450"/>
                  </a:lnTo>
                  <a:cubicBezTo>
                    <a:pt x="0" y="10566"/>
                    <a:pt x="908" y="11475"/>
                    <a:pt x="2024" y="11475"/>
                  </a:cubicBezTo>
                  <a:lnTo>
                    <a:pt x="2024" y="20249"/>
                  </a:lnTo>
                  <a:cubicBezTo>
                    <a:pt x="2024" y="20994"/>
                    <a:pt x="2629" y="21599"/>
                    <a:pt x="3374" y="21599"/>
                  </a:cubicBezTo>
                  <a:lnTo>
                    <a:pt x="18224" y="21599"/>
                  </a:lnTo>
                  <a:cubicBezTo>
                    <a:pt x="18970" y="21599"/>
                    <a:pt x="19575" y="20994"/>
                    <a:pt x="19575" y="20249"/>
                  </a:cubicBezTo>
                  <a:lnTo>
                    <a:pt x="19575" y="11475"/>
                  </a:lnTo>
                  <a:cubicBezTo>
                    <a:pt x="20691" y="11475"/>
                    <a:pt x="21600" y="10566"/>
                    <a:pt x="21600" y="9450"/>
                  </a:cubicBezTo>
                  <a:lnTo>
                    <a:pt x="21600" y="8774"/>
                  </a:lnTo>
                  <a:cubicBezTo>
                    <a:pt x="21600" y="8338"/>
                    <a:pt x="21456" y="7907"/>
                    <a:pt x="21194" y="7560"/>
                  </a:cubicBezTo>
                </a:path>
              </a:pathLst>
            </a:custGeom>
            <a:solidFill>
              <a:schemeClr val="tx2"/>
            </a:solidFill>
            <a:ln>
              <a:noFill/>
            </a:ln>
            <a:effectLst/>
          </p:spPr>
          <p:txBody>
            <a:bodyPr lIns="19050" tIns="19050" rIns="19050" bIns="19050" anchor="ct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gn="ctr" defTabSz="228600">
                <a:lnSpc>
                  <a:spcPct val="120000"/>
                </a:lnSpc>
                <a:defRPr/>
              </a:pPr>
              <a:endParaRPr lang="en-US" sz="1500" kern="0">
                <a:solidFill>
                  <a:srgbClr val="FFFFFF"/>
                </a:solidFill>
                <a:effectLst>
                  <a:outerShdw blurRad="38100" dist="38100" dir="2700000" algn="tl">
                    <a:srgbClr val="000000"/>
                  </a:outerShdw>
                </a:effectLst>
                <a:cs typeface="+mn-ea"/>
                <a:sym typeface="+mn-lt"/>
              </a:endParaRPr>
            </a:p>
          </p:txBody>
        </p:sp>
      </p:grpSp>
      <p:grpSp>
        <p:nvGrpSpPr>
          <p:cNvPr id="5" name="组合 4"/>
          <p:cNvGrpSpPr/>
          <p:nvPr/>
        </p:nvGrpSpPr>
        <p:grpSpPr>
          <a:xfrm>
            <a:off x="4521344" y="2884186"/>
            <a:ext cx="1408717" cy="1408717"/>
            <a:chOff x="4521344" y="2884186"/>
            <a:chExt cx="1408717" cy="1408717"/>
          </a:xfrm>
        </p:grpSpPr>
        <p:sp>
          <p:nvSpPr>
            <p:cNvPr id="72" name="任意多边形 71"/>
            <p:cNvSpPr/>
            <p:nvPr/>
          </p:nvSpPr>
          <p:spPr>
            <a:xfrm>
              <a:off x="4521344" y="2884186"/>
              <a:ext cx="1408717" cy="1408717"/>
            </a:xfrm>
            <a:custGeom>
              <a:avLst/>
              <a:gdLst>
                <a:gd name="connsiteX0" fmla="*/ 0 w 1584960"/>
                <a:gd name="connsiteY0" fmla="*/ 264165 h 1584960"/>
                <a:gd name="connsiteX1" fmla="*/ 264165 w 1584960"/>
                <a:gd name="connsiteY1" fmla="*/ 0 h 1584960"/>
                <a:gd name="connsiteX2" fmla="*/ 1320795 w 1584960"/>
                <a:gd name="connsiteY2" fmla="*/ 0 h 1584960"/>
                <a:gd name="connsiteX3" fmla="*/ 1584960 w 1584960"/>
                <a:gd name="connsiteY3" fmla="*/ 264165 h 1584960"/>
                <a:gd name="connsiteX4" fmla="*/ 1584960 w 1584960"/>
                <a:gd name="connsiteY4" fmla="*/ 1320795 h 1584960"/>
                <a:gd name="connsiteX5" fmla="*/ 1320795 w 1584960"/>
                <a:gd name="connsiteY5" fmla="*/ 1584960 h 1584960"/>
                <a:gd name="connsiteX6" fmla="*/ 264165 w 1584960"/>
                <a:gd name="connsiteY6" fmla="*/ 1584960 h 1584960"/>
                <a:gd name="connsiteX7" fmla="*/ 0 w 1584960"/>
                <a:gd name="connsiteY7" fmla="*/ 1320795 h 1584960"/>
                <a:gd name="connsiteX8" fmla="*/ 0 w 1584960"/>
                <a:gd name="connsiteY8" fmla="*/ 264165 h 1584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84960" h="1584960">
                  <a:moveTo>
                    <a:pt x="0" y="264165"/>
                  </a:moveTo>
                  <a:cubicBezTo>
                    <a:pt x="0" y="118271"/>
                    <a:pt x="118271" y="0"/>
                    <a:pt x="264165" y="0"/>
                  </a:cubicBezTo>
                  <a:lnTo>
                    <a:pt x="1320795" y="0"/>
                  </a:lnTo>
                  <a:cubicBezTo>
                    <a:pt x="1466689" y="0"/>
                    <a:pt x="1584960" y="118271"/>
                    <a:pt x="1584960" y="264165"/>
                  </a:cubicBezTo>
                  <a:lnTo>
                    <a:pt x="1584960" y="1320795"/>
                  </a:lnTo>
                  <a:cubicBezTo>
                    <a:pt x="1584960" y="1466689"/>
                    <a:pt x="1466689" y="1584960"/>
                    <a:pt x="1320795" y="1584960"/>
                  </a:cubicBezTo>
                  <a:lnTo>
                    <a:pt x="264165" y="1584960"/>
                  </a:lnTo>
                  <a:cubicBezTo>
                    <a:pt x="118271" y="1584960"/>
                    <a:pt x="0" y="1466689"/>
                    <a:pt x="0" y="1320795"/>
                  </a:cubicBezTo>
                  <a:lnTo>
                    <a:pt x="0" y="264165"/>
                  </a:lnTo>
                  <a:close/>
                </a:path>
              </a:pathLst>
            </a:custGeom>
            <a:gradFill>
              <a:gsLst>
                <a:gs pos="50000">
                  <a:schemeClr val="accent2"/>
                </a:gs>
                <a:gs pos="0">
                  <a:schemeClr val="accent1"/>
                </a:gs>
                <a:gs pos="100000">
                  <a:schemeClr val="accent3"/>
                </a:gs>
              </a:gsLst>
              <a:lin ang="5400000" scaled="1"/>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sz="1400">
                <a:gradFill>
                  <a:gsLst>
                    <a:gs pos="50000">
                      <a:schemeClr val="accent2"/>
                    </a:gs>
                    <a:gs pos="0">
                      <a:schemeClr val="accent1"/>
                    </a:gs>
                    <a:gs pos="100000">
                      <a:schemeClr val="accent3"/>
                    </a:gs>
                  </a:gsLst>
                  <a:lin ang="5400000" scaled="1"/>
                </a:gradFill>
                <a:cs typeface="+mn-ea"/>
                <a:sym typeface="+mn-lt"/>
              </a:endParaRPr>
            </a:p>
          </p:txBody>
        </p:sp>
        <p:sp>
          <p:nvSpPr>
            <p:cNvPr id="88" name="AutoShape 46"/>
            <p:cNvSpPr/>
            <p:nvPr/>
          </p:nvSpPr>
          <p:spPr bwMode="auto">
            <a:xfrm>
              <a:off x="4980261" y="3331402"/>
              <a:ext cx="449580" cy="44759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874" y="17549"/>
                  </a:moveTo>
                  <a:cubicBezTo>
                    <a:pt x="15513" y="17549"/>
                    <a:pt x="14343" y="15612"/>
                    <a:pt x="13809" y="12825"/>
                  </a:cubicBezTo>
                  <a:lnTo>
                    <a:pt x="15524" y="12825"/>
                  </a:lnTo>
                  <a:cubicBezTo>
                    <a:pt x="17038" y="12825"/>
                    <a:pt x="18224" y="11343"/>
                    <a:pt x="18224" y="9450"/>
                  </a:cubicBezTo>
                  <a:cubicBezTo>
                    <a:pt x="18224" y="7558"/>
                    <a:pt x="17038" y="6075"/>
                    <a:pt x="15524" y="6075"/>
                  </a:cubicBezTo>
                  <a:lnTo>
                    <a:pt x="13809" y="6075"/>
                  </a:lnTo>
                  <a:cubicBezTo>
                    <a:pt x="14343" y="3289"/>
                    <a:pt x="15513" y="1350"/>
                    <a:pt x="16874" y="1350"/>
                  </a:cubicBezTo>
                  <a:cubicBezTo>
                    <a:pt x="18739" y="1350"/>
                    <a:pt x="20249" y="4976"/>
                    <a:pt x="20249" y="9450"/>
                  </a:cubicBezTo>
                  <a:cubicBezTo>
                    <a:pt x="20249" y="13923"/>
                    <a:pt x="18739" y="17549"/>
                    <a:pt x="16874" y="17549"/>
                  </a:cubicBezTo>
                  <a:moveTo>
                    <a:pt x="8926" y="11482"/>
                  </a:moveTo>
                  <a:lnTo>
                    <a:pt x="8774" y="11482"/>
                  </a:lnTo>
                  <a:lnTo>
                    <a:pt x="8774" y="11475"/>
                  </a:lnTo>
                  <a:cubicBezTo>
                    <a:pt x="8028" y="11475"/>
                    <a:pt x="7424" y="10569"/>
                    <a:pt x="7424" y="9450"/>
                  </a:cubicBezTo>
                  <a:cubicBezTo>
                    <a:pt x="7424" y="8332"/>
                    <a:pt x="8028" y="7425"/>
                    <a:pt x="8774" y="7425"/>
                  </a:cubicBezTo>
                  <a:lnTo>
                    <a:pt x="8926" y="7425"/>
                  </a:lnTo>
                  <a:cubicBezTo>
                    <a:pt x="10200" y="7425"/>
                    <a:pt x="11391" y="6924"/>
                    <a:pt x="12441" y="6063"/>
                  </a:cubicBezTo>
                  <a:cubicBezTo>
                    <a:pt x="12248" y="7149"/>
                    <a:pt x="12149" y="8300"/>
                    <a:pt x="12149" y="9450"/>
                  </a:cubicBezTo>
                  <a:cubicBezTo>
                    <a:pt x="12149" y="10603"/>
                    <a:pt x="12248" y="11758"/>
                    <a:pt x="12442" y="12846"/>
                  </a:cubicBezTo>
                  <a:cubicBezTo>
                    <a:pt x="11393" y="11983"/>
                    <a:pt x="10200" y="11482"/>
                    <a:pt x="8926" y="11482"/>
                  </a:cubicBezTo>
                  <a:moveTo>
                    <a:pt x="8096" y="20249"/>
                  </a:moveTo>
                  <a:lnTo>
                    <a:pt x="5396" y="20249"/>
                  </a:lnTo>
                  <a:lnTo>
                    <a:pt x="5396" y="14175"/>
                  </a:lnTo>
                  <a:cubicBezTo>
                    <a:pt x="5396" y="13683"/>
                    <a:pt x="5264" y="13223"/>
                    <a:pt x="5033" y="12825"/>
                  </a:cubicBezTo>
                  <a:lnTo>
                    <a:pt x="5505" y="12825"/>
                  </a:lnTo>
                  <a:lnTo>
                    <a:pt x="5505" y="12832"/>
                  </a:lnTo>
                  <a:lnTo>
                    <a:pt x="7535" y="12832"/>
                  </a:lnTo>
                  <a:cubicBezTo>
                    <a:pt x="7463" y="13042"/>
                    <a:pt x="7421" y="13265"/>
                    <a:pt x="7421" y="13500"/>
                  </a:cubicBezTo>
                  <a:lnTo>
                    <a:pt x="7421" y="18225"/>
                  </a:lnTo>
                  <a:cubicBezTo>
                    <a:pt x="7421" y="18874"/>
                    <a:pt x="7784" y="19307"/>
                    <a:pt x="8001" y="19565"/>
                  </a:cubicBezTo>
                  <a:cubicBezTo>
                    <a:pt x="8031" y="19601"/>
                    <a:pt x="8065" y="19638"/>
                    <a:pt x="8096" y="19677"/>
                  </a:cubicBezTo>
                  <a:cubicBezTo>
                    <a:pt x="8096" y="19677"/>
                    <a:pt x="8096" y="20249"/>
                    <a:pt x="8096" y="20249"/>
                  </a:cubicBezTo>
                  <a:close/>
                  <a:moveTo>
                    <a:pt x="1349" y="9450"/>
                  </a:moveTo>
                  <a:cubicBezTo>
                    <a:pt x="1349" y="8332"/>
                    <a:pt x="1953" y="7425"/>
                    <a:pt x="2699" y="7425"/>
                  </a:cubicBezTo>
                  <a:lnTo>
                    <a:pt x="7434" y="7425"/>
                  </a:lnTo>
                  <a:cubicBezTo>
                    <a:pt x="7014" y="7916"/>
                    <a:pt x="6749" y="8631"/>
                    <a:pt x="6749" y="9450"/>
                  </a:cubicBezTo>
                  <a:cubicBezTo>
                    <a:pt x="6749" y="10270"/>
                    <a:pt x="7014" y="10984"/>
                    <a:pt x="7434" y="11475"/>
                  </a:cubicBezTo>
                  <a:lnTo>
                    <a:pt x="2699" y="11475"/>
                  </a:lnTo>
                  <a:cubicBezTo>
                    <a:pt x="1953" y="11475"/>
                    <a:pt x="1349" y="10569"/>
                    <a:pt x="1349" y="9450"/>
                  </a:cubicBezTo>
                  <a:moveTo>
                    <a:pt x="13499" y="9450"/>
                  </a:moveTo>
                  <a:cubicBezTo>
                    <a:pt x="13499" y="8749"/>
                    <a:pt x="13540" y="8073"/>
                    <a:pt x="13610" y="7425"/>
                  </a:cubicBezTo>
                  <a:lnTo>
                    <a:pt x="15524" y="7425"/>
                  </a:lnTo>
                  <a:cubicBezTo>
                    <a:pt x="16269" y="7425"/>
                    <a:pt x="16874" y="8332"/>
                    <a:pt x="16874" y="9450"/>
                  </a:cubicBezTo>
                  <a:cubicBezTo>
                    <a:pt x="16874" y="10569"/>
                    <a:pt x="16269" y="11475"/>
                    <a:pt x="15524" y="11475"/>
                  </a:cubicBezTo>
                  <a:lnTo>
                    <a:pt x="13610" y="11475"/>
                  </a:lnTo>
                  <a:cubicBezTo>
                    <a:pt x="13540" y="10826"/>
                    <a:pt x="13499" y="10151"/>
                    <a:pt x="13499" y="9450"/>
                  </a:cubicBezTo>
                  <a:moveTo>
                    <a:pt x="16874" y="0"/>
                  </a:moveTo>
                  <a:cubicBezTo>
                    <a:pt x="15489" y="0"/>
                    <a:pt x="14400" y="951"/>
                    <a:pt x="13618" y="2420"/>
                  </a:cubicBezTo>
                  <a:lnTo>
                    <a:pt x="13604" y="2412"/>
                  </a:lnTo>
                  <a:cubicBezTo>
                    <a:pt x="12469" y="4635"/>
                    <a:pt x="10778" y="6075"/>
                    <a:pt x="8926" y="6075"/>
                  </a:cubicBezTo>
                  <a:lnTo>
                    <a:pt x="8479" y="6075"/>
                  </a:lnTo>
                  <a:lnTo>
                    <a:pt x="5505" y="6075"/>
                  </a:lnTo>
                  <a:lnTo>
                    <a:pt x="2699" y="6075"/>
                  </a:lnTo>
                  <a:cubicBezTo>
                    <a:pt x="1185" y="6075"/>
                    <a:pt x="0" y="7558"/>
                    <a:pt x="0" y="9450"/>
                  </a:cubicBezTo>
                  <a:cubicBezTo>
                    <a:pt x="0" y="11343"/>
                    <a:pt x="1185" y="12825"/>
                    <a:pt x="2699" y="12825"/>
                  </a:cubicBezTo>
                  <a:cubicBezTo>
                    <a:pt x="3443" y="12827"/>
                    <a:pt x="4046" y="13430"/>
                    <a:pt x="4046" y="14175"/>
                  </a:cubicBezTo>
                  <a:lnTo>
                    <a:pt x="4046" y="20249"/>
                  </a:lnTo>
                  <a:cubicBezTo>
                    <a:pt x="4046" y="20996"/>
                    <a:pt x="4651" y="21599"/>
                    <a:pt x="5396" y="21599"/>
                  </a:cubicBezTo>
                  <a:lnTo>
                    <a:pt x="8096" y="21599"/>
                  </a:lnTo>
                  <a:cubicBezTo>
                    <a:pt x="8842" y="21599"/>
                    <a:pt x="9446" y="20996"/>
                    <a:pt x="9446" y="20249"/>
                  </a:cubicBezTo>
                  <a:lnTo>
                    <a:pt x="9446" y="19575"/>
                  </a:lnTo>
                  <a:cubicBezTo>
                    <a:pt x="9446" y="18900"/>
                    <a:pt x="8771" y="18598"/>
                    <a:pt x="8771" y="18225"/>
                  </a:cubicBezTo>
                  <a:lnTo>
                    <a:pt x="8771" y="13500"/>
                  </a:lnTo>
                  <a:cubicBezTo>
                    <a:pt x="8771" y="13484"/>
                    <a:pt x="8781" y="13473"/>
                    <a:pt x="8782" y="13458"/>
                  </a:cubicBezTo>
                  <a:cubicBezTo>
                    <a:pt x="8789" y="13361"/>
                    <a:pt x="8815" y="13271"/>
                    <a:pt x="8859" y="13191"/>
                  </a:cubicBezTo>
                  <a:cubicBezTo>
                    <a:pt x="8871" y="13169"/>
                    <a:pt x="8884" y="13151"/>
                    <a:pt x="8898" y="13132"/>
                  </a:cubicBezTo>
                  <a:cubicBezTo>
                    <a:pt x="8952" y="13051"/>
                    <a:pt x="9020" y="12985"/>
                    <a:pt x="9103" y="12934"/>
                  </a:cubicBezTo>
                  <a:cubicBezTo>
                    <a:pt x="9107" y="12931"/>
                    <a:pt x="9108" y="12927"/>
                    <a:pt x="9112" y="12925"/>
                  </a:cubicBezTo>
                  <a:cubicBezTo>
                    <a:pt x="9115" y="12925"/>
                    <a:pt x="9117" y="12922"/>
                    <a:pt x="9120" y="12922"/>
                  </a:cubicBezTo>
                  <a:cubicBezTo>
                    <a:pt x="9174" y="12892"/>
                    <a:pt x="9238" y="12885"/>
                    <a:pt x="9299" y="12868"/>
                  </a:cubicBezTo>
                  <a:cubicBezTo>
                    <a:pt x="11003" y="13049"/>
                    <a:pt x="12545" y="14424"/>
                    <a:pt x="13604" y="16495"/>
                  </a:cubicBezTo>
                  <a:lnTo>
                    <a:pt x="13621" y="16487"/>
                  </a:lnTo>
                  <a:cubicBezTo>
                    <a:pt x="14404" y="17950"/>
                    <a:pt x="15490" y="18900"/>
                    <a:pt x="16874" y="18900"/>
                  </a:cubicBezTo>
                  <a:cubicBezTo>
                    <a:pt x="19977" y="18900"/>
                    <a:pt x="21600" y="14145"/>
                    <a:pt x="21600" y="9450"/>
                  </a:cubicBezTo>
                  <a:cubicBezTo>
                    <a:pt x="21600" y="4754"/>
                    <a:pt x="19977" y="0"/>
                    <a:pt x="16874" y="0"/>
                  </a:cubicBezTo>
                </a:path>
              </a:pathLst>
            </a:custGeom>
            <a:solidFill>
              <a:schemeClr val="tx2"/>
            </a:solidFill>
            <a:ln>
              <a:noFill/>
            </a:ln>
            <a:effectLst/>
          </p:spPr>
          <p:txBody>
            <a:bodyPr lIns="19050" tIns="19050" rIns="19050" bIns="19050" anchor="ct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gn="ctr" defTabSz="228600">
                <a:lnSpc>
                  <a:spcPct val="120000"/>
                </a:lnSpc>
                <a:defRPr/>
              </a:pPr>
              <a:endParaRPr lang="en-US" sz="1500" kern="0">
                <a:solidFill>
                  <a:srgbClr val="FFFFFF"/>
                </a:solidFill>
                <a:effectLst>
                  <a:outerShdw blurRad="38100" dist="38100" dir="2700000" algn="tl">
                    <a:srgbClr val="000000"/>
                  </a:outerShdw>
                </a:effectLst>
                <a:cs typeface="+mn-ea"/>
                <a:sym typeface="+mn-lt"/>
              </a:endParaRPr>
            </a:p>
          </p:txBody>
        </p:sp>
      </p:grpSp>
      <p:grpSp>
        <p:nvGrpSpPr>
          <p:cNvPr id="3" name="组合 2"/>
          <p:cNvGrpSpPr/>
          <p:nvPr/>
        </p:nvGrpSpPr>
        <p:grpSpPr>
          <a:xfrm>
            <a:off x="4521344" y="1367106"/>
            <a:ext cx="1408717" cy="1408717"/>
            <a:chOff x="4521344" y="1367106"/>
            <a:chExt cx="1408717" cy="1408717"/>
          </a:xfrm>
        </p:grpSpPr>
        <p:sp>
          <p:nvSpPr>
            <p:cNvPr id="70" name="任意多边形 69"/>
            <p:cNvSpPr/>
            <p:nvPr/>
          </p:nvSpPr>
          <p:spPr>
            <a:xfrm>
              <a:off x="4521344" y="1367106"/>
              <a:ext cx="1408717" cy="1408717"/>
            </a:xfrm>
            <a:custGeom>
              <a:avLst/>
              <a:gdLst>
                <a:gd name="connsiteX0" fmla="*/ 0 w 1584960"/>
                <a:gd name="connsiteY0" fmla="*/ 264165 h 1584960"/>
                <a:gd name="connsiteX1" fmla="*/ 264165 w 1584960"/>
                <a:gd name="connsiteY1" fmla="*/ 0 h 1584960"/>
                <a:gd name="connsiteX2" fmla="*/ 1320795 w 1584960"/>
                <a:gd name="connsiteY2" fmla="*/ 0 h 1584960"/>
                <a:gd name="connsiteX3" fmla="*/ 1584960 w 1584960"/>
                <a:gd name="connsiteY3" fmla="*/ 264165 h 1584960"/>
                <a:gd name="connsiteX4" fmla="*/ 1584960 w 1584960"/>
                <a:gd name="connsiteY4" fmla="*/ 1320795 h 1584960"/>
                <a:gd name="connsiteX5" fmla="*/ 1320795 w 1584960"/>
                <a:gd name="connsiteY5" fmla="*/ 1584960 h 1584960"/>
                <a:gd name="connsiteX6" fmla="*/ 264165 w 1584960"/>
                <a:gd name="connsiteY6" fmla="*/ 1584960 h 1584960"/>
                <a:gd name="connsiteX7" fmla="*/ 0 w 1584960"/>
                <a:gd name="connsiteY7" fmla="*/ 1320795 h 1584960"/>
                <a:gd name="connsiteX8" fmla="*/ 0 w 1584960"/>
                <a:gd name="connsiteY8" fmla="*/ 264165 h 1584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84960" h="1584960">
                  <a:moveTo>
                    <a:pt x="0" y="264165"/>
                  </a:moveTo>
                  <a:cubicBezTo>
                    <a:pt x="0" y="118271"/>
                    <a:pt x="118271" y="0"/>
                    <a:pt x="264165" y="0"/>
                  </a:cubicBezTo>
                  <a:lnTo>
                    <a:pt x="1320795" y="0"/>
                  </a:lnTo>
                  <a:cubicBezTo>
                    <a:pt x="1466689" y="0"/>
                    <a:pt x="1584960" y="118271"/>
                    <a:pt x="1584960" y="264165"/>
                  </a:cubicBezTo>
                  <a:lnTo>
                    <a:pt x="1584960" y="1320795"/>
                  </a:lnTo>
                  <a:cubicBezTo>
                    <a:pt x="1584960" y="1466689"/>
                    <a:pt x="1466689" y="1584960"/>
                    <a:pt x="1320795" y="1584960"/>
                  </a:cubicBezTo>
                  <a:lnTo>
                    <a:pt x="264165" y="1584960"/>
                  </a:lnTo>
                  <a:cubicBezTo>
                    <a:pt x="118271" y="1584960"/>
                    <a:pt x="0" y="1466689"/>
                    <a:pt x="0" y="1320795"/>
                  </a:cubicBezTo>
                  <a:lnTo>
                    <a:pt x="0" y="264165"/>
                  </a:lnTo>
                  <a:close/>
                </a:path>
              </a:pathLst>
            </a:custGeom>
            <a:gradFill>
              <a:gsLst>
                <a:gs pos="50000">
                  <a:schemeClr val="accent2"/>
                </a:gs>
                <a:gs pos="0">
                  <a:schemeClr val="accent1"/>
                </a:gs>
                <a:gs pos="100000">
                  <a:schemeClr val="accent3"/>
                </a:gs>
              </a:gsLst>
              <a:lin ang="5400000" scaled="1"/>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sz="1400">
                <a:gradFill>
                  <a:gsLst>
                    <a:gs pos="50000">
                      <a:schemeClr val="accent2"/>
                    </a:gs>
                    <a:gs pos="0">
                      <a:schemeClr val="accent1"/>
                    </a:gs>
                    <a:gs pos="100000">
                      <a:schemeClr val="accent3"/>
                    </a:gs>
                  </a:gsLst>
                  <a:lin ang="5400000" scaled="1"/>
                </a:gradFill>
                <a:cs typeface="+mn-ea"/>
                <a:sym typeface="+mn-lt"/>
              </a:endParaRPr>
            </a:p>
          </p:txBody>
        </p:sp>
        <p:grpSp>
          <p:nvGrpSpPr>
            <p:cNvPr id="89" name="Group 112"/>
            <p:cNvGrpSpPr/>
            <p:nvPr/>
          </p:nvGrpSpPr>
          <p:grpSpPr>
            <a:xfrm>
              <a:off x="5001265" y="1861209"/>
              <a:ext cx="448850" cy="420511"/>
              <a:chOff x="5368132" y="3540125"/>
              <a:chExt cx="465138" cy="435769"/>
            </a:xfrm>
            <a:solidFill>
              <a:schemeClr val="tx2"/>
            </a:solidFill>
          </p:grpSpPr>
          <p:sp>
            <p:nvSpPr>
              <p:cNvPr id="91" name="AutoShape 110"/>
              <p:cNvSpPr/>
              <p:nvPr/>
            </p:nvSpPr>
            <p:spPr bwMode="auto">
              <a:xfrm>
                <a:off x="5426869" y="3598069"/>
                <a:ext cx="347663" cy="2325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699" y="20255"/>
                    </a:moveTo>
                    <a:lnTo>
                      <a:pt x="899" y="20255"/>
                    </a:lnTo>
                    <a:lnTo>
                      <a:pt x="899" y="1350"/>
                    </a:lnTo>
                    <a:lnTo>
                      <a:pt x="20699" y="1350"/>
                    </a:lnTo>
                    <a:cubicBezTo>
                      <a:pt x="20699" y="1350"/>
                      <a:pt x="20699" y="20255"/>
                      <a:pt x="20699" y="20255"/>
                    </a:cubicBezTo>
                    <a:close/>
                    <a:moveTo>
                      <a:pt x="20699" y="0"/>
                    </a:moveTo>
                    <a:lnTo>
                      <a:pt x="899" y="5"/>
                    </a:lnTo>
                    <a:cubicBezTo>
                      <a:pt x="402" y="5"/>
                      <a:pt x="0" y="603"/>
                      <a:pt x="0" y="1350"/>
                    </a:cubicBezTo>
                    <a:lnTo>
                      <a:pt x="0" y="20249"/>
                    </a:lnTo>
                    <a:cubicBezTo>
                      <a:pt x="0" y="20996"/>
                      <a:pt x="402" y="21599"/>
                      <a:pt x="899" y="21599"/>
                    </a:cubicBezTo>
                    <a:lnTo>
                      <a:pt x="20699" y="21599"/>
                    </a:lnTo>
                    <a:cubicBezTo>
                      <a:pt x="21197" y="21599"/>
                      <a:pt x="21600" y="20996"/>
                      <a:pt x="21600" y="20249"/>
                    </a:cubicBezTo>
                    <a:lnTo>
                      <a:pt x="21600" y="1350"/>
                    </a:lnTo>
                    <a:cubicBezTo>
                      <a:pt x="21600" y="603"/>
                      <a:pt x="21197" y="0"/>
                      <a:pt x="20699" y="0"/>
                    </a:cubicBezTo>
                  </a:path>
                </a:pathLst>
              </a:custGeom>
              <a:grpFill/>
              <a:ln>
                <a:noFill/>
              </a:ln>
              <a:effectLst/>
            </p:spPr>
            <p:txBody>
              <a:bodyPr lIns="19050" tIns="19050" rIns="19050" bIns="19050" anchor="ct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gn="ctr" defTabSz="228600">
                  <a:lnSpc>
                    <a:spcPct val="120000"/>
                  </a:lnSpc>
                  <a:defRPr/>
                </a:pPr>
                <a:endParaRPr lang="en-US" sz="1500" kern="0">
                  <a:solidFill>
                    <a:srgbClr val="FFFFFF"/>
                  </a:solidFill>
                  <a:effectLst>
                    <a:outerShdw blurRad="38100" dist="38100" dir="2700000" algn="tl">
                      <a:srgbClr val="000000"/>
                    </a:outerShdw>
                  </a:effectLst>
                  <a:cs typeface="+mn-ea"/>
                  <a:sym typeface="+mn-lt"/>
                </a:endParaRPr>
              </a:p>
            </p:txBody>
          </p:sp>
          <p:sp>
            <p:nvSpPr>
              <p:cNvPr id="92" name="AutoShape 111"/>
              <p:cNvSpPr/>
              <p:nvPr/>
            </p:nvSpPr>
            <p:spPr bwMode="auto">
              <a:xfrm>
                <a:off x="5368132" y="3540125"/>
                <a:ext cx="465138" cy="4357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6562"/>
                    </a:moveTo>
                    <a:cubicBezTo>
                      <a:pt x="20249" y="16959"/>
                      <a:pt x="19946" y="17282"/>
                      <a:pt x="19575" y="17282"/>
                    </a:cubicBezTo>
                    <a:lnTo>
                      <a:pt x="13499" y="17282"/>
                    </a:lnTo>
                    <a:lnTo>
                      <a:pt x="8099" y="17282"/>
                    </a:lnTo>
                    <a:lnTo>
                      <a:pt x="2024" y="17282"/>
                    </a:lnTo>
                    <a:cubicBezTo>
                      <a:pt x="1651" y="17282"/>
                      <a:pt x="1349" y="16959"/>
                      <a:pt x="1349" y="16562"/>
                    </a:cubicBezTo>
                    <a:lnTo>
                      <a:pt x="1349" y="2160"/>
                    </a:lnTo>
                    <a:cubicBezTo>
                      <a:pt x="1349" y="1762"/>
                      <a:pt x="1651" y="1440"/>
                      <a:pt x="2024" y="1440"/>
                    </a:cubicBezTo>
                    <a:lnTo>
                      <a:pt x="19575" y="1440"/>
                    </a:lnTo>
                    <a:cubicBezTo>
                      <a:pt x="19946" y="1440"/>
                      <a:pt x="20249" y="1762"/>
                      <a:pt x="20249" y="2160"/>
                    </a:cubicBezTo>
                    <a:cubicBezTo>
                      <a:pt x="20249" y="2160"/>
                      <a:pt x="20249" y="16562"/>
                      <a:pt x="20249" y="16562"/>
                    </a:cubicBezTo>
                    <a:close/>
                    <a:moveTo>
                      <a:pt x="19575" y="0"/>
                    </a:moveTo>
                    <a:lnTo>
                      <a:pt x="2024" y="0"/>
                    </a:lnTo>
                    <a:cubicBezTo>
                      <a:pt x="905" y="0"/>
                      <a:pt x="0" y="966"/>
                      <a:pt x="0" y="2160"/>
                    </a:cubicBezTo>
                    <a:lnTo>
                      <a:pt x="0" y="16562"/>
                    </a:lnTo>
                    <a:cubicBezTo>
                      <a:pt x="0" y="17753"/>
                      <a:pt x="903" y="18718"/>
                      <a:pt x="2018" y="18721"/>
                    </a:cubicBezTo>
                    <a:lnTo>
                      <a:pt x="8774" y="18721"/>
                    </a:lnTo>
                    <a:lnTo>
                      <a:pt x="8774" y="19597"/>
                    </a:lnTo>
                    <a:lnTo>
                      <a:pt x="4561" y="20181"/>
                    </a:lnTo>
                    <a:cubicBezTo>
                      <a:pt x="4260" y="20262"/>
                      <a:pt x="4049" y="20549"/>
                      <a:pt x="4049" y="20879"/>
                    </a:cubicBezTo>
                    <a:cubicBezTo>
                      <a:pt x="4049" y="21277"/>
                      <a:pt x="4351" y="21599"/>
                      <a:pt x="4724" y="21599"/>
                    </a:cubicBezTo>
                    <a:lnTo>
                      <a:pt x="16874" y="21599"/>
                    </a:lnTo>
                    <a:cubicBezTo>
                      <a:pt x="17248" y="21599"/>
                      <a:pt x="17549" y="21277"/>
                      <a:pt x="17549" y="20879"/>
                    </a:cubicBezTo>
                    <a:cubicBezTo>
                      <a:pt x="17549" y="20549"/>
                      <a:pt x="17339" y="20262"/>
                      <a:pt x="17038" y="20181"/>
                    </a:cubicBezTo>
                    <a:lnTo>
                      <a:pt x="12824" y="19597"/>
                    </a:lnTo>
                    <a:lnTo>
                      <a:pt x="12824" y="18721"/>
                    </a:lnTo>
                    <a:lnTo>
                      <a:pt x="19581" y="18721"/>
                    </a:lnTo>
                    <a:cubicBezTo>
                      <a:pt x="20696" y="18718"/>
                      <a:pt x="21600" y="17753"/>
                      <a:pt x="21600" y="16562"/>
                    </a:cubicBezTo>
                    <a:lnTo>
                      <a:pt x="21600" y="2160"/>
                    </a:lnTo>
                    <a:cubicBezTo>
                      <a:pt x="21600" y="966"/>
                      <a:pt x="20692" y="0"/>
                      <a:pt x="19575" y="0"/>
                    </a:cubicBezTo>
                  </a:path>
                </a:pathLst>
              </a:custGeom>
              <a:grpFill/>
              <a:ln>
                <a:noFill/>
              </a:ln>
              <a:effectLst/>
            </p:spPr>
            <p:txBody>
              <a:bodyPr lIns="19050" tIns="19050" rIns="19050" bIns="19050" anchor="ct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gn="ctr" defTabSz="228600">
                  <a:lnSpc>
                    <a:spcPct val="120000"/>
                  </a:lnSpc>
                  <a:defRPr/>
                </a:pPr>
                <a:endParaRPr lang="en-US" sz="1500" kern="0">
                  <a:solidFill>
                    <a:srgbClr val="FFFFFF"/>
                  </a:solidFill>
                  <a:effectLst>
                    <a:outerShdw blurRad="38100" dist="38100" dir="2700000" algn="tl">
                      <a:srgbClr val="000000"/>
                    </a:outerShdw>
                  </a:effectLst>
                  <a:cs typeface="+mn-ea"/>
                  <a:sym typeface="+mn-lt"/>
                </a:endParaRPr>
              </a:p>
            </p:txBody>
          </p:sp>
        </p:grpSp>
      </p:grpSp>
      <p:grpSp>
        <p:nvGrpSpPr>
          <p:cNvPr id="4" name="组合 3"/>
          <p:cNvGrpSpPr/>
          <p:nvPr/>
        </p:nvGrpSpPr>
        <p:grpSpPr>
          <a:xfrm>
            <a:off x="3004264" y="2884186"/>
            <a:ext cx="1408717" cy="1408717"/>
            <a:chOff x="3004264" y="2884186"/>
            <a:chExt cx="1408717" cy="1408717"/>
          </a:xfrm>
        </p:grpSpPr>
        <p:sp>
          <p:nvSpPr>
            <p:cNvPr id="71" name="任意多边形 70"/>
            <p:cNvSpPr/>
            <p:nvPr/>
          </p:nvSpPr>
          <p:spPr>
            <a:xfrm>
              <a:off x="3004264" y="2884186"/>
              <a:ext cx="1408717" cy="1408717"/>
            </a:xfrm>
            <a:custGeom>
              <a:avLst/>
              <a:gdLst>
                <a:gd name="connsiteX0" fmla="*/ 0 w 1584960"/>
                <a:gd name="connsiteY0" fmla="*/ 264165 h 1584960"/>
                <a:gd name="connsiteX1" fmla="*/ 264165 w 1584960"/>
                <a:gd name="connsiteY1" fmla="*/ 0 h 1584960"/>
                <a:gd name="connsiteX2" fmla="*/ 1320795 w 1584960"/>
                <a:gd name="connsiteY2" fmla="*/ 0 h 1584960"/>
                <a:gd name="connsiteX3" fmla="*/ 1584960 w 1584960"/>
                <a:gd name="connsiteY3" fmla="*/ 264165 h 1584960"/>
                <a:gd name="connsiteX4" fmla="*/ 1584960 w 1584960"/>
                <a:gd name="connsiteY4" fmla="*/ 1320795 h 1584960"/>
                <a:gd name="connsiteX5" fmla="*/ 1320795 w 1584960"/>
                <a:gd name="connsiteY5" fmla="*/ 1584960 h 1584960"/>
                <a:gd name="connsiteX6" fmla="*/ 264165 w 1584960"/>
                <a:gd name="connsiteY6" fmla="*/ 1584960 h 1584960"/>
                <a:gd name="connsiteX7" fmla="*/ 0 w 1584960"/>
                <a:gd name="connsiteY7" fmla="*/ 1320795 h 1584960"/>
                <a:gd name="connsiteX8" fmla="*/ 0 w 1584960"/>
                <a:gd name="connsiteY8" fmla="*/ 264165 h 1584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84960" h="1584960">
                  <a:moveTo>
                    <a:pt x="0" y="264165"/>
                  </a:moveTo>
                  <a:cubicBezTo>
                    <a:pt x="0" y="118271"/>
                    <a:pt x="118271" y="0"/>
                    <a:pt x="264165" y="0"/>
                  </a:cubicBezTo>
                  <a:lnTo>
                    <a:pt x="1320795" y="0"/>
                  </a:lnTo>
                  <a:cubicBezTo>
                    <a:pt x="1466689" y="0"/>
                    <a:pt x="1584960" y="118271"/>
                    <a:pt x="1584960" y="264165"/>
                  </a:cubicBezTo>
                  <a:lnTo>
                    <a:pt x="1584960" y="1320795"/>
                  </a:lnTo>
                  <a:cubicBezTo>
                    <a:pt x="1584960" y="1466689"/>
                    <a:pt x="1466689" y="1584960"/>
                    <a:pt x="1320795" y="1584960"/>
                  </a:cubicBezTo>
                  <a:lnTo>
                    <a:pt x="264165" y="1584960"/>
                  </a:lnTo>
                  <a:cubicBezTo>
                    <a:pt x="118271" y="1584960"/>
                    <a:pt x="0" y="1466689"/>
                    <a:pt x="0" y="1320795"/>
                  </a:cubicBezTo>
                  <a:lnTo>
                    <a:pt x="0" y="264165"/>
                  </a:lnTo>
                  <a:close/>
                </a:path>
              </a:pathLst>
            </a:custGeom>
            <a:gradFill>
              <a:gsLst>
                <a:gs pos="50000">
                  <a:schemeClr val="accent2"/>
                </a:gs>
                <a:gs pos="0">
                  <a:schemeClr val="accent1"/>
                </a:gs>
                <a:gs pos="100000">
                  <a:schemeClr val="accent3"/>
                </a:gs>
              </a:gsLst>
              <a:lin ang="5400000" scaled="1"/>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sz="1400">
                <a:gradFill>
                  <a:gsLst>
                    <a:gs pos="50000">
                      <a:schemeClr val="accent2"/>
                    </a:gs>
                    <a:gs pos="0">
                      <a:schemeClr val="accent1"/>
                    </a:gs>
                    <a:gs pos="100000">
                      <a:schemeClr val="accent3"/>
                    </a:gs>
                  </a:gsLst>
                  <a:lin ang="5400000" scaled="1"/>
                </a:gradFill>
                <a:cs typeface="+mn-ea"/>
                <a:sym typeface="+mn-lt"/>
              </a:endParaRPr>
            </a:p>
          </p:txBody>
        </p:sp>
        <p:sp>
          <p:nvSpPr>
            <p:cNvPr id="90" name="AutoShape 130"/>
            <p:cNvSpPr/>
            <p:nvPr/>
          </p:nvSpPr>
          <p:spPr bwMode="auto">
            <a:xfrm>
              <a:off x="3483832" y="3364745"/>
              <a:ext cx="449580" cy="447599"/>
            </a:xfrm>
            <a:custGeom>
              <a:avLst/>
              <a:gdLst>
                <a:gd name="T0" fmla="+- 0 10799 113"/>
                <a:gd name="T1" fmla="*/ T0 w 21373"/>
                <a:gd name="T2" fmla="*/ 10800 h 21600"/>
                <a:gd name="T3" fmla="+- 0 10799 113"/>
                <a:gd name="T4" fmla="*/ T3 w 21373"/>
                <a:gd name="T5" fmla="*/ 10800 h 21600"/>
                <a:gd name="T6" fmla="+- 0 10799 113"/>
                <a:gd name="T7" fmla="*/ T6 w 21373"/>
                <a:gd name="T8" fmla="*/ 10800 h 21600"/>
                <a:gd name="T9" fmla="+- 0 10799 113"/>
                <a:gd name="T10" fmla="*/ T9 w 21373"/>
                <a:gd name="T11" fmla="*/ 10800 h 21600"/>
              </a:gdLst>
              <a:ahLst/>
              <a:cxnLst>
                <a:cxn ang="0">
                  <a:pos x="T1" y="T2"/>
                </a:cxn>
                <a:cxn ang="0">
                  <a:pos x="T4" y="T5"/>
                </a:cxn>
                <a:cxn ang="0">
                  <a:pos x="T7" y="T8"/>
                </a:cxn>
                <a:cxn ang="0">
                  <a:pos x="T10" y="T11"/>
                </a:cxn>
              </a:cxnLst>
              <a:rect l="0" t="0" r="r" b="b"/>
              <a:pathLst>
                <a:path w="21373" h="21600">
                  <a:moveTo>
                    <a:pt x="1336" y="20249"/>
                  </a:moveTo>
                  <a:cubicBezTo>
                    <a:pt x="1428" y="20188"/>
                    <a:pt x="3691" y="18688"/>
                    <a:pt x="7070" y="17950"/>
                  </a:cubicBezTo>
                  <a:lnTo>
                    <a:pt x="8729" y="17587"/>
                  </a:lnTo>
                  <a:cubicBezTo>
                    <a:pt x="9321" y="17980"/>
                    <a:pt x="9972" y="18225"/>
                    <a:pt x="10686" y="18225"/>
                  </a:cubicBezTo>
                  <a:cubicBezTo>
                    <a:pt x="11401" y="18225"/>
                    <a:pt x="12052" y="17980"/>
                    <a:pt x="12644" y="17587"/>
                  </a:cubicBezTo>
                  <a:lnTo>
                    <a:pt x="14303" y="17950"/>
                  </a:lnTo>
                  <a:cubicBezTo>
                    <a:pt x="17656" y="18682"/>
                    <a:pt x="19911" y="20165"/>
                    <a:pt x="20037" y="20249"/>
                  </a:cubicBezTo>
                  <a:cubicBezTo>
                    <a:pt x="20037" y="20249"/>
                    <a:pt x="1336" y="20249"/>
                    <a:pt x="1336" y="20249"/>
                  </a:cubicBezTo>
                  <a:close/>
                  <a:moveTo>
                    <a:pt x="13537" y="15793"/>
                  </a:moveTo>
                  <a:lnTo>
                    <a:pt x="13317" y="16073"/>
                  </a:lnTo>
                  <a:cubicBezTo>
                    <a:pt x="11725" y="17923"/>
                    <a:pt x="9648" y="17923"/>
                    <a:pt x="8056" y="16073"/>
                  </a:cubicBezTo>
                  <a:lnTo>
                    <a:pt x="7836" y="15793"/>
                  </a:lnTo>
                  <a:cubicBezTo>
                    <a:pt x="5977" y="13411"/>
                    <a:pt x="5053" y="10261"/>
                    <a:pt x="5451" y="7255"/>
                  </a:cubicBezTo>
                  <a:cubicBezTo>
                    <a:pt x="5815" y="4367"/>
                    <a:pt x="7453" y="1350"/>
                    <a:pt x="10686" y="1350"/>
                  </a:cubicBezTo>
                  <a:cubicBezTo>
                    <a:pt x="13920" y="1350"/>
                    <a:pt x="15558" y="4367"/>
                    <a:pt x="15922" y="7255"/>
                  </a:cubicBezTo>
                  <a:cubicBezTo>
                    <a:pt x="16318" y="10262"/>
                    <a:pt x="15398" y="13411"/>
                    <a:pt x="13537" y="15793"/>
                  </a:cubicBezTo>
                  <a:moveTo>
                    <a:pt x="20778" y="19126"/>
                  </a:moveTo>
                  <a:cubicBezTo>
                    <a:pt x="20644" y="19037"/>
                    <a:pt x="18209" y="17422"/>
                    <a:pt x="14585" y="16630"/>
                  </a:cubicBezTo>
                  <a:cubicBezTo>
                    <a:pt x="15914" y="14927"/>
                    <a:pt x="16767" y="12639"/>
                    <a:pt x="17130" y="11115"/>
                  </a:cubicBezTo>
                  <a:cubicBezTo>
                    <a:pt x="17633" y="9004"/>
                    <a:pt x="17438" y="4873"/>
                    <a:pt x="15431" y="2299"/>
                  </a:cubicBezTo>
                  <a:cubicBezTo>
                    <a:pt x="14259" y="795"/>
                    <a:pt x="12618" y="0"/>
                    <a:pt x="10686" y="0"/>
                  </a:cubicBezTo>
                  <a:cubicBezTo>
                    <a:pt x="8755" y="0"/>
                    <a:pt x="7114" y="795"/>
                    <a:pt x="5942" y="2299"/>
                  </a:cubicBezTo>
                  <a:cubicBezTo>
                    <a:pt x="3935" y="4873"/>
                    <a:pt x="3740" y="9004"/>
                    <a:pt x="4243" y="11115"/>
                  </a:cubicBezTo>
                  <a:cubicBezTo>
                    <a:pt x="4606" y="12639"/>
                    <a:pt x="5459" y="14927"/>
                    <a:pt x="6788" y="16630"/>
                  </a:cubicBezTo>
                  <a:cubicBezTo>
                    <a:pt x="3164" y="17422"/>
                    <a:pt x="729" y="19037"/>
                    <a:pt x="595" y="19126"/>
                  </a:cubicBezTo>
                  <a:cubicBezTo>
                    <a:pt x="105" y="19457"/>
                    <a:pt x="-113" y="20071"/>
                    <a:pt x="57" y="20640"/>
                  </a:cubicBezTo>
                  <a:cubicBezTo>
                    <a:pt x="228" y="21210"/>
                    <a:pt x="747" y="21599"/>
                    <a:pt x="1336" y="21599"/>
                  </a:cubicBezTo>
                  <a:lnTo>
                    <a:pt x="20037" y="21599"/>
                  </a:lnTo>
                  <a:cubicBezTo>
                    <a:pt x="20626" y="21599"/>
                    <a:pt x="21145" y="21210"/>
                    <a:pt x="21316" y="20640"/>
                  </a:cubicBezTo>
                  <a:cubicBezTo>
                    <a:pt x="21487" y="20071"/>
                    <a:pt x="21268" y="19457"/>
                    <a:pt x="20778" y="19126"/>
                  </a:cubicBezTo>
                </a:path>
              </a:pathLst>
            </a:custGeom>
            <a:solidFill>
              <a:schemeClr val="tx2"/>
            </a:solidFill>
            <a:ln>
              <a:noFill/>
            </a:ln>
            <a:effectLst/>
          </p:spPr>
          <p:txBody>
            <a:bodyPr lIns="19050" tIns="19050" rIns="19050" bIns="19050" anchor="ct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gn="ctr" defTabSz="228600">
                <a:lnSpc>
                  <a:spcPct val="120000"/>
                </a:lnSpc>
                <a:defRPr/>
              </a:pPr>
              <a:endParaRPr lang="en-US" sz="1500" kern="0">
                <a:solidFill>
                  <a:srgbClr val="FFFFFF"/>
                </a:solidFill>
                <a:effectLst>
                  <a:outerShdw blurRad="38100" dist="38100" dir="2700000" algn="tl">
                    <a:srgbClr val="000000"/>
                  </a:outerShdw>
                </a:effectLst>
                <a:cs typeface="+mn-ea"/>
                <a:sym typeface="+mn-lt"/>
              </a:endParaRPr>
            </a:p>
          </p:txBody>
        </p:sp>
      </p:grpSp>
    </p:spTree>
    <p:extLst>
      <p:ext uri="{BB962C8B-B14F-4D97-AF65-F5344CB8AC3E}">
        <p14:creationId xmlns:p14="http://schemas.microsoft.com/office/powerpoint/2010/main" val="2823914689"/>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withEffect">
                                  <p:stCondLst>
                                    <p:cond delay="0"/>
                                  </p:stCondLst>
                                  <p:childTnLst>
                                    <p:set>
                                      <p:cBhvr>
                                        <p:cTn id="6" dur="1" fill="hold">
                                          <p:stCondLst>
                                            <p:cond delay="0"/>
                                          </p:stCondLst>
                                        </p:cTn>
                                        <p:tgtEl>
                                          <p:spTgt spid="68"/>
                                        </p:tgtEl>
                                        <p:attrNameLst>
                                          <p:attrName>style.visibility</p:attrName>
                                        </p:attrNameLst>
                                      </p:cBhvr>
                                      <p:to>
                                        <p:strVal val="visible"/>
                                      </p:to>
                                    </p:set>
                                    <p:anim calcmode="lin" valueType="num">
                                      <p:cBhvr>
                                        <p:cTn id="7" dur="1000" fill="hold"/>
                                        <p:tgtEl>
                                          <p:spTgt spid="68"/>
                                        </p:tgtEl>
                                        <p:attrNameLst>
                                          <p:attrName>ppt_w</p:attrName>
                                        </p:attrNameLst>
                                      </p:cBhvr>
                                      <p:tavLst>
                                        <p:tav tm="0">
                                          <p:val>
                                            <p:fltVal val="0"/>
                                          </p:val>
                                        </p:tav>
                                        <p:tav tm="100000">
                                          <p:val>
                                            <p:strVal val="#ppt_w"/>
                                          </p:val>
                                        </p:tav>
                                      </p:tavLst>
                                    </p:anim>
                                    <p:anim calcmode="lin" valueType="num">
                                      <p:cBhvr>
                                        <p:cTn id="8" dur="1000" fill="hold"/>
                                        <p:tgtEl>
                                          <p:spTgt spid="68"/>
                                        </p:tgtEl>
                                        <p:attrNameLst>
                                          <p:attrName>ppt_h</p:attrName>
                                        </p:attrNameLst>
                                      </p:cBhvr>
                                      <p:tavLst>
                                        <p:tav tm="0">
                                          <p:val>
                                            <p:fltVal val="0"/>
                                          </p:val>
                                        </p:tav>
                                        <p:tav tm="100000">
                                          <p:val>
                                            <p:strVal val="#ppt_h"/>
                                          </p:val>
                                        </p:tav>
                                      </p:tavLst>
                                    </p:anim>
                                    <p:anim calcmode="lin" valueType="num">
                                      <p:cBhvr>
                                        <p:cTn id="9" dur="1000" fill="hold"/>
                                        <p:tgtEl>
                                          <p:spTgt spid="68"/>
                                        </p:tgtEl>
                                        <p:attrNameLst>
                                          <p:attrName>style.rotation</p:attrName>
                                        </p:attrNameLst>
                                      </p:cBhvr>
                                      <p:tavLst>
                                        <p:tav tm="0">
                                          <p:val>
                                            <p:fltVal val="90"/>
                                          </p:val>
                                        </p:tav>
                                        <p:tav tm="100000">
                                          <p:val>
                                            <p:fltVal val="0"/>
                                          </p:val>
                                        </p:tav>
                                      </p:tavLst>
                                    </p:anim>
                                    <p:animEffect transition="in" filter="fade">
                                      <p:cBhvr>
                                        <p:cTn id="10" dur="1000"/>
                                        <p:tgtEl>
                                          <p:spTgt spid="68"/>
                                        </p:tgtEl>
                                      </p:cBhvr>
                                    </p:animEffect>
                                  </p:childTnLst>
                                </p:cTn>
                              </p:par>
                              <p:par>
                                <p:cTn id="11" presetID="2" presetClass="entr" presetSubtype="9" fill="hold" nodeType="withEffect">
                                  <p:stCondLst>
                                    <p:cond delay="250"/>
                                  </p:stCondLst>
                                  <p:childTnLst>
                                    <p:set>
                                      <p:cBhvr>
                                        <p:cTn id="12" dur="1" fill="hold">
                                          <p:stCondLst>
                                            <p:cond delay="0"/>
                                          </p:stCondLst>
                                        </p:cTn>
                                        <p:tgtEl>
                                          <p:spTgt spid="2"/>
                                        </p:tgtEl>
                                        <p:attrNameLst>
                                          <p:attrName>style.visibility</p:attrName>
                                        </p:attrNameLst>
                                      </p:cBhvr>
                                      <p:to>
                                        <p:strVal val="visible"/>
                                      </p:to>
                                    </p:set>
                                    <p:anim calcmode="lin" valueType="num">
                                      <p:cBhvr additive="base">
                                        <p:cTn id="13" dur="500" fill="hold"/>
                                        <p:tgtEl>
                                          <p:spTgt spid="2"/>
                                        </p:tgtEl>
                                        <p:attrNameLst>
                                          <p:attrName>ppt_x</p:attrName>
                                        </p:attrNameLst>
                                      </p:cBhvr>
                                      <p:tavLst>
                                        <p:tav tm="0">
                                          <p:val>
                                            <p:strVal val="0-#ppt_w/2"/>
                                          </p:val>
                                        </p:tav>
                                        <p:tav tm="100000">
                                          <p:val>
                                            <p:strVal val="#ppt_x"/>
                                          </p:val>
                                        </p:tav>
                                      </p:tavLst>
                                    </p:anim>
                                    <p:anim calcmode="lin" valueType="num">
                                      <p:cBhvr additive="base">
                                        <p:cTn id="14" dur="500" fill="hold"/>
                                        <p:tgtEl>
                                          <p:spTgt spid="2"/>
                                        </p:tgtEl>
                                        <p:attrNameLst>
                                          <p:attrName>ppt_y</p:attrName>
                                        </p:attrNameLst>
                                      </p:cBhvr>
                                      <p:tavLst>
                                        <p:tav tm="0">
                                          <p:val>
                                            <p:strVal val="0-#ppt_h/2"/>
                                          </p:val>
                                        </p:tav>
                                        <p:tav tm="100000">
                                          <p:val>
                                            <p:strVal val="#ppt_y"/>
                                          </p:val>
                                        </p:tav>
                                      </p:tavLst>
                                    </p:anim>
                                  </p:childTnLst>
                                </p:cTn>
                              </p:par>
                              <p:par>
                                <p:cTn id="15" presetID="2" presetClass="entr" presetSubtype="3" fill="hold" nodeType="withEffect">
                                  <p:stCondLst>
                                    <p:cond delay="250"/>
                                  </p:stCondLst>
                                  <p:childTnLst>
                                    <p:set>
                                      <p:cBhvr>
                                        <p:cTn id="16" dur="1" fill="hold">
                                          <p:stCondLst>
                                            <p:cond delay="0"/>
                                          </p:stCondLst>
                                        </p:cTn>
                                        <p:tgtEl>
                                          <p:spTgt spid="3"/>
                                        </p:tgtEl>
                                        <p:attrNameLst>
                                          <p:attrName>style.visibility</p:attrName>
                                        </p:attrNameLst>
                                      </p:cBhvr>
                                      <p:to>
                                        <p:strVal val="visible"/>
                                      </p:to>
                                    </p:set>
                                    <p:anim calcmode="lin" valueType="num">
                                      <p:cBhvr additive="base">
                                        <p:cTn id="17" dur="500" fill="hold"/>
                                        <p:tgtEl>
                                          <p:spTgt spid="3"/>
                                        </p:tgtEl>
                                        <p:attrNameLst>
                                          <p:attrName>ppt_x</p:attrName>
                                        </p:attrNameLst>
                                      </p:cBhvr>
                                      <p:tavLst>
                                        <p:tav tm="0">
                                          <p:val>
                                            <p:strVal val="1+#ppt_w/2"/>
                                          </p:val>
                                        </p:tav>
                                        <p:tav tm="100000">
                                          <p:val>
                                            <p:strVal val="#ppt_x"/>
                                          </p:val>
                                        </p:tav>
                                      </p:tavLst>
                                    </p:anim>
                                    <p:anim calcmode="lin" valueType="num">
                                      <p:cBhvr additive="base">
                                        <p:cTn id="18" dur="500" fill="hold"/>
                                        <p:tgtEl>
                                          <p:spTgt spid="3"/>
                                        </p:tgtEl>
                                        <p:attrNameLst>
                                          <p:attrName>ppt_y</p:attrName>
                                        </p:attrNameLst>
                                      </p:cBhvr>
                                      <p:tavLst>
                                        <p:tav tm="0">
                                          <p:val>
                                            <p:strVal val="0-#ppt_h/2"/>
                                          </p:val>
                                        </p:tav>
                                        <p:tav tm="100000">
                                          <p:val>
                                            <p:strVal val="#ppt_y"/>
                                          </p:val>
                                        </p:tav>
                                      </p:tavLst>
                                    </p:anim>
                                  </p:childTnLst>
                                </p:cTn>
                              </p:par>
                              <p:par>
                                <p:cTn id="19" presetID="2" presetClass="entr" presetSubtype="6" fill="hold" nodeType="withEffect">
                                  <p:stCondLst>
                                    <p:cond delay="250"/>
                                  </p:stCondLst>
                                  <p:childTnLst>
                                    <p:set>
                                      <p:cBhvr>
                                        <p:cTn id="20" dur="1" fill="hold">
                                          <p:stCondLst>
                                            <p:cond delay="0"/>
                                          </p:stCondLst>
                                        </p:cTn>
                                        <p:tgtEl>
                                          <p:spTgt spid="5"/>
                                        </p:tgtEl>
                                        <p:attrNameLst>
                                          <p:attrName>style.visibility</p:attrName>
                                        </p:attrNameLst>
                                      </p:cBhvr>
                                      <p:to>
                                        <p:strVal val="visible"/>
                                      </p:to>
                                    </p:set>
                                    <p:anim calcmode="lin" valueType="num">
                                      <p:cBhvr additive="base">
                                        <p:cTn id="21" dur="500" fill="hold"/>
                                        <p:tgtEl>
                                          <p:spTgt spid="5"/>
                                        </p:tgtEl>
                                        <p:attrNameLst>
                                          <p:attrName>ppt_x</p:attrName>
                                        </p:attrNameLst>
                                      </p:cBhvr>
                                      <p:tavLst>
                                        <p:tav tm="0">
                                          <p:val>
                                            <p:strVal val="1+#ppt_w/2"/>
                                          </p:val>
                                        </p:tav>
                                        <p:tav tm="100000">
                                          <p:val>
                                            <p:strVal val="#ppt_x"/>
                                          </p:val>
                                        </p:tav>
                                      </p:tavLst>
                                    </p:anim>
                                    <p:anim calcmode="lin" valueType="num">
                                      <p:cBhvr additive="base">
                                        <p:cTn id="22" dur="500" fill="hold"/>
                                        <p:tgtEl>
                                          <p:spTgt spid="5"/>
                                        </p:tgtEl>
                                        <p:attrNameLst>
                                          <p:attrName>ppt_y</p:attrName>
                                        </p:attrNameLst>
                                      </p:cBhvr>
                                      <p:tavLst>
                                        <p:tav tm="0">
                                          <p:val>
                                            <p:strVal val="1+#ppt_h/2"/>
                                          </p:val>
                                        </p:tav>
                                        <p:tav tm="100000">
                                          <p:val>
                                            <p:strVal val="#ppt_y"/>
                                          </p:val>
                                        </p:tav>
                                      </p:tavLst>
                                    </p:anim>
                                  </p:childTnLst>
                                </p:cTn>
                              </p:par>
                              <p:par>
                                <p:cTn id="23" presetID="2" presetClass="entr" presetSubtype="12" fill="hold" nodeType="withEffect">
                                  <p:stCondLst>
                                    <p:cond delay="250"/>
                                  </p:stCondLst>
                                  <p:childTnLst>
                                    <p:set>
                                      <p:cBhvr>
                                        <p:cTn id="24" dur="1" fill="hold">
                                          <p:stCondLst>
                                            <p:cond delay="0"/>
                                          </p:stCondLst>
                                        </p:cTn>
                                        <p:tgtEl>
                                          <p:spTgt spid="4"/>
                                        </p:tgtEl>
                                        <p:attrNameLst>
                                          <p:attrName>style.visibility</p:attrName>
                                        </p:attrNameLst>
                                      </p:cBhvr>
                                      <p:to>
                                        <p:strVal val="visible"/>
                                      </p:to>
                                    </p:set>
                                    <p:anim calcmode="lin" valueType="num">
                                      <p:cBhvr additive="base">
                                        <p:cTn id="25" dur="500" fill="hold"/>
                                        <p:tgtEl>
                                          <p:spTgt spid="4"/>
                                        </p:tgtEl>
                                        <p:attrNameLst>
                                          <p:attrName>ppt_x</p:attrName>
                                        </p:attrNameLst>
                                      </p:cBhvr>
                                      <p:tavLst>
                                        <p:tav tm="0">
                                          <p:val>
                                            <p:strVal val="0-#ppt_w/2"/>
                                          </p:val>
                                        </p:tav>
                                        <p:tav tm="100000">
                                          <p:val>
                                            <p:strVal val="#ppt_x"/>
                                          </p:val>
                                        </p:tav>
                                      </p:tavLst>
                                    </p:anim>
                                    <p:anim calcmode="lin" valueType="num">
                                      <p:cBhvr additive="base">
                                        <p:cTn id="26" dur="500" fill="hold"/>
                                        <p:tgtEl>
                                          <p:spTgt spid="4"/>
                                        </p:tgtEl>
                                        <p:attrNameLst>
                                          <p:attrName>ppt_y</p:attrName>
                                        </p:attrNameLst>
                                      </p:cBhvr>
                                      <p:tavLst>
                                        <p:tav tm="0">
                                          <p:val>
                                            <p:strVal val="1+#ppt_h/2"/>
                                          </p:val>
                                        </p:tav>
                                        <p:tav tm="100000">
                                          <p:val>
                                            <p:strVal val="#ppt_y"/>
                                          </p:val>
                                        </p:tav>
                                      </p:tavLst>
                                    </p:anim>
                                  </p:childTnLst>
                                </p:cTn>
                              </p:par>
                              <p:par>
                                <p:cTn id="27" presetID="2" presetClass="entr" presetSubtype="8" fill="hold" nodeType="withEffect">
                                  <p:stCondLst>
                                    <p:cond delay="500"/>
                                  </p:stCondLst>
                                  <p:childTnLst>
                                    <p:set>
                                      <p:cBhvr>
                                        <p:cTn id="28" dur="1" fill="hold">
                                          <p:stCondLst>
                                            <p:cond delay="0"/>
                                          </p:stCondLst>
                                        </p:cTn>
                                        <p:tgtEl>
                                          <p:spTgt spid="6"/>
                                        </p:tgtEl>
                                        <p:attrNameLst>
                                          <p:attrName>style.visibility</p:attrName>
                                        </p:attrNameLst>
                                      </p:cBhvr>
                                      <p:to>
                                        <p:strVal val="visible"/>
                                      </p:to>
                                    </p:set>
                                    <p:anim calcmode="lin" valueType="num">
                                      <p:cBhvr additive="base">
                                        <p:cTn id="29" dur="500" fill="hold"/>
                                        <p:tgtEl>
                                          <p:spTgt spid="6"/>
                                        </p:tgtEl>
                                        <p:attrNameLst>
                                          <p:attrName>ppt_x</p:attrName>
                                        </p:attrNameLst>
                                      </p:cBhvr>
                                      <p:tavLst>
                                        <p:tav tm="0">
                                          <p:val>
                                            <p:strVal val="0-#ppt_w/2"/>
                                          </p:val>
                                        </p:tav>
                                        <p:tav tm="100000">
                                          <p:val>
                                            <p:strVal val="#ppt_x"/>
                                          </p:val>
                                        </p:tav>
                                      </p:tavLst>
                                    </p:anim>
                                    <p:anim calcmode="lin" valueType="num">
                                      <p:cBhvr additive="base">
                                        <p:cTn id="30" dur="500" fill="hold"/>
                                        <p:tgtEl>
                                          <p:spTgt spid="6"/>
                                        </p:tgtEl>
                                        <p:attrNameLst>
                                          <p:attrName>ppt_y</p:attrName>
                                        </p:attrNameLst>
                                      </p:cBhvr>
                                      <p:tavLst>
                                        <p:tav tm="0">
                                          <p:val>
                                            <p:strVal val="#ppt_y"/>
                                          </p:val>
                                        </p:tav>
                                        <p:tav tm="100000">
                                          <p:val>
                                            <p:strVal val="#ppt_y"/>
                                          </p:val>
                                        </p:tav>
                                      </p:tavLst>
                                    </p:anim>
                                  </p:childTnLst>
                                </p:cTn>
                              </p:par>
                              <p:par>
                                <p:cTn id="31" presetID="2" presetClass="entr" presetSubtype="8" fill="hold" nodeType="withEffect">
                                  <p:stCondLst>
                                    <p:cond delay="500"/>
                                  </p:stCondLst>
                                  <p:childTnLst>
                                    <p:set>
                                      <p:cBhvr>
                                        <p:cTn id="32" dur="1" fill="hold">
                                          <p:stCondLst>
                                            <p:cond delay="0"/>
                                          </p:stCondLst>
                                        </p:cTn>
                                        <p:tgtEl>
                                          <p:spTgt spid="7"/>
                                        </p:tgtEl>
                                        <p:attrNameLst>
                                          <p:attrName>style.visibility</p:attrName>
                                        </p:attrNameLst>
                                      </p:cBhvr>
                                      <p:to>
                                        <p:strVal val="visible"/>
                                      </p:to>
                                    </p:set>
                                    <p:anim calcmode="lin" valueType="num">
                                      <p:cBhvr additive="base">
                                        <p:cTn id="33" dur="500" fill="hold"/>
                                        <p:tgtEl>
                                          <p:spTgt spid="7"/>
                                        </p:tgtEl>
                                        <p:attrNameLst>
                                          <p:attrName>ppt_x</p:attrName>
                                        </p:attrNameLst>
                                      </p:cBhvr>
                                      <p:tavLst>
                                        <p:tav tm="0">
                                          <p:val>
                                            <p:strVal val="0-#ppt_w/2"/>
                                          </p:val>
                                        </p:tav>
                                        <p:tav tm="100000">
                                          <p:val>
                                            <p:strVal val="#ppt_x"/>
                                          </p:val>
                                        </p:tav>
                                      </p:tavLst>
                                    </p:anim>
                                    <p:anim calcmode="lin" valueType="num">
                                      <p:cBhvr additive="base">
                                        <p:cTn id="34" dur="500" fill="hold"/>
                                        <p:tgtEl>
                                          <p:spTgt spid="7"/>
                                        </p:tgtEl>
                                        <p:attrNameLst>
                                          <p:attrName>ppt_y</p:attrName>
                                        </p:attrNameLst>
                                      </p:cBhvr>
                                      <p:tavLst>
                                        <p:tav tm="0">
                                          <p:val>
                                            <p:strVal val="#ppt_y"/>
                                          </p:val>
                                        </p:tav>
                                        <p:tav tm="100000">
                                          <p:val>
                                            <p:strVal val="#ppt_y"/>
                                          </p:val>
                                        </p:tav>
                                      </p:tavLst>
                                    </p:anim>
                                  </p:childTnLst>
                                </p:cTn>
                              </p:par>
                              <p:par>
                                <p:cTn id="35" presetID="2" presetClass="entr" presetSubtype="2" fill="hold" nodeType="withEffect">
                                  <p:stCondLst>
                                    <p:cond delay="500"/>
                                  </p:stCondLst>
                                  <p:childTnLst>
                                    <p:set>
                                      <p:cBhvr>
                                        <p:cTn id="36" dur="1" fill="hold">
                                          <p:stCondLst>
                                            <p:cond delay="0"/>
                                          </p:stCondLst>
                                        </p:cTn>
                                        <p:tgtEl>
                                          <p:spTgt spid="8"/>
                                        </p:tgtEl>
                                        <p:attrNameLst>
                                          <p:attrName>style.visibility</p:attrName>
                                        </p:attrNameLst>
                                      </p:cBhvr>
                                      <p:to>
                                        <p:strVal val="visible"/>
                                      </p:to>
                                    </p:set>
                                    <p:anim calcmode="lin" valueType="num">
                                      <p:cBhvr additive="base">
                                        <p:cTn id="37" dur="500" fill="hold"/>
                                        <p:tgtEl>
                                          <p:spTgt spid="8"/>
                                        </p:tgtEl>
                                        <p:attrNameLst>
                                          <p:attrName>ppt_x</p:attrName>
                                        </p:attrNameLst>
                                      </p:cBhvr>
                                      <p:tavLst>
                                        <p:tav tm="0">
                                          <p:val>
                                            <p:strVal val="1+#ppt_w/2"/>
                                          </p:val>
                                        </p:tav>
                                        <p:tav tm="100000">
                                          <p:val>
                                            <p:strVal val="#ppt_x"/>
                                          </p:val>
                                        </p:tav>
                                      </p:tavLst>
                                    </p:anim>
                                    <p:anim calcmode="lin" valueType="num">
                                      <p:cBhvr additive="base">
                                        <p:cTn id="38" dur="500" fill="hold"/>
                                        <p:tgtEl>
                                          <p:spTgt spid="8"/>
                                        </p:tgtEl>
                                        <p:attrNameLst>
                                          <p:attrName>ppt_y</p:attrName>
                                        </p:attrNameLst>
                                      </p:cBhvr>
                                      <p:tavLst>
                                        <p:tav tm="0">
                                          <p:val>
                                            <p:strVal val="#ppt_y"/>
                                          </p:val>
                                        </p:tav>
                                        <p:tav tm="100000">
                                          <p:val>
                                            <p:strVal val="#ppt_y"/>
                                          </p:val>
                                        </p:tav>
                                      </p:tavLst>
                                    </p:anim>
                                  </p:childTnLst>
                                </p:cTn>
                              </p:par>
                              <p:par>
                                <p:cTn id="39" presetID="2" presetClass="entr" presetSubtype="2" fill="hold" nodeType="withEffect">
                                  <p:stCondLst>
                                    <p:cond delay="500"/>
                                  </p:stCondLst>
                                  <p:childTnLst>
                                    <p:set>
                                      <p:cBhvr>
                                        <p:cTn id="40" dur="1" fill="hold">
                                          <p:stCondLst>
                                            <p:cond delay="0"/>
                                          </p:stCondLst>
                                        </p:cTn>
                                        <p:tgtEl>
                                          <p:spTgt spid="9"/>
                                        </p:tgtEl>
                                        <p:attrNameLst>
                                          <p:attrName>style.visibility</p:attrName>
                                        </p:attrNameLst>
                                      </p:cBhvr>
                                      <p:to>
                                        <p:strVal val="visible"/>
                                      </p:to>
                                    </p:set>
                                    <p:anim calcmode="lin" valueType="num">
                                      <p:cBhvr additive="base">
                                        <p:cTn id="41" dur="500" fill="hold"/>
                                        <p:tgtEl>
                                          <p:spTgt spid="9"/>
                                        </p:tgtEl>
                                        <p:attrNameLst>
                                          <p:attrName>ppt_x</p:attrName>
                                        </p:attrNameLst>
                                      </p:cBhvr>
                                      <p:tavLst>
                                        <p:tav tm="0">
                                          <p:val>
                                            <p:strVal val="1+#ppt_w/2"/>
                                          </p:val>
                                        </p:tav>
                                        <p:tav tm="100000">
                                          <p:val>
                                            <p:strVal val="#ppt_x"/>
                                          </p:val>
                                        </p:tav>
                                      </p:tavLst>
                                    </p:anim>
                                    <p:anim calcmode="lin" valueType="num">
                                      <p:cBhvr additive="base">
                                        <p:cTn id="42" dur="50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9" name="组合 6"/>
          <p:cNvGrpSpPr/>
          <p:nvPr/>
        </p:nvGrpSpPr>
        <p:grpSpPr>
          <a:xfrm>
            <a:off x="2479704" y="849613"/>
            <a:ext cx="3959182" cy="3295736"/>
            <a:chOff x="2857264" y="964881"/>
            <a:chExt cx="6531435" cy="5436953"/>
          </a:xfrm>
          <a:gradFill>
            <a:gsLst>
              <a:gs pos="50000">
                <a:schemeClr val="accent2"/>
              </a:gs>
              <a:gs pos="0">
                <a:schemeClr val="accent1"/>
              </a:gs>
              <a:gs pos="100000">
                <a:schemeClr val="accent3"/>
              </a:gs>
            </a:gsLst>
            <a:lin ang="5400000" scaled="1"/>
          </a:gradFill>
        </p:grpSpPr>
        <p:sp>
          <p:nvSpPr>
            <p:cNvPr id="100" name="Freeform 1066"/>
            <p:cNvSpPr/>
            <p:nvPr/>
          </p:nvSpPr>
          <p:spPr bwMode="auto">
            <a:xfrm rot="356891">
              <a:off x="7599777" y="4860188"/>
              <a:ext cx="553743" cy="711899"/>
            </a:xfrm>
            <a:custGeom>
              <a:avLst/>
              <a:gdLst>
                <a:gd name="T0" fmla="*/ 0 w 369"/>
                <a:gd name="T1" fmla="*/ 261 h 465"/>
                <a:gd name="T2" fmla="*/ 9 w 369"/>
                <a:gd name="T3" fmla="*/ 201 h 465"/>
                <a:gd name="T4" fmla="*/ 18 w 369"/>
                <a:gd name="T5" fmla="*/ 187 h 465"/>
                <a:gd name="T6" fmla="*/ 23 w 369"/>
                <a:gd name="T7" fmla="*/ 171 h 465"/>
                <a:gd name="T8" fmla="*/ 33 w 369"/>
                <a:gd name="T9" fmla="*/ 146 h 465"/>
                <a:gd name="T10" fmla="*/ 27 w 369"/>
                <a:gd name="T11" fmla="*/ 136 h 465"/>
                <a:gd name="T12" fmla="*/ 28 w 369"/>
                <a:gd name="T13" fmla="*/ 116 h 465"/>
                <a:gd name="T14" fmla="*/ 54 w 369"/>
                <a:gd name="T15" fmla="*/ 86 h 465"/>
                <a:gd name="T16" fmla="*/ 52 w 369"/>
                <a:gd name="T17" fmla="*/ 63 h 465"/>
                <a:gd name="T18" fmla="*/ 69 w 369"/>
                <a:gd name="T19" fmla="*/ 33 h 465"/>
                <a:gd name="T20" fmla="*/ 86 w 369"/>
                <a:gd name="T21" fmla="*/ 39 h 465"/>
                <a:gd name="T22" fmla="*/ 118 w 369"/>
                <a:gd name="T23" fmla="*/ 13 h 465"/>
                <a:gd name="T24" fmla="*/ 125 w 369"/>
                <a:gd name="T25" fmla="*/ 0 h 465"/>
                <a:gd name="T26" fmla="*/ 145 w 369"/>
                <a:gd name="T27" fmla="*/ 3 h 465"/>
                <a:gd name="T28" fmla="*/ 155 w 369"/>
                <a:gd name="T29" fmla="*/ 32 h 465"/>
                <a:gd name="T30" fmla="*/ 164 w 369"/>
                <a:gd name="T31" fmla="*/ 51 h 465"/>
                <a:gd name="T32" fmla="*/ 186 w 369"/>
                <a:gd name="T33" fmla="*/ 51 h 465"/>
                <a:gd name="T34" fmla="*/ 199 w 369"/>
                <a:gd name="T35" fmla="*/ 33 h 465"/>
                <a:gd name="T36" fmla="*/ 218 w 369"/>
                <a:gd name="T37" fmla="*/ 55 h 465"/>
                <a:gd name="T38" fmla="*/ 254 w 369"/>
                <a:gd name="T39" fmla="*/ 41 h 465"/>
                <a:gd name="T40" fmla="*/ 232 w 369"/>
                <a:gd name="T41" fmla="*/ 96 h 465"/>
                <a:gd name="T42" fmla="*/ 218 w 369"/>
                <a:gd name="T43" fmla="*/ 90 h 465"/>
                <a:gd name="T44" fmla="*/ 210 w 369"/>
                <a:gd name="T45" fmla="*/ 95 h 465"/>
                <a:gd name="T46" fmla="*/ 210 w 369"/>
                <a:gd name="T47" fmla="*/ 100 h 465"/>
                <a:gd name="T48" fmla="*/ 219 w 369"/>
                <a:gd name="T49" fmla="*/ 114 h 465"/>
                <a:gd name="T50" fmla="*/ 217 w 369"/>
                <a:gd name="T51" fmla="*/ 165 h 465"/>
                <a:gd name="T52" fmla="*/ 219 w 369"/>
                <a:gd name="T53" fmla="*/ 181 h 465"/>
                <a:gd name="T54" fmla="*/ 217 w 369"/>
                <a:gd name="T55" fmla="*/ 185 h 465"/>
                <a:gd name="T56" fmla="*/ 203 w 369"/>
                <a:gd name="T57" fmla="*/ 182 h 465"/>
                <a:gd name="T58" fmla="*/ 194 w 369"/>
                <a:gd name="T59" fmla="*/ 193 h 465"/>
                <a:gd name="T60" fmla="*/ 201 w 369"/>
                <a:gd name="T61" fmla="*/ 205 h 465"/>
                <a:gd name="T62" fmla="*/ 184 w 369"/>
                <a:gd name="T63" fmla="*/ 223 h 465"/>
                <a:gd name="T64" fmla="*/ 186 w 369"/>
                <a:gd name="T65" fmla="*/ 229 h 465"/>
                <a:gd name="T66" fmla="*/ 170 w 369"/>
                <a:gd name="T67" fmla="*/ 239 h 465"/>
                <a:gd name="T68" fmla="*/ 173 w 369"/>
                <a:gd name="T69" fmla="*/ 250 h 465"/>
                <a:gd name="T70" fmla="*/ 167 w 369"/>
                <a:gd name="T71" fmla="*/ 259 h 465"/>
                <a:gd name="T72" fmla="*/ 145 w 369"/>
                <a:gd name="T73" fmla="*/ 259 h 465"/>
                <a:gd name="T74" fmla="*/ 133 w 369"/>
                <a:gd name="T75" fmla="*/ 269 h 465"/>
                <a:gd name="T76" fmla="*/ 131 w 369"/>
                <a:gd name="T77" fmla="*/ 275 h 465"/>
                <a:gd name="T78" fmla="*/ 141 w 369"/>
                <a:gd name="T79" fmla="*/ 283 h 465"/>
                <a:gd name="T80" fmla="*/ 130 w 369"/>
                <a:gd name="T81" fmla="*/ 302 h 465"/>
                <a:gd name="T82" fmla="*/ 114 w 369"/>
                <a:gd name="T83" fmla="*/ 323 h 465"/>
                <a:gd name="T84" fmla="*/ 109 w 369"/>
                <a:gd name="T85" fmla="*/ 322 h 465"/>
                <a:gd name="T86" fmla="*/ 92 w 369"/>
                <a:gd name="T87" fmla="*/ 340 h 465"/>
                <a:gd name="T88" fmla="*/ 74 w 369"/>
                <a:gd name="T89" fmla="*/ 297 h 465"/>
                <a:gd name="T90" fmla="*/ 57 w 369"/>
                <a:gd name="T91" fmla="*/ 275 h 465"/>
                <a:gd name="T92" fmla="*/ 46 w 369"/>
                <a:gd name="T93" fmla="*/ 276 h 465"/>
                <a:gd name="T94" fmla="*/ 39 w 369"/>
                <a:gd name="T95" fmla="*/ 269 h 465"/>
                <a:gd name="T96" fmla="*/ 0 w 369"/>
                <a:gd name="T97" fmla="*/ 261 h 465"/>
                <a:gd name="T98" fmla="*/ 0 w 369"/>
                <a:gd name="T99" fmla="*/ 261 h 465"/>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369"/>
                <a:gd name="T151" fmla="*/ 0 h 465"/>
                <a:gd name="T152" fmla="*/ 369 w 369"/>
                <a:gd name="T153" fmla="*/ 465 h 465"/>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369" h="465">
                  <a:moveTo>
                    <a:pt x="0" y="357"/>
                  </a:moveTo>
                  <a:lnTo>
                    <a:pt x="12" y="275"/>
                  </a:lnTo>
                  <a:lnTo>
                    <a:pt x="26" y="256"/>
                  </a:lnTo>
                  <a:lnTo>
                    <a:pt x="33" y="234"/>
                  </a:lnTo>
                  <a:lnTo>
                    <a:pt x="48" y="200"/>
                  </a:lnTo>
                  <a:lnTo>
                    <a:pt x="38" y="186"/>
                  </a:lnTo>
                  <a:lnTo>
                    <a:pt x="41" y="159"/>
                  </a:lnTo>
                  <a:lnTo>
                    <a:pt x="78" y="116"/>
                  </a:lnTo>
                  <a:lnTo>
                    <a:pt x="76" y="87"/>
                  </a:lnTo>
                  <a:lnTo>
                    <a:pt x="100" y="46"/>
                  </a:lnTo>
                  <a:lnTo>
                    <a:pt x="124" y="53"/>
                  </a:lnTo>
                  <a:lnTo>
                    <a:pt x="172" y="17"/>
                  </a:lnTo>
                  <a:lnTo>
                    <a:pt x="181" y="0"/>
                  </a:lnTo>
                  <a:lnTo>
                    <a:pt x="210" y="3"/>
                  </a:lnTo>
                  <a:lnTo>
                    <a:pt x="225" y="43"/>
                  </a:lnTo>
                  <a:lnTo>
                    <a:pt x="238" y="70"/>
                  </a:lnTo>
                  <a:lnTo>
                    <a:pt x="270" y="70"/>
                  </a:lnTo>
                  <a:lnTo>
                    <a:pt x="289" y="46"/>
                  </a:lnTo>
                  <a:lnTo>
                    <a:pt x="317" y="75"/>
                  </a:lnTo>
                  <a:lnTo>
                    <a:pt x="368" y="56"/>
                  </a:lnTo>
                  <a:lnTo>
                    <a:pt x="337" y="132"/>
                  </a:lnTo>
                  <a:lnTo>
                    <a:pt x="317" y="123"/>
                  </a:lnTo>
                  <a:lnTo>
                    <a:pt x="304" y="130"/>
                  </a:lnTo>
                  <a:lnTo>
                    <a:pt x="304" y="136"/>
                  </a:lnTo>
                  <a:lnTo>
                    <a:pt x="318" y="156"/>
                  </a:lnTo>
                  <a:lnTo>
                    <a:pt x="315" y="225"/>
                  </a:lnTo>
                  <a:lnTo>
                    <a:pt x="318" y="247"/>
                  </a:lnTo>
                  <a:lnTo>
                    <a:pt x="315" y="253"/>
                  </a:lnTo>
                  <a:lnTo>
                    <a:pt x="294" y="249"/>
                  </a:lnTo>
                  <a:lnTo>
                    <a:pt x="282" y="263"/>
                  </a:lnTo>
                  <a:lnTo>
                    <a:pt x="292" y="280"/>
                  </a:lnTo>
                  <a:lnTo>
                    <a:pt x="267" y="304"/>
                  </a:lnTo>
                  <a:lnTo>
                    <a:pt x="270" y="313"/>
                  </a:lnTo>
                  <a:lnTo>
                    <a:pt x="246" y="326"/>
                  </a:lnTo>
                  <a:lnTo>
                    <a:pt x="251" y="343"/>
                  </a:lnTo>
                  <a:lnTo>
                    <a:pt x="242" y="353"/>
                  </a:lnTo>
                  <a:lnTo>
                    <a:pt x="210" y="353"/>
                  </a:lnTo>
                  <a:lnTo>
                    <a:pt x="192" y="368"/>
                  </a:lnTo>
                  <a:lnTo>
                    <a:pt x="189" y="375"/>
                  </a:lnTo>
                  <a:lnTo>
                    <a:pt x="205" y="386"/>
                  </a:lnTo>
                  <a:lnTo>
                    <a:pt x="188" y="413"/>
                  </a:lnTo>
                  <a:lnTo>
                    <a:pt x="165" y="442"/>
                  </a:lnTo>
                  <a:lnTo>
                    <a:pt x="157" y="439"/>
                  </a:lnTo>
                  <a:lnTo>
                    <a:pt x="133" y="464"/>
                  </a:lnTo>
                  <a:lnTo>
                    <a:pt x="107" y="406"/>
                  </a:lnTo>
                  <a:lnTo>
                    <a:pt x="83" y="375"/>
                  </a:lnTo>
                  <a:lnTo>
                    <a:pt x="67" y="377"/>
                  </a:lnTo>
                  <a:lnTo>
                    <a:pt x="57" y="368"/>
                  </a:lnTo>
                  <a:lnTo>
                    <a:pt x="0" y="357"/>
                  </a:lnTo>
                </a:path>
              </a:pathLst>
            </a:custGeom>
            <a:grpFill/>
            <a:ln w="6350" cap="flat" cmpd="sng">
              <a:solidFill>
                <a:schemeClr val="tx1">
                  <a:lumMod val="50000"/>
                  <a:lumOff val="50000"/>
                </a:schemeClr>
              </a:solidFill>
              <a:prstDash val="solid"/>
              <a:round/>
              <a:headEnd type="none" w="sm" len="sm"/>
              <a:tailEnd type="none" w="sm" len="sm"/>
            </a:ln>
          </p:spPr>
          <p:txBody>
            <a:bodyPr/>
            <a:lstStyle/>
            <a:p>
              <a:pPr>
                <a:lnSpc>
                  <a:spcPct val="120000"/>
                </a:lnSpc>
              </a:pPr>
              <a:endParaRPr lang="zh-CN" altLang="en-US" sz="525">
                <a:gradFill>
                  <a:gsLst>
                    <a:gs pos="50000">
                      <a:schemeClr val="accent2"/>
                    </a:gs>
                    <a:gs pos="0">
                      <a:schemeClr val="accent1"/>
                    </a:gs>
                    <a:gs pos="100000">
                      <a:schemeClr val="accent3"/>
                    </a:gs>
                  </a:gsLst>
                  <a:lin ang="5400000" scaled="1"/>
                </a:gradFill>
                <a:cs typeface="+mn-ea"/>
                <a:sym typeface="+mn-lt"/>
              </a:endParaRPr>
            </a:p>
          </p:txBody>
        </p:sp>
        <p:sp>
          <p:nvSpPr>
            <p:cNvPr id="101" name="Freeform 1067"/>
            <p:cNvSpPr/>
            <p:nvPr/>
          </p:nvSpPr>
          <p:spPr bwMode="auto">
            <a:xfrm rot="356891">
              <a:off x="7321695" y="5738911"/>
              <a:ext cx="107012" cy="73059"/>
            </a:xfrm>
            <a:custGeom>
              <a:avLst/>
              <a:gdLst>
                <a:gd name="T0" fmla="*/ 4 w 72"/>
                <a:gd name="T1" fmla="*/ 9 h 50"/>
                <a:gd name="T2" fmla="*/ 20 w 72"/>
                <a:gd name="T3" fmla="*/ 13 h 50"/>
                <a:gd name="T4" fmla="*/ 39 w 72"/>
                <a:gd name="T5" fmla="*/ 0 h 50"/>
                <a:gd name="T6" fmla="*/ 47 w 72"/>
                <a:gd name="T7" fmla="*/ 23 h 50"/>
                <a:gd name="T8" fmla="*/ 28 w 72"/>
                <a:gd name="T9" fmla="*/ 31 h 50"/>
                <a:gd name="T10" fmla="*/ 4 w 72"/>
                <a:gd name="T11" fmla="*/ 29 h 50"/>
                <a:gd name="T12" fmla="*/ 0 w 72"/>
                <a:gd name="T13" fmla="*/ 13 h 50"/>
                <a:gd name="T14" fmla="*/ 4 w 72"/>
                <a:gd name="T15" fmla="*/ 9 h 50"/>
                <a:gd name="T16" fmla="*/ 4 w 72"/>
                <a:gd name="T17" fmla="*/ 9 h 5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2"/>
                <a:gd name="T28" fmla="*/ 0 h 50"/>
                <a:gd name="T29" fmla="*/ 72 w 72"/>
                <a:gd name="T30" fmla="*/ 50 h 5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2" h="50">
                  <a:moveTo>
                    <a:pt x="6" y="14"/>
                  </a:moveTo>
                  <a:lnTo>
                    <a:pt x="30" y="21"/>
                  </a:lnTo>
                  <a:lnTo>
                    <a:pt x="59" y="0"/>
                  </a:lnTo>
                  <a:lnTo>
                    <a:pt x="71" y="36"/>
                  </a:lnTo>
                  <a:lnTo>
                    <a:pt x="42" y="49"/>
                  </a:lnTo>
                  <a:lnTo>
                    <a:pt x="6" y="47"/>
                  </a:lnTo>
                  <a:lnTo>
                    <a:pt x="0" y="21"/>
                  </a:lnTo>
                  <a:lnTo>
                    <a:pt x="6" y="14"/>
                  </a:lnTo>
                </a:path>
              </a:pathLst>
            </a:custGeom>
            <a:grpFill/>
            <a:ln w="6350" cap="flat" cmpd="sng">
              <a:solidFill>
                <a:schemeClr val="tx1">
                  <a:lumMod val="50000"/>
                  <a:lumOff val="50000"/>
                </a:schemeClr>
              </a:solidFill>
              <a:prstDash val="solid"/>
              <a:round/>
              <a:headEnd type="none" w="sm" len="sm"/>
              <a:tailEnd type="none" w="sm" len="sm"/>
            </a:ln>
          </p:spPr>
          <p:txBody>
            <a:bodyPr/>
            <a:lstStyle/>
            <a:p>
              <a:pPr>
                <a:lnSpc>
                  <a:spcPct val="120000"/>
                </a:lnSpc>
              </a:pPr>
              <a:endParaRPr lang="zh-CN" altLang="en-US" sz="525">
                <a:gradFill>
                  <a:gsLst>
                    <a:gs pos="50000">
                      <a:schemeClr val="accent2"/>
                    </a:gs>
                    <a:gs pos="0">
                      <a:schemeClr val="accent1"/>
                    </a:gs>
                    <a:gs pos="100000">
                      <a:schemeClr val="accent3"/>
                    </a:gs>
                  </a:gsLst>
                  <a:lin ang="5400000" scaled="1"/>
                </a:gradFill>
                <a:cs typeface="+mn-ea"/>
                <a:sym typeface="+mn-lt"/>
              </a:endParaRPr>
            </a:p>
          </p:txBody>
        </p:sp>
        <p:sp>
          <p:nvSpPr>
            <p:cNvPr id="102" name="Freeform 1068"/>
            <p:cNvSpPr/>
            <p:nvPr/>
          </p:nvSpPr>
          <p:spPr bwMode="auto">
            <a:xfrm rot="356891">
              <a:off x="8179615" y="5266879"/>
              <a:ext cx="193639" cy="518208"/>
            </a:xfrm>
            <a:custGeom>
              <a:avLst/>
              <a:gdLst>
                <a:gd name="T0" fmla="*/ 88 w 129"/>
                <a:gd name="T1" fmla="*/ 68 h 338"/>
                <a:gd name="T2" fmla="*/ 70 w 129"/>
                <a:gd name="T3" fmla="*/ 176 h 338"/>
                <a:gd name="T4" fmla="*/ 62 w 129"/>
                <a:gd name="T5" fmla="*/ 210 h 338"/>
                <a:gd name="T6" fmla="*/ 62 w 129"/>
                <a:gd name="T7" fmla="*/ 238 h 338"/>
                <a:gd name="T8" fmla="*/ 54 w 129"/>
                <a:gd name="T9" fmla="*/ 247 h 338"/>
                <a:gd name="T10" fmla="*/ 36 w 129"/>
                <a:gd name="T11" fmla="*/ 217 h 338"/>
                <a:gd name="T12" fmla="*/ 16 w 129"/>
                <a:gd name="T13" fmla="*/ 201 h 338"/>
                <a:gd name="T14" fmla="*/ 0 w 129"/>
                <a:gd name="T15" fmla="*/ 154 h 338"/>
                <a:gd name="T16" fmla="*/ 2 w 129"/>
                <a:gd name="T17" fmla="*/ 109 h 338"/>
                <a:gd name="T18" fmla="*/ 30 w 129"/>
                <a:gd name="T19" fmla="*/ 30 h 338"/>
                <a:gd name="T20" fmla="*/ 63 w 129"/>
                <a:gd name="T21" fmla="*/ 0 h 338"/>
                <a:gd name="T22" fmla="*/ 84 w 129"/>
                <a:gd name="T23" fmla="*/ 11 h 338"/>
                <a:gd name="T24" fmla="*/ 88 w 129"/>
                <a:gd name="T25" fmla="*/ 68 h 338"/>
                <a:gd name="T26" fmla="*/ 88 w 129"/>
                <a:gd name="T27" fmla="*/ 68 h 338"/>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129"/>
                <a:gd name="T43" fmla="*/ 0 h 338"/>
                <a:gd name="T44" fmla="*/ 129 w 129"/>
                <a:gd name="T45" fmla="*/ 338 h 338"/>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129" h="338">
                  <a:moveTo>
                    <a:pt x="128" y="92"/>
                  </a:moveTo>
                  <a:lnTo>
                    <a:pt x="101" y="239"/>
                  </a:lnTo>
                  <a:lnTo>
                    <a:pt x="89" y="286"/>
                  </a:lnTo>
                  <a:lnTo>
                    <a:pt x="89" y="325"/>
                  </a:lnTo>
                  <a:lnTo>
                    <a:pt x="78" y="337"/>
                  </a:lnTo>
                  <a:lnTo>
                    <a:pt x="52" y="296"/>
                  </a:lnTo>
                  <a:lnTo>
                    <a:pt x="23" y="274"/>
                  </a:lnTo>
                  <a:lnTo>
                    <a:pt x="0" y="209"/>
                  </a:lnTo>
                  <a:lnTo>
                    <a:pt x="2" y="149"/>
                  </a:lnTo>
                  <a:lnTo>
                    <a:pt x="44" y="41"/>
                  </a:lnTo>
                  <a:lnTo>
                    <a:pt x="91" y="0"/>
                  </a:lnTo>
                  <a:lnTo>
                    <a:pt x="121" y="14"/>
                  </a:lnTo>
                  <a:lnTo>
                    <a:pt x="128" y="92"/>
                  </a:lnTo>
                </a:path>
              </a:pathLst>
            </a:custGeom>
            <a:grpFill/>
            <a:ln w="6350" cap="flat" cmpd="sng">
              <a:solidFill>
                <a:schemeClr val="tx1">
                  <a:lumMod val="50000"/>
                  <a:lumOff val="50000"/>
                </a:schemeClr>
              </a:solidFill>
              <a:prstDash val="solid"/>
              <a:round/>
              <a:headEnd type="none" w="sm" len="sm"/>
              <a:tailEnd type="none" w="sm" len="sm"/>
            </a:ln>
          </p:spPr>
          <p:txBody>
            <a:bodyPr/>
            <a:lstStyle/>
            <a:p>
              <a:pPr>
                <a:lnSpc>
                  <a:spcPct val="120000"/>
                </a:lnSpc>
              </a:pPr>
              <a:endParaRPr lang="zh-CN" altLang="en-US" sz="525">
                <a:gradFill>
                  <a:gsLst>
                    <a:gs pos="50000">
                      <a:schemeClr val="accent2"/>
                    </a:gs>
                    <a:gs pos="0">
                      <a:schemeClr val="accent1"/>
                    </a:gs>
                    <a:gs pos="100000">
                      <a:schemeClr val="accent3"/>
                    </a:gs>
                  </a:gsLst>
                  <a:lin ang="5400000" scaled="1"/>
                </a:gradFill>
                <a:cs typeface="+mn-ea"/>
                <a:sym typeface="+mn-lt"/>
              </a:endParaRPr>
            </a:p>
          </p:txBody>
        </p:sp>
        <p:sp>
          <p:nvSpPr>
            <p:cNvPr id="103" name="Freeform 1069"/>
            <p:cNvSpPr/>
            <p:nvPr/>
          </p:nvSpPr>
          <p:spPr bwMode="auto">
            <a:xfrm rot="356891">
              <a:off x="6768803" y="5294867"/>
              <a:ext cx="978393" cy="834231"/>
            </a:xfrm>
            <a:custGeom>
              <a:avLst/>
              <a:gdLst>
                <a:gd name="T0" fmla="*/ 132 w 648"/>
                <a:gd name="T1" fmla="*/ 58 h 546"/>
                <a:gd name="T2" fmla="*/ 139 w 648"/>
                <a:gd name="T3" fmla="*/ 31 h 546"/>
                <a:gd name="T4" fmla="*/ 180 w 648"/>
                <a:gd name="T5" fmla="*/ 47 h 546"/>
                <a:gd name="T6" fmla="*/ 180 w 648"/>
                <a:gd name="T7" fmla="*/ 25 h 546"/>
                <a:gd name="T8" fmla="*/ 197 w 648"/>
                <a:gd name="T9" fmla="*/ 4 h 546"/>
                <a:gd name="T10" fmla="*/ 244 w 648"/>
                <a:gd name="T11" fmla="*/ 0 h 546"/>
                <a:gd name="T12" fmla="*/ 285 w 648"/>
                <a:gd name="T13" fmla="*/ 4 h 546"/>
                <a:gd name="T14" fmla="*/ 281 w 648"/>
                <a:gd name="T15" fmla="*/ 29 h 546"/>
                <a:gd name="T16" fmla="*/ 267 w 648"/>
                <a:gd name="T17" fmla="*/ 59 h 546"/>
                <a:gd name="T18" fmla="*/ 338 w 648"/>
                <a:gd name="T19" fmla="*/ 40 h 546"/>
                <a:gd name="T20" fmla="*/ 365 w 648"/>
                <a:gd name="T21" fmla="*/ 47 h 546"/>
                <a:gd name="T22" fmla="*/ 360 w 648"/>
                <a:gd name="T23" fmla="*/ 24 h 546"/>
                <a:gd name="T24" fmla="*/ 408 w 648"/>
                <a:gd name="T25" fmla="*/ 39 h 546"/>
                <a:gd name="T26" fmla="*/ 436 w 648"/>
                <a:gd name="T27" fmla="*/ 59 h 546"/>
                <a:gd name="T28" fmla="*/ 441 w 648"/>
                <a:gd name="T29" fmla="*/ 111 h 546"/>
                <a:gd name="T30" fmla="*/ 421 w 648"/>
                <a:gd name="T31" fmla="*/ 134 h 546"/>
                <a:gd name="T32" fmla="*/ 382 w 648"/>
                <a:gd name="T33" fmla="*/ 170 h 546"/>
                <a:gd name="T34" fmla="*/ 362 w 648"/>
                <a:gd name="T35" fmla="*/ 177 h 546"/>
                <a:gd name="T36" fmla="*/ 352 w 648"/>
                <a:gd name="T37" fmla="*/ 182 h 546"/>
                <a:gd name="T38" fmla="*/ 320 w 648"/>
                <a:gd name="T39" fmla="*/ 192 h 546"/>
                <a:gd name="T40" fmla="*/ 295 w 648"/>
                <a:gd name="T41" fmla="*/ 196 h 546"/>
                <a:gd name="T42" fmla="*/ 235 w 648"/>
                <a:gd name="T43" fmla="*/ 188 h 546"/>
                <a:gd name="T44" fmla="*/ 242 w 648"/>
                <a:gd name="T45" fmla="*/ 233 h 546"/>
                <a:gd name="T46" fmla="*/ 203 w 648"/>
                <a:gd name="T47" fmla="*/ 263 h 546"/>
                <a:gd name="T48" fmla="*/ 164 w 648"/>
                <a:gd name="T49" fmla="*/ 277 h 546"/>
                <a:gd name="T50" fmla="*/ 117 w 648"/>
                <a:gd name="T51" fmla="*/ 295 h 546"/>
                <a:gd name="T52" fmla="*/ 44 w 648"/>
                <a:gd name="T53" fmla="*/ 331 h 546"/>
                <a:gd name="T54" fmla="*/ 54 w 648"/>
                <a:gd name="T55" fmla="*/ 381 h 546"/>
                <a:gd name="T56" fmla="*/ 20 w 648"/>
                <a:gd name="T57" fmla="*/ 394 h 546"/>
                <a:gd name="T58" fmla="*/ 4 w 648"/>
                <a:gd name="T59" fmla="*/ 324 h 546"/>
                <a:gd name="T60" fmla="*/ 19 w 648"/>
                <a:gd name="T61" fmla="*/ 284 h 546"/>
                <a:gd name="T62" fmla="*/ 37 w 648"/>
                <a:gd name="T63" fmla="*/ 264 h 546"/>
                <a:gd name="T64" fmla="*/ 60 w 648"/>
                <a:gd name="T65" fmla="*/ 231 h 546"/>
                <a:gd name="T66" fmla="*/ 94 w 648"/>
                <a:gd name="T67" fmla="*/ 164 h 546"/>
                <a:gd name="T68" fmla="*/ 121 w 648"/>
                <a:gd name="T69" fmla="*/ 112 h 546"/>
                <a:gd name="T70" fmla="*/ 121 w 648"/>
                <a:gd name="T71" fmla="*/ 68 h 54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648"/>
                <a:gd name="T109" fmla="*/ 0 h 546"/>
                <a:gd name="T110" fmla="*/ 648 w 648"/>
                <a:gd name="T111" fmla="*/ 546 h 54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648" h="546">
                  <a:moveTo>
                    <a:pt x="172" y="93"/>
                  </a:moveTo>
                  <a:lnTo>
                    <a:pt x="189" y="79"/>
                  </a:lnTo>
                  <a:lnTo>
                    <a:pt x="189" y="53"/>
                  </a:lnTo>
                  <a:lnTo>
                    <a:pt x="198" y="43"/>
                  </a:lnTo>
                  <a:lnTo>
                    <a:pt x="220" y="46"/>
                  </a:lnTo>
                  <a:lnTo>
                    <a:pt x="257" y="64"/>
                  </a:lnTo>
                  <a:lnTo>
                    <a:pt x="263" y="50"/>
                  </a:lnTo>
                  <a:lnTo>
                    <a:pt x="255" y="35"/>
                  </a:lnTo>
                  <a:lnTo>
                    <a:pt x="257" y="24"/>
                  </a:lnTo>
                  <a:lnTo>
                    <a:pt x="281" y="4"/>
                  </a:lnTo>
                  <a:lnTo>
                    <a:pt x="322" y="16"/>
                  </a:lnTo>
                  <a:lnTo>
                    <a:pt x="346" y="0"/>
                  </a:lnTo>
                  <a:lnTo>
                    <a:pt x="364" y="17"/>
                  </a:lnTo>
                  <a:lnTo>
                    <a:pt x="406" y="6"/>
                  </a:lnTo>
                  <a:lnTo>
                    <a:pt x="415" y="21"/>
                  </a:lnTo>
                  <a:lnTo>
                    <a:pt x="401" y="40"/>
                  </a:lnTo>
                  <a:lnTo>
                    <a:pt x="379" y="72"/>
                  </a:lnTo>
                  <a:lnTo>
                    <a:pt x="379" y="81"/>
                  </a:lnTo>
                  <a:lnTo>
                    <a:pt x="392" y="91"/>
                  </a:lnTo>
                  <a:lnTo>
                    <a:pt x="480" y="55"/>
                  </a:lnTo>
                  <a:lnTo>
                    <a:pt x="511" y="72"/>
                  </a:lnTo>
                  <a:lnTo>
                    <a:pt x="520" y="64"/>
                  </a:lnTo>
                  <a:lnTo>
                    <a:pt x="511" y="43"/>
                  </a:lnTo>
                  <a:lnTo>
                    <a:pt x="513" y="33"/>
                  </a:lnTo>
                  <a:lnTo>
                    <a:pt x="570" y="43"/>
                  </a:lnTo>
                  <a:lnTo>
                    <a:pt x="580" y="53"/>
                  </a:lnTo>
                  <a:lnTo>
                    <a:pt x="596" y="50"/>
                  </a:lnTo>
                  <a:lnTo>
                    <a:pt x="620" y="81"/>
                  </a:lnTo>
                  <a:lnTo>
                    <a:pt x="647" y="139"/>
                  </a:lnTo>
                  <a:lnTo>
                    <a:pt x="628" y="152"/>
                  </a:lnTo>
                  <a:lnTo>
                    <a:pt x="613" y="180"/>
                  </a:lnTo>
                  <a:lnTo>
                    <a:pt x="600" y="185"/>
                  </a:lnTo>
                  <a:lnTo>
                    <a:pt x="587" y="212"/>
                  </a:lnTo>
                  <a:lnTo>
                    <a:pt x="544" y="233"/>
                  </a:lnTo>
                  <a:lnTo>
                    <a:pt x="526" y="225"/>
                  </a:lnTo>
                  <a:lnTo>
                    <a:pt x="515" y="243"/>
                  </a:lnTo>
                  <a:lnTo>
                    <a:pt x="515" y="250"/>
                  </a:lnTo>
                  <a:lnTo>
                    <a:pt x="502" y="250"/>
                  </a:lnTo>
                  <a:lnTo>
                    <a:pt x="478" y="250"/>
                  </a:lnTo>
                  <a:lnTo>
                    <a:pt x="456" y="265"/>
                  </a:lnTo>
                  <a:lnTo>
                    <a:pt x="441" y="255"/>
                  </a:lnTo>
                  <a:lnTo>
                    <a:pt x="421" y="269"/>
                  </a:lnTo>
                  <a:lnTo>
                    <a:pt x="373" y="289"/>
                  </a:lnTo>
                  <a:lnTo>
                    <a:pt x="334" y="258"/>
                  </a:lnTo>
                  <a:lnTo>
                    <a:pt x="332" y="282"/>
                  </a:lnTo>
                  <a:lnTo>
                    <a:pt x="344" y="320"/>
                  </a:lnTo>
                  <a:lnTo>
                    <a:pt x="310" y="335"/>
                  </a:lnTo>
                  <a:lnTo>
                    <a:pt x="289" y="361"/>
                  </a:lnTo>
                  <a:lnTo>
                    <a:pt x="253" y="371"/>
                  </a:lnTo>
                  <a:lnTo>
                    <a:pt x="233" y="380"/>
                  </a:lnTo>
                  <a:lnTo>
                    <a:pt x="193" y="380"/>
                  </a:lnTo>
                  <a:lnTo>
                    <a:pt x="167" y="406"/>
                  </a:lnTo>
                  <a:lnTo>
                    <a:pt x="98" y="430"/>
                  </a:lnTo>
                  <a:lnTo>
                    <a:pt x="62" y="455"/>
                  </a:lnTo>
                  <a:lnTo>
                    <a:pt x="45" y="472"/>
                  </a:lnTo>
                  <a:lnTo>
                    <a:pt x="78" y="525"/>
                  </a:lnTo>
                  <a:lnTo>
                    <a:pt x="55" y="545"/>
                  </a:lnTo>
                  <a:lnTo>
                    <a:pt x="29" y="542"/>
                  </a:lnTo>
                  <a:lnTo>
                    <a:pt x="0" y="486"/>
                  </a:lnTo>
                  <a:lnTo>
                    <a:pt x="5" y="445"/>
                  </a:lnTo>
                  <a:lnTo>
                    <a:pt x="5" y="426"/>
                  </a:lnTo>
                  <a:lnTo>
                    <a:pt x="27" y="390"/>
                  </a:lnTo>
                  <a:lnTo>
                    <a:pt x="55" y="383"/>
                  </a:lnTo>
                  <a:lnTo>
                    <a:pt x="53" y="364"/>
                  </a:lnTo>
                  <a:lnTo>
                    <a:pt x="82" y="351"/>
                  </a:lnTo>
                  <a:lnTo>
                    <a:pt x="86" y="318"/>
                  </a:lnTo>
                  <a:lnTo>
                    <a:pt x="136" y="277"/>
                  </a:lnTo>
                  <a:lnTo>
                    <a:pt x="134" y="225"/>
                  </a:lnTo>
                  <a:lnTo>
                    <a:pt x="174" y="173"/>
                  </a:lnTo>
                  <a:lnTo>
                    <a:pt x="172" y="154"/>
                  </a:lnTo>
                  <a:lnTo>
                    <a:pt x="184" y="137"/>
                  </a:lnTo>
                  <a:lnTo>
                    <a:pt x="172" y="93"/>
                  </a:lnTo>
                </a:path>
              </a:pathLst>
            </a:custGeom>
            <a:grpFill/>
            <a:ln w="6350" cap="flat" cmpd="sng">
              <a:solidFill>
                <a:schemeClr val="tx1">
                  <a:lumMod val="50000"/>
                  <a:lumOff val="50000"/>
                </a:schemeClr>
              </a:solidFill>
              <a:prstDash val="solid"/>
              <a:round/>
              <a:headEnd type="none" w="sm" len="sm"/>
              <a:tailEnd type="none" w="sm" len="sm"/>
            </a:ln>
          </p:spPr>
          <p:txBody>
            <a:bodyPr/>
            <a:lstStyle/>
            <a:p>
              <a:pPr>
                <a:lnSpc>
                  <a:spcPct val="120000"/>
                </a:lnSpc>
              </a:pPr>
              <a:endParaRPr lang="zh-CN" altLang="en-US" sz="525">
                <a:gradFill>
                  <a:gsLst>
                    <a:gs pos="50000">
                      <a:schemeClr val="accent2"/>
                    </a:gs>
                    <a:gs pos="0">
                      <a:schemeClr val="accent1"/>
                    </a:gs>
                    <a:gs pos="100000">
                      <a:schemeClr val="accent3"/>
                    </a:gs>
                  </a:gsLst>
                  <a:lin ang="5400000" scaled="1"/>
                </a:gradFill>
                <a:cs typeface="+mn-ea"/>
                <a:sym typeface="+mn-lt"/>
              </a:endParaRPr>
            </a:p>
          </p:txBody>
        </p:sp>
        <p:sp>
          <p:nvSpPr>
            <p:cNvPr id="104" name="Freeform 1070"/>
            <p:cNvSpPr/>
            <p:nvPr/>
          </p:nvSpPr>
          <p:spPr bwMode="auto">
            <a:xfrm rot="356891">
              <a:off x="6048598" y="5137838"/>
              <a:ext cx="1015760" cy="747577"/>
            </a:xfrm>
            <a:custGeom>
              <a:avLst/>
              <a:gdLst>
                <a:gd name="T0" fmla="*/ 21 w 673"/>
                <a:gd name="T1" fmla="*/ 137 h 490"/>
                <a:gd name="T2" fmla="*/ 52 w 673"/>
                <a:gd name="T3" fmla="*/ 123 h 490"/>
                <a:gd name="T4" fmla="*/ 102 w 673"/>
                <a:gd name="T5" fmla="*/ 136 h 490"/>
                <a:gd name="T6" fmla="*/ 110 w 673"/>
                <a:gd name="T7" fmla="*/ 113 h 490"/>
                <a:gd name="T8" fmla="*/ 179 w 673"/>
                <a:gd name="T9" fmla="*/ 86 h 490"/>
                <a:gd name="T10" fmla="*/ 235 w 673"/>
                <a:gd name="T11" fmla="*/ 70 h 490"/>
                <a:gd name="T12" fmla="*/ 259 w 673"/>
                <a:gd name="T13" fmla="*/ 75 h 490"/>
                <a:gd name="T14" fmla="*/ 276 w 673"/>
                <a:gd name="T15" fmla="*/ 62 h 490"/>
                <a:gd name="T16" fmla="*/ 284 w 673"/>
                <a:gd name="T17" fmla="*/ 48 h 490"/>
                <a:gd name="T18" fmla="*/ 307 w 673"/>
                <a:gd name="T19" fmla="*/ 31 h 490"/>
                <a:gd name="T20" fmla="*/ 338 w 673"/>
                <a:gd name="T21" fmla="*/ 13 h 490"/>
                <a:gd name="T22" fmla="*/ 350 w 673"/>
                <a:gd name="T23" fmla="*/ 29 h 490"/>
                <a:gd name="T24" fmla="*/ 380 w 673"/>
                <a:gd name="T25" fmla="*/ 6 h 490"/>
                <a:gd name="T26" fmla="*/ 412 w 673"/>
                <a:gd name="T27" fmla="*/ 6 h 490"/>
                <a:gd name="T28" fmla="*/ 427 w 673"/>
                <a:gd name="T29" fmla="*/ 32 h 490"/>
                <a:gd name="T30" fmla="*/ 408 w 673"/>
                <a:gd name="T31" fmla="*/ 78 h 490"/>
                <a:gd name="T32" fmla="*/ 408 w 673"/>
                <a:gd name="T33" fmla="*/ 99 h 490"/>
                <a:gd name="T34" fmla="*/ 439 w 673"/>
                <a:gd name="T35" fmla="*/ 115 h 490"/>
                <a:gd name="T36" fmla="*/ 463 w 673"/>
                <a:gd name="T37" fmla="*/ 107 h 490"/>
                <a:gd name="T38" fmla="*/ 463 w 673"/>
                <a:gd name="T39" fmla="*/ 152 h 490"/>
                <a:gd name="T40" fmla="*/ 435 w 673"/>
                <a:gd name="T41" fmla="*/ 202 h 490"/>
                <a:gd name="T42" fmla="*/ 402 w 673"/>
                <a:gd name="T43" fmla="*/ 269 h 490"/>
                <a:gd name="T44" fmla="*/ 379 w 673"/>
                <a:gd name="T45" fmla="*/ 303 h 490"/>
                <a:gd name="T46" fmla="*/ 361 w 673"/>
                <a:gd name="T47" fmla="*/ 322 h 490"/>
                <a:gd name="T48" fmla="*/ 306 w 673"/>
                <a:gd name="T49" fmla="*/ 354 h 490"/>
                <a:gd name="T50" fmla="*/ 262 w 673"/>
                <a:gd name="T51" fmla="*/ 329 h 490"/>
                <a:gd name="T52" fmla="*/ 217 w 673"/>
                <a:gd name="T53" fmla="*/ 352 h 490"/>
                <a:gd name="T54" fmla="*/ 148 w 673"/>
                <a:gd name="T55" fmla="*/ 325 h 490"/>
                <a:gd name="T56" fmla="*/ 150 w 673"/>
                <a:gd name="T57" fmla="*/ 274 h 490"/>
                <a:gd name="T58" fmla="*/ 118 w 673"/>
                <a:gd name="T59" fmla="*/ 263 h 490"/>
                <a:gd name="T60" fmla="*/ 93 w 673"/>
                <a:gd name="T61" fmla="*/ 263 h 490"/>
                <a:gd name="T62" fmla="*/ 82 w 673"/>
                <a:gd name="T63" fmla="*/ 225 h 490"/>
                <a:gd name="T64" fmla="*/ 103 w 673"/>
                <a:gd name="T65" fmla="*/ 220 h 490"/>
                <a:gd name="T66" fmla="*/ 102 w 673"/>
                <a:gd name="T67" fmla="*/ 188 h 490"/>
                <a:gd name="T68" fmla="*/ 40 w 673"/>
                <a:gd name="T69" fmla="*/ 163 h 490"/>
                <a:gd name="T70" fmla="*/ 11 w 673"/>
                <a:gd name="T71" fmla="*/ 163 h 490"/>
                <a:gd name="T72" fmla="*/ 2 w 673"/>
                <a:gd name="T73" fmla="*/ 136 h 490"/>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673"/>
                <a:gd name="T112" fmla="*/ 0 h 490"/>
                <a:gd name="T113" fmla="*/ 673 w 673"/>
                <a:gd name="T114" fmla="*/ 490 h 490"/>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673" h="490">
                  <a:moveTo>
                    <a:pt x="2" y="187"/>
                  </a:moveTo>
                  <a:lnTo>
                    <a:pt x="30" y="189"/>
                  </a:lnTo>
                  <a:lnTo>
                    <a:pt x="61" y="161"/>
                  </a:lnTo>
                  <a:lnTo>
                    <a:pt x="74" y="170"/>
                  </a:lnTo>
                  <a:lnTo>
                    <a:pt x="133" y="194"/>
                  </a:lnTo>
                  <a:lnTo>
                    <a:pt x="145" y="187"/>
                  </a:lnTo>
                  <a:lnTo>
                    <a:pt x="147" y="167"/>
                  </a:lnTo>
                  <a:lnTo>
                    <a:pt x="157" y="156"/>
                  </a:lnTo>
                  <a:lnTo>
                    <a:pt x="241" y="101"/>
                  </a:lnTo>
                  <a:lnTo>
                    <a:pt x="256" y="119"/>
                  </a:lnTo>
                  <a:lnTo>
                    <a:pt x="306" y="134"/>
                  </a:lnTo>
                  <a:lnTo>
                    <a:pt x="334" y="97"/>
                  </a:lnTo>
                  <a:lnTo>
                    <a:pt x="348" y="105"/>
                  </a:lnTo>
                  <a:lnTo>
                    <a:pt x="368" y="105"/>
                  </a:lnTo>
                  <a:lnTo>
                    <a:pt x="368" y="95"/>
                  </a:lnTo>
                  <a:lnTo>
                    <a:pt x="394" y="86"/>
                  </a:lnTo>
                  <a:lnTo>
                    <a:pt x="394" y="77"/>
                  </a:lnTo>
                  <a:lnTo>
                    <a:pt x="405" y="66"/>
                  </a:lnTo>
                  <a:lnTo>
                    <a:pt x="411" y="69"/>
                  </a:lnTo>
                  <a:lnTo>
                    <a:pt x="437" y="42"/>
                  </a:lnTo>
                  <a:lnTo>
                    <a:pt x="460" y="48"/>
                  </a:lnTo>
                  <a:lnTo>
                    <a:pt x="482" y="18"/>
                  </a:lnTo>
                  <a:lnTo>
                    <a:pt x="492" y="42"/>
                  </a:lnTo>
                  <a:lnTo>
                    <a:pt x="499" y="40"/>
                  </a:lnTo>
                  <a:lnTo>
                    <a:pt x="534" y="6"/>
                  </a:lnTo>
                  <a:lnTo>
                    <a:pt x="542" y="9"/>
                  </a:lnTo>
                  <a:lnTo>
                    <a:pt x="558" y="0"/>
                  </a:lnTo>
                  <a:lnTo>
                    <a:pt x="587" y="9"/>
                  </a:lnTo>
                  <a:lnTo>
                    <a:pt x="587" y="40"/>
                  </a:lnTo>
                  <a:lnTo>
                    <a:pt x="609" y="44"/>
                  </a:lnTo>
                  <a:lnTo>
                    <a:pt x="602" y="74"/>
                  </a:lnTo>
                  <a:lnTo>
                    <a:pt x="582" y="108"/>
                  </a:lnTo>
                  <a:lnTo>
                    <a:pt x="573" y="136"/>
                  </a:lnTo>
                  <a:lnTo>
                    <a:pt x="582" y="136"/>
                  </a:lnTo>
                  <a:lnTo>
                    <a:pt x="606" y="115"/>
                  </a:lnTo>
                  <a:lnTo>
                    <a:pt x="626" y="158"/>
                  </a:lnTo>
                  <a:lnTo>
                    <a:pt x="642" y="148"/>
                  </a:lnTo>
                  <a:lnTo>
                    <a:pt x="659" y="148"/>
                  </a:lnTo>
                  <a:lnTo>
                    <a:pt x="672" y="192"/>
                  </a:lnTo>
                  <a:lnTo>
                    <a:pt x="659" y="209"/>
                  </a:lnTo>
                  <a:lnTo>
                    <a:pt x="661" y="228"/>
                  </a:lnTo>
                  <a:lnTo>
                    <a:pt x="621" y="280"/>
                  </a:lnTo>
                  <a:lnTo>
                    <a:pt x="624" y="332"/>
                  </a:lnTo>
                  <a:lnTo>
                    <a:pt x="573" y="372"/>
                  </a:lnTo>
                  <a:lnTo>
                    <a:pt x="569" y="406"/>
                  </a:lnTo>
                  <a:lnTo>
                    <a:pt x="540" y="418"/>
                  </a:lnTo>
                  <a:lnTo>
                    <a:pt x="542" y="438"/>
                  </a:lnTo>
                  <a:lnTo>
                    <a:pt x="514" y="445"/>
                  </a:lnTo>
                  <a:lnTo>
                    <a:pt x="492" y="480"/>
                  </a:lnTo>
                  <a:lnTo>
                    <a:pt x="435" y="489"/>
                  </a:lnTo>
                  <a:lnTo>
                    <a:pt x="405" y="467"/>
                  </a:lnTo>
                  <a:lnTo>
                    <a:pt x="374" y="454"/>
                  </a:lnTo>
                  <a:lnTo>
                    <a:pt x="344" y="485"/>
                  </a:lnTo>
                  <a:lnTo>
                    <a:pt x="310" y="487"/>
                  </a:lnTo>
                  <a:lnTo>
                    <a:pt x="280" y="489"/>
                  </a:lnTo>
                  <a:lnTo>
                    <a:pt x="210" y="449"/>
                  </a:lnTo>
                  <a:lnTo>
                    <a:pt x="197" y="414"/>
                  </a:lnTo>
                  <a:lnTo>
                    <a:pt x="214" y="379"/>
                  </a:lnTo>
                  <a:lnTo>
                    <a:pt x="195" y="363"/>
                  </a:lnTo>
                  <a:lnTo>
                    <a:pt x="169" y="363"/>
                  </a:lnTo>
                  <a:lnTo>
                    <a:pt x="162" y="357"/>
                  </a:lnTo>
                  <a:lnTo>
                    <a:pt x="133" y="363"/>
                  </a:lnTo>
                  <a:lnTo>
                    <a:pt x="105" y="344"/>
                  </a:lnTo>
                  <a:lnTo>
                    <a:pt x="116" y="312"/>
                  </a:lnTo>
                  <a:lnTo>
                    <a:pt x="138" y="310"/>
                  </a:lnTo>
                  <a:lnTo>
                    <a:pt x="147" y="304"/>
                  </a:lnTo>
                  <a:lnTo>
                    <a:pt x="153" y="276"/>
                  </a:lnTo>
                  <a:lnTo>
                    <a:pt x="145" y="260"/>
                  </a:lnTo>
                  <a:lnTo>
                    <a:pt x="70" y="247"/>
                  </a:lnTo>
                  <a:lnTo>
                    <a:pt x="57" y="225"/>
                  </a:lnTo>
                  <a:lnTo>
                    <a:pt x="35" y="225"/>
                  </a:lnTo>
                  <a:lnTo>
                    <a:pt x="16" y="225"/>
                  </a:lnTo>
                  <a:lnTo>
                    <a:pt x="0" y="201"/>
                  </a:lnTo>
                  <a:lnTo>
                    <a:pt x="2" y="187"/>
                  </a:lnTo>
                </a:path>
              </a:pathLst>
            </a:custGeom>
            <a:grpFill/>
            <a:ln w="6350" cap="flat" cmpd="sng">
              <a:solidFill>
                <a:schemeClr val="tx1">
                  <a:lumMod val="50000"/>
                  <a:lumOff val="50000"/>
                </a:schemeClr>
              </a:solidFill>
              <a:prstDash val="solid"/>
              <a:round/>
              <a:headEnd type="none" w="sm" len="sm"/>
              <a:tailEnd type="none" w="sm" len="sm"/>
            </a:ln>
          </p:spPr>
          <p:txBody>
            <a:bodyPr/>
            <a:lstStyle/>
            <a:p>
              <a:pPr>
                <a:lnSpc>
                  <a:spcPct val="120000"/>
                </a:lnSpc>
              </a:pPr>
              <a:endParaRPr lang="zh-CN" altLang="en-US" sz="525">
                <a:gradFill>
                  <a:gsLst>
                    <a:gs pos="50000">
                      <a:schemeClr val="accent2"/>
                    </a:gs>
                    <a:gs pos="0">
                      <a:schemeClr val="accent1"/>
                    </a:gs>
                    <a:gs pos="100000">
                      <a:schemeClr val="accent3"/>
                    </a:gs>
                  </a:gsLst>
                  <a:lin ang="5400000" scaled="1"/>
                </a:gradFill>
                <a:cs typeface="+mn-ea"/>
                <a:sym typeface="+mn-lt"/>
              </a:endParaRPr>
            </a:p>
          </p:txBody>
        </p:sp>
        <p:sp>
          <p:nvSpPr>
            <p:cNvPr id="105" name="Freeform 1071"/>
            <p:cNvSpPr/>
            <p:nvPr/>
          </p:nvSpPr>
          <p:spPr bwMode="auto">
            <a:xfrm rot="356891">
              <a:off x="6584534" y="6099406"/>
              <a:ext cx="324432" cy="302428"/>
            </a:xfrm>
            <a:custGeom>
              <a:avLst/>
              <a:gdLst>
                <a:gd name="T0" fmla="*/ 152 w 214"/>
                <a:gd name="T1" fmla="*/ 24 h 199"/>
                <a:gd name="T2" fmla="*/ 123 w 214"/>
                <a:gd name="T3" fmla="*/ 75 h 199"/>
                <a:gd name="T4" fmla="*/ 123 w 214"/>
                <a:gd name="T5" fmla="*/ 96 h 199"/>
                <a:gd name="T6" fmla="*/ 68 w 214"/>
                <a:gd name="T7" fmla="*/ 141 h 199"/>
                <a:gd name="T8" fmla="*/ 10 w 214"/>
                <a:gd name="T9" fmla="*/ 123 h 199"/>
                <a:gd name="T10" fmla="*/ 0 w 214"/>
                <a:gd name="T11" fmla="*/ 80 h 199"/>
                <a:gd name="T12" fmla="*/ 4 w 214"/>
                <a:gd name="T13" fmla="*/ 61 h 199"/>
                <a:gd name="T14" fmla="*/ 33 w 214"/>
                <a:gd name="T15" fmla="*/ 30 h 199"/>
                <a:gd name="T16" fmla="*/ 44 w 214"/>
                <a:gd name="T17" fmla="*/ 20 h 199"/>
                <a:gd name="T18" fmla="*/ 96 w 214"/>
                <a:gd name="T19" fmla="*/ 11 h 199"/>
                <a:gd name="T20" fmla="*/ 119 w 214"/>
                <a:gd name="T21" fmla="*/ 9 h 199"/>
                <a:gd name="T22" fmla="*/ 127 w 214"/>
                <a:gd name="T23" fmla="*/ 0 h 199"/>
                <a:gd name="T24" fmla="*/ 144 w 214"/>
                <a:gd name="T25" fmla="*/ 4 h 199"/>
                <a:gd name="T26" fmla="*/ 152 w 214"/>
                <a:gd name="T27" fmla="*/ 24 h 199"/>
                <a:gd name="T28" fmla="*/ 152 w 214"/>
                <a:gd name="T29" fmla="*/ 24 h 199"/>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214"/>
                <a:gd name="T46" fmla="*/ 0 h 199"/>
                <a:gd name="T47" fmla="*/ 214 w 214"/>
                <a:gd name="T48" fmla="*/ 199 h 199"/>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214" h="199">
                  <a:moveTo>
                    <a:pt x="213" y="34"/>
                  </a:moveTo>
                  <a:lnTo>
                    <a:pt x="174" y="105"/>
                  </a:lnTo>
                  <a:lnTo>
                    <a:pt x="174" y="134"/>
                  </a:lnTo>
                  <a:lnTo>
                    <a:pt x="95" y="198"/>
                  </a:lnTo>
                  <a:lnTo>
                    <a:pt x="14" y="171"/>
                  </a:lnTo>
                  <a:lnTo>
                    <a:pt x="0" y="111"/>
                  </a:lnTo>
                  <a:lnTo>
                    <a:pt x="4" y="85"/>
                  </a:lnTo>
                  <a:lnTo>
                    <a:pt x="47" y="41"/>
                  </a:lnTo>
                  <a:lnTo>
                    <a:pt x="62" y="28"/>
                  </a:lnTo>
                  <a:lnTo>
                    <a:pt x="135" y="14"/>
                  </a:lnTo>
                  <a:lnTo>
                    <a:pt x="167" y="12"/>
                  </a:lnTo>
                  <a:lnTo>
                    <a:pt x="178" y="0"/>
                  </a:lnTo>
                  <a:lnTo>
                    <a:pt x="202" y="5"/>
                  </a:lnTo>
                  <a:lnTo>
                    <a:pt x="213" y="34"/>
                  </a:lnTo>
                </a:path>
              </a:pathLst>
            </a:custGeom>
            <a:grpFill/>
            <a:ln w="6350" cap="flat" cmpd="sng">
              <a:solidFill>
                <a:schemeClr val="tx1">
                  <a:lumMod val="50000"/>
                  <a:lumOff val="50000"/>
                </a:schemeClr>
              </a:solidFill>
              <a:prstDash val="solid"/>
              <a:round/>
              <a:headEnd type="none" w="sm" len="sm"/>
              <a:tailEnd type="none" w="sm" len="sm"/>
            </a:ln>
          </p:spPr>
          <p:txBody>
            <a:bodyPr/>
            <a:lstStyle/>
            <a:p>
              <a:pPr>
                <a:lnSpc>
                  <a:spcPct val="120000"/>
                </a:lnSpc>
              </a:pPr>
              <a:endParaRPr lang="zh-CN" altLang="en-US" sz="525">
                <a:gradFill>
                  <a:gsLst>
                    <a:gs pos="50000">
                      <a:schemeClr val="accent2"/>
                    </a:gs>
                    <a:gs pos="0">
                      <a:schemeClr val="accent1"/>
                    </a:gs>
                    <a:gs pos="100000">
                      <a:schemeClr val="accent3"/>
                    </a:gs>
                  </a:gsLst>
                  <a:lin ang="5400000" scaled="1"/>
                </a:gradFill>
                <a:cs typeface="+mn-ea"/>
                <a:sym typeface="+mn-lt"/>
              </a:endParaRPr>
            </a:p>
          </p:txBody>
        </p:sp>
        <p:sp>
          <p:nvSpPr>
            <p:cNvPr id="109" name="Freeform 1072"/>
            <p:cNvSpPr/>
            <p:nvPr/>
          </p:nvSpPr>
          <p:spPr bwMode="auto">
            <a:xfrm rot="356891">
              <a:off x="5139912" y="4655943"/>
              <a:ext cx="1165238" cy="1230106"/>
            </a:xfrm>
            <a:custGeom>
              <a:avLst/>
              <a:gdLst>
                <a:gd name="T0" fmla="*/ 472 w 773"/>
                <a:gd name="T1" fmla="*/ 91 h 806"/>
                <a:gd name="T2" fmla="*/ 436 w 773"/>
                <a:gd name="T3" fmla="*/ 101 h 806"/>
                <a:gd name="T4" fmla="*/ 419 w 773"/>
                <a:gd name="T5" fmla="*/ 72 h 806"/>
                <a:gd name="T6" fmla="*/ 410 w 773"/>
                <a:gd name="T7" fmla="*/ 51 h 806"/>
                <a:gd name="T8" fmla="*/ 382 w 773"/>
                <a:gd name="T9" fmla="*/ 52 h 806"/>
                <a:gd name="T10" fmla="*/ 369 w 773"/>
                <a:gd name="T11" fmla="*/ 75 h 806"/>
                <a:gd name="T12" fmla="*/ 369 w 773"/>
                <a:gd name="T13" fmla="*/ 102 h 806"/>
                <a:gd name="T14" fmla="*/ 337 w 773"/>
                <a:gd name="T15" fmla="*/ 202 h 806"/>
                <a:gd name="T16" fmla="*/ 310 w 773"/>
                <a:gd name="T17" fmla="*/ 210 h 806"/>
                <a:gd name="T18" fmla="*/ 259 w 773"/>
                <a:gd name="T19" fmla="*/ 224 h 806"/>
                <a:gd name="T20" fmla="*/ 184 w 773"/>
                <a:gd name="T21" fmla="*/ 101 h 806"/>
                <a:gd name="T22" fmla="*/ 158 w 773"/>
                <a:gd name="T23" fmla="*/ 82 h 806"/>
                <a:gd name="T24" fmla="*/ 153 w 773"/>
                <a:gd name="T25" fmla="*/ 52 h 806"/>
                <a:gd name="T26" fmla="*/ 116 w 773"/>
                <a:gd name="T27" fmla="*/ 72 h 806"/>
                <a:gd name="T28" fmla="*/ 101 w 773"/>
                <a:gd name="T29" fmla="*/ 0 h 806"/>
                <a:gd name="T30" fmla="*/ 75 w 773"/>
                <a:gd name="T31" fmla="*/ 29 h 806"/>
                <a:gd name="T32" fmla="*/ 72 w 773"/>
                <a:gd name="T33" fmla="*/ 74 h 806"/>
                <a:gd name="T34" fmla="*/ 55 w 773"/>
                <a:gd name="T35" fmla="*/ 66 h 806"/>
                <a:gd name="T36" fmla="*/ 55 w 773"/>
                <a:gd name="T37" fmla="*/ 118 h 806"/>
                <a:gd name="T38" fmla="*/ 75 w 773"/>
                <a:gd name="T39" fmla="*/ 125 h 806"/>
                <a:gd name="T40" fmla="*/ 74 w 773"/>
                <a:gd name="T41" fmla="*/ 239 h 806"/>
                <a:gd name="T42" fmla="*/ 12 w 773"/>
                <a:gd name="T43" fmla="*/ 313 h 806"/>
                <a:gd name="T44" fmla="*/ 0 w 773"/>
                <a:gd name="T45" fmla="*/ 333 h 806"/>
                <a:gd name="T46" fmla="*/ 2 w 773"/>
                <a:gd name="T47" fmla="*/ 378 h 806"/>
                <a:gd name="T48" fmla="*/ 35 w 773"/>
                <a:gd name="T49" fmla="*/ 374 h 806"/>
                <a:gd name="T50" fmla="*/ 72 w 773"/>
                <a:gd name="T51" fmla="*/ 388 h 806"/>
                <a:gd name="T52" fmla="*/ 82 w 773"/>
                <a:gd name="T53" fmla="*/ 428 h 806"/>
                <a:gd name="T54" fmla="*/ 112 w 773"/>
                <a:gd name="T55" fmla="*/ 438 h 806"/>
                <a:gd name="T56" fmla="*/ 110 w 773"/>
                <a:gd name="T57" fmla="*/ 463 h 806"/>
                <a:gd name="T58" fmla="*/ 99 w 773"/>
                <a:gd name="T59" fmla="*/ 504 h 806"/>
                <a:gd name="T60" fmla="*/ 121 w 773"/>
                <a:gd name="T61" fmla="*/ 513 h 806"/>
                <a:gd name="T62" fmla="*/ 144 w 773"/>
                <a:gd name="T63" fmla="*/ 532 h 806"/>
                <a:gd name="T64" fmla="*/ 185 w 773"/>
                <a:gd name="T65" fmla="*/ 559 h 806"/>
                <a:gd name="T66" fmla="*/ 226 w 773"/>
                <a:gd name="T67" fmla="*/ 546 h 806"/>
                <a:gd name="T68" fmla="*/ 229 w 773"/>
                <a:gd name="T69" fmla="*/ 574 h 806"/>
                <a:gd name="T70" fmla="*/ 255 w 773"/>
                <a:gd name="T71" fmla="*/ 579 h 806"/>
                <a:gd name="T72" fmla="*/ 266 w 773"/>
                <a:gd name="T73" fmla="*/ 577 h 806"/>
                <a:gd name="T74" fmla="*/ 256 w 773"/>
                <a:gd name="T75" fmla="*/ 504 h 806"/>
                <a:gd name="T76" fmla="*/ 289 w 773"/>
                <a:gd name="T77" fmla="*/ 490 h 806"/>
                <a:gd name="T78" fmla="*/ 310 w 773"/>
                <a:gd name="T79" fmla="*/ 472 h 806"/>
                <a:gd name="T80" fmla="*/ 361 w 773"/>
                <a:gd name="T81" fmla="*/ 472 h 806"/>
                <a:gd name="T82" fmla="*/ 384 w 773"/>
                <a:gd name="T83" fmla="*/ 470 h 806"/>
                <a:gd name="T84" fmla="*/ 405 w 773"/>
                <a:gd name="T85" fmla="*/ 485 h 806"/>
                <a:gd name="T86" fmla="*/ 422 w 773"/>
                <a:gd name="T87" fmla="*/ 464 h 806"/>
                <a:gd name="T88" fmla="*/ 445 w 773"/>
                <a:gd name="T89" fmla="*/ 465 h 806"/>
                <a:gd name="T90" fmla="*/ 475 w 773"/>
                <a:gd name="T91" fmla="*/ 430 h 806"/>
                <a:gd name="T92" fmla="*/ 506 w 773"/>
                <a:gd name="T93" fmla="*/ 437 h 806"/>
                <a:gd name="T94" fmla="*/ 529 w 773"/>
                <a:gd name="T95" fmla="*/ 411 h 806"/>
                <a:gd name="T96" fmla="*/ 540 w 773"/>
                <a:gd name="T97" fmla="*/ 387 h 806"/>
                <a:gd name="T98" fmla="*/ 481 w 773"/>
                <a:gd name="T99" fmla="*/ 366 h 806"/>
                <a:gd name="T100" fmla="*/ 457 w 773"/>
                <a:gd name="T101" fmla="*/ 350 h 806"/>
                <a:gd name="T102" fmla="*/ 431 w 773"/>
                <a:gd name="T103" fmla="*/ 332 h 806"/>
                <a:gd name="T104" fmla="*/ 439 w 773"/>
                <a:gd name="T105" fmla="*/ 284 h 806"/>
                <a:gd name="T106" fmla="*/ 436 w 773"/>
                <a:gd name="T107" fmla="*/ 196 h 806"/>
                <a:gd name="T108" fmla="*/ 390 w 773"/>
                <a:gd name="T109" fmla="*/ 199 h 806"/>
                <a:gd name="T110" fmla="*/ 382 w 773"/>
                <a:gd name="T111" fmla="*/ 167 h 806"/>
                <a:gd name="T112" fmla="*/ 392 w 773"/>
                <a:gd name="T113" fmla="*/ 136 h 806"/>
                <a:gd name="T114" fmla="*/ 419 w 773"/>
                <a:gd name="T115" fmla="*/ 134 h 806"/>
                <a:gd name="T116" fmla="*/ 467 w 773"/>
                <a:gd name="T117" fmla="*/ 134 h 806"/>
                <a:gd name="T118" fmla="*/ 477 w 773"/>
                <a:gd name="T119" fmla="*/ 107 h 80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773"/>
                <a:gd name="T181" fmla="*/ 0 h 806"/>
                <a:gd name="T182" fmla="*/ 773 w 773"/>
                <a:gd name="T183" fmla="*/ 806 h 80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773" h="806">
                  <a:moveTo>
                    <a:pt x="682" y="148"/>
                  </a:moveTo>
                  <a:lnTo>
                    <a:pt x="675" y="125"/>
                  </a:lnTo>
                  <a:lnTo>
                    <a:pt x="656" y="119"/>
                  </a:lnTo>
                  <a:lnTo>
                    <a:pt x="623" y="139"/>
                  </a:lnTo>
                  <a:lnTo>
                    <a:pt x="601" y="127"/>
                  </a:lnTo>
                  <a:lnTo>
                    <a:pt x="599" y="99"/>
                  </a:lnTo>
                  <a:lnTo>
                    <a:pt x="587" y="86"/>
                  </a:lnTo>
                  <a:lnTo>
                    <a:pt x="587" y="70"/>
                  </a:lnTo>
                  <a:lnTo>
                    <a:pt x="557" y="64"/>
                  </a:lnTo>
                  <a:lnTo>
                    <a:pt x="548" y="72"/>
                  </a:lnTo>
                  <a:lnTo>
                    <a:pt x="553" y="95"/>
                  </a:lnTo>
                  <a:lnTo>
                    <a:pt x="529" y="105"/>
                  </a:lnTo>
                  <a:lnTo>
                    <a:pt x="522" y="122"/>
                  </a:lnTo>
                  <a:lnTo>
                    <a:pt x="529" y="141"/>
                  </a:lnTo>
                  <a:lnTo>
                    <a:pt x="474" y="204"/>
                  </a:lnTo>
                  <a:lnTo>
                    <a:pt x="482" y="279"/>
                  </a:lnTo>
                  <a:lnTo>
                    <a:pt x="455" y="302"/>
                  </a:lnTo>
                  <a:lnTo>
                    <a:pt x="443" y="289"/>
                  </a:lnTo>
                  <a:lnTo>
                    <a:pt x="390" y="320"/>
                  </a:lnTo>
                  <a:lnTo>
                    <a:pt x="371" y="308"/>
                  </a:lnTo>
                  <a:lnTo>
                    <a:pt x="294" y="161"/>
                  </a:lnTo>
                  <a:lnTo>
                    <a:pt x="263" y="139"/>
                  </a:lnTo>
                  <a:lnTo>
                    <a:pt x="239" y="132"/>
                  </a:lnTo>
                  <a:lnTo>
                    <a:pt x="227" y="112"/>
                  </a:lnTo>
                  <a:lnTo>
                    <a:pt x="241" y="90"/>
                  </a:lnTo>
                  <a:lnTo>
                    <a:pt x="219" y="72"/>
                  </a:lnTo>
                  <a:lnTo>
                    <a:pt x="193" y="95"/>
                  </a:lnTo>
                  <a:lnTo>
                    <a:pt x="167" y="99"/>
                  </a:lnTo>
                  <a:lnTo>
                    <a:pt x="148" y="19"/>
                  </a:lnTo>
                  <a:lnTo>
                    <a:pt x="144" y="0"/>
                  </a:lnTo>
                  <a:lnTo>
                    <a:pt x="117" y="33"/>
                  </a:lnTo>
                  <a:lnTo>
                    <a:pt x="107" y="40"/>
                  </a:lnTo>
                  <a:lnTo>
                    <a:pt x="109" y="90"/>
                  </a:lnTo>
                  <a:lnTo>
                    <a:pt x="103" y="101"/>
                  </a:lnTo>
                  <a:lnTo>
                    <a:pt x="89" y="101"/>
                  </a:lnTo>
                  <a:lnTo>
                    <a:pt x="79" y="90"/>
                  </a:lnTo>
                  <a:lnTo>
                    <a:pt x="65" y="105"/>
                  </a:lnTo>
                  <a:lnTo>
                    <a:pt x="79" y="163"/>
                  </a:lnTo>
                  <a:lnTo>
                    <a:pt x="93" y="163"/>
                  </a:lnTo>
                  <a:lnTo>
                    <a:pt x="107" y="172"/>
                  </a:lnTo>
                  <a:lnTo>
                    <a:pt x="112" y="207"/>
                  </a:lnTo>
                  <a:lnTo>
                    <a:pt x="105" y="329"/>
                  </a:lnTo>
                  <a:lnTo>
                    <a:pt x="21" y="404"/>
                  </a:lnTo>
                  <a:lnTo>
                    <a:pt x="17" y="433"/>
                  </a:lnTo>
                  <a:lnTo>
                    <a:pt x="2" y="445"/>
                  </a:lnTo>
                  <a:lnTo>
                    <a:pt x="0" y="460"/>
                  </a:lnTo>
                  <a:lnTo>
                    <a:pt x="12" y="496"/>
                  </a:lnTo>
                  <a:lnTo>
                    <a:pt x="2" y="522"/>
                  </a:lnTo>
                  <a:lnTo>
                    <a:pt x="9" y="527"/>
                  </a:lnTo>
                  <a:lnTo>
                    <a:pt x="50" y="515"/>
                  </a:lnTo>
                  <a:lnTo>
                    <a:pt x="109" y="512"/>
                  </a:lnTo>
                  <a:lnTo>
                    <a:pt x="103" y="536"/>
                  </a:lnTo>
                  <a:lnTo>
                    <a:pt x="114" y="558"/>
                  </a:lnTo>
                  <a:lnTo>
                    <a:pt x="117" y="590"/>
                  </a:lnTo>
                  <a:lnTo>
                    <a:pt x="124" y="602"/>
                  </a:lnTo>
                  <a:lnTo>
                    <a:pt x="160" y="604"/>
                  </a:lnTo>
                  <a:lnTo>
                    <a:pt x="175" y="616"/>
                  </a:lnTo>
                  <a:lnTo>
                    <a:pt x="158" y="638"/>
                  </a:lnTo>
                  <a:lnTo>
                    <a:pt x="155" y="664"/>
                  </a:lnTo>
                  <a:lnTo>
                    <a:pt x="142" y="695"/>
                  </a:lnTo>
                  <a:lnTo>
                    <a:pt x="151" y="705"/>
                  </a:lnTo>
                  <a:lnTo>
                    <a:pt x="172" y="708"/>
                  </a:lnTo>
                  <a:lnTo>
                    <a:pt x="210" y="722"/>
                  </a:lnTo>
                  <a:lnTo>
                    <a:pt x="206" y="734"/>
                  </a:lnTo>
                  <a:lnTo>
                    <a:pt x="230" y="772"/>
                  </a:lnTo>
                  <a:lnTo>
                    <a:pt x="265" y="772"/>
                  </a:lnTo>
                  <a:lnTo>
                    <a:pt x="309" y="747"/>
                  </a:lnTo>
                  <a:lnTo>
                    <a:pt x="323" y="754"/>
                  </a:lnTo>
                  <a:lnTo>
                    <a:pt x="323" y="770"/>
                  </a:lnTo>
                  <a:lnTo>
                    <a:pt x="328" y="792"/>
                  </a:lnTo>
                  <a:lnTo>
                    <a:pt x="340" y="802"/>
                  </a:lnTo>
                  <a:lnTo>
                    <a:pt x="364" y="799"/>
                  </a:lnTo>
                  <a:lnTo>
                    <a:pt x="373" y="805"/>
                  </a:lnTo>
                  <a:lnTo>
                    <a:pt x="381" y="796"/>
                  </a:lnTo>
                  <a:lnTo>
                    <a:pt x="381" y="761"/>
                  </a:lnTo>
                  <a:lnTo>
                    <a:pt x="366" y="696"/>
                  </a:lnTo>
                  <a:lnTo>
                    <a:pt x="376" y="677"/>
                  </a:lnTo>
                  <a:lnTo>
                    <a:pt x="414" y="677"/>
                  </a:lnTo>
                  <a:lnTo>
                    <a:pt x="423" y="677"/>
                  </a:lnTo>
                  <a:lnTo>
                    <a:pt x="443" y="652"/>
                  </a:lnTo>
                  <a:lnTo>
                    <a:pt x="495" y="670"/>
                  </a:lnTo>
                  <a:lnTo>
                    <a:pt x="517" y="650"/>
                  </a:lnTo>
                  <a:lnTo>
                    <a:pt x="529" y="662"/>
                  </a:lnTo>
                  <a:lnTo>
                    <a:pt x="550" y="648"/>
                  </a:lnTo>
                  <a:lnTo>
                    <a:pt x="570" y="669"/>
                  </a:lnTo>
                  <a:lnTo>
                    <a:pt x="579" y="669"/>
                  </a:lnTo>
                  <a:lnTo>
                    <a:pt x="585" y="657"/>
                  </a:lnTo>
                  <a:lnTo>
                    <a:pt x="603" y="640"/>
                  </a:lnTo>
                  <a:lnTo>
                    <a:pt x="611" y="646"/>
                  </a:lnTo>
                  <a:lnTo>
                    <a:pt x="636" y="642"/>
                  </a:lnTo>
                  <a:lnTo>
                    <a:pt x="660" y="621"/>
                  </a:lnTo>
                  <a:lnTo>
                    <a:pt x="680" y="593"/>
                  </a:lnTo>
                  <a:lnTo>
                    <a:pt x="709" y="587"/>
                  </a:lnTo>
                  <a:lnTo>
                    <a:pt x="723" y="602"/>
                  </a:lnTo>
                  <a:lnTo>
                    <a:pt x="735" y="571"/>
                  </a:lnTo>
                  <a:lnTo>
                    <a:pt x="757" y="568"/>
                  </a:lnTo>
                  <a:lnTo>
                    <a:pt x="766" y="563"/>
                  </a:lnTo>
                  <a:lnTo>
                    <a:pt x="772" y="534"/>
                  </a:lnTo>
                  <a:lnTo>
                    <a:pt x="763" y="518"/>
                  </a:lnTo>
                  <a:lnTo>
                    <a:pt x="689" y="505"/>
                  </a:lnTo>
                  <a:lnTo>
                    <a:pt x="675" y="483"/>
                  </a:lnTo>
                  <a:lnTo>
                    <a:pt x="654" y="483"/>
                  </a:lnTo>
                  <a:lnTo>
                    <a:pt x="634" y="483"/>
                  </a:lnTo>
                  <a:lnTo>
                    <a:pt x="618" y="459"/>
                  </a:lnTo>
                  <a:lnTo>
                    <a:pt x="620" y="445"/>
                  </a:lnTo>
                  <a:lnTo>
                    <a:pt x="629" y="392"/>
                  </a:lnTo>
                  <a:lnTo>
                    <a:pt x="601" y="363"/>
                  </a:lnTo>
                  <a:lnTo>
                    <a:pt x="623" y="271"/>
                  </a:lnTo>
                  <a:lnTo>
                    <a:pt x="608" y="257"/>
                  </a:lnTo>
                  <a:lnTo>
                    <a:pt x="558" y="274"/>
                  </a:lnTo>
                  <a:lnTo>
                    <a:pt x="548" y="253"/>
                  </a:lnTo>
                  <a:lnTo>
                    <a:pt x="548" y="231"/>
                  </a:lnTo>
                  <a:lnTo>
                    <a:pt x="537" y="221"/>
                  </a:lnTo>
                  <a:lnTo>
                    <a:pt x="561" y="187"/>
                  </a:lnTo>
                  <a:lnTo>
                    <a:pt x="587" y="196"/>
                  </a:lnTo>
                  <a:lnTo>
                    <a:pt x="599" y="185"/>
                  </a:lnTo>
                  <a:lnTo>
                    <a:pt x="647" y="192"/>
                  </a:lnTo>
                  <a:lnTo>
                    <a:pt x="668" y="185"/>
                  </a:lnTo>
                  <a:lnTo>
                    <a:pt x="682" y="148"/>
                  </a:lnTo>
                </a:path>
              </a:pathLst>
            </a:custGeom>
            <a:grpFill/>
            <a:ln w="6350" cap="flat" cmpd="sng">
              <a:solidFill>
                <a:schemeClr val="tx1">
                  <a:lumMod val="50000"/>
                  <a:lumOff val="50000"/>
                </a:schemeClr>
              </a:solidFill>
              <a:prstDash val="solid"/>
              <a:round/>
              <a:headEnd type="none" w="sm" len="sm"/>
              <a:tailEnd type="none" w="sm" len="sm"/>
            </a:ln>
          </p:spPr>
          <p:txBody>
            <a:bodyPr/>
            <a:lstStyle/>
            <a:p>
              <a:pPr>
                <a:lnSpc>
                  <a:spcPct val="120000"/>
                </a:lnSpc>
              </a:pPr>
              <a:endParaRPr lang="zh-CN" altLang="en-US" sz="525">
                <a:gradFill>
                  <a:gsLst>
                    <a:gs pos="50000">
                      <a:schemeClr val="accent2"/>
                    </a:gs>
                    <a:gs pos="0">
                      <a:schemeClr val="accent1"/>
                    </a:gs>
                    <a:gs pos="100000">
                      <a:schemeClr val="accent3"/>
                    </a:gs>
                  </a:gsLst>
                  <a:lin ang="5400000" scaled="1"/>
                </a:gradFill>
                <a:cs typeface="+mn-ea"/>
                <a:sym typeface="+mn-lt"/>
              </a:endParaRPr>
            </a:p>
          </p:txBody>
        </p:sp>
        <p:sp>
          <p:nvSpPr>
            <p:cNvPr id="110" name="Freeform 1073"/>
            <p:cNvSpPr/>
            <p:nvPr/>
          </p:nvSpPr>
          <p:spPr bwMode="auto">
            <a:xfrm rot="356891">
              <a:off x="7280605" y="4604858"/>
              <a:ext cx="611495" cy="861415"/>
            </a:xfrm>
            <a:custGeom>
              <a:avLst/>
              <a:gdLst>
                <a:gd name="T0" fmla="*/ 6 w 404"/>
                <a:gd name="T1" fmla="*/ 89 h 566"/>
                <a:gd name="T2" fmla="*/ 25 w 404"/>
                <a:gd name="T3" fmla="*/ 125 h 566"/>
                <a:gd name="T4" fmla="*/ 26 w 404"/>
                <a:gd name="T5" fmla="*/ 144 h 566"/>
                <a:gd name="T6" fmla="*/ 16 w 404"/>
                <a:gd name="T7" fmla="*/ 163 h 566"/>
                <a:gd name="T8" fmla="*/ 4 w 404"/>
                <a:gd name="T9" fmla="*/ 174 h 566"/>
                <a:gd name="T10" fmla="*/ 0 w 404"/>
                <a:gd name="T11" fmla="*/ 210 h 566"/>
                <a:gd name="T12" fmla="*/ 4 w 404"/>
                <a:gd name="T13" fmla="*/ 214 h 566"/>
                <a:gd name="T14" fmla="*/ 12 w 404"/>
                <a:gd name="T15" fmla="*/ 211 h 566"/>
                <a:gd name="T16" fmla="*/ 16 w 404"/>
                <a:gd name="T17" fmla="*/ 214 h 566"/>
                <a:gd name="T18" fmla="*/ 16 w 404"/>
                <a:gd name="T19" fmla="*/ 236 h 566"/>
                <a:gd name="T20" fmla="*/ 26 w 404"/>
                <a:gd name="T21" fmla="*/ 261 h 566"/>
                <a:gd name="T22" fmla="*/ 37 w 404"/>
                <a:gd name="T23" fmla="*/ 265 h 566"/>
                <a:gd name="T24" fmla="*/ 38 w 404"/>
                <a:gd name="T25" fmla="*/ 304 h 566"/>
                <a:gd name="T26" fmla="*/ 33 w 404"/>
                <a:gd name="T27" fmla="*/ 330 h 566"/>
                <a:gd name="T28" fmla="*/ 38 w 404"/>
                <a:gd name="T29" fmla="*/ 341 h 566"/>
                <a:gd name="T30" fmla="*/ 50 w 404"/>
                <a:gd name="T31" fmla="*/ 353 h 566"/>
                <a:gd name="T32" fmla="*/ 81 w 404"/>
                <a:gd name="T33" fmla="*/ 345 h 566"/>
                <a:gd name="T34" fmla="*/ 87 w 404"/>
                <a:gd name="T35" fmla="*/ 356 h 566"/>
                <a:gd name="T36" fmla="*/ 77 w 404"/>
                <a:gd name="T37" fmla="*/ 369 h 566"/>
                <a:gd name="T38" fmla="*/ 62 w 404"/>
                <a:gd name="T39" fmla="*/ 392 h 566"/>
                <a:gd name="T40" fmla="*/ 62 w 404"/>
                <a:gd name="T41" fmla="*/ 399 h 566"/>
                <a:gd name="T42" fmla="*/ 70 w 404"/>
                <a:gd name="T43" fmla="*/ 406 h 566"/>
                <a:gd name="T44" fmla="*/ 134 w 404"/>
                <a:gd name="T45" fmla="*/ 381 h 566"/>
                <a:gd name="T46" fmla="*/ 155 w 404"/>
                <a:gd name="T47" fmla="*/ 392 h 566"/>
                <a:gd name="T48" fmla="*/ 161 w 404"/>
                <a:gd name="T49" fmla="*/ 387 h 566"/>
                <a:gd name="T50" fmla="*/ 155 w 404"/>
                <a:gd name="T51" fmla="*/ 372 h 566"/>
                <a:gd name="T52" fmla="*/ 157 w 404"/>
                <a:gd name="T53" fmla="*/ 365 h 566"/>
                <a:gd name="T54" fmla="*/ 166 w 404"/>
                <a:gd name="T55" fmla="*/ 305 h 566"/>
                <a:gd name="T56" fmla="*/ 175 w 404"/>
                <a:gd name="T57" fmla="*/ 292 h 566"/>
                <a:gd name="T58" fmla="*/ 179 w 404"/>
                <a:gd name="T59" fmla="*/ 276 h 566"/>
                <a:gd name="T60" fmla="*/ 191 w 404"/>
                <a:gd name="T61" fmla="*/ 252 h 566"/>
                <a:gd name="T62" fmla="*/ 184 w 404"/>
                <a:gd name="T63" fmla="*/ 243 h 566"/>
                <a:gd name="T64" fmla="*/ 185 w 404"/>
                <a:gd name="T65" fmla="*/ 222 h 566"/>
                <a:gd name="T66" fmla="*/ 212 w 404"/>
                <a:gd name="T67" fmla="*/ 191 h 566"/>
                <a:gd name="T68" fmla="*/ 210 w 404"/>
                <a:gd name="T69" fmla="*/ 171 h 566"/>
                <a:gd name="T70" fmla="*/ 227 w 404"/>
                <a:gd name="T71" fmla="*/ 142 h 566"/>
                <a:gd name="T72" fmla="*/ 244 w 404"/>
                <a:gd name="T73" fmla="*/ 146 h 566"/>
                <a:gd name="T74" fmla="*/ 278 w 404"/>
                <a:gd name="T75" fmla="*/ 120 h 566"/>
                <a:gd name="T76" fmla="*/ 285 w 404"/>
                <a:gd name="T77" fmla="*/ 107 h 566"/>
                <a:gd name="T78" fmla="*/ 263 w 404"/>
                <a:gd name="T79" fmla="*/ 66 h 566"/>
                <a:gd name="T80" fmla="*/ 250 w 404"/>
                <a:gd name="T81" fmla="*/ 46 h 566"/>
                <a:gd name="T82" fmla="*/ 259 w 404"/>
                <a:gd name="T83" fmla="*/ 36 h 566"/>
                <a:gd name="T84" fmla="*/ 246 w 404"/>
                <a:gd name="T85" fmla="*/ 24 h 566"/>
                <a:gd name="T86" fmla="*/ 214 w 404"/>
                <a:gd name="T87" fmla="*/ 24 h 566"/>
                <a:gd name="T88" fmla="*/ 199 w 404"/>
                <a:gd name="T89" fmla="*/ 8 h 566"/>
                <a:gd name="T90" fmla="*/ 173 w 404"/>
                <a:gd name="T91" fmla="*/ 35 h 566"/>
                <a:gd name="T92" fmla="*/ 164 w 404"/>
                <a:gd name="T93" fmla="*/ 30 h 566"/>
                <a:gd name="T94" fmla="*/ 175 w 404"/>
                <a:gd name="T95" fmla="*/ 10 h 566"/>
                <a:gd name="T96" fmla="*/ 173 w 404"/>
                <a:gd name="T97" fmla="*/ 4 h 566"/>
                <a:gd name="T98" fmla="*/ 164 w 404"/>
                <a:gd name="T99" fmla="*/ 0 h 566"/>
                <a:gd name="T100" fmla="*/ 134 w 404"/>
                <a:gd name="T101" fmla="*/ 17 h 566"/>
                <a:gd name="T102" fmla="*/ 107 w 404"/>
                <a:gd name="T103" fmla="*/ 25 h 566"/>
                <a:gd name="T104" fmla="*/ 87 w 404"/>
                <a:gd name="T105" fmla="*/ 24 h 566"/>
                <a:gd name="T106" fmla="*/ 45 w 404"/>
                <a:gd name="T107" fmla="*/ 65 h 566"/>
                <a:gd name="T108" fmla="*/ 21 w 404"/>
                <a:gd name="T109" fmla="*/ 73 h 566"/>
                <a:gd name="T110" fmla="*/ 6 w 404"/>
                <a:gd name="T111" fmla="*/ 89 h 566"/>
                <a:gd name="T112" fmla="*/ 6 w 404"/>
                <a:gd name="T113" fmla="*/ 89 h 56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404"/>
                <a:gd name="T172" fmla="*/ 0 h 566"/>
                <a:gd name="T173" fmla="*/ 404 w 404"/>
                <a:gd name="T174" fmla="*/ 566 h 56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404" h="566">
                  <a:moveTo>
                    <a:pt x="9" y="124"/>
                  </a:moveTo>
                  <a:lnTo>
                    <a:pt x="35" y="174"/>
                  </a:lnTo>
                  <a:lnTo>
                    <a:pt x="37" y="201"/>
                  </a:lnTo>
                  <a:lnTo>
                    <a:pt x="23" y="227"/>
                  </a:lnTo>
                  <a:lnTo>
                    <a:pt x="4" y="242"/>
                  </a:lnTo>
                  <a:lnTo>
                    <a:pt x="0" y="291"/>
                  </a:lnTo>
                  <a:lnTo>
                    <a:pt x="6" y="298"/>
                  </a:lnTo>
                  <a:lnTo>
                    <a:pt x="18" y="293"/>
                  </a:lnTo>
                  <a:lnTo>
                    <a:pt x="23" y="298"/>
                  </a:lnTo>
                  <a:lnTo>
                    <a:pt x="23" y="329"/>
                  </a:lnTo>
                  <a:lnTo>
                    <a:pt x="37" y="363"/>
                  </a:lnTo>
                  <a:lnTo>
                    <a:pt x="52" y="370"/>
                  </a:lnTo>
                  <a:lnTo>
                    <a:pt x="54" y="423"/>
                  </a:lnTo>
                  <a:lnTo>
                    <a:pt x="46" y="459"/>
                  </a:lnTo>
                  <a:lnTo>
                    <a:pt x="54" y="474"/>
                  </a:lnTo>
                  <a:lnTo>
                    <a:pt x="71" y="491"/>
                  </a:lnTo>
                  <a:lnTo>
                    <a:pt x="114" y="480"/>
                  </a:lnTo>
                  <a:lnTo>
                    <a:pt x="123" y="495"/>
                  </a:lnTo>
                  <a:lnTo>
                    <a:pt x="109" y="514"/>
                  </a:lnTo>
                  <a:lnTo>
                    <a:pt x="87" y="546"/>
                  </a:lnTo>
                  <a:lnTo>
                    <a:pt x="87" y="555"/>
                  </a:lnTo>
                  <a:lnTo>
                    <a:pt x="100" y="565"/>
                  </a:lnTo>
                  <a:lnTo>
                    <a:pt x="188" y="529"/>
                  </a:lnTo>
                  <a:lnTo>
                    <a:pt x="219" y="546"/>
                  </a:lnTo>
                  <a:lnTo>
                    <a:pt x="228" y="538"/>
                  </a:lnTo>
                  <a:lnTo>
                    <a:pt x="219" y="517"/>
                  </a:lnTo>
                  <a:lnTo>
                    <a:pt x="221" y="507"/>
                  </a:lnTo>
                  <a:lnTo>
                    <a:pt x="234" y="425"/>
                  </a:lnTo>
                  <a:lnTo>
                    <a:pt x="247" y="406"/>
                  </a:lnTo>
                  <a:lnTo>
                    <a:pt x="254" y="384"/>
                  </a:lnTo>
                  <a:lnTo>
                    <a:pt x="269" y="350"/>
                  </a:lnTo>
                  <a:lnTo>
                    <a:pt x="260" y="337"/>
                  </a:lnTo>
                  <a:lnTo>
                    <a:pt x="262" y="309"/>
                  </a:lnTo>
                  <a:lnTo>
                    <a:pt x="300" y="266"/>
                  </a:lnTo>
                  <a:lnTo>
                    <a:pt x="297" y="238"/>
                  </a:lnTo>
                  <a:lnTo>
                    <a:pt x="321" y="196"/>
                  </a:lnTo>
                  <a:lnTo>
                    <a:pt x="345" y="203"/>
                  </a:lnTo>
                  <a:lnTo>
                    <a:pt x="393" y="168"/>
                  </a:lnTo>
                  <a:lnTo>
                    <a:pt x="403" y="150"/>
                  </a:lnTo>
                  <a:lnTo>
                    <a:pt x="372" y="93"/>
                  </a:lnTo>
                  <a:lnTo>
                    <a:pt x="352" y="64"/>
                  </a:lnTo>
                  <a:lnTo>
                    <a:pt x="367" y="50"/>
                  </a:lnTo>
                  <a:lnTo>
                    <a:pt x="348" y="33"/>
                  </a:lnTo>
                  <a:lnTo>
                    <a:pt x="302" y="33"/>
                  </a:lnTo>
                  <a:lnTo>
                    <a:pt x="281" y="11"/>
                  </a:lnTo>
                  <a:lnTo>
                    <a:pt x="245" y="48"/>
                  </a:lnTo>
                  <a:lnTo>
                    <a:pt x="231" y="42"/>
                  </a:lnTo>
                  <a:lnTo>
                    <a:pt x="247" y="13"/>
                  </a:lnTo>
                  <a:lnTo>
                    <a:pt x="245" y="4"/>
                  </a:lnTo>
                  <a:lnTo>
                    <a:pt x="231" y="0"/>
                  </a:lnTo>
                  <a:lnTo>
                    <a:pt x="188" y="24"/>
                  </a:lnTo>
                  <a:lnTo>
                    <a:pt x="152" y="35"/>
                  </a:lnTo>
                  <a:lnTo>
                    <a:pt x="124" y="33"/>
                  </a:lnTo>
                  <a:lnTo>
                    <a:pt x="63" y="90"/>
                  </a:lnTo>
                  <a:lnTo>
                    <a:pt x="30" y="101"/>
                  </a:lnTo>
                  <a:lnTo>
                    <a:pt x="9" y="124"/>
                  </a:lnTo>
                </a:path>
              </a:pathLst>
            </a:custGeom>
            <a:grpFill/>
            <a:ln w="6350" cap="flat" cmpd="sng">
              <a:solidFill>
                <a:schemeClr val="tx1">
                  <a:lumMod val="50000"/>
                  <a:lumOff val="50000"/>
                </a:schemeClr>
              </a:solidFill>
              <a:prstDash val="solid"/>
              <a:round/>
              <a:headEnd type="none" w="sm" len="sm"/>
              <a:tailEnd type="none" w="sm" len="sm"/>
            </a:ln>
          </p:spPr>
          <p:txBody>
            <a:bodyPr/>
            <a:lstStyle/>
            <a:p>
              <a:pPr>
                <a:lnSpc>
                  <a:spcPct val="120000"/>
                </a:lnSpc>
              </a:pPr>
              <a:endParaRPr lang="zh-CN" altLang="en-US" sz="525">
                <a:gradFill>
                  <a:gsLst>
                    <a:gs pos="50000">
                      <a:schemeClr val="accent2"/>
                    </a:gs>
                    <a:gs pos="0">
                      <a:schemeClr val="accent1"/>
                    </a:gs>
                    <a:gs pos="100000">
                      <a:schemeClr val="accent3"/>
                    </a:gs>
                  </a:gsLst>
                  <a:lin ang="5400000" scaled="1"/>
                </a:gradFill>
                <a:cs typeface="+mn-ea"/>
                <a:sym typeface="+mn-lt"/>
              </a:endParaRPr>
            </a:p>
          </p:txBody>
        </p:sp>
        <p:sp>
          <p:nvSpPr>
            <p:cNvPr id="111" name="Freeform 1074"/>
            <p:cNvSpPr/>
            <p:nvPr/>
          </p:nvSpPr>
          <p:spPr bwMode="auto">
            <a:xfrm rot="356891">
              <a:off x="6661813" y="4626818"/>
              <a:ext cx="699821" cy="800250"/>
            </a:xfrm>
            <a:custGeom>
              <a:avLst/>
              <a:gdLst>
                <a:gd name="T0" fmla="*/ 277 w 465"/>
                <a:gd name="T1" fmla="*/ 47 h 524"/>
                <a:gd name="T2" fmla="*/ 271 w 465"/>
                <a:gd name="T3" fmla="*/ 13 h 524"/>
                <a:gd name="T4" fmla="*/ 247 w 465"/>
                <a:gd name="T5" fmla="*/ 19 h 524"/>
                <a:gd name="T6" fmla="*/ 229 w 465"/>
                <a:gd name="T7" fmla="*/ 31 h 524"/>
                <a:gd name="T8" fmla="*/ 213 w 465"/>
                <a:gd name="T9" fmla="*/ 18 h 524"/>
                <a:gd name="T10" fmla="*/ 183 w 465"/>
                <a:gd name="T11" fmla="*/ 22 h 524"/>
                <a:gd name="T12" fmla="*/ 88 w 465"/>
                <a:gd name="T13" fmla="*/ 0 h 524"/>
                <a:gd name="T14" fmla="*/ 94 w 465"/>
                <a:gd name="T15" fmla="*/ 25 h 524"/>
                <a:gd name="T16" fmla="*/ 51 w 465"/>
                <a:gd name="T17" fmla="*/ 25 h 524"/>
                <a:gd name="T18" fmla="*/ 15 w 465"/>
                <a:gd name="T19" fmla="*/ 72 h 524"/>
                <a:gd name="T20" fmla="*/ 30 w 465"/>
                <a:gd name="T21" fmla="*/ 181 h 524"/>
                <a:gd name="T22" fmla="*/ 4 w 465"/>
                <a:gd name="T23" fmla="*/ 221 h 524"/>
                <a:gd name="T24" fmla="*/ 40 w 465"/>
                <a:gd name="T25" fmla="*/ 227 h 524"/>
                <a:gd name="T26" fmla="*/ 46 w 465"/>
                <a:gd name="T27" fmla="*/ 295 h 524"/>
                <a:gd name="T28" fmla="*/ 78 w 465"/>
                <a:gd name="T29" fmla="*/ 277 h 524"/>
                <a:gd name="T30" fmla="*/ 89 w 465"/>
                <a:gd name="T31" fmla="*/ 293 h 524"/>
                <a:gd name="T32" fmla="*/ 120 w 465"/>
                <a:gd name="T33" fmla="*/ 271 h 524"/>
                <a:gd name="T34" fmla="*/ 151 w 465"/>
                <a:gd name="T35" fmla="*/ 271 h 524"/>
                <a:gd name="T36" fmla="*/ 166 w 465"/>
                <a:gd name="T37" fmla="*/ 297 h 524"/>
                <a:gd name="T38" fmla="*/ 148 w 465"/>
                <a:gd name="T39" fmla="*/ 342 h 524"/>
                <a:gd name="T40" fmla="*/ 148 w 465"/>
                <a:gd name="T41" fmla="*/ 363 h 524"/>
                <a:gd name="T42" fmla="*/ 178 w 465"/>
                <a:gd name="T43" fmla="*/ 379 h 524"/>
                <a:gd name="T44" fmla="*/ 201 w 465"/>
                <a:gd name="T45" fmla="*/ 371 h 524"/>
                <a:gd name="T46" fmla="*/ 213 w 465"/>
                <a:gd name="T47" fmla="*/ 342 h 524"/>
                <a:gd name="T48" fmla="*/ 235 w 465"/>
                <a:gd name="T49" fmla="*/ 338 h 524"/>
                <a:gd name="T50" fmla="*/ 265 w 465"/>
                <a:gd name="T51" fmla="*/ 341 h 524"/>
                <a:gd name="T52" fmla="*/ 260 w 465"/>
                <a:gd name="T53" fmla="*/ 322 h 524"/>
                <a:gd name="T54" fmla="*/ 307 w 465"/>
                <a:gd name="T55" fmla="*/ 315 h 524"/>
                <a:gd name="T56" fmla="*/ 317 w 465"/>
                <a:gd name="T57" fmla="*/ 293 h 524"/>
                <a:gd name="T58" fmla="*/ 320 w 465"/>
                <a:gd name="T59" fmla="*/ 228 h 524"/>
                <a:gd name="T60" fmla="*/ 301 w 465"/>
                <a:gd name="T61" fmla="*/ 199 h 524"/>
                <a:gd name="T62" fmla="*/ 297 w 465"/>
                <a:gd name="T63" fmla="*/ 173 h 524"/>
                <a:gd name="T64" fmla="*/ 284 w 465"/>
                <a:gd name="T65" fmla="*/ 172 h 524"/>
                <a:gd name="T66" fmla="*/ 301 w 465"/>
                <a:gd name="T67" fmla="*/ 125 h 524"/>
                <a:gd name="T68" fmla="*/ 308 w 465"/>
                <a:gd name="T69" fmla="*/ 86 h 524"/>
                <a:gd name="T70" fmla="*/ 291 w 465"/>
                <a:gd name="T71" fmla="*/ 50 h 524"/>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465"/>
                <a:gd name="T109" fmla="*/ 0 h 524"/>
                <a:gd name="T110" fmla="*/ 465 w 465"/>
                <a:gd name="T111" fmla="*/ 524 h 524"/>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465" h="524">
                  <a:moveTo>
                    <a:pt x="418" y="69"/>
                  </a:moveTo>
                  <a:lnTo>
                    <a:pt x="398" y="64"/>
                  </a:lnTo>
                  <a:lnTo>
                    <a:pt x="389" y="50"/>
                  </a:lnTo>
                  <a:lnTo>
                    <a:pt x="389" y="19"/>
                  </a:lnTo>
                  <a:lnTo>
                    <a:pt x="378" y="4"/>
                  </a:lnTo>
                  <a:lnTo>
                    <a:pt x="356" y="26"/>
                  </a:lnTo>
                  <a:lnTo>
                    <a:pt x="346" y="42"/>
                  </a:lnTo>
                  <a:lnTo>
                    <a:pt x="330" y="42"/>
                  </a:lnTo>
                  <a:lnTo>
                    <a:pt x="325" y="18"/>
                  </a:lnTo>
                  <a:lnTo>
                    <a:pt x="306" y="24"/>
                  </a:lnTo>
                  <a:lnTo>
                    <a:pt x="280" y="42"/>
                  </a:lnTo>
                  <a:lnTo>
                    <a:pt x="262" y="31"/>
                  </a:lnTo>
                  <a:lnTo>
                    <a:pt x="227" y="6"/>
                  </a:lnTo>
                  <a:lnTo>
                    <a:pt x="126" y="0"/>
                  </a:lnTo>
                  <a:lnTo>
                    <a:pt x="116" y="11"/>
                  </a:lnTo>
                  <a:lnTo>
                    <a:pt x="136" y="35"/>
                  </a:lnTo>
                  <a:lnTo>
                    <a:pt x="112" y="50"/>
                  </a:lnTo>
                  <a:lnTo>
                    <a:pt x="74" y="35"/>
                  </a:lnTo>
                  <a:lnTo>
                    <a:pt x="35" y="69"/>
                  </a:lnTo>
                  <a:lnTo>
                    <a:pt x="21" y="99"/>
                  </a:lnTo>
                  <a:lnTo>
                    <a:pt x="24" y="172"/>
                  </a:lnTo>
                  <a:lnTo>
                    <a:pt x="43" y="249"/>
                  </a:lnTo>
                  <a:lnTo>
                    <a:pt x="0" y="298"/>
                  </a:lnTo>
                  <a:lnTo>
                    <a:pt x="4" y="305"/>
                  </a:lnTo>
                  <a:lnTo>
                    <a:pt x="43" y="293"/>
                  </a:lnTo>
                  <a:lnTo>
                    <a:pt x="57" y="311"/>
                  </a:lnTo>
                  <a:lnTo>
                    <a:pt x="45" y="366"/>
                  </a:lnTo>
                  <a:lnTo>
                    <a:pt x="67" y="406"/>
                  </a:lnTo>
                  <a:lnTo>
                    <a:pt x="90" y="412"/>
                  </a:lnTo>
                  <a:lnTo>
                    <a:pt x="112" y="382"/>
                  </a:lnTo>
                  <a:lnTo>
                    <a:pt x="122" y="406"/>
                  </a:lnTo>
                  <a:lnTo>
                    <a:pt x="129" y="404"/>
                  </a:lnTo>
                  <a:lnTo>
                    <a:pt x="164" y="370"/>
                  </a:lnTo>
                  <a:lnTo>
                    <a:pt x="172" y="373"/>
                  </a:lnTo>
                  <a:lnTo>
                    <a:pt x="188" y="364"/>
                  </a:lnTo>
                  <a:lnTo>
                    <a:pt x="217" y="373"/>
                  </a:lnTo>
                  <a:lnTo>
                    <a:pt x="217" y="404"/>
                  </a:lnTo>
                  <a:lnTo>
                    <a:pt x="238" y="408"/>
                  </a:lnTo>
                  <a:lnTo>
                    <a:pt x="232" y="438"/>
                  </a:lnTo>
                  <a:lnTo>
                    <a:pt x="212" y="472"/>
                  </a:lnTo>
                  <a:lnTo>
                    <a:pt x="203" y="501"/>
                  </a:lnTo>
                  <a:lnTo>
                    <a:pt x="212" y="501"/>
                  </a:lnTo>
                  <a:lnTo>
                    <a:pt x="236" y="479"/>
                  </a:lnTo>
                  <a:lnTo>
                    <a:pt x="256" y="523"/>
                  </a:lnTo>
                  <a:lnTo>
                    <a:pt x="272" y="512"/>
                  </a:lnTo>
                  <a:lnTo>
                    <a:pt x="289" y="512"/>
                  </a:lnTo>
                  <a:lnTo>
                    <a:pt x="306" y="498"/>
                  </a:lnTo>
                  <a:lnTo>
                    <a:pt x="306" y="472"/>
                  </a:lnTo>
                  <a:lnTo>
                    <a:pt x="315" y="463"/>
                  </a:lnTo>
                  <a:lnTo>
                    <a:pt x="337" y="465"/>
                  </a:lnTo>
                  <a:lnTo>
                    <a:pt x="374" y="483"/>
                  </a:lnTo>
                  <a:lnTo>
                    <a:pt x="380" y="470"/>
                  </a:lnTo>
                  <a:lnTo>
                    <a:pt x="372" y="455"/>
                  </a:lnTo>
                  <a:lnTo>
                    <a:pt x="374" y="443"/>
                  </a:lnTo>
                  <a:lnTo>
                    <a:pt x="398" y="423"/>
                  </a:lnTo>
                  <a:lnTo>
                    <a:pt x="440" y="435"/>
                  </a:lnTo>
                  <a:lnTo>
                    <a:pt x="464" y="419"/>
                  </a:lnTo>
                  <a:lnTo>
                    <a:pt x="456" y="404"/>
                  </a:lnTo>
                  <a:lnTo>
                    <a:pt x="464" y="368"/>
                  </a:lnTo>
                  <a:lnTo>
                    <a:pt x="461" y="315"/>
                  </a:lnTo>
                  <a:lnTo>
                    <a:pt x="446" y="308"/>
                  </a:lnTo>
                  <a:lnTo>
                    <a:pt x="433" y="274"/>
                  </a:lnTo>
                  <a:lnTo>
                    <a:pt x="433" y="243"/>
                  </a:lnTo>
                  <a:lnTo>
                    <a:pt x="427" y="238"/>
                  </a:lnTo>
                  <a:lnTo>
                    <a:pt x="416" y="243"/>
                  </a:lnTo>
                  <a:lnTo>
                    <a:pt x="409" y="236"/>
                  </a:lnTo>
                  <a:lnTo>
                    <a:pt x="413" y="187"/>
                  </a:lnTo>
                  <a:lnTo>
                    <a:pt x="433" y="172"/>
                  </a:lnTo>
                  <a:lnTo>
                    <a:pt x="446" y="146"/>
                  </a:lnTo>
                  <a:lnTo>
                    <a:pt x="444" y="119"/>
                  </a:lnTo>
                  <a:lnTo>
                    <a:pt x="418" y="69"/>
                  </a:lnTo>
                </a:path>
              </a:pathLst>
            </a:custGeom>
            <a:grpFill/>
            <a:ln w="6350" cap="flat" cmpd="sng">
              <a:solidFill>
                <a:schemeClr val="tx1">
                  <a:lumMod val="50000"/>
                  <a:lumOff val="50000"/>
                </a:schemeClr>
              </a:solidFill>
              <a:prstDash val="solid"/>
              <a:round/>
              <a:headEnd type="none" w="sm" len="sm"/>
              <a:tailEnd type="none" w="sm" len="sm"/>
            </a:ln>
          </p:spPr>
          <p:txBody>
            <a:bodyPr/>
            <a:lstStyle/>
            <a:p>
              <a:pPr>
                <a:lnSpc>
                  <a:spcPct val="120000"/>
                </a:lnSpc>
              </a:pPr>
              <a:endParaRPr lang="zh-CN" altLang="en-US" sz="525">
                <a:gradFill>
                  <a:gsLst>
                    <a:gs pos="50000">
                      <a:schemeClr val="accent2"/>
                    </a:gs>
                    <a:gs pos="0">
                      <a:schemeClr val="accent1"/>
                    </a:gs>
                    <a:gs pos="100000">
                      <a:schemeClr val="accent3"/>
                    </a:gs>
                  </a:gsLst>
                  <a:lin ang="5400000" scaled="1"/>
                </a:gradFill>
                <a:cs typeface="+mn-ea"/>
                <a:sym typeface="+mn-lt"/>
              </a:endParaRPr>
            </a:p>
          </p:txBody>
        </p:sp>
        <p:sp>
          <p:nvSpPr>
            <p:cNvPr id="112" name="Freeform 1075"/>
            <p:cNvSpPr/>
            <p:nvPr/>
          </p:nvSpPr>
          <p:spPr bwMode="auto">
            <a:xfrm rot="356891">
              <a:off x="5976673" y="4714860"/>
              <a:ext cx="781355" cy="700005"/>
            </a:xfrm>
            <a:custGeom>
              <a:avLst/>
              <a:gdLst>
                <a:gd name="T0" fmla="*/ 100 w 520"/>
                <a:gd name="T1" fmla="*/ 110 h 459"/>
                <a:gd name="T2" fmla="*/ 91 w 520"/>
                <a:gd name="T3" fmla="*/ 137 h 459"/>
                <a:gd name="T4" fmla="*/ 75 w 520"/>
                <a:gd name="T5" fmla="*/ 143 h 459"/>
                <a:gd name="T6" fmla="*/ 42 w 520"/>
                <a:gd name="T7" fmla="*/ 137 h 459"/>
                <a:gd name="T8" fmla="*/ 35 w 520"/>
                <a:gd name="T9" fmla="*/ 145 h 459"/>
                <a:gd name="T10" fmla="*/ 17 w 520"/>
                <a:gd name="T11" fmla="*/ 138 h 459"/>
                <a:gd name="T12" fmla="*/ 0 w 520"/>
                <a:gd name="T13" fmla="*/ 163 h 459"/>
                <a:gd name="T14" fmla="*/ 8 w 520"/>
                <a:gd name="T15" fmla="*/ 171 h 459"/>
                <a:gd name="T16" fmla="*/ 8 w 520"/>
                <a:gd name="T17" fmla="*/ 187 h 459"/>
                <a:gd name="T18" fmla="*/ 15 w 520"/>
                <a:gd name="T19" fmla="*/ 201 h 459"/>
                <a:gd name="T20" fmla="*/ 49 w 520"/>
                <a:gd name="T21" fmla="*/ 190 h 459"/>
                <a:gd name="T22" fmla="*/ 58 w 520"/>
                <a:gd name="T23" fmla="*/ 200 h 459"/>
                <a:gd name="T24" fmla="*/ 44 w 520"/>
                <a:gd name="T25" fmla="*/ 267 h 459"/>
                <a:gd name="T26" fmla="*/ 64 w 520"/>
                <a:gd name="T27" fmla="*/ 287 h 459"/>
                <a:gd name="T28" fmla="*/ 58 w 520"/>
                <a:gd name="T29" fmla="*/ 327 h 459"/>
                <a:gd name="T30" fmla="*/ 78 w 520"/>
                <a:gd name="T31" fmla="*/ 328 h 459"/>
                <a:gd name="T32" fmla="*/ 98 w 520"/>
                <a:gd name="T33" fmla="*/ 307 h 459"/>
                <a:gd name="T34" fmla="*/ 107 w 520"/>
                <a:gd name="T35" fmla="*/ 313 h 459"/>
                <a:gd name="T36" fmla="*/ 148 w 520"/>
                <a:gd name="T37" fmla="*/ 331 h 459"/>
                <a:gd name="T38" fmla="*/ 157 w 520"/>
                <a:gd name="T39" fmla="*/ 327 h 459"/>
                <a:gd name="T40" fmla="*/ 158 w 520"/>
                <a:gd name="T41" fmla="*/ 311 h 459"/>
                <a:gd name="T42" fmla="*/ 165 w 520"/>
                <a:gd name="T43" fmla="*/ 302 h 459"/>
                <a:gd name="T44" fmla="*/ 223 w 520"/>
                <a:gd name="T45" fmla="*/ 264 h 459"/>
                <a:gd name="T46" fmla="*/ 234 w 520"/>
                <a:gd name="T47" fmla="*/ 277 h 459"/>
                <a:gd name="T48" fmla="*/ 268 w 520"/>
                <a:gd name="T49" fmla="*/ 287 h 459"/>
                <a:gd name="T50" fmla="*/ 288 w 520"/>
                <a:gd name="T51" fmla="*/ 261 h 459"/>
                <a:gd name="T52" fmla="*/ 296 w 520"/>
                <a:gd name="T53" fmla="*/ 267 h 459"/>
                <a:gd name="T54" fmla="*/ 311 w 520"/>
                <a:gd name="T55" fmla="*/ 267 h 459"/>
                <a:gd name="T56" fmla="*/ 311 w 520"/>
                <a:gd name="T57" fmla="*/ 259 h 459"/>
                <a:gd name="T58" fmla="*/ 329 w 520"/>
                <a:gd name="T59" fmla="*/ 252 h 459"/>
                <a:gd name="T60" fmla="*/ 329 w 520"/>
                <a:gd name="T61" fmla="*/ 246 h 459"/>
                <a:gd name="T62" fmla="*/ 336 w 520"/>
                <a:gd name="T63" fmla="*/ 238 h 459"/>
                <a:gd name="T64" fmla="*/ 341 w 520"/>
                <a:gd name="T65" fmla="*/ 240 h 459"/>
                <a:gd name="T66" fmla="*/ 359 w 520"/>
                <a:gd name="T67" fmla="*/ 221 h 459"/>
                <a:gd name="T68" fmla="*/ 344 w 520"/>
                <a:gd name="T69" fmla="*/ 192 h 459"/>
                <a:gd name="T70" fmla="*/ 351 w 520"/>
                <a:gd name="T71" fmla="*/ 152 h 459"/>
                <a:gd name="T72" fmla="*/ 342 w 520"/>
                <a:gd name="T73" fmla="*/ 138 h 459"/>
                <a:gd name="T74" fmla="*/ 315 w 520"/>
                <a:gd name="T75" fmla="*/ 147 h 459"/>
                <a:gd name="T76" fmla="*/ 312 w 520"/>
                <a:gd name="T77" fmla="*/ 143 h 459"/>
                <a:gd name="T78" fmla="*/ 342 w 520"/>
                <a:gd name="T79" fmla="*/ 107 h 459"/>
                <a:gd name="T80" fmla="*/ 329 w 520"/>
                <a:gd name="T81" fmla="*/ 51 h 459"/>
                <a:gd name="T82" fmla="*/ 309 w 520"/>
                <a:gd name="T83" fmla="*/ 67 h 459"/>
                <a:gd name="T84" fmla="*/ 291 w 520"/>
                <a:gd name="T85" fmla="*/ 48 h 459"/>
                <a:gd name="T86" fmla="*/ 274 w 520"/>
                <a:gd name="T87" fmla="*/ 24 h 459"/>
                <a:gd name="T88" fmla="*/ 273 w 520"/>
                <a:gd name="T89" fmla="*/ 10 h 459"/>
                <a:gd name="T90" fmla="*/ 261 w 520"/>
                <a:gd name="T91" fmla="*/ 6 h 459"/>
                <a:gd name="T92" fmla="*/ 248 w 520"/>
                <a:gd name="T93" fmla="*/ 12 h 459"/>
                <a:gd name="T94" fmla="*/ 225 w 520"/>
                <a:gd name="T95" fmla="*/ 0 h 459"/>
                <a:gd name="T96" fmla="*/ 213 w 520"/>
                <a:gd name="T97" fmla="*/ 28 h 459"/>
                <a:gd name="T98" fmla="*/ 195 w 520"/>
                <a:gd name="T99" fmla="*/ 29 h 459"/>
                <a:gd name="T100" fmla="*/ 180 w 520"/>
                <a:gd name="T101" fmla="*/ 51 h 459"/>
                <a:gd name="T102" fmla="*/ 172 w 520"/>
                <a:gd name="T103" fmla="*/ 46 h 459"/>
                <a:gd name="T104" fmla="*/ 158 w 520"/>
                <a:gd name="T105" fmla="*/ 51 h 459"/>
                <a:gd name="T106" fmla="*/ 136 w 520"/>
                <a:gd name="T107" fmla="*/ 39 h 459"/>
                <a:gd name="T108" fmla="*/ 119 w 520"/>
                <a:gd name="T109" fmla="*/ 59 h 459"/>
                <a:gd name="T110" fmla="*/ 119 w 520"/>
                <a:gd name="T111" fmla="*/ 68 h 459"/>
                <a:gd name="T112" fmla="*/ 152 w 520"/>
                <a:gd name="T113" fmla="*/ 89 h 459"/>
                <a:gd name="T114" fmla="*/ 160 w 520"/>
                <a:gd name="T115" fmla="*/ 102 h 459"/>
                <a:gd name="T116" fmla="*/ 136 w 520"/>
                <a:gd name="T117" fmla="*/ 111 h 459"/>
                <a:gd name="T118" fmla="*/ 100 w 520"/>
                <a:gd name="T119" fmla="*/ 110 h 459"/>
                <a:gd name="T120" fmla="*/ 100 w 520"/>
                <a:gd name="T121" fmla="*/ 110 h 459"/>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520"/>
                <a:gd name="T184" fmla="*/ 0 h 459"/>
                <a:gd name="T185" fmla="*/ 520 w 520"/>
                <a:gd name="T186" fmla="*/ 459 h 459"/>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520" h="459">
                  <a:moveTo>
                    <a:pt x="145" y="153"/>
                  </a:moveTo>
                  <a:lnTo>
                    <a:pt x="131" y="190"/>
                  </a:lnTo>
                  <a:lnTo>
                    <a:pt x="109" y="197"/>
                  </a:lnTo>
                  <a:lnTo>
                    <a:pt x="61" y="190"/>
                  </a:lnTo>
                  <a:lnTo>
                    <a:pt x="50" y="201"/>
                  </a:lnTo>
                  <a:lnTo>
                    <a:pt x="24" y="192"/>
                  </a:lnTo>
                  <a:lnTo>
                    <a:pt x="0" y="226"/>
                  </a:lnTo>
                  <a:lnTo>
                    <a:pt x="11" y="236"/>
                  </a:lnTo>
                  <a:lnTo>
                    <a:pt x="11" y="258"/>
                  </a:lnTo>
                  <a:lnTo>
                    <a:pt x="21" y="279"/>
                  </a:lnTo>
                  <a:lnTo>
                    <a:pt x="70" y="263"/>
                  </a:lnTo>
                  <a:lnTo>
                    <a:pt x="85" y="276"/>
                  </a:lnTo>
                  <a:lnTo>
                    <a:pt x="64" y="369"/>
                  </a:lnTo>
                  <a:lnTo>
                    <a:pt x="92" y="398"/>
                  </a:lnTo>
                  <a:lnTo>
                    <a:pt x="83" y="451"/>
                  </a:lnTo>
                  <a:lnTo>
                    <a:pt x="112" y="453"/>
                  </a:lnTo>
                  <a:lnTo>
                    <a:pt x="142" y="424"/>
                  </a:lnTo>
                  <a:lnTo>
                    <a:pt x="155" y="433"/>
                  </a:lnTo>
                  <a:lnTo>
                    <a:pt x="214" y="458"/>
                  </a:lnTo>
                  <a:lnTo>
                    <a:pt x="226" y="451"/>
                  </a:lnTo>
                  <a:lnTo>
                    <a:pt x="228" y="431"/>
                  </a:lnTo>
                  <a:lnTo>
                    <a:pt x="238" y="419"/>
                  </a:lnTo>
                  <a:lnTo>
                    <a:pt x="322" y="364"/>
                  </a:lnTo>
                  <a:lnTo>
                    <a:pt x="337" y="383"/>
                  </a:lnTo>
                  <a:lnTo>
                    <a:pt x="387" y="398"/>
                  </a:lnTo>
                  <a:lnTo>
                    <a:pt x="416" y="361"/>
                  </a:lnTo>
                  <a:lnTo>
                    <a:pt x="429" y="369"/>
                  </a:lnTo>
                  <a:lnTo>
                    <a:pt x="449" y="369"/>
                  </a:lnTo>
                  <a:lnTo>
                    <a:pt x="449" y="358"/>
                  </a:lnTo>
                  <a:lnTo>
                    <a:pt x="475" y="349"/>
                  </a:lnTo>
                  <a:lnTo>
                    <a:pt x="475" y="340"/>
                  </a:lnTo>
                  <a:lnTo>
                    <a:pt x="486" y="329"/>
                  </a:lnTo>
                  <a:lnTo>
                    <a:pt x="492" y="332"/>
                  </a:lnTo>
                  <a:lnTo>
                    <a:pt x="519" y="305"/>
                  </a:lnTo>
                  <a:lnTo>
                    <a:pt x="497" y="265"/>
                  </a:lnTo>
                  <a:lnTo>
                    <a:pt x="508" y="209"/>
                  </a:lnTo>
                  <a:lnTo>
                    <a:pt x="494" y="192"/>
                  </a:lnTo>
                  <a:lnTo>
                    <a:pt x="456" y="204"/>
                  </a:lnTo>
                  <a:lnTo>
                    <a:pt x="451" y="197"/>
                  </a:lnTo>
                  <a:lnTo>
                    <a:pt x="494" y="148"/>
                  </a:lnTo>
                  <a:lnTo>
                    <a:pt x="475" y="71"/>
                  </a:lnTo>
                  <a:lnTo>
                    <a:pt x="446" y="93"/>
                  </a:lnTo>
                  <a:lnTo>
                    <a:pt x="420" y="66"/>
                  </a:lnTo>
                  <a:lnTo>
                    <a:pt x="396" y="33"/>
                  </a:lnTo>
                  <a:lnTo>
                    <a:pt x="394" y="13"/>
                  </a:lnTo>
                  <a:lnTo>
                    <a:pt x="377" y="9"/>
                  </a:lnTo>
                  <a:lnTo>
                    <a:pt x="357" y="16"/>
                  </a:lnTo>
                  <a:lnTo>
                    <a:pt x="324" y="0"/>
                  </a:lnTo>
                  <a:lnTo>
                    <a:pt x="308" y="38"/>
                  </a:lnTo>
                  <a:lnTo>
                    <a:pt x="281" y="40"/>
                  </a:lnTo>
                  <a:lnTo>
                    <a:pt x="260" y="71"/>
                  </a:lnTo>
                  <a:lnTo>
                    <a:pt x="248" y="64"/>
                  </a:lnTo>
                  <a:lnTo>
                    <a:pt x="228" y="71"/>
                  </a:lnTo>
                  <a:lnTo>
                    <a:pt x="197" y="53"/>
                  </a:lnTo>
                  <a:lnTo>
                    <a:pt x="173" y="81"/>
                  </a:lnTo>
                  <a:lnTo>
                    <a:pt x="173" y="95"/>
                  </a:lnTo>
                  <a:lnTo>
                    <a:pt x="221" y="122"/>
                  </a:lnTo>
                  <a:lnTo>
                    <a:pt x="232" y="141"/>
                  </a:lnTo>
                  <a:lnTo>
                    <a:pt x="197" y="154"/>
                  </a:lnTo>
                  <a:lnTo>
                    <a:pt x="145" y="153"/>
                  </a:lnTo>
                </a:path>
              </a:pathLst>
            </a:custGeom>
            <a:grpFill/>
            <a:ln w="6350" cap="flat" cmpd="sng">
              <a:solidFill>
                <a:schemeClr val="tx1">
                  <a:lumMod val="50000"/>
                  <a:lumOff val="50000"/>
                </a:schemeClr>
              </a:solidFill>
              <a:prstDash val="solid"/>
              <a:round/>
              <a:headEnd type="none" w="sm" len="sm"/>
              <a:tailEnd type="none" w="sm" len="sm"/>
            </a:ln>
          </p:spPr>
          <p:txBody>
            <a:bodyPr/>
            <a:lstStyle/>
            <a:p>
              <a:pPr>
                <a:lnSpc>
                  <a:spcPct val="120000"/>
                </a:lnSpc>
              </a:pPr>
              <a:endParaRPr lang="zh-CN" altLang="en-US" sz="525">
                <a:gradFill>
                  <a:gsLst>
                    <a:gs pos="50000">
                      <a:schemeClr val="accent2"/>
                    </a:gs>
                    <a:gs pos="0">
                      <a:schemeClr val="accent1"/>
                    </a:gs>
                    <a:gs pos="100000">
                      <a:schemeClr val="accent3"/>
                    </a:gs>
                  </a:gsLst>
                  <a:lin ang="5400000" scaled="1"/>
                </a:gradFill>
                <a:cs typeface="+mn-ea"/>
                <a:sym typeface="+mn-lt"/>
              </a:endParaRPr>
            </a:p>
          </p:txBody>
        </p:sp>
        <p:sp>
          <p:nvSpPr>
            <p:cNvPr id="113" name="Freeform 1076"/>
            <p:cNvSpPr/>
            <p:nvPr/>
          </p:nvSpPr>
          <p:spPr bwMode="auto">
            <a:xfrm rot="356891">
              <a:off x="7850676" y="4416444"/>
              <a:ext cx="492593" cy="582772"/>
            </a:xfrm>
            <a:custGeom>
              <a:avLst/>
              <a:gdLst>
                <a:gd name="T0" fmla="*/ 164 w 327"/>
                <a:gd name="T1" fmla="*/ 264 h 381"/>
                <a:gd name="T2" fmla="*/ 129 w 327"/>
                <a:gd name="T3" fmla="*/ 277 h 381"/>
                <a:gd name="T4" fmla="*/ 109 w 327"/>
                <a:gd name="T5" fmla="*/ 256 h 381"/>
                <a:gd name="T6" fmla="*/ 97 w 327"/>
                <a:gd name="T7" fmla="*/ 274 h 381"/>
                <a:gd name="T8" fmla="*/ 74 w 327"/>
                <a:gd name="T9" fmla="*/ 274 h 381"/>
                <a:gd name="T10" fmla="*/ 65 w 327"/>
                <a:gd name="T11" fmla="*/ 254 h 381"/>
                <a:gd name="T12" fmla="*/ 54 w 327"/>
                <a:gd name="T13" fmla="*/ 224 h 381"/>
                <a:gd name="T14" fmla="*/ 35 w 327"/>
                <a:gd name="T15" fmla="*/ 223 h 381"/>
                <a:gd name="T16" fmla="*/ 13 w 327"/>
                <a:gd name="T17" fmla="*/ 180 h 381"/>
                <a:gd name="T18" fmla="*/ 0 w 327"/>
                <a:gd name="T19" fmla="*/ 158 h 381"/>
                <a:gd name="T20" fmla="*/ 10 w 327"/>
                <a:gd name="T21" fmla="*/ 149 h 381"/>
                <a:gd name="T22" fmla="*/ 13 w 327"/>
                <a:gd name="T23" fmla="*/ 145 h 381"/>
                <a:gd name="T24" fmla="*/ 36 w 327"/>
                <a:gd name="T25" fmla="*/ 111 h 381"/>
                <a:gd name="T26" fmla="*/ 35 w 327"/>
                <a:gd name="T27" fmla="*/ 85 h 381"/>
                <a:gd name="T28" fmla="*/ 42 w 327"/>
                <a:gd name="T29" fmla="*/ 72 h 381"/>
                <a:gd name="T30" fmla="*/ 59 w 327"/>
                <a:gd name="T31" fmla="*/ 69 h 381"/>
                <a:gd name="T32" fmla="*/ 65 w 327"/>
                <a:gd name="T33" fmla="*/ 61 h 381"/>
                <a:gd name="T34" fmla="*/ 59 w 327"/>
                <a:gd name="T35" fmla="*/ 48 h 381"/>
                <a:gd name="T36" fmla="*/ 68 w 327"/>
                <a:gd name="T37" fmla="*/ 35 h 381"/>
                <a:gd name="T38" fmla="*/ 68 w 327"/>
                <a:gd name="T39" fmla="*/ 10 h 381"/>
                <a:gd name="T40" fmla="*/ 80 w 327"/>
                <a:gd name="T41" fmla="*/ 4 h 381"/>
                <a:gd name="T42" fmla="*/ 101 w 327"/>
                <a:gd name="T43" fmla="*/ 15 h 381"/>
                <a:gd name="T44" fmla="*/ 129 w 327"/>
                <a:gd name="T45" fmla="*/ 21 h 381"/>
                <a:gd name="T46" fmla="*/ 146 w 327"/>
                <a:gd name="T47" fmla="*/ 0 h 381"/>
                <a:gd name="T48" fmla="*/ 168 w 327"/>
                <a:gd name="T49" fmla="*/ 18 h 381"/>
                <a:gd name="T50" fmla="*/ 158 w 327"/>
                <a:gd name="T51" fmla="*/ 26 h 381"/>
                <a:gd name="T52" fmla="*/ 146 w 327"/>
                <a:gd name="T53" fmla="*/ 43 h 381"/>
                <a:gd name="T54" fmla="*/ 129 w 327"/>
                <a:gd name="T55" fmla="*/ 48 h 381"/>
                <a:gd name="T56" fmla="*/ 123 w 327"/>
                <a:gd name="T57" fmla="*/ 53 h 381"/>
                <a:gd name="T58" fmla="*/ 140 w 327"/>
                <a:gd name="T59" fmla="*/ 62 h 381"/>
                <a:gd name="T60" fmla="*/ 170 w 327"/>
                <a:gd name="T61" fmla="*/ 48 h 381"/>
                <a:gd name="T62" fmla="*/ 221 w 327"/>
                <a:gd name="T63" fmla="*/ 70 h 381"/>
                <a:gd name="T64" fmla="*/ 227 w 327"/>
                <a:gd name="T65" fmla="*/ 115 h 381"/>
                <a:gd name="T66" fmla="*/ 206 w 327"/>
                <a:gd name="T67" fmla="*/ 115 h 381"/>
                <a:gd name="T68" fmla="*/ 204 w 327"/>
                <a:gd name="T69" fmla="*/ 129 h 381"/>
                <a:gd name="T70" fmla="*/ 215 w 327"/>
                <a:gd name="T71" fmla="*/ 148 h 381"/>
                <a:gd name="T72" fmla="*/ 206 w 327"/>
                <a:gd name="T73" fmla="*/ 158 h 381"/>
                <a:gd name="T74" fmla="*/ 217 w 327"/>
                <a:gd name="T75" fmla="*/ 176 h 381"/>
                <a:gd name="T76" fmla="*/ 200 w 327"/>
                <a:gd name="T77" fmla="*/ 198 h 381"/>
                <a:gd name="T78" fmla="*/ 192 w 327"/>
                <a:gd name="T79" fmla="*/ 187 h 381"/>
                <a:gd name="T80" fmla="*/ 168 w 327"/>
                <a:gd name="T81" fmla="*/ 254 h 381"/>
                <a:gd name="T82" fmla="*/ 164 w 327"/>
                <a:gd name="T83" fmla="*/ 264 h 381"/>
                <a:gd name="T84" fmla="*/ 164 w 327"/>
                <a:gd name="T85" fmla="*/ 264 h 381"/>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327"/>
                <a:gd name="T130" fmla="*/ 0 h 381"/>
                <a:gd name="T131" fmla="*/ 327 w 327"/>
                <a:gd name="T132" fmla="*/ 381 h 381"/>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327" h="381">
                  <a:moveTo>
                    <a:pt x="236" y="361"/>
                  </a:moveTo>
                  <a:lnTo>
                    <a:pt x="186" y="380"/>
                  </a:lnTo>
                  <a:lnTo>
                    <a:pt x="157" y="351"/>
                  </a:lnTo>
                  <a:lnTo>
                    <a:pt x="139" y="375"/>
                  </a:lnTo>
                  <a:lnTo>
                    <a:pt x="107" y="375"/>
                  </a:lnTo>
                  <a:lnTo>
                    <a:pt x="93" y="348"/>
                  </a:lnTo>
                  <a:lnTo>
                    <a:pt x="78" y="308"/>
                  </a:lnTo>
                  <a:lnTo>
                    <a:pt x="50" y="305"/>
                  </a:lnTo>
                  <a:lnTo>
                    <a:pt x="19" y="247"/>
                  </a:lnTo>
                  <a:lnTo>
                    <a:pt x="0" y="218"/>
                  </a:lnTo>
                  <a:lnTo>
                    <a:pt x="14" y="204"/>
                  </a:lnTo>
                  <a:lnTo>
                    <a:pt x="19" y="199"/>
                  </a:lnTo>
                  <a:lnTo>
                    <a:pt x="52" y="152"/>
                  </a:lnTo>
                  <a:lnTo>
                    <a:pt x="50" y="115"/>
                  </a:lnTo>
                  <a:lnTo>
                    <a:pt x="60" y="99"/>
                  </a:lnTo>
                  <a:lnTo>
                    <a:pt x="86" y="95"/>
                  </a:lnTo>
                  <a:lnTo>
                    <a:pt x="93" y="84"/>
                  </a:lnTo>
                  <a:lnTo>
                    <a:pt x="84" y="66"/>
                  </a:lnTo>
                  <a:lnTo>
                    <a:pt x="98" y="48"/>
                  </a:lnTo>
                  <a:lnTo>
                    <a:pt x="98" y="13"/>
                  </a:lnTo>
                  <a:lnTo>
                    <a:pt x="115" y="4"/>
                  </a:lnTo>
                  <a:lnTo>
                    <a:pt x="146" y="21"/>
                  </a:lnTo>
                  <a:lnTo>
                    <a:pt x="184" y="28"/>
                  </a:lnTo>
                  <a:lnTo>
                    <a:pt x="210" y="0"/>
                  </a:lnTo>
                  <a:lnTo>
                    <a:pt x="240" y="24"/>
                  </a:lnTo>
                  <a:lnTo>
                    <a:pt x="227" y="35"/>
                  </a:lnTo>
                  <a:lnTo>
                    <a:pt x="210" y="59"/>
                  </a:lnTo>
                  <a:lnTo>
                    <a:pt x="186" y="66"/>
                  </a:lnTo>
                  <a:lnTo>
                    <a:pt x="177" y="72"/>
                  </a:lnTo>
                  <a:lnTo>
                    <a:pt x="201" y="86"/>
                  </a:lnTo>
                  <a:lnTo>
                    <a:pt x="244" y="66"/>
                  </a:lnTo>
                  <a:lnTo>
                    <a:pt x="317" y="97"/>
                  </a:lnTo>
                  <a:lnTo>
                    <a:pt x="326" y="158"/>
                  </a:lnTo>
                  <a:lnTo>
                    <a:pt x="295" y="158"/>
                  </a:lnTo>
                  <a:lnTo>
                    <a:pt x="292" y="177"/>
                  </a:lnTo>
                  <a:lnTo>
                    <a:pt x="308" y="202"/>
                  </a:lnTo>
                  <a:lnTo>
                    <a:pt x="295" y="218"/>
                  </a:lnTo>
                  <a:lnTo>
                    <a:pt x="311" y="242"/>
                  </a:lnTo>
                  <a:lnTo>
                    <a:pt x="287" y="271"/>
                  </a:lnTo>
                  <a:lnTo>
                    <a:pt x="275" y="257"/>
                  </a:lnTo>
                  <a:lnTo>
                    <a:pt x="240" y="348"/>
                  </a:lnTo>
                  <a:lnTo>
                    <a:pt x="236" y="361"/>
                  </a:lnTo>
                </a:path>
              </a:pathLst>
            </a:custGeom>
            <a:grpFill/>
            <a:ln w="6350" cap="flat" cmpd="sng">
              <a:solidFill>
                <a:schemeClr val="tx1">
                  <a:lumMod val="50000"/>
                  <a:lumOff val="50000"/>
                </a:schemeClr>
              </a:solidFill>
              <a:prstDash val="solid"/>
              <a:round/>
              <a:headEnd type="none" w="sm" len="sm"/>
              <a:tailEnd type="none" w="sm" len="sm"/>
            </a:ln>
          </p:spPr>
          <p:txBody>
            <a:bodyPr/>
            <a:lstStyle/>
            <a:p>
              <a:pPr>
                <a:lnSpc>
                  <a:spcPct val="120000"/>
                </a:lnSpc>
              </a:pPr>
              <a:endParaRPr lang="zh-CN" altLang="en-US" sz="525">
                <a:gradFill>
                  <a:gsLst>
                    <a:gs pos="50000">
                      <a:schemeClr val="accent2"/>
                    </a:gs>
                    <a:gs pos="0">
                      <a:schemeClr val="accent1"/>
                    </a:gs>
                    <a:gs pos="100000">
                      <a:schemeClr val="accent3"/>
                    </a:gs>
                  </a:gsLst>
                  <a:lin ang="5400000" scaled="1"/>
                </a:gradFill>
                <a:cs typeface="+mn-ea"/>
                <a:sym typeface="+mn-lt"/>
              </a:endParaRPr>
            </a:p>
          </p:txBody>
        </p:sp>
        <p:sp>
          <p:nvSpPr>
            <p:cNvPr id="114" name="Freeform 1077"/>
            <p:cNvSpPr/>
            <p:nvPr/>
          </p:nvSpPr>
          <p:spPr bwMode="auto">
            <a:xfrm rot="356891">
              <a:off x="7425225" y="3948355"/>
              <a:ext cx="613193" cy="742482"/>
            </a:xfrm>
            <a:custGeom>
              <a:avLst/>
              <a:gdLst>
                <a:gd name="T0" fmla="*/ 68 w 406"/>
                <a:gd name="T1" fmla="*/ 0 h 488"/>
                <a:gd name="T2" fmla="*/ 116 w 406"/>
                <a:gd name="T3" fmla="*/ 30 h 488"/>
                <a:gd name="T4" fmla="*/ 155 w 406"/>
                <a:gd name="T5" fmla="*/ 47 h 488"/>
                <a:gd name="T6" fmla="*/ 174 w 406"/>
                <a:gd name="T7" fmla="*/ 50 h 488"/>
                <a:gd name="T8" fmla="*/ 183 w 406"/>
                <a:gd name="T9" fmla="*/ 93 h 488"/>
                <a:gd name="T10" fmla="*/ 213 w 406"/>
                <a:gd name="T11" fmla="*/ 111 h 488"/>
                <a:gd name="T12" fmla="*/ 237 w 406"/>
                <a:gd name="T13" fmla="*/ 96 h 488"/>
                <a:gd name="T14" fmla="*/ 245 w 406"/>
                <a:gd name="T15" fmla="*/ 120 h 488"/>
                <a:gd name="T16" fmla="*/ 217 w 406"/>
                <a:gd name="T17" fmla="*/ 135 h 488"/>
                <a:gd name="T18" fmla="*/ 205 w 406"/>
                <a:gd name="T19" fmla="*/ 159 h 488"/>
                <a:gd name="T20" fmla="*/ 237 w 406"/>
                <a:gd name="T21" fmla="*/ 188 h 488"/>
                <a:gd name="T22" fmla="*/ 285 w 406"/>
                <a:gd name="T23" fmla="*/ 211 h 488"/>
                <a:gd name="T24" fmla="*/ 275 w 406"/>
                <a:gd name="T25" fmla="*/ 250 h 488"/>
                <a:gd name="T26" fmla="*/ 276 w 406"/>
                <a:gd name="T27" fmla="*/ 271 h 488"/>
                <a:gd name="T28" fmla="*/ 251 w 406"/>
                <a:gd name="T29" fmla="*/ 286 h 488"/>
                <a:gd name="T30" fmla="*/ 229 w 406"/>
                <a:gd name="T31" fmla="*/ 346 h 488"/>
                <a:gd name="T32" fmla="*/ 213 w 406"/>
                <a:gd name="T33" fmla="*/ 337 h 488"/>
                <a:gd name="T34" fmla="*/ 165 w 406"/>
                <a:gd name="T35" fmla="*/ 321 h 488"/>
                <a:gd name="T36" fmla="*/ 130 w 406"/>
                <a:gd name="T37" fmla="*/ 343 h 488"/>
                <a:gd name="T38" fmla="*/ 140 w 406"/>
                <a:gd name="T39" fmla="*/ 316 h 488"/>
                <a:gd name="T40" fmla="*/ 99 w 406"/>
                <a:gd name="T41" fmla="*/ 330 h 488"/>
                <a:gd name="T42" fmla="*/ 79 w 406"/>
                <a:gd name="T43" fmla="*/ 256 h 488"/>
                <a:gd name="T44" fmla="*/ 60 w 406"/>
                <a:gd name="T45" fmla="*/ 244 h 488"/>
                <a:gd name="T46" fmla="*/ 46 w 406"/>
                <a:gd name="T47" fmla="*/ 207 h 488"/>
                <a:gd name="T48" fmla="*/ 64 w 406"/>
                <a:gd name="T49" fmla="*/ 182 h 488"/>
                <a:gd name="T50" fmla="*/ 53 w 406"/>
                <a:gd name="T51" fmla="*/ 147 h 488"/>
                <a:gd name="T52" fmla="*/ 17 w 406"/>
                <a:gd name="T53" fmla="*/ 143 h 488"/>
                <a:gd name="T54" fmla="*/ 17 w 406"/>
                <a:gd name="T55" fmla="*/ 108 h 488"/>
                <a:gd name="T56" fmla="*/ 32 w 406"/>
                <a:gd name="T57" fmla="*/ 80 h 488"/>
                <a:gd name="T58" fmla="*/ 37 w 406"/>
                <a:gd name="T59" fmla="*/ 42 h 488"/>
                <a:gd name="T60" fmla="*/ 60 w 406"/>
                <a:gd name="T61" fmla="*/ 65 h 488"/>
                <a:gd name="T62" fmla="*/ 85 w 406"/>
                <a:gd name="T63" fmla="*/ 45 h 488"/>
                <a:gd name="T64" fmla="*/ 60 w 406"/>
                <a:gd name="T65" fmla="*/ 17 h 488"/>
                <a:gd name="T66" fmla="*/ 56 w 406"/>
                <a:gd name="T67" fmla="*/ 4 h 488"/>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406"/>
                <a:gd name="T103" fmla="*/ 0 h 488"/>
                <a:gd name="T104" fmla="*/ 406 w 406"/>
                <a:gd name="T105" fmla="*/ 488 h 488"/>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406" h="488">
                  <a:moveTo>
                    <a:pt x="80" y="4"/>
                  </a:moveTo>
                  <a:lnTo>
                    <a:pt x="96" y="0"/>
                  </a:lnTo>
                  <a:lnTo>
                    <a:pt x="144" y="19"/>
                  </a:lnTo>
                  <a:lnTo>
                    <a:pt x="165" y="41"/>
                  </a:lnTo>
                  <a:lnTo>
                    <a:pt x="205" y="52"/>
                  </a:lnTo>
                  <a:lnTo>
                    <a:pt x="220" y="66"/>
                  </a:lnTo>
                  <a:lnTo>
                    <a:pt x="242" y="62"/>
                  </a:lnTo>
                  <a:lnTo>
                    <a:pt x="247" y="70"/>
                  </a:lnTo>
                  <a:lnTo>
                    <a:pt x="240" y="117"/>
                  </a:lnTo>
                  <a:lnTo>
                    <a:pt x="261" y="130"/>
                  </a:lnTo>
                  <a:lnTo>
                    <a:pt x="271" y="147"/>
                  </a:lnTo>
                  <a:lnTo>
                    <a:pt x="304" y="154"/>
                  </a:lnTo>
                  <a:lnTo>
                    <a:pt x="316" y="132"/>
                  </a:lnTo>
                  <a:lnTo>
                    <a:pt x="337" y="134"/>
                  </a:lnTo>
                  <a:lnTo>
                    <a:pt x="350" y="151"/>
                  </a:lnTo>
                  <a:lnTo>
                    <a:pt x="347" y="168"/>
                  </a:lnTo>
                  <a:lnTo>
                    <a:pt x="308" y="172"/>
                  </a:lnTo>
                  <a:lnTo>
                    <a:pt x="308" y="189"/>
                  </a:lnTo>
                  <a:lnTo>
                    <a:pt x="308" y="202"/>
                  </a:lnTo>
                  <a:lnTo>
                    <a:pt x="292" y="221"/>
                  </a:lnTo>
                  <a:lnTo>
                    <a:pt x="304" y="240"/>
                  </a:lnTo>
                  <a:lnTo>
                    <a:pt x="337" y="262"/>
                  </a:lnTo>
                  <a:lnTo>
                    <a:pt x="338" y="288"/>
                  </a:lnTo>
                  <a:lnTo>
                    <a:pt x="405" y="295"/>
                  </a:lnTo>
                  <a:lnTo>
                    <a:pt x="405" y="330"/>
                  </a:lnTo>
                  <a:lnTo>
                    <a:pt x="391" y="348"/>
                  </a:lnTo>
                  <a:lnTo>
                    <a:pt x="400" y="366"/>
                  </a:lnTo>
                  <a:lnTo>
                    <a:pt x="393" y="377"/>
                  </a:lnTo>
                  <a:lnTo>
                    <a:pt x="367" y="381"/>
                  </a:lnTo>
                  <a:lnTo>
                    <a:pt x="356" y="397"/>
                  </a:lnTo>
                  <a:lnTo>
                    <a:pt x="359" y="434"/>
                  </a:lnTo>
                  <a:lnTo>
                    <a:pt x="326" y="481"/>
                  </a:lnTo>
                  <a:lnTo>
                    <a:pt x="321" y="487"/>
                  </a:lnTo>
                  <a:lnTo>
                    <a:pt x="302" y="469"/>
                  </a:lnTo>
                  <a:lnTo>
                    <a:pt x="256" y="469"/>
                  </a:lnTo>
                  <a:lnTo>
                    <a:pt x="235" y="447"/>
                  </a:lnTo>
                  <a:lnTo>
                    <a:pt x="199" y="484"/>
                  </a:lnTo>
                  <a:lnTo>
                    <a:pt x="185" y="478"/>
                  </a:lnTo>
                  <a:lnTo>
                    <a:pt x="201" y="450"/>
                  </a:lnTo>
                  <a:lnTo>
                    <a:pt x="199" y="440"/>
                  </a:lnTo>
                  <a:lnTo>
                    <a:pt x="185" y="436"/>
                  </a:lnTo>
                  <a:lnTo>
                    <a:pt x="141" y="460"/>
                  </a:lnTo>
                  <a:lnTo>
                    <a:pt x="100" y="381"/>
                  </a:lnTo>
                  <a:lnTo>
                    <a:pt x="113" y="356"/>
                  </a:lnTo>
                  <a:lnTo>
                    <a:pt x="108" y="348"/>
                  </a:lnTo>
                  <a:lnTo>
                    <a:pt x="86" y="341"/>
                  </a:lnTo>
                  <a:lnTo>
                    <a:pt x="50" y="320"/>
                  </a:lnTo>
                  <a:lnTo>
                    <a:pt x="65" y="288"/>
                  </a:lnTo>
                  <a:lnTo>
                    <a:pt x="86" y="277"/>
                  </a:lnTo>
                  <a:lnTo>
                    <a:pt x="91" y="253"/>
                  </a:lnTo>
                  <a:lnTo>
                    <a:pt x="82" y="209"/>
                  </a:lnTo>
                  <a:lnTo>
                    <a:pt x="77" y="204"/>
                  </a:lnTo>
                  <a:lnTo>
                    <a:pt x="56" y="226"/>
                  </a:lnTo>
                  <a:lnTo>
                    <a:pt x="24" y="200"/>
                  </a:lnTo>
                  <a:lnTo>
                    <a:pt x="0" y="170"/>
                  </a:lnTo>
                  <a:lnTo>
                    <a:pt x="24" y="151"/>
                  </a:lnTo>
                  <a:lnTo>
                    <a:pt x="29" y="120"/>
                  </a:lnTo>
                  <a:lnTo>
                    <a:pt x="45" y="110"/>
                  </a:lnTo>
                  <a:lnTo>
                    <a:pt x="43" y="67"/>
                  </a:lnTo>
                  <a:lnTo>
                    <a:pt x="53" y="59"/>
                  </a:lnTo>
                  <a:lnTo>
                    <a:pt x="74" y="72"/>
                  </a:lnTo>
                  <a:lnTo>
                    <a:pt x="86" y="90"/>
                  </a:lnTo>
                  <a:lnTo>
                    <a:pt x="113" y="72"/>
                  </a:lnTo>
                  <a:lnTo>
                    <a:pt x="122" y="62"/>
                  </a:lnTo>
                  <a:lnTo>
                    <a:pt x="117" y="41"/>
                  </a:lnTo>
                  <a:lnTo>
                    <a:pt x="86" y="24"/>
                  </a:lnTo>
                  <a:lnTo>
                    <a:pt x="80" y="4"/>
                  </a:lnTo>
                </a:path>
              </a:pathLst>
            </a:custGeom>
            <a:grpFill/>
            <a:ln w="6350" cap="flat" cmpd="sng">
              <a:solidFill>
                <a:schemeClr val="tx1">
                  <a:lumMod val="50000"/>
                  <a:lumOff val="50000"/>
                </a:schemeClr>
              </a:solidFill>
              <a:prstDash val="solid"/>
              <a:round/>
              <a:headEnd type="none" w="sm" len="sm"/>
              <a:tailEnd type="none" w="sm" len="sm"/>
            </a:ln>
          </p:spPr>
          <p:txBody>
            <a:bodyPr/>
            <a:lstStyle/>
            <a:p>
              <a:pPr>
                <a:lnSpc>
                  <a:spcPct val="120000"/>
                </a:lnSpc>
              </a:pPr>
              <a:endParaRPr lang="zh-CN" altLang="en-US" sz="525">
                <a:gradFill>
                  <a:gsLst>
                    <a:gs pos="50000">
                      <a:schemeClr val="accent2"/>
                    </a:gs>
                    <a:gs pos="0">
                      <a:schemeClr val="accent1"/>
                    </a:gs>
                    <a:gs pos="100000">
                      <a:schemeClr val="accent3"/>
                    </a:gs>
                  </a:gsLst>
                  <a:lin ang="5400000" scaled="1"/>
                </a:gradFill>
                <a:cs typeface="+mn-ea"/>
                <a:sym typeface="+mn-lt"/>
              </a:endParaRPr>
            </a:p>
          </p:txBody>
        </p:sp>
        <p:sp>
          <p:nvSpPr>
            <p:cNvPr id="115" name="Freeform 1078"/>
            <p:cNvSpPr/>
            <p:nvPr/>
          </p:nvSpPr>
          <p:spPr bwMode="auto">
            <a:xfrm rot="356891">
              <a:off x="8201370" y="4356552"/>
              <a:ext cx="108710" cy="113836"/>
            </a:xfrm>
            <a:custGeom>
              <a:avLst/>
              <a:gdLst>
                <a:gd name="T0" fmla="*/ 19 w 73"/>
                <a:gd name="T1" fmla="*/ 51 h 76"/>
                <a:gd name="T2" fmla="*/ 0 w 73"/>
                <a:gd name="T3" fmla="*/ 34 h 76"/>
                <a:gd name="T4" fmla="*/ 9 w 73"/>
                <a:gd name="T5" fmla="*/ 23 h 76"/>
                <a:gd name="T6" fmla="*/ 16 w 73"/>
                <a:gd name="T7" fmla="*/ 0 h 76"/>
                <a:gd name="T8" fmla="*/ 38 w 73"/>
                <a:gd name="T9" fmla="*/ 9 h 76"/>
                <a:gd name="T10" fmla="*/ 48 w 73"/>
                <a:gd name="T11" fmla="*/ 24 h 76"/>
                <a:gd name="T12" fmla="*/ 40 w 73"/>
                <a:gd name="T13" fmla="*/ 34 h 76"/>
                <a:gd name="T14" fmla="*/ 19 w 73"/>
                <a:gd name="T15" fmla="*/ 51 h 76"/>
                <a:gd name="T16" fmla="*/ 19 w 73"/>
                <a:gd name="T17" fmla="*/ 51 h 7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3"/>
                <a:gd name="T28" fmla="*/ 0 h 76"/>
                <a:gd name="T29" fmla="*/ 73 w 73"/>
                <a:gd name="T30" fmla="*/ 76 h 7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3" h="76">
                  <a:moveTo>
                    <a:pt x="29" y="75"/>
                  </a:moveTo>
                  <a:lnTo>
                    <a:pt x="0" y="50"/>
                  </a:lnTo>
                  <a:lnTo>
                    <a:pt x="12" y="33"/>
                  </a:lnTo>
                  <a:lnTo>
                    <a:pt x="24" y="0"/>
                  </a:lnTo>
                  <a:lnTo>
                    <a:pt x="56" y="13"/>
                  </a:lnTo>
                  <a:lnTo>
                    <a:pt x="72" y="35"/>
                  </a:lnTo>
                  <a:lnTo>
                    <a:pt x="60" y="50"/>
                  </a:lnTo>
                  <a:lnTo>
                    <a:pt x="29" y="75"/>
                  </a:lnTo>
                </a:path>
              </a:pathLst>
            </a:custGeom>
            <a:grpFill/>
            <a:ln w="6350" cap="flat" cmpd="sng">
              <a:solidFill>
                <a:schemeClr val="tx1">
                  <a:lumMod val="50000"/>
                  <a:lumOff val="50000"/>
                </a:schemeClr>
              </a:solidFill>
              <a:prstDash val="solid"/>
              <a:round/>
              <a:headEnd type="none" w="sm" len="sm"/>
              <a:tailEnd type="none" w="sm" len="sm"/>
            </a:ln>
          </p:spPr>
          <p:txBody>
            <a:bodyPr/>
            <a:lstStyle/>
            <a:p>
              <a:pPr>
                <a:lnSpc>
                  <a:spcPct val="120000"/>
                </a:lnSpc>
              </a:pPr>
              <a:endParaRPr lang="zh-CN" altLang="en-US" sz="525">
                <a:gradFill>
                  <a:gsLst>
                    <a:gs pos="50000">
                      <a:schemeClr val="accent2"/>
                    </a:gs>
                    <a:gs pos="0">
                      <a:schemeClr val="accent1"/>
                    </a:gs>
                    <a:gs pos="100000">
                      <a:schemeClr val="accent3"/>
                    </a:gs>
                  </a:gsLst>
                  <a:lin ang="5400000" scaled="1"/>
                </a:gradFill>
                <a:cs typeface="+mn-ea"/>
                <a:sym typeface="+mn-lt"/>
              </a:endParaRPr>
            </a:p>
          </p:txBody>
        </p:sp>
        <p:sp>
          <p:nvSpPr>
            <p:cNvPr id="116" name="Freeform 1079"/>
            <p:cNvSpPr/>
            <p:nvPr/>
          </p:nvSpPr>
          <p:spPr bwMode="auto">
            <a:xfrm rot="356891">
              <a:off x="7589945" y="3858013"/>
              <a:ext cx="721903" cy="586169"/>
            </a:xfrm>
            <a:custGeom>
              <a:avLst/>
              <a:gdLst>
                <a:gd name="T0" fmla="*/ 312 w 478"/>
                <a:gd name="T1" fmla="*/ 219 h 385"/>
                <a:gd name="T2" fmla="*/ 304 w 478"/>
                <a:gd name="T3" fmla="*/ 243 h 385"/>
                <a:gd name="T4" fmla="*/ 295 w 478"/>
                <a:gd name="T5" fmla="*/ 255 h 385"/>
                <a:gd name="T6" fmla="*/ 277 w 478"/>
                <a:gd name="T7" fmla="*/ 276 h 385"/>
                <a:gd name="T8" fmla="*/ 251 w 478"/>
                <a:gd name="T9" fmla="*/ 272 h 385"/>
                <a:gd name="T10" fmla="*/ 229 w 478"/>
                <a:gd name="T11" fmla="*/ 259 h 385"/>
                <a:gd name="T12" fmla="*/ 217 w 478"/>
                <a:gd name="T13" fmla="*/ 266 h 385"/>
                <a:gd name="T14" fmla="*/ 170 w 478"/>
                <a:gd name="T15" fmla="*/ 260 h 385"/>
                <a:gd name="T16" fmla="*/ 169 w 478"/>
                <a:gd name="T17" fmla="*/ 241 h 385"/>
                <a:gd name="T18" fmla="*/ 146 w 478"/>
                <a:gd name="T19" fmla="*/ 225 h 385"/>
                <a:gd name="T20" fmla="*/ 138 w 478"/>
                <a:gd name="T21" fmla="*/ 211 h 385"/>
                <a:gd name="T22" fmla="*/ 148 w 478"/>
                <a:gd name="T23" fmla="*/ 197 h 385"/>
                <a:gd name="T24" fmla="*/ 148 w 478"/>
                <a:gd name="T25" fmla="*/ 189 h 385"/>
                <a:gd name="T26" fmla="*/ 148 w 478"/>
                <a:gd name="T27" fmla="*/ 177 h 385"/>
                <a:gd name="T28" fmla="*/ 176 w 478"/>
                <a:gd name="T29" fmla="*/ 174 h 385"/>
                <a:gd name="T30" fmla="*/ 178 w 478"/>
                <a:gd name="T31" fmla="*/ 161 h 385"/>
                <a:gd name="T32" fmla="*/ 169 w 478"/>
                <a:gd name="T33" fmla="*/ 149 h 385"/>
                <a:gd name="T34" fmla="*/ 155 w 478"/>
                <a:gd name="T35" fmla="*/ 148 h 385"/>
                <a:gd name="T36" fmla="*/ 146 w 478"/>
                <a:gd name="T37" fmla="*/ 163 h 385"/>
                <a:gd name="T38" fmla="*/ 124 w 478"/>
                <a:gd name="T39" fmla="*/ 159 h 385"/>
                <a:gd name="T40" fmla="*/ 116 w 478"/>
                <a:gd name="T41" fmla="*/ 145 h 385"/>
                <a:gd name="T42" fmla="*/ 101 w 478"/>
                <a:gd name="T43" fmla="*/ 136 h 385"/>
                <a:gd name="T44" fmla="*/ 105 w 478"/>
                <a:gd name="T45" fmla="*/ 102 h 385"/>
                <a:gd name="T46" fmla="*/ 103 w 478"/>
                <a:gd name="T47" fmla="*/ 97 h 385"/>
                <a:gd name="T48" fmla="*/ 87 w 478"/>
                <a:gd name="T49" fmla="*/ 100 h 385"/>
                <a:gd name="T50" fmla="*/ 76 w 478"/>
                <a:gd name="T51" fmla="*/ 90 h 385"/>
                <a:gd name="T52" fmla="*/ 48 w 478"/>
                <a:gd name="T53" fmla="*/ 82 h 385"/>
                <a:gd name="T54" fmla="*/ 34 w 478"/>
                <a:gd name="T55" fmla="*/ 65 h 385"/>
                <a:gd name="T56" fmla="*/ 0 w 478"/>
                <a:gd name="T57" fmla="*/ 52 h 385"/>
                <a:gd name="T58" fmla="*/ 4 w 478"/>
                <a:gd name="T59" fmla="*/ 36 h 385"/>
                <a:gd name="T60" fmla="*/ 17 w 478"/>
                <a:gd name="T61" fmla="*/ 30 h 385"/>
                <a:gd name="T62" fmla="*/ 41 w 478"/>
                <a:gd name="T63" fmla="*/ 52 h 385"/>
                <a:gd name="T64" fmla="*/ 48 w 478"/>
                <a:gd name="T65" fmla="*/ 52 h 385"/>
                <a:gd name="T66" fmla="*/ 72 w 478"/>
                <a:gd name="T67" fmla="*/ 49 h 385"/>
                <a:gd name="T68" fmla="*/ 85 w 478"/>
                <a:gd name="T69" fmla="*/ 38 h 385"/>
                <a:gd name="T70" fmla="*/ 104 w 478"/>
                <a:gd name="T71" fmla="*/ 53 h 385"/>
                <a:gd name="T72" fmla="*/ 112 w 478"/>
                <a:gd name="T73" fmla="*/ 39 h 385"/>
                <a:gd name="T74" fmla="*/ 114 w 478"/>
                <a:gd name="T75" fmla="*/ 31 h 385"/>
                <a:gd name="T76" fmla="*/ 130 w 478"/>
                <a:gd name="T77" fmla="*/ 22 h 385"/>
                <a:gd name="T78" fmla="*/ 132 w 478"/>
                <a:gd name="T79" fmla="*/ 4 h 385"/>
                <a:gd name="T80" fmla="*/ 148 w 478"/>
                <a:gd name="T81" fmla="*/ 0 h 385"/>
                <a:gd name="T82" fmla="*/ 188 w 478"/>
                <a:gd name="T83" fmla="*/ 26 h 385"/>
                <a:gd name="T84" fmla="*/ 215 w 478"/>
                <a:gd name="T85" fmla="*/ 38 h 385"/>
                <a:gd name="T86" fmla="*/ 269 w 478"/>
                <a:gd name="T87" fmla="*/ 128 h 385"/>
                <a:gd name="T88" fmla="*/ 266 w 478"/>
                <a:gd name="T89" fmla="*/ 138 h 385"/>
                <a:gd name="T90" fmla="*/ 301 w 478"/>
                <a:gd name="T91" fmla="*/ 156 h 385"/>
                <a:gd name="T92" fmla="*/ 310 w 478"/>
                <a:gd name="T93" fmla="*/ 171 h 385"/>
                <a:gd name="T94" fmla="*/ 327 w 478"/>
                <a:gd name="T95" fmla="*/ 179 h 385"/>
                <a:gd name="T96" fmla="*/ 335 w 478"/>
                <a:gd name="T97" fmla="*/ 194 h 385"/>
                <a:gd name="T98" fmla="*/ 325 w 478"/>
                <a:gd name="T99" fmla="*/ 199 h 385"/>
                <a:gd name="T100" fmla="*/ 308 w 478"/>
                <a:gd name="T101" fmla="*/ 194 h 385"/>
                <a:gd name="T102" fmla="*/ 282 w 478"/>
                <a:gd name="T103" fmla="*/ 194 h 385"/>
                <a:gd name="T104" fmla="*/ 259 w 478"/>
                <a:gd name="T105" fmla="*/ 185 h 385"/>
                <a:gd name="T106" fmla="*/ 249 w 478"/>
                <a:gd name="T107" fmla="*/ 194 h 385"/>
                <a:gd name="T108" fmla="*/ 270 w 478"/>
                <a:gd name="T109" fmla="*/ 199 h 385"/>
                <a:gd name="T110" fmla="*/ 293 w 478"/>
                <a:gd name="T111" fmla="*/ 210 h 385"/>
                <a:gd name="T112" fmla="*/ 312 w 478"/>
                <a:gd name="T113" fmla="*/ 219 h 385"/>
                <a:gd name="T114" fmla="*/ 312 w 478"/>
                <a:gd name="T115" fmla="*/ 219 h 385"/>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478"/>
                <a:gd name="T175" fmla="*/ 0 h 385"/>
                <a:gd name="T176" fmla="*/ 478 w 478"/>
                <a:gd name="T177" fmla="*/ 385 h 385"/>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478" h="385">
                  <a:moveTo>
                    <a:pt x="444" y="304"/>
                  </a:moveTo>
                  <a:lnTo>
                    <a:pt x="433" y="337"/>
                  </a:lnTo>
                  <a:lnTo>
                    <a:pt x="420" y="355"/>
                  </a:lnTo>
                  <a:lnTo>
                    <a:pt x="394" y="384"/>
                  </a:lnTo>
                  <a:lnTo>
                    <a:pt x="356" y="377"/>
                  </a:lnTo>
                  <a:lnTo>
                    <a:pt x="326" y="359"/>
                  </a:lnTo>
                  <a:lnTo>
                    <a:pt x="308" y="369"/>
                  </a:lnTo>
                  <a:lnTo>
                    <a:pt x="242" y="362"/>
                  </a:lnTo>
                  <a:lnTo>
                    <a:pt x="241" y="335"/>
                  </a:lnTo>
                  <a:lnTo>
                    <a:pt x="208" y="313"/>
                  </a:lnTo>
                  <a:lnTo>
                    <a:pt x="196" y="294"/>
                  </a:lnTo>
                  <a:lnTo>
                    <a:pt x="212" y="275"/>
                  </a:lnTo>
                  <a:lnTo>
                    <a:pt x="212" y="262"/>
                  </a:lnTo>
                  <a:lnTo>
                    <a:pt x="212" y="245"/>
                  </a:lnTo>
                  <a:lnTo>
                    <a:pt x="251" y="241"/>
                  </a:lnTo>
                  <a:lnTo>
                    <a:pt x="253" y="224"/>
                  </a:lnTo>
                  <a:lnTo>
                    <a:pt x="241" y="207"/>
                  </a:lnTo>
                  <a:lnTo>
                    <a:pt x="220" y="205"/>
                  </a:lnTo>
                  <a:lnTo>
                    <a:pt x="208" y="227"/>
                  </a:lnTo>
                  <a:lnTo>
                    <a:pt x="175" y="220"/>
                  </a:lnTo>
                  <a:lnTo>
                    <a:pt x="165" y="202"/>
                  </a:lnTo>
                  <a:lnTo>
                    <a:pt x="144" y="190"/>
                  </a:lnTo>
                  <a:lnTo>
                    <a:pt x="150" y="142"/>
                  </a:lnTo>
                  <a:lnTo>
                    <a:pt x="146" y="134"/>
                  </a:lnTo>
                  <a:lnTo>
                    <a:pt x="124" y="139"/>
                  </a:lnTo>
                  <a:lnTo>
                    <a:pt x="109" y="125"/>
                  </a:lnTo>
                  <a:lnTo>
                    <a:pt x="69" y="114"/>
                  </a:lnTo>
                  <a:lnTo>
                    <a:pt x="48" y="92"/>
                  </a:lnTo>
                  <a:lnTo>
                    <a:pt x="0" y="72"/>
                  </a:lnTo>
                  <a:lnTo>
                    <a:pt x="4" y="50"/>
                  </a:lnTo>
                  <a:lnTo>
                    <a:pt x="24" y="41"/>
                  </a:lnTo>
                  <a:lnTo>
                    <a:pt x="59" y="72"/>
                  </a:lnTo>
                  <a:lnTo>
                    <a:pt x="69" y="72"/>
                  </a:lnTo>
                  <a:lnTo>
                    <a:pt x="102" y="68"/>
                  </a:lnTo>
                  <a:lnTo>
                    <a:pt x="122" y="53"/>
                  </a:lnTo>
                  <a:lnTo>
                    <a:pt x="148" y="74"/>
                  </a:lnTo>
                  <a:lnTo>
                    <a:pt x="160" y="55"/>
                  </a:lnTo>
                  <a:lnTo>
                    <a:pt x="162" y="43"/>
                  </a:lnTo>
                  <a:lnTo>
                    <a:pt x="184" y="31"/>
                  </a:lnTo>
                  <a:lnTo>
                    <a:pt x="189" y="4"/>
                  </a:lnTo>
                  <a:lnTo>
                    <a:pt x="212" y="0"/>
                  </a:lnTo>
                  <a:lnTo>
                    <a:pt x="267" y="36"/>
                  </a:lnTo>
                  <a:lnTo>
                    <a:pt x="306" y="53"/>
                  </a:lnTo>
                  <a:lnTo>
                    <a:pt x="383" y="178"/>
                  </a:lnTo>
                  <a:lnTo>
                    <a:pt x="378" y="192"/>
                  </a:lnTo>
                  <a:lnTo>
                    <a:pt x="428" y="216"/>
                  </a:lnTo>
                  <a:lnTo>
                    <a:pt x="442" y="238"/>
                  </a:lnTo>
                  <a:lnTo>
                    <a:pt x="466" y="249"/>
                  </a:lnTo>
                  <a:lnTo>
                    <a:pt x="477" y="270"/>
                  </a:lnTo>
                  <a:lnTo>
                    <a:pt x="462" y="277"/>
                  </a:lnTo>
                  <a:lnTo>
                    <a:pt x="438" y="269"/>
                  </a:lnTo>
                  <a:lnTo>
                    <a:pt x="400" y="269"/>
                  </a:lnTo>
                  <a:lnTo>
                    <a:pt x="368" y="258"/>
                  </a:lnTo>
                  <a:lnTo>
                    <a:pt x="354" y="269"/>
                  </a:lnTo>
                  <a:lnTo>
                    <a:pt x="385" y="277"/>
                  </a:lnTo>
                  <a:lnTo>
                    <a:pt x="416" y="291"/>
                  </a:lnTo>
                  <a:lnTo>
                    <a:pt x="444" y="304"/>
                  </a:lnTo>
                </a:path>
              </a:pathLst>
            </a:custGeom>
            <a:grpFill/>
            <a:ln w="6350" cap="flat" cmpd="sng">
              <a:solidFill>
                <a:schemeClr val="tx1">
                  <a:lumMod val="50000"/>
                  <a:lumOff val="50000"/>
                </a:schemeClr>
              </a:solidFill>
              <a:prstDash val="solid"/>
              <a:round/>
              <a:headEnd type="none" w="sm" len="sm"/>
              <a:tailEnd type="none" w="sm" len="sm"/>
            </a:ln>
          </p:spPr>
          <p:txBody>
            <a:bodyPr/>
            <a:lstStyle/>
            <a:p>
              <a:pPr>
                <a:lnSpc>
                  <a:spcPct val="120000"/>
                </a:lnSpc>
              </a:pPr>
              <a:endParaRPr lang="zh-CN" altLang="en-US" sz="525">
                <a:gradFill>
                  <a:gsLst>
                    <a:gs pos="50000">
                      <a:schemeClr val="accent2"/>
                    </a:gs>
                    <a:gs pos="0">
                      <a:schemeClr val="accent1"/>
                    </a:gs>
                    <a:gs pos="100000">
                      <a:schemeClr val="accent3"/>
                    </a:gs>
                  </a:gsLst>
                  <a:lin ang="5400000" scaled="1"/>
                </a:gradFill>
                <a:cs typeface="+mn-ea"/>
                <a:sym typeface="+mn-lt"/>
              </a:endParaRPr>
            </a:p>
          </p:txBody>
        </p:sp>
        <p:sp>
          <p:nvSpPr>
            <p:cNvPr id="117" name="Freeform 1080"/>
            <p:cNvSpPr/>
            <p:nvPr/>
          </p:nvSpPr>
          <p:spPr bwMode="auto">
            <a:xfrm rot="356891">
              <a:off x="6638049" y="4162230"/>
              <a:ext cx="986884" cy="626946"/>
            </a:xfrm>
            <a:custGeom>
              <a:avLst/>
              <a:gdLst>
                <a:gd name="T0" fmla="*/ 63 w 654"/>
                <a:gd name="T1" fmla="*/ 275 h 411"/>
                <a:gd name="T2" fmla="*/ 116 w 654"/>
                <a:gd name="T3" fmla="*/ 261 h 411"/>
                <a:gd name="T4" fmla="*/ 120 w 654"/>
                <a:gd name="T5" fmla="*/ 233 h 411"/>
                <a:gd name="T6" fmla="*/ 198 w 654"/>
                <a:gd name="T7" fmla="*/ 230 h 411"/>
                <a:gd name="T8" fmla="*/ 235 w 654"/>
                <a:gd name="T9" fmla="*/ 256 h 411"/>
                <a:gd name="T10" fmla="*/ 267 w 654"/>
                <a:gd name="T11" fmla="*/ 238 h 411"/>
                <a:gd name="T12" fmla="*/ 281 w 654"/>
                <a:gd name="T13" fmla="*/ 256 h 411"/>
                <a:gd name="T14" fmla="*/ 304 w 654"/>
                <a:gd name="T15" fmla="*/ 228 h 411"/>
                <a:gd name="T16" fmla="*/ 311 w 654"/>
                <a:gd name="T17" fmla="*/ 261 h 411"/>
                <a:gd name="T18" fmla="*/ 331 w 654"/>
                <a:gd name="T19" fmla="*/ 275 h 411"/>
                <a:gd name="T20" fmla="*/ 370 w 654"/>
                <a:gd name="T21" fmla="*/ 250 h 411"/>
                <a:gd name="T22" fmla="*/ 433 w 654"/>
                <a:gd name="T23" fmla="*/ 210 h 411"/>
                <a:gd name="T24" fmla="*/ 428 w 654"/>
                <a:gd name="T25" fmla="*/ 145 h 411"/>
                <a:gd name="T26" fmla="*/ 434 w 654"/>
                <a:gd name="T27" fmla="*/ 122 h 411"/>
                <a:gd name="T28" fmla="*/ 393 w 654"/>
                <a:gd name="T29" fmla="*/ 101 h 411"/>
                <a:gd name="T30" fmla="*/ 364 w 654"/>
                <a:gd name="T31" fmla="*/ 101 h 411"/>
                <a:gd name="T32" fmla="*/ 322 w 654"/>
                <a:gd name="T33" fmla="*/ 84 h 411"/>
                <a:gd name="T34" fmla="*/ 298 w 654"/>
                <a:gd name="T35" fmla="*/ 57 h 411"/>
                <a:gd name="T36" fmla="*/ 275 w 654"/>
                <a:gd name="T37" fmla="*/ 56 h 411"/>
                <a:gd name="T38" fmla="*/ 224 w 654"/>
                <a:gd name="T39" fmla="*/ 56 h 411"/>
                <a:gd name="T40" fmla="*/ 131 w 654"/>
                <a:gd name="T41" fmla="*/ 0 h 411"/>
                <a:gd name="T42" fmla="*/ 112 w 654"/>
                <a:gd name="T43" fmla="*/ 6 h 411"/>
                <a:gd name="T44" fmla="*/ 54 w 654"/>
                <a:gd name="T45" fmla="*/ 6 h 411"/>
                <a:gd name="T46" fmla="*/ 63 w 654"/>
                <a:gd name="T47" fmla="*/ 28 h 411"/>
                <a:gd name="T48" fmla="*/ 88 w 654"/>
                <a:gd name="T49" fmla="*/ 35 h 411"/>
                <a:gd name="T50" fmla="*/ 60 w 654"/>
                <a:gd name="T51" fmla="*/ 56 h 411"/>
                <a:gd name="T52" fmla="*/ 60 w 654"/>
                <a:gd name="T53" fmla="*/ 82 h 411"/>
                <a:gd name="T54" fmla="*/ 76 w 654"/>
                <a:gd name="T55" fmla="*/ 107 h 411"/>
                <a:gd name="T56" fmla="*/ 97 w 654"/>
                <a:gd name="T57" fmla="*/ 163 h 411"/>
                <a:gd name="T58" fmla="*/ 83 w 654"/>
                <a:gd name="T59" fmla="*/ 172 h 411"/>
                <a:gd name="T60" fmla="*/ 12 w 654"/>
                <a:gd name="T61" fmla="*/ 201 h 411"/>
                <a:gd name="T62" fmla="*/ 10 w 654"/>
                <a:gd name="T63" fmla="*/ 226 h 411"/>
                <a:gd name="T64" fmla="*/ 23 w 654"/>
                <a:gd name="T65" fmla="*/ 257 h 411"/>
                <a:gd name="T66" fmla="*/ 53 w 654"/>
                <a:gd name="T67" fmla="*/ 296 h 411"/>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54"/>
                <a:gd name="T103" fmla="*/ 0 h 411"/>
                <a:gd name="T104" fmla="*/ 654 w 654"/>
                <a:gd name="T105" fmla="*/ 411 h 411"/>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54" h="411">
                  <a:moveTo>
                    <a:pt x="76" y="410"/>
                  </a:moveTo>
                  <a:lnTo>
                    <a:pt x="90" y="380"/>
                  </a:lnTo>
                  <a:lnTo>
                    <a:pt x="129" y="346"/>
                  </a:lnTo>
                  <a:lnTo>
                    <a:pt x="166" y="361"/>
                  </a:lnTo>
                  <a:lnTo>
                    <a:pt x="190" y="346"/>
                  </a:lnTo>
                  <a:lnTo>
                    <a:pt x="171" y="322"/>
                  </a:lnTo>
                  <a:lnTo>
                    <a:pt x="181" y="310"/>
                  </a:lnTo>
                  <a:lnTo>
                    <a:pt x="282" y="317"/>
                  </a:lnTo>
                  <a:lnTo>
                    <a:pt x="317" y="342"/>
                  </a:lnTo>
                  <a:lnTo>
                    <a:pt x="335" y="353"/>
                  </a:lnTo>
                  <a:lnTo>
                    <a:pt x="361" y="335"/>
                  </a:lnTo>
                  <a:lnTo>
                    <a:pt x="380" y="329"/>
                  </a:lnTo>
                  <a:lnTo>
                    <a:pt x="385" y="353"/>
                  </a:lnTo>
                  <a:lnTo>
                    <a:pt x="401" y="353"/>
                  </a:lnTo>
                  <a:lnTo>
                    <a:pt x="411" y="337"/>
                  </a:lnTo>
                  <a:lnTo>
                    <a:pt x="433" y="315"/>
                  </a:lnTo>
                  <a:lnTo>
                    <a:pt x="444" y="330"/>
                  </a:lnTo>
                  <a:lnTo>
                    <a:pt x="444" y="361"/>
                  </a:lnTo>
                  <a:lnTo>
                    <a:pt x="454" y="375"/>
                  </a:lnTo>
                  <a:lnTo>
                    <a:pt x="473" y="380"/>
                  </a:lnTo>
                  <a:lnTo>
                    <a:pt x="495" y="357"/>
                  </a:lnTo>
                  <a:lnTo>
                    <a:pt x="528" y="346"/>
                  </a:lnTo>
                  <a:lnTo>
                    <a:pt x="588" y="289"/>
                  </a:lnTo>
                  <a:lnTo>
                    <a:pt x="617" y="291"/>
                  </a:lnTo>
                  <a:lnTo>
                    <a:pt x="653" y="279"/>
                  </a:lnTo>
                  <a:lnTo>
                    <a:pt x="611" y="200"/>
                  </a:lnTo>
                  <a:lnTo>
                    <a:pt x="624" y="176"/>
                  </a:lnTo>
                  <a:lnTo>
                    <a:pt x="619" y="168"/>
                  </a:lnTo>
                  <a:lnTo>
                    <a:pt x="598" y="161"/>
                  </a:lnTo>
                  <a:lnTo>
                    <a:pt x="561" y="139"/>
                  </a:lnTo>
                  <a:lnTo>
                    <a:pt x="543" y="127"/>
                  </a:lnTo>
                  <a:lnTo>
                    <a:pt x="519" y="139"/>
                  </a:lnTo>
                  <a:lnTo>
                    <a:pt x="492" y="117"/>
                  </a:lnTo>
                  <a:lnTo>
                    <a:pt x="458" y="117"/>
                  </a:lnTo>
                  <a:lnTo>
                    <a:pt x="432" y="101"/>
                  </a:lnTo>
                  <a:lnTo>
                    <a:pt x="425" y="79"/>
                  </a:lnTo>
                  <a:lnTo>
                    <a:pt x="411" y="66"/>
                  </a:lnTo>
                  <a:lnTo>
                    <a:pt x="392" y="77"/>
                  </a:lnTo>
                  <a:lnTo>
                    <a:pt x="375" y="69"/>
                  </a:lnTo>
                  <a:lnTo>
                    <a:pt x="320" y="77"/>
                  </a:lnTo>
                  <a:lnTo>
                    <a:pt x="260" y="64"/>
                  </a:lnTo>
                  <a:lnTo>
                    <a:pt x="188" y="0"/>
                  </a:lnTo>
                  <a:lnTo>
                    <a:pt x="169" y="16"/>
                  </a:lnTo>
                  <a:lnTo>
                    <a:pt x="160" y="9"/>
                  </a:lnTo>
                  <a:lnTo>
                    <a:pt x="145" y="9"/>
                  </a:lnTo>
                  <a:lnTo>
                    <a:pt x="78" y="9"/>
                  </a:lnTo>
                  <a:lnTo>
                    <a:pt x="69" y="17"/>
                  </a:lnTo>
                  <a:lnTo>
                    <a:pt x="90" y="38"/>
                  </a:lnTo>
                  <a:lnTo>
                    <a:pt x="109" y="42"/>
                  </a:lnTo>
                  <a:lnTo>
                    <a:pt x="126" y="48"/>
                  </a:lnTo>
                  <a:lnTo>
                    <a:pt x="118" y="62"/>
                  </a:lnTo>
                  <a:lnTo>
                    <a:pt x="85" y="77"/>
                  </a:lnTo>
                  <a:lnTo>
                    <a:pt x="78" y="103"/>
                  </a:lnTo>
                  <a:lnTo>
                    <a:pt x="85" y="112"/>
                  </a:lnTo>
                  <a:lnTo>
                    <a:pt x="90" y="146"/>
                  </a:lnTo>
                  <a:lnTo>
                    <a:pt x="109" y="147"/>
                  </a:lnTo>
                  <a:lnTo>
                    <a:pt x="129" y="173"/>
                  </a:lnTo>
                  <a:lnTo>
                    <a:pt x="138" y="225"/>
                  </a:lnTo>
                  <a:lnTo>
                    <a:pt x="131" y="243"/>
                  </a:lnTo>
                  <a:lnTo>
                    <a:pt x="118" y="238"/>
                  </a:lnTo>
                  <a:lnTo>
                    <a:pt x="81" y="267"/>
                  </a:lnTo>
                  <a:lnTo>
                    <a:pt x="17" y="278"/>
                  </a:lnTo>
                  <a:lnTo>
                    <a:pt x="0" y="295"/>
                  </a:lnTo>
                  <a:lnTo>
                    <a:pt x="13" y="313"/>
                  </a:lnTo>
                  <a:lnTo>
                    <a:pt x="16" y="351"/>
                  </a:lnTo>
                  <a:lnTo>
                    <a:pt x="33" y="355"/>
                  </a:lnTo>
                  <a:lnTo>
                    <a:pt x="76" y="410"/>
                  </a:lnTo>
                </a:path>
              </a:pathLst>
            </a:custGeom>
            <a:grpFill/>
            <a:ln w="6350" cap="flat" cmpd="sng">
              <a:solidFill>
                <a:schemeClr val="tx1">
                  <a:lumMod val="50000"/>
                  <a:lumOff val="50000"/>
                </a:schemeClr>
              </a:solidFill>
              <a:prstDash val="solid"/>
              <a:round/>
              <a:headEnd type="none" w="sm" len="sm"/>
              <a:tailEnd type="none" w="sm" len="sm"/>
            </a:ln>
          </p:spPr>
          <p:txBody>
            <a:bodyPr/>
            <a:lstStyle/>
            <a:p>
              <a:pPr>
                <a:lnSpc>
                  <a:spcPct val="120000"/>
                </a:lnSpc>
              </a:pPr>
              <a:endParaRPr lang="zh-CN" altLang="en-US" sz="525">
                <a:gradFill>
                  <a:gsLst>
                    <a:gs pos="50000">
                      <a:schemeClr val="accent2"/>
                    </a:gs>
                    <a:gs pos="0">
                      <a:schemeClr val="accent1"/>
                    </a:gs>
                    <a:gs pos="100000">
                      <a:schemeClr val="accent3"/>
                    </a:gs>
                  </a:gsLst>
                  <a:lin ang="5400000" scaled="1"/>
                </a:gradFill>
                <a:cs typeface="+mn-ea"/>
                <a:sym typeface="+mn-lt"/>
              </a:endParaRPr>
            </a:p>
          </p:txBody>
        </p:sp>
        <p:sp>
          <p:nvSpPr>
            <p:cNvPr id="118" name="Freeform 1081"/>
            <p:cNvSpPr/>
            <p:nvPr/>
          </p:nvSpPr>
          <p:spPr bwMode="auto">
            <a:xfrm rot="356891">
              <a:off x="5248636" y="3956266"/>
              <a:ext cx="1584791" cy="1219913"/>
            </a:xfrm>
            <a:custGeom>
              <a:avLst/>
              <a:gdLst>
                <a:gd name="T0" fmla="*/ 286 w 1051"/>
                <a:gd name="T1" fmla="*/ 49 h 799"/>
                <a:gd name="T2" fmla="*/ 274 w 1051"/>
                <a:gd name="T3" fmla="*/ 18 h 799"/>
                <a:gd name="T4" fmla="*/ 320 w 1051"/>
                <a:gd name="T5" fmla="*/ 0 h 799"/>
                <a:gd name="T6" fmla="*/ 329 w 1051"/>
                <a:gd name="T7" fmla="*/ 33 h 799"/>
                <a:gd name="T8" fmla="*/ 373 w 1051"/>
                <a:gd name="T9" fmla="*/ 72 h 799"/>
                <a:gd name="T10" fmla="*/ 396 w 1051"/>
                <a:gd name="T11" fmla="*/ 72 h 799"/>
                <a:gd name="T12" fmla="*/ 414 w 1051"/>
                <a:gd name="T13" fmla="*/ 108 h 799"/>
                <a:gd name="T14" fmla="*/ 460 w 1051"/>
                <a:gd name="T15" fmla="*/ 103 h 799"/>
                <a:gd name="T16" fmla="*/ 481 w 1051"/>
                <a:gd name="T17" fmla="*/ 85 h 799"/>
                <a:gd name="T18" fmla="*/ 495 w 1051"/>
                <a:gd name="T19" fmla="*/ 103 h 799"/>
                <a:gd name="T20" fmla="*/ 545 w 1051"/>
                <a:gd name="T21" fmla="*/ 97 h 799"/>
                <a:gd name="T22" fmla="*/ 555 w 1051"/>
                <a:gd name="T23" fmla="*/ 111 h 799"/>
                <a:gd name="T24" fmla="*/ 607 w 1051"/>
                <a:gd name="T25" fmla="*/ 133 h 799"/>
                <a:gd name="T26" fmla="*/ 670 w 1051"/>
                <a:gd name="T27" fmla="*/ 141 h 799"/>
                <a:gd name="T28" fmla="*/ 700 w 1051"/>
                <a:gd name="T29" fmla="*/ 150 h 799"/>
                <a:gd name="T30" fmla="*/ 727 w 1051"/>
                <a:gd name="T31" fmla="*/ 170 h 799"/>
                <a:gd name="T32" fmla="*/ 730 w 1051"/>
                <a:gd name="T33" fmla="*/ 220 h 799"/>
                <a:gd name="T34" fmla="*/ 694 w 1051"/>
                <a:gd name="T35" fmla="*/ 238 h 799"/>
                <a:gd name="T36" fmla="*/ 637 w 1051"/>
                <a:gd name="T37" fmla="*/ 259 h 799"/>
                <a:gd name="T38" fmla="*/ 649 w 1051"/>
                <a:gd name="T39" fmla="*/ 298 h 799"/>
                <a:gd name="T40" fmla="*/ 692 w 1051"/>
                <a:gd name="T41" fmla="*/ 341 h 799"/>
                <a:gd name="T42" fmla="*/ 672 w 1051"/>
                <a:gd name="T43" fmla="*/ 411 h 799"/>
                <a:gd name="T44" fmla="*/ 637 w 1051"/>
                <a:gd name="T45" fmla="*/ 368 h 799"/>
                <a:gd name="T46" fmla="*/ 624 w 1051"/>
                <a:gd name="T47" fmla="*/ 350 h 799"/>
                <a:gd name="T48" fmla="*/ 587 w 1051"/>
                <a:gd name="T49" fmla="*/ 343 h 799"/>
                <a:gd name="T50" fmla="*/ 557 w 1051"/>
                <a:gd name="T51" fmla="*/ 372 h 799"/>
                <a:gd name="T52" fmla="*/ 533 w 1051"/>
                <a:gd name="T53" fmla="*/ 390 h 799"/>
                <a:gd name="T54" fmla="*/ 498 w 1051"/>
                <a:gd name="T55" fmla="*/ 382 h 799"/>
                <a:gd name="T56" fmla="*/ 481 w 1051"/>
                <a:gd name="T57" fmla="*/ 412 h 799"/>
                <a:gd name="T58" fmla="*/ 522 w 1051"/>
                <a:gd name="T59" fmla="*/ 446 h 799"/>
                <a:gd name="T60" fmla="*/ 461 w 1051"/>
                <a:gd name="T61" fmla="*/ 455 h 799"/>
                <a:gd name="T62" fmla="*/ 443 w 1051"/>
                <a:gd name="T63" fmla="*/ 433 h 799"/>
                <a:gd name="T64" fmla="*/ 404 w 1051"/>
                <a:gd name="T65" fmla="*/ 439 h 799"/>
                <a:gd name="T66" fmla="*/ 396 w 1051"/>
                <a:gd name="T67" fmla="*/ 410 h 799"/>
                <a:gd name="T68" fmla="*/ 375 w 1051"/>
                <a:gd name="T69" fmla="*/ 394 h 799"/>
                <a:gd name="T70" fmla="*/ 370 w 1051"/>
                <a:gd name="T71" fmla="*/ 416 h 799"/>
                <a:gd name="T72" fmla="*/ 349 w 1051"/>
                <a:gd name="T73" fmla="*/ 434 h 799"/>
                <a:gd name="T74" fmla="*/ 315 w 1051"/>
                <a:gd name="T75" fmla="*/ 495 h 799"/>
                <a:gd name="T76" fmla="*/ 303 w 1051"/>
                <a:gd name="T77" fmla="*/ 566 h 799"/>
                <a:gd name="T78" fmla="*/ 257 w 1051"/>
                <a:gd name="T79" fmla="*/ 579 h 799"/>
                <a:gd name="T80" fmla="*/ 190 w 1051"/>
                <a:gd name="T81" fmla="*/ 464 h 799"/>
                <a:gd name="T82" fmla="*/ 152 w 1051"/>
                <a:gd name="T83" fmla="*/ 442 h 799"/>
                <a:gd name="T84" fmla="*/ 153 w 1051"/>
                <a:gd name="T85" fmla="*/ 412 h 799"/>
                <a:gd name="T86" fmla="*/ 120 w 1051"/>
                <a:gd name="T87" fmla="*/ 416 h 799"/>
                <a:gd name="T88" fmla="*/ 88 w 1051"/>
                <a:gd name="T89" fmla="*/ 361 h 799"/>
                <a:gd name="T90" fmla="*/ 83 w 1051"/>
                <a:gd name="T91" fmla="*/ 254 h 799"/>
                <a:gd name="T92" fmla="*/ 78 w 1051"/>
                <a:gd name="T93" fmla="*/ 197 h 799"/>
                <a:gd name="T94" fmla="*/ 0 w 1051"/>
                <a:gd name="T95" fmla="*/ 95 h 799"/>
                <a:gd name="T96" fmla="*/ 11 w 1051"/>
                <a:gd name="T97" fmla="*/ 67 h 799"/>
                <a:gd name="T98" fmla="*/ 115 w 1051"/>
                <a:gd name="T99" fmla="*/ 72 h 799"/>
                <a:gd name="T100" fmla="*/ 148 w 1051"/>
                <a:gd name="T101" fmla="*/ 79 h 799"/>
                <a:gd name="T102" fmla="*/ 203 w 1051"/>
                <a:gd name="T103" fmla="*/ 107 h 799"/>
                <a:gd name="T104" fmla="*/ 210 w 1051"/>
                <a:gd name="T105" fmla="*/ 75 h 799"/>
                <a:gd name="T106" fmla="*/ 243 w 1051"/>
                <a:gd name="T107" fmla="*/ 81 h 799"/>
                <a:gd name="T108" fmla="*/ 277 w 1051"/>
                <a:gd name="T109" fmla="*/ 74 h 799"/>
                <a:gd name="T110" fmla="*/ 277 w 1051"/>
                <a:gd name="T111" fmla="*/ 72 h 799"/>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1051"/>
                <a:gd name="T169" fmla="*/ 0 h 799"/>
                <a:gd name="T170" fmla="*/ 1051 w 1051"/>
                <a:gd name="T171" fmla="*/ 799 h 799"/>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1051" h="799">
                  <a:moveTo>
                    <a:pt x="396" y="99"/>
                  </a:moveTo>
                  <a:lnTo>
                    <a:pt x="409" y="67"/>
                  </a:lnTo>
                  <a:lnTo>
                    <a:pt x="394" y="50"/>
                  </a:lnTo>
                  <a:lnTo>
                    <a:pt x="392" y="24"/>
                  </a:lnTo>
                  <a:lnTo>
                    <a:pt x="447" y="0"/>
                  </a:lnTo>
                  <a:lnTo>
                    <a:pt x="459" y="0"/>
                  </a:lnTo>
                  <a:lnTo>
                    <a:pt x="468" y="19"/>
                  </a:lnTo>
                  <a:lnTo>
                    <a:pt x="471" y="46"/>
                  </a:lnTo>
                  <a:lnTo>
                    <a:pt x="497" y="63"/>
                  </a:lnTo>
                  <a:lnTo>
                    <a:pt x="533" y="99"/>
                  </a:lnTo>
                  <a:lnTo>
                    <a:pt x="552" y="85"/>
                  </a:lnTo>
                  <a:lnTo>
                    <a:pt x="565" y="99"/>
                  </a:lnTo>
                  <a:lnTo>
                    <a:pt x="569" y="133"/>
                  </a:lnTo>
                  <a:lnTo>
                    <a:pt x="591" y="149"/>
                  </a:lnTo>
                  <a:lnTo>
                    <a:pt x="648" y="154"/>
                  </a:lnTo>
                  <a:lnTo>
                    <a:pt x="657" y="142"/>
                  </a:lnTo>
                  <a:lnTo>
                    <a:pt x="655" y="127"/>
                  </a:lnTo>
                  <a:lnTo>
                    <a:pt x="688" y="118"/>
                  </a:lnTo>
                  <a:lnTo>
                    <a:pt x="705" y="123"/>
                  </a:lnTo>
                  <a:lnTo>
                    <a:pt x="708" y="142"/>
                  </a:lnTo>
                  <a:lnTo>
                    <a:pt x="722" y="145"/>
                  </a:lnTo>
                  <a:lnTo>
                    <a:pt x="780" y="133"/>
                  </a:lnTo>
                  <a:lnTo>
                    <a:pt x="791" y="138"/>
                  </a:lnTo>
                  <a:lnTo>
                    <a:pt x="793" y="154"/>
                  </a:lnTo>
                  <a:lnTo>
                    <a:pt x="817" y="160"/>
                  </a:lnTo>
                  <a:lnTo>
                    <a:pt x="868" y="184"/>
                  </a:lnTo>
                  <a:lnTo>
                    <a:pt x="896" y="173"/>
                  </a:lnTo>
                  <a:lnTo>
                    <a:pt x="957" y="195"/>
                  </a:lnTo>
                  <a:lnTo>
                    <a:pt x="971" y="213"/>
                  </a:lnTo>
                  <a:lnTo>
                    <a:pt x="1001" y="207"/>
                  </a:lnTo>
                  <a:lnTo>
                    <a:pt x="1021" y="208"/>
                  </a:lnTo>
                  <a:lnTo>
                    <a:pt x="1040" y="234"/>
                  </a:lnTo>
                  <a:lnTo>
                    <a:pt x="1050" y="286"/>
                  </a:lnTo>
                  <a:lnTo>
                    <a:pt x="1043" y="304"/>
                  </a:lnTo>
                  <a:lnTo>
                    <a:pt x="1030" y="299"/>
                  </a:lnTo>
                  <a:lnTo>
                    <a:pt x="992" y="328"/>
                  </a:lnTo>
                  <a:lnTo>
                    <a:pt x="928" y="339"/>
                  </a:lnTo>
                  <a:lnTo>
                    <a:pt x="911" y="356"/>
                  </a:lnTo>
                  <a:lnTo>
                    <a:pt x="925" y="374"/>
                  </a:lnTo>
                  <a:lnTo>
                    <a:pt x="927" y="412"/>
                  </a:lnTo>
                  <a:lnTo>
                    <a:pt x="944" y="416"/>
                  </a:lnTo>
                  <a:lnTo>
                    <a:pt x="988" y="470"/>
                  </a:lnTo>
                  <a:lnTo>
                    <a:pt x="990" y="544"/>
                  </a:lnTo>
                  <a:lnTo>
                    <a:pt x="961" y="566"/>
                  </a:lnTo>
                  <a:lnTo>
                    <a:pt x="935" y="540"/>
                  </a:lnTo>
                  <a:lnTo>
                    <a:pt x="911" y="506"/>
                  </a:lnTo>
                  <a:lnTo>
                    <a:pt x="909" y="487"/>
                  </a:lnTo>
                  <a:lnTo>
                    <a:pt x="892" y="482"/>
                  </a:lnTo>
                  <a:lnTo>
                    <a:pt x="872" y="489"/>
                  </a:lnTo>
                  <a:lnTo>
                    <a:pt x="839" y="473"/>
                  </a:lnTo>
                  <a:lnTo>
                    <a:pt x="823" y="511"/>
                  </a:lnTo>
                  <a:lnTo>
                    <a:pt x="796" y="513"/>
                  </a:lnTo>
                  <a:lnTo>
                    <a:pt x="775" y="544"/>
                  </a:lnTo>
                  <a:lnTo>
                    <a:pt x="762" y="537"/>
                  </a:lnTo>
                  <a:lnTo>
                    <a:pt x="743" y="544"/>
                  </a:lnTo>
                  <a:lnTo>
                    <a:pt x="712" y="526"/>
                  </a:lnTo>
                  <a:lnTo>
                    <a:pt x="688" y="555"/>
                  </a:lnTo>
                  <a:lnTo>
                    <a:pt x="688" y="568"/>
                  </a:lnTo>
                  <a:lnTo>
                    <a:pt x="736" y="595"/>
                  </a:lnTo>
                  <a:lnTo>
                    <a:pt x="746" y="614"/>
                  </a:lnTo>
                  <a:lnTo>
                    <a:pt x="712" y="627"/>
                  </a:lnTo>
                  <a:lnTo>
                    <a:pt x="659" y="626"/>
                  </a:lnTo>
                  <a:lnTo>
                    <a:pt x="653" y="603"/>
                  </a:lnTo>
                  <a:lnTo>
                    <a:pt x="633" y="597"/>
                  </a:lnTo>
                  <a:lnTo>
                    <a:pt x="600" y="617"/>
                  </a:lnTo>
                  <a:lnTo>
                    <a:pt x="578" y="605"/>
                  </a:lnTo>
                  <a:lnTo>
                    <a:pt x="576" y="576"/>
                  </a:lnTo>
                  <a:lnTo>
                    <a:pt x="565" y="564"/>
                  </a:lnTo>
                  <a:lnTo>
                    <a:pt x="565" y="548"/>
                  </a:lnTo>
                  <a:lnTo>
                    <a:pt x="535" y="542"/>
                  </a:lnTo>
                  <a:lnTo>
                    <a:pt x="526" y="550"/>
                  </a:lnTo>
                  <a:lnTo>
                    <a:pt x="530" y="573"/>
                  </a:lnTo>
                  <a:lnTo>
                    <a:pt x="506" y="583"/>
                  </a:lnTo>
                  <a:lnTo>
                    <a:pt x="499" y="599"/>
                  </a:lnTo>
                  <a:lnTo>
                    <a:pt x="506" y="619"/>
                  </a:lnTo>
                  <a:lnTo>
                    <a:pt x="451" y="682"/>
                  </a:lnTo>
                  <a:lnTo>
                    <a:pt x="459" y="757"/>
                  </a:lnTo>
                  <a:lnTo>
                    <a:pt x="433" y="780"/>
                  </a:lnTo>
                  <a:lnTo>
                    <a:pt x="420" y="766"/>
                  </a:lnTo>
                  <a:lnTo>
                    <a:pt x="368" y="798"/>
                  </a:lnTo>
                  <a:lnTo>
                    <a:pt x="348" y="786"/>
                  </a:lnTo>
                  <a:lnTo>
                    <a:pt x="272" y="639"/>
                  </a:lnTo>
                  <a:lnTo>
                    <a:pt x="241" y="617"/>
                  </a:lnTo>
                  <a:lnTo>
                    <a:pt x="217" y="610"/>
                  </a:lnTo>
                  <a:lnTo>
                    <a:pt x="205" y="590"/>
                  </a:lnTo>
                  <a:lnTo>
                    <a:pt x="219" y="568"/>
                  </a:lnTo>
                  <a:lnTo>
                    <a:pt x="197" y="550"/>
                  </a:lnTo>
                  <a:lnTo>
                    <a:pt x="171" y="573"/>
                  </a:lnTo>
                  <a:lnTo>
                    <a:pt x="145" y="576"/>
                  </a:lnTo>
                  <a:lnTo>
                    <a:pt x="126" y="497"/>
                  </a:lnTo>
                  <a:lnTo>
                    <a:pt x="122" y="477"/>
                  </a:lnTo>
                  <a:lnTo>
                    <a:pt x="118" y="350"/>
                  </a:lnTo>
                  <a:lnTo>
                    <a:pt x="93" y="286"/>
                  </a:lnTo>
                  <a:lnTo>
                    <a:pt x="112" y="272"/>
                  </a:lnTo>
                  <a:lnTo>
                    <a:pt x="61" y="180"/>
                  </a:lnTo>
                  <a:lnTo>
                    <a:pt x="0" y="131"/>
                  </a:lnTo>
                  <a:lnTo>
                    <a:pt x="9" y="103"/>
                  </a:lnTo>
                  <a:lnTo>
                    <a:pt x="16" y="94"/>
                  </a:lnTo>
                  <a:lnTo>
                    <a:pt x="105" y="80"/>
                  </a:lnTo>
                  <a:lnTo>
                    <a:pt x="164" y="99"/>
                  </a:lnTo>
                  <a:lnTo>
                    <a:pt x="199" y="87"/>
                  </a:lnTo>
                  <a:lnTo>
                    <a:pt x="212" y="109"/>
                  </a:lnTo>
                  <a:lnTo>
                    <a:pt x="256" y="154"/>
                  </a:lnTo>
                  <a:lnTo>
                    <a:pt x="291" y="147"/>
                  </a:lnTo>
                  <a:lnTo>
                    <a:pt x="291" y="120"/>
                  </a:lnTo>
                  <a:lnTo>
                    <a:pt x="300" y="103"/>
                  </a:lnTo>
                  <a:lnTo>
                    <a:pt x="335" y="89"/>
                  </a:lnTo>
                  <a:lnTo>
                    <a:pt x="348" y="111"/>
                  </a:lnTo>
                  <a:lnTo>
                    <a:pt x="368" y="96"/>
                  </a:lnTo>
                  <a:lnTo>
                    <a:pt x="396" y="101"/>
                  </a:lnTo>
                  <a:lnTo>
                    <a:pt x="396" y="99"/>
                  </a:lnTo>
                </a:path>
              </a:pathLst>
            </a:custGeom>
            <a:grpFill/>
            <a:ln w="6350" cap="flat" cmpd="sng">
              <a:solidFill>
                <a:schemeClr val="tx1">
                  <a:lumMod val="50000"/>
                  <a:lumOff val="50000"/>
                </a:schemeClr>
              </a:solidFill>
              <a:prstDash val="solid"/>
              <a:round/>
              <a:headEnd type="none" w="sm" len="sm"/>
              <a:tailEnd type="none" w="sm" len="sm"/>
            </a:ln>
          </p:spPr>
          <p:txBody>
            <a:bodyPr/>
            <a:lstStyle/>
            <a:p>
              <a:pPr>
                <a:lnSpc>
                  <a:spcPct val="120000"/>
                </a:lnSpc>
              </a:pPr>
              <a:endParaRPr lang="zh-CN" altLang="en-US" sz="525">
                <a:gradFill>
                  <a:gsLst>
                    <a:gs pos="50000">
                      <a:schemeClr val="accent2"/>
                    </a:gs>
                    <a:gs pos="0">
                      <a:schemeClr val="accent1"/>
                    </a:gs>
                    <a:gs pos="100000">
                      <a:schemeClr val="accent3"/>
                    </a:gs>
                  </a:gsLst>
                  <a:lin ang="5400000" scaled="1"/>
                </a:gradFill>
                <a:cs typeface="+mn-ea"/>
                <a:sym typeface="+mn-lt"/>
              </a:endParaRPr>
            </a:p>
          </p:txBody>
        </p:sp>
        <p:sp>
          <p:nvSpPr>
            <p:cNvPr id="119" name="Freeform 1082"/>
            <p:cNvSpPr/>
            <p:nvPr/>
          </p:nvSpPr>
          <p:spPr bwMode="auto">
            <a:xfrm rot="356891">
              <a:off x="2993399" y="3304327"/>
              <a:ext cx="2491840" cy="1376224"/>
            </a:xfrm>
            <a:custGeom>
              <a:avLst/>
              <a:gdLst>
                <a:gd name="T0" fmla="*/ 703 w 1652"/>
                <a:gd name="T1" fmla="*/ 622 h 902"/>
                <a:gd name="T2" fmla="*/ 722 w 1652"/>
                <a:gd name="T3" fmla="*/ 644 h 902"/>
                <a:gd name="T4" fmla="*/ 780 w 1652"/>
                <a:gd name="T5" fmla="*/ 622 h 902"/>
                <a:gd name="T6" fmla="*/ 817 w 1652"/>
                <a:gd name="T7" fmla="*/ 594 h 902"/>
                <a:gd name="T8" fmla="*/ 862 w 1652"/>
                <a:gd name="T9" fmla="*/ 577 h 902"/>
                <a:gd name="T10" fmla="*/ 908 w 1652"/>
                <a:gd name="T11" fmla="*/ 560 h 902"/>
                <a:gd name="T12" fmla="*/ 983 w 1652"/>
                <a:gd name="T13" fmla="*/ 548 h 902"/>
                <a:gd name="T14" fmla="*/ 985 w 1652"/>
                <a:gd name="T15" fmla="*/ 577 h 902"/>
                <a:gd name="T16" fmla="*/ 1008 w 1652"/>
                <a:gd name="T17" fmla="*/ 581 h 902"/>
                <a:gd name="T18" fmla="*/ 993 w 1652"/>
                <a:gd name="T19" fmla="*/ 618 h 902"/>
                <a:gd name="T20" fmla="*/ 1008 w 1652"/>
                <a:gd name="T21" fmla="*/ 622 h 902"/>
                <a:gd name="T22" fmla="*/ 1072 w 1652"/>
                <a:gd name="T23" fmla="*/ 618 h 902"/>
                <a:gd name="T24" fmla="*/ 1110 w 1652"/>
                <a:gd name="T25" fmla="*/ 631 h 902"/>
                <a:gd name="T26" fmla="*/ 1127 w 1652"/>
                <a:gd name="T27" fmla="*/ 638 h 902"/>
                <a:gd name="T28" fmla="*/ 1130 w 1652"/>
                <a:gd name="T29" fmla="*/ 594 h 902"/>
                <a:gd name="T30" fmla="*/ 1156 w 1652"/>
                <a:gd name="T31" fmla="*/ 566 h 902"/>
                <a:gd name="T32" fmla="*/ 1136 w 1652"/>
                <a:gd name="T33" fmla="*/ 427 h 902"/>
                <a:gd name="T34" fmla="*/ 1114 w 1652"/>
                <a:gd name="T35" fmla="*/ 350 h 902"/>
                <a:gd name="T36" fmla="*/ 1059 w 1652"/>
                <a:gd name="T37" fmla="*/ 322 h 902"/>
                <a:gd name="T38" fmla="*/ 1023 w 1652"/>
                <a:gd name="T39" fmla="*/ 392 h 902"/>
                <a:gd name="T40" fmla="*/ 956 w 1652"/>
                <a:gd name="T41" fmla="*/ 356 h 902"/>
                <a:gd name="T42" fmla="*/ 835 w 1652"/>
                <a:gd name="T43" fmla="*/ 310 h 902"/>
                <a:gd name="T44" fmla="*/ 784 w 1652"/>
                <a:gd name="T45" fmla="*/ 302 h 902"/>
                <a:gd name="T46" fmla="*/ 685 w 1652"/>
                <a:gd name="T47" fmla="*/ 259 h 902"/>
                <a:gd name="T48" fmla="*/ 638 w 1652"/>
                <a:gd name="T49" fmla="*/ 140 h 902"/>
                <a:gd name="T50" fmla="*/ 656 w 1652"/>
                <a:gd name="T51" fmla="*/ 102 h 902"/>
                <a:gd name="T52" fmla="*/ 654 w 1652"/>
                <a:gd name="T53" fmla="*/ 51 h 902"/>
                <a:gd name="T54" fmla="*/ 662 w 1652"/>
                <a:gd name="T55" fmla="*/ 25 h 902"/>
                <a:gd name="T56" fmla="*/ 576 w 1652"/>
                <a:gd name="T57" fmla="*/ 0 h 902"/>
                <a:gd name="T58" fmla="*/ 514 w 1652"/>
                <a:gd name="T59" fmla="*/ 8 h 902"/>
                <a:gd name="T60" fmla="*/ 434 w 1652"/>
                <a:gd name="T61" fmla="*/ 35 h 902"/>
                <a:gd name="T62" fmla="*/ 359 w 1652"/>
                <a:gd name="T63" fmla="*/ 45 h 902"/>
                <a:gd name="T64" fmla="*/ 306 w 1652"/>
                <a:gd name="T65" fmla="*/ 15 h 902"/>
                <a:gd name="T66" fmla="*/ 222 w 1652"/>
                <a:gd name="T67" fmla="*/ 31 h 902"/>
                <a:gd name="T68" fmla="*/ 187 w 1652"/>
                <a:gd name="T69" fmla="*/ 12 h 902"/>
                <a:gd name="T70" fmla="*/ 123 w 1652"/>
                <a:gd name="T71" fmla="*/ 20 h 902"/>
                <a:gd name="T72" fmla="*/ 93 w 1652"/>
                <a:gd name="T73" fmla="*/ 62 h 902"/>
                <a:gd name="T74" fmla="*/ 76 w 1652"/>
                <a:gd name="T75" fmla="*/ 84 h 902"/>
                <a:gd name="T76" fmla="*/ 54 w 1652"/>
                <a:gd name="T77" fmla="*/ 96 h 902"/>
                <a:gd name="T78" fmla="*/ 44 w 1652"/>
                <a:gd name="T79" fmla="*/ 113 h 902"/>
                <a:gd name="T80" fmla="*/ 62 w 1652"/>
                <a:gd name="T81" fmla="*/ 150 h 902"/>
                <a:gd name="T82" fmla="*/ 59 w 1652"/>
                <a:gd name="T83" fmla="*/ 188 h 902"/>
                <a:gd name="T84" fmla="*/ 17 w 1652"/>
                <a:gd name="T85" fmla="*/ 176 h 902"/>
                <a:gd name="T86" fmla="*/ 0 w 1652"/>
                <a:gd name="T87" fmla="*/ 189 h 902"/>
                <a:gd name="T88" fmla="*/ 9 w 1652"/>
                <a:gd name="T89" fmla="*/ 225 h 902"/>
                <a:gd name="T90" fmla="*/ 6 w 1652"/>
                <a:gd name="T91" fmla="*/ 258 h 902"/>
                <a:gd name="T92" fmla="*/ 24 w 1652"/>
                <a:gd name="T93" fmla="*/ 270 h 902"/>
                <a:gd name="T94" fmla="*/ 76 w 1652"/>
                <a:gd name="T95" fmla="*/ 321 h 902"/>
                <a:gd name="T96" fmla="*/ 107 w 1652"/>
                <a:gd name="T97" fmla="*/ 367 h 902"/>
                <a:gd name="T98" fmla="*/ 127 w 1652"/>
                <a:gd name="T99" fmla="*/ 383 h 902"/>
                <a:gd name="T100" fmla="*/ 163 w 1652"/>
                <a:gd name="T101" fmla="*/ 380 h 902"/>
                <a:gd name="T102" fmla="*/ 244 w 1652"/>
                <a:gd name="T103" fmla="*/ 474 h 902"/>
                <a:gd name="T104" fmla="*/ 270 w 1652"/>
                <a:gd name="T105" fmla="*/ 465 h 902"/>
                <a:gd name="T106" fmla="*/ 278 w 1652"/>
                <a:gd name="T107" fmla="*/ 502 h 902"/>
                <a:gd name="T108" fmla="*/ 328 w 1652"/>
                <a:gd name="T109" fmla="*/ 524 h 902"/>
                <a:gd name="T110" fmla="*/ 369 w 1652"/>
                <a:gd name="T111" fmla="*/ 568 h 902"/>
                <a:gd name="T112" fmla="*/ 377 w 1652"/>
                <a:gd name="T113" fmla="*/ 588 h 902"/>
                <a:gd name="T114" fmla="*/ 425 w 1652"/>
                <a:gd name="T115" fmla="*/ 585 h 902"/>
                <a:gd name="T116" fmla="*/ 504 w 1652"/>
                <a:gd name="T117" fmla="*/ 604 h 902"/>
                <a:gd name="T118" fmla="*/ 541 w 1652"/>
                <a:gd name="T119" fmla="*/ 615 h 902"/>
                <a:gd name="T120" fmla="*/ 543 w 1652"/>
                <a:gd name="T121" fmla="*/ 652 h 902"/>
                <a:gd name="T122" fmla="*/ 611 w 1652"/>
                <a:gd name="T123" fmla="*/ 596 h 902"/>
                <a:gd name="T124" fmla="*/ 666 w 1652"/>
                <a:gd name="T125" fmla="*/ 618 h 902"/>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1652"/>
                <a:gd name="T190" fmla="*/ 0 h 902"/>
                <a:gd name="T191" fmla="*/ 1652 w 1652"/>
                <a:gd name="T192" fmla="*/ 902 h 902"/>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1652" h="902">
                  <a:moveTo>
                    <a:pt x="952" y="853"/>
                  </a:moveTo>
                  <a:lnTo>
                    <a:pt x="1005" y="860"/>
                  </a:lnTo>
                  <a:lnTo>
                    <a:pt x="1023" y="884"/>
                  </a:lnTo>
                  <a:lnTo>
                    <a:pt x="1031" y="889"/>
                  </a:lnTo>
                  <a:lnTo>
                    <a:pt x="1110" y="874"/>
                  </a:lnTo>
                  <a:lnTo>
                    <a:pt x="1114" y="860"/>
                  </a:lnTo>
                  <a:lnTo>
                    <a:pt x="1129" y="851"/>
                  </a:lnTo>
                  <a:lnTo>
                    <a:pt x="1167" y="821"/>
                  </a:lnTo>
                  <a:lnTo>
                    <a:pt x="1200" y="816"/>
                  </a:lnTo>
                  <a:lnTo>
                    <a:pt x="1231" y="797"/>
                  </a:lnTo>
                  <a:lnTo>
                    <a:pt x="1289" y="763"/>
                  </a:lnTo>
                  <a:lnTo>
                    <a:pt x="1296" y="774"/>
                  </a:lnTo>
                  <a:lnTo>
                    <a:pt x="1340" y="790"/>
                  </a:lnTo>
                  <a:lnTo>
                    <a:pt x="1404" y="756"/>
                  </a:lnTo>
                  <a:lnTo>
                    <a:pt x="1423" y="770"/>
                  </a:lnTo>
                  <a:lnTo>
                    <a:pt x="1406" y="797"/>
                  </a:lnTo>
                  <a:lnTo>
                    <a:pt x="1413" y="803"/>
                  </a:lnTo>
                  <a:lnTo>
                    <a:pt x="1439" y="803"/>
                  </a:lnTo>
                  <a:lnTo>
                    <a:pt x="1440" y="814"/>
                  </a:lnTo>
                  <a:lnTo>
                    <a:pt x="1418" y="853"/>
                  </a:lnTo>
                  <a:lnTo>
                    <a:pt x="1425" y="860"/>
                  </a:lnTo>
                  <a:lnTo>
                    <a:pt x="1439" y="860"/>
                  </a:lnTo>
                  <a:lnTo>
                    <a:pt x="1502" y="877"/>
                  </a:lnTo>
                  <a:lnTo>
                    <a:pt x="1530" y="853"/>
                  </a:lnTo>
                  <a:lnTo>
                    <a:pt x="1572" y="887"/>
                  </a:lnTo>
                  <a:lnTo>
                    <a:pt x="1585" y="872"/>
                  </a:lnTo>
                  <a:lnTo>
                    <a:pt x="1596" y="882"/>
                  </a:lnTo>
                  <a:lnTo>
                    <a:pt x="1609" y="882"/>
                  </a:lnTo>
                  <a:lnTo>
                    <a:pt x="1616" y="872"/>
                  </a:lnTo>
                  <a:lnTo>
                    <a:pt x="1614" y="821"/>
                  </a:lnTo>
                  <a:lnTo>
                    <a:pt x="1624" y="814"/>
                  </a:lnTo>
                  <a:lnTo>
                    <a:pt x="1651" y="781"/>
                  </a:lnTo>
                  <a:lnTo>
                    <a:pt x="1647" y="653"/>
                  </a:lnTo>
                  <a:lnTo>
                    <a:pt x="1622" y="589"/>
                  </a:lnTo>
                  <a:lnTo>
                    <a:pt x="1640" y="576"/>
                  </a:lnTo>
                  <a:lnTo>
                    <a:pt x="1590" y="483"/>
                  </a:lnTo>
                  <a:lnTo>
                    <a:pt x="1528" y="434"/>
                  </a:lnTo>
                  <a:lnTo>
                    <a:pt x="1511" y="445"/>
                  </a:lnTo>
                  <a:lnTo>
                    <a:pt x="1513" y="474"/>
                  </a:lnTo>
                  <a:lnTo>
                    <a:pt x="1461" y="542"/>
                  </a:lnTo>
                  <a:lnTo>
                    <a:pt x="1373" y="525"/>
                  </a:lnTo>
                  <a:lnTo>
                    <a:pt x="1366" y="491"/>
                  </a:lnTo>
                  <a:lnTo>
                    <a:pt x="1311" y="448"/>
                  </a:lnTo>
                  <a:lnTo>
                    <a:pt x="1191" y="428"/>
                  </a:lnTo>
                  <a:lnTo>
                    <a:pt x="1138" y="419"/>
                  </a:lnTo>
                  <a:lnTo>
                    <a:pt x="1119" y="417"/>
                  </a:lnTo>
                  <a:lnTo>
                    <a:pt x="1073" y="380"/>
                  </a:lnTo>
                  <a:lnTo>
                    <a:pt x="978" y="357"/>
                  </a:lnTo>
                  <a:lnTo>
                    <a:pt x="913" y="229"/>
                  </a:lnTo>
                  <a:lnTo>
                    <a:pt x="911" y="194"/>
                  </a:lnTo>
                  <a:lnTo>
                    <a:pt x="937" y="180"/>
                  </a:lnTo>
                  <a:lnTo>
                    <a:pt x="937" y="141"/>
                  </a:lnTo>
                  <a:lnTo>
                    <a:pt x="956" y="93"/>
                  </a:lnTo>
                  <a:lnTo>
                    <a:pt x="935" y="70"/>
                  </a:lnTo>
                  <a:lnTo>
                    <a:pt x="963" y="46"/>
                  </a:lnTo>
                  <a:lnTo>
                    <a:pt x="945" y="35"/>
                  </a:lnTo>
                  <a:lnTo>
                    <a:pt x="902" y="35"/>
                  </a:lnTo>
                  <a:lnTo>
                    <a:pt x="823" y="0"/>
                  </a:lnTo>
                  <a:lnTo>
                    <a:pt x="772" y="0"/>
                  </a:lnTo>
                  <a:lnTo>
                    <a:pt x="734" y="11"/>
                  </a:lnTo>
                  <a:lnTo>
                    <a:pt x="689" y="11"/>
                  </a:lnTo>
                  <a:lnTo>
                    <a:pt x="621" y="48"/>
                  </a:lnTo>
                  <a:lnTo>
                    <a:pt x="567" y="42"/>
                  </a:lnTo>
                  <a:lnTo>
                    <a:pt x="512" y="62"/>
                  </a:lnTo>
                  <a:lnTo>
                    <a:pt x="466" y="46"/>
                  </a:lnTo>
                  <a:lnTo>
                    <a:pt x="437" y="21"/>
                  </a:lnTo>
                  <a:lnTo>
                    <a:pt x="365" y="11"/>
                  </a:lnTo>
                  <a:lnTo>
                    <a:pt x="317" y="43"/>
                  </a:lnTo>
                  <a:lnTo>
                    <a:pt x="291" y="33"/>
                  </a:lnTo>
                  <a:lnTo>
                    <a:pt x="268" y="16"/>
                  </a:lnTo>
                  <a:lnTo>
                    <a:pt x="217" y="2"/>
                  </a:lnTo>
                  <a:lnTo>
                    <a:pt x="177" y="28"/>
                  </a:lnTo>
                  <a:lnTo>
                    <a:pt x="164" y="69"/>
                  </a:lnTo>
                  <a:lnTo>
                    <a:pt x="133" y="86"/>
                  </a:lnTo>
                  <a:lnTo>
                    <a:pt x="129" y="110"/>
                  </a:lnTo>
                  <a:lnTo>
                    <a:pt x="109" y="117"/>
                  </a:lnTo>
                  <a:lnTo>
                    <a:pt x="86" y="115"/>
                  </a:lnTo>
                  <a:lnTo>
                    <a:pt x="78" y="132"/>
                  </a:lnTo>
                  <a:lnTo>
                    <a:pt x="74" y="156"/>
                  </a:lnTo>
                  <a:lnTo>
                    <a:pt x="62" y="156"/>
                  </a:lnTo>
                  <a:lnTo>
                    <a:pt x="62" y="180"/>
                  </a:lnTo>
                  <a:lnTo>
                    <a:pt x="89" y="207"/>
                  </a:lnTo>
                  <a:lnTo>
                    <a:pt x="89" y="245"/>
                  </a:lnTo>
                  <a:lnTo>
                    <a:pt x="83" y="260"/>
                  </a:lnTo>
                  <a:lnTo>
                    <a:pt x="43" y="265"/>
                  </a:lnTo>
                  <a:lnTo>
                    <a:pt x="24" y="243"/>
                  </a:lnTo>
                  <a:lnTo>
                    <a:pt x="2" y="245"/>
                  </a:lnTo>
                  <a:lnTo>
                    <a:pt x="0" y="262"/>
                  </a:lnTo>
                  <a:lnTo>
                    <a:pt x="10" y="291"/>
                  </a:lnTo>
                  <a:lnTo>
                    <a:pt x="12" y="311"/>
                  </a:lnTo>
                  <a:lnTo>
                    <a:pt x="12" y="337"/>
                  </a:lnTo>
                  <a:lnTo>
                    <a:pt x="9" y="356"/>
                  </a:lnTo>
                  <a:lnTo>
                    <a:pt x="10" y="371"/>
                  </a:lnTo>
                  <a:lnTo>
                    <a:pt x="34" y="373"/>
                  </a:lnTo>
                  <a:lnTo>
                    <a:pt x="50" y="397"/>
                  </a:lnTo>
                  <a:lnTo>
                    <a:pt x="109" y="443"/>
                  </a:lnTo>
                  <a:lnTo>
                    <a:pt x="109" y="459"/>
                  </a:lnTo>
                  <a:lnTo>
                    <a:pt x="153" y="508"/>
                  </a:lnTo>
                  <a:lnTo>
                    <a:pt x="165" y="525"/>
                  </a:lnTo>
                  <a:lnTo>
                    <a:pt x="181" y="530"/>
                  </a:lnTo>
                  <a:lnTo>
                    <a:pt x="208" y="503"/>
                  </a:lnTo>
                  <a:lnTo>
                    <a:pt x="232" y="525"/>
                  </a:lnTo>
                  <a:lnTo>
                    <a:pt x="332" y="611"/>
                  </a:lnTo>
                  <a:lnTo>
                    <a:pt x="349" y="655"/>
                  </a:lnTo>
                  <a:lnTo>
                    <a:pt x="372" y="655"/>
                  </a:lnTo>
                  <a:lnTo>
                    <a:pt x="385" y="642"/>
                  </a:lnTo>
                  <a:lnTo>
                    <a:pt x="396" y="653"/>
                  </a:lnTo>
                  <a:lnTo>
                    <a:pt x="396" y="693"/>
                  </a:lnTo>
                  <a:lnTo>
                    <a:pt x="455" y="725"/>
                  </a:lnTo>
                  <a:lnTo>
                    <a:pt x="468" y="723"/>
                  </a:lnTo>
                  <a:lnTo>
                    <a:pt x="476" y="756"/>
                  </a:lnTo>
                  <a:lnTo>
                    <a:pt x="528" y="785"/>
                  </a:lnTo>
                  <a:lnTo>
                    <a:pt x="529" y="805"/>
                  </a:lnTo>
                  <a:lnTo>
                    <a:pt x="538" y="812"/>
                  </a:lnTo>
                  <a:lnTo>
                    <a:pt x="581" y="809"/>
                  </a:lnTo>
                  <a:lnTo>
                    <a:pt x="607" y="809"/>
                  </a:lnTo>
                  <a:lnTo>
                    <a:pt x="641" y="836"/>
                  </a:lnTo>
                  <a:lnTo>
                    <a:pt x="720" y="834"/>
                  </a:lnTo>
                  <a:lnTo>
                    <a:pt x="762" y="831"/>
                  </a:lnTo>
                  <a:lnTo>
                    <a:pt x="772" y="850"/>
                  </a:lnTo>
                  <a:lnTo>
                    <a:pt x="763" y="887"/>
                  </a:lnTo>
                  <a:lnTo>
                    <a:pt x="775" y="901"/>
                  </a:lnTo>
                  <a:lnTo>
                    <a:pt x="818" y="862"/>
                  </a:lnTo>
                  <a:lnTo>
                    <a:pt x="873" y="823"/>
                  </a:lnTo>
                  <a:lnTo>
                    <a:pt x="913" y="829"/>
                  </a:lnTo>
                  <a:lnTo>
                    <a:pt x="952" y="853"/>
                  </a:lnTo>
                </a:path>
              </a:pathLst>
            </a:custGeom>
            <a:grpFill/>
            <a:ln w="6350" cap="flat" cmpd="sng">
              <a:solidFill>
                <a:schemeClr val="tx1">
                  <a:lumMod val="50000"/>
                  <a:lumOff val="50000"/>
                </a:schemeClr>
              </a:solidFill>
              <a:prstDash val="solid"/>
              <a:round/>
              <a:headEnd type="none" w="sm" len="sm"/>
              <a:tailEnd type="none" w="sm" len="sm"/>
            </a:ln>
          </p:spPr>
          <p:txBody>
            <a:bodyPr/>
            <a:lstStyle/>
            <a:p>
              <a:pPr>
                <a:lnSpc>
                  <a:spcPct val="120000"/>
                </a:lnSpc>
              </a:pPr>
              <a:endParaRPr lang="zh-CN" altLang="en-US" sz="525">
                <a:gradFill>
                  <a:gsLst>
                    <a:gs pos="50000">
                      <a:schemeClr val="accent2"/>
                    </a:gs>
                    <a:gs pos="0">
                      <a:schemeClr val="accent1"/>
                    </a:gs>
                    <a:gs pos="100000">
                      <a:schemeClr val="accent3"/>
                    </a:gs>
                  </a:gsLst>
                  <a:lin ang="5400000" scaled="1"/>
                </a:gradFill>
                <a:cs typeface="+mn-ea"/>
                <a:sym typeface="+mn-lt"/>
              </a:endParaRPr>
            </a:p>
          </p:txBody>
        </p:sp>
        <p:sp>
          <p:nvSpPr>
            <p:cNvPr id="120" name="Freeform 1083"/>
            <p:cNvSpPr/>
            <p:nvPr/>
          </p:nvSpPr>
          <p:spPr bwMode="auto">
            <a:xfrm rot="356891">
              <a:off x="4410631" y="3056858"/>
              <a:ext cx="1606872" cy="1174038"/>
            </a:xfrm>
            <a:custGeom>
              <a:avLst/>
              <a:gdLst>
                <a:gd name="T0" fmla="*/ 59 w 1067"/>
                <a:gd name="T1" fmla="*/ 207 h 770"/>
                <a:gd name="T2" fmla="*/ 96 w 1067"/>
                <a:gd name="T3" fmla="*/ 185 h 770"/>
                <a:gd name="T4" fmla="*/ 80 w 1067"/>
                <a:gd name="T5" fmla="*/ 172 h 770"/>
                <a:gd name="T6" fmla="*/ 103 w 1067"/>
                <a:gd name="T7" fmla="*/ 152 h 770"/>
                <a:gd name="T8" fmla="*/ 74 w 1067"/>
                <a:gd name="T9" fmla="*/ 91 h 770"/>
                <a:gd name="T10" fmla="*/ 93 w 1067"/>
                <a:gd name="T11" fmla="*/ 36 h 770"/>
                <a:gd name="T12" fmla="*/ 242 w 1067"/>
                <a:gd name="T13" fmla="*/ 0 h 770"/>
                <a:gd name="T14" fmla="*/ 333 w 1067"/>
                <a:gd name="T15" fmla="*/ 20 h 770"/>
                <a:gd name="T16" fmla="*/ 386 w 1067"/>
                <a:gd name="T17" fmla="*/ 52 h 770"/>
                <a:gd name="T18" fmla="*/ 436 w 1067"/>
                <a:gd name="T19" fmla="*/ 31 h 770"/>
                <a:gd name="T20" fmla="*/ 501 w 1067"/>
                <a:gd name="T21" fmla="*/ 24 h 770"/>
                <a:gd name="T22" fmla="*/ 584 w 1067"/>
                <a:gd name="T23" fmla="*/ 47 h 770"/>
                <a:gd name="T24" fmla="*/ 636 w 1067"/>
                <a:gd name="T25" fmla="*/ 109 h 770"/>
                <a:gd name="T26" fmla="*/ 683 w 1067"/>
                <a:gd name="T27" fmla="*/ 127 h 770"/>
                <a:gd name="T28" fmla="*/ 729 w 1067"/>
                <a:gd name="T29" fmla="*/ 214 h 770"/>
                <a:gd name="T30" fmla="*/ 739 w 1067"/>
                <a:gd name="T31" fmla="*/ 273 h 770"/>
                <a:gd name="T32" fmla="*/ 713 w 1067"/>
                <a:gd name="T33" fmla="*/ 315 h 770"/>
                <a:gd name="T34" fmla="*/ 685 w 1067"/>
                <a:gd name="T35" fmla="*/ 342 h 770"/>
                <a:gd name="T36" fmla="*/ 673 w 1067"/>
                <a:gd name="T37" fmla="*/ 380 h 770"/>
                <a:gd name="T38" fmla="*/ 641 w 1067"/>
                <a:gd name="T39" fmla="*/ 362 h 770"/>
                <a:gd name="T40" fmla="*/ 643 w 1067"/>
                <a:gd name="T41" fmla="*/ 391 h 770"/>
                <a:gd name="T42" fmla="*/ 691 w 1067"/>
                <a:gd name="T43" fmla="*/ 419 h 770"/>
                <a:gd name="T44" fmla="*/ 715 w 1067"/>
                <a:gd name="T45" fmla="*/ 432 h 770"/>
                <a:gd name="T46" fmla="*/ 706 w 1067"/>
                <a:gd name="T47" fmla="*/ 455 h 770"/>
                <a:gd name="T48" fmla="*/ 673 w 1067"/>
                <a:gd name="T49" fmla="*/ 463 h 770"/>
                <a:gd name="T50" fmla="*/ 639 w 1067"/>
                <a:gd name="T51" fmla="*/ 458 h 770"/>
                <a:gd name="T52" fmla="*/ 633 w 1067"/>
                <a:gd name="T53" fmla="*/ 489 h 770"/>
                <a:gd name="T54" fmla="*/ 578 w 1067"/>
                <a:gd name="T55" fmla="*/ 461 h 770"/>
                <a:gd name="T56" fmla="*/ 544 w 1067"/>
                <a:gd name="T57" fmla="*/ 454 h 770"/>
                <a:gd name="T58" fmla="*/ 440 w 1067"/>
                <a:gd name="T59" fmla="*/ 450 h 770"/>
                <a:gd name="T60" fmla="*/ 429 w 1067"/>
                <a:gd name="T61" fmla="*/ 477 h 770"/>
                <a:gd name="T62" fmla="*/ 419 w 1067"/>
                <a:gd name="T63" fmla="*/ 506 h 770"/>
                <a:gd name="T64" fmla="*/ 322 w 1067"/>
                <a:gd name="T65" fmla="*/ 543 h 770"/>
                <a:gd name="T66" fmla="*/ 278 w 1067"/>
                <a:gd name="T67" fmla="*/ 487 h 770"/>
                <a:gd name="T68" fmla="*/ 158 w 1067"/>
                <a:gd name="T69" fmla="*/ 467 h 770"/>
                <a:gd name="T70" fmla="*/ 113 w 1067"/>
                <a:gd name="T71" fmla="*/ 438 h 770"/>
                <a:gd name="T72" fmla="*/ 2 w 1067"/>
                <a:gd name="T73" fmla="*/ 328 h 770"/>
                <a:gd name="T74" fmla="*/ 18 w 1067"/>
                <a:gd name="T75" fmla="*/ 294 h 770"/>
                <a:gd name="T76" fmla="*/ 31 w 1067"/>
                <a:gd name="T77" fmla="*/ 232 h 770"/>
                <a:gd name="T78" fmla="*/ 36 w 1067"/>
                <a:gd name="T79" fmla="*/ 197 h 770"/>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1067"/>
                <a:gd name="T121" fmla="*/ 0 h 770"/>
                <a:gd name="T122" fmla="*/ 1067 w 1067"/>
                <a:gd name="T123" fmla="*/ 770 h 770"/>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1067" h="770">
                  <a:moveTo>
                    <a:pt x="52" y="272"/>
                  </a:moveTo>
                  <a:lnTo>
                    <a:pt x="86" y="286"/>
                  </a:lnTo>
                  <a:lnTo>
                    <a:pt x="146" y="267"/>
                  </a:lnTo>
                  <a:lnTo>
                    <a:pt x="138" y="255"/>
                  </a:lnTo>
                  <a:lnTo>
                    <a:pt x="122" y="255"/>
                  </a:lnTo>
                  <a:lnTo>
                    <a:pt x="115" y="238"/>
                  </a:lnTo>
                  <a:lnTo>
                    <a:pt x="119" y="222"/>
                  </a:lnTo>
                  <a:lnTo>
                    <a:pt x="148" y="209"/>
                  </a:lnTo>
                  <a:lnTo>
                    <a:pt x="167" y="176"/>
                  </a:lnTo>
                  <a:lnTo>
                    <a:pt x="107" y="125"/>
                  </a:lnTo>
                  <a:lnTo>
                    <a:pt x="105" y="72"/>
                  </a:lnTo>
                  <a:lnTo>
                    <a:pt x="133" y="50"/>
                  </a:lnTo>
                  <a:lnTo>
                    <a:pt x="334" y="10"/>
                  </a:lnTo>
                  <a:lnTo>
                    <a:pt x="347" y="0"/>
                  </a:lnTo>
                  <a:lnTo>
                    <a:pt x="378" y="4"/>
                  </a:lnTo>
                  <a:lnTo>
                    <a:pt x="478" y="28"/>
                  </a:lnTo>
                  <a:lnTo>
                    <a:pt x="509" y="46"/>
                  </a:lnTo>
                  <a:lnTo>
                    <a:pt x="554" y="72"/>
                  </a:lnTo>
                  <a:lnTo>
                    <a:pt x="581" y="70"/>
                  </a:lnTo>
                  <a:lnTo>
                    <a:pt x="626" y="43"/>
                  </a:lnTo>
                  <a:lnTo>
                    <a:pt x="683" y="52"/>
                  </a:lnTo>
                  <a:lnTo>
                    <a:pt x="719" y="33"/>
                  </a:lnTo>
                  <a:lnTo>
                    <a:pt x="796" y="81"/>
                  </a:lnTo>
                  <a:lnTo>
                    <a:pt x="838" y="65"/>
                  </a:lnTo>
                  <a:lnTo>
                    <a:pt x="860" y="118"/>
                  </a:lnTo>
                  <a:lnTo>
                    <a:pt x="912" y="151"/>
                  </a:lnTo>
                  <a:lnTo>
                    <a:pt x="951" y="187"/>
                  </a:lnTo>
                  <a:lnTo>
                    <a:pt x="980" y="176"/>
                  </a:lnTo>
                  <a:lnTo>
                    <a:pt x="1035" y="248"/>
                  </a:lnTo>
                  <a:lnTo>
                    <a:pt x="1046" y="295"/>
                  </a:lnTo>
                  <a:lnTo>
                    <a:pt x="1066" y="323"/>
                  </a:lnTo>
                  <a:lnTo>
                    <a:pt x="1059" y="378"/>
                  </a:lnTo>
                  <a:lnTo>
                    <a:pt x="1015" y="414"/>
                  </a:lnTo>
                  <a:lnTo>
                    <a:pt x="1023" y="436"/>
                  </a:lnTo>
                  <a:lnTo>
                    <a:pt x="1006" y="453"/>
                  </a:lnTo>
                  <a:lnTo>
                    <a:pt x="984" y="474"/>
                  </a:lnTo>
                  <a:lnTo>
                    <a:pt x="984" y="511"/>
                  </a:lnTo>
                  <a:lnTo>
                    <a:pt x="965" y="527"/>
                  </a:lnTo>
                  <a:lnTo>
                    <a:pt x="941" y="520"/>
                  </a:lnTo>
                  <a:lnTo>
                    <a:pt x="920" y="500"/>
                  </a:lnTo>
                  <a:lnTo>
                    <a:pt x="910" y="522"/>
                  </a:lnTo>
                  <a:lnTo>
                    <a:pt x="923" y="542"/>
                  </a:lnTo>
                  <a:lnTo>
                    <a:pt x="958" y="546"/>
                  </a:lnTo>
                  <a:lnTo>
                    <a:pt x="991" y="580"/>
                  </a:lnTo>
                  <a:lnTo>
                    <a:pt x="1011" y="580"/>
                  </a:lnTo>
                  <a:lnTo>
                    <a:pt x="1026" y="597"/>
                  </a:lnTo>
                  <a:lnTo>
                    <a:pt x="1013" y="628"/>
                  </a:lnTo>
                  <a:lnTo>
                    <a:pt x="1013" y="630"/>
                  </a:lnTo>
                  <a:lnTo>
                    <a:pt x="984" y="626"/>
                  </a:lnTo>
                  <a:lnTo>
                    <a:pt x="965" y="641"/>
                  </a:lnTo>
                  <a:lnTo>
                    <a:pt x="951" y="619"/>
                  </a:lnTo>
                  <a:lnTo>
                    <a:pt x="917" y="633"/>
                  </a:lnTo>
                  <a:lnTo>
                    <a:pt x="908" y="650"/>
                  </a:lnTo>
                  <a:lnTo>
                    <a:pt x="908" y="676"/>
                  </a:lnTo>
                  <a:lnTo>
                    <a:pt x="872" y="683"/>
                  </a:lnTo>
                  <a:lnTo>
                    <a:pt x="829" y="638"/>
                  </a:lnTo>
                  <a:lnTo>
                    <a:pt x="815" y="617"/>
                  </a:lnTo>
                  <a:lnTo>
                    <a:pt x="781" y="628"/>
                  </a:lnTo>
                  <a:lnTo>
                    <a:pt x="722" y="610"/>
                  </a:lnTo>
                  <a:lnTo>
                    <a:pt x="632" y="623"/>
                  </a:lnTo>
                  <a:lnTo>
                    <a:pt x="626" y="633"/>
                  </a:lnTo>
                  <a:lnTo>
                    <a:pt x="616" y="660"/>
                  </a:lnTo>
                  <a:lnTo>
                    <a:pt x="599" y="672"/>
                  </a:lnTo>
                  <a:lnTo>
                    <a:pt x="602" y="701"/>
                  </a:lnTo>
                  <a:lnTo>
                    <a:pt x="549" y="769"/>
                  </a:lnTo>
                  <a:lnTo>
                    <a:pt x="461" y="751"/>
                  </a:lnTo>
                  <a:lnTo>
                    <a:pt x="454" y="718"/>
                  </a:lnTo>
                  <a:lnTo>
                    <a:pt x="399" y="674"/>
                  </a:lnTo>
                  <a:lnTo>
                    <a:pt x="279" y="655"/>
                  </a:lnTo>
                  <a:lnTo>
                    <a:pt x="227" y="645"/>
                  </a:lnTo>
                  <a:lnTo>
                    <a:pt x="207" y="643"/>
                  </a:lnTo>
                  <a:lnTo>
                    <a:pt x="162" y="606"/>
                  </a:lnTo>
                  <a:lnTo>
                    <a:pt x="67" y="583"/>
                  </a:lnTo>
                  <a:lnTo>
                    <a:pt x="2" y="455"/>
                  </a:lnTo>
                  <a:lnTo>
                    <a:pt x="0" y="421"/>
                  </a:lnTo>
                  <a:lnTo>
                    <a:pt x="26" y="407"/>
                  </a:lnTo>
                  <a:lnTo>
                    <a:pt x="26" y="368"/>
                  </a:lnTo>
                  <a:lnTo>
                    <a:pt x="45" y="320"/>
                  </a:lnTo>
                  <a:lnTo>
                    <a:pt x="23" y="297"/>
                  </a:lnTo>
                  <a:lnTo>
                    <a:pt x="52" y="272"/>
                  </a:lnTo>
                </a:path>
              </a:pathLst>
            </a:custGeom>
            <a:grpFill/>
            <a:ln w="6350" cap="flat" cmpd="sng">
              <a:solidFill>
                <a:schemeClr val="tx1">
                  <a:lumMod val="50000"/>
                  <a:lumOff val="50000"/>
                </a:schemeClr>
              </a:solidFill>
              <a:prstDash val="solid"/>
              <a:round/>
              <a:headEnd type="none" w="sm" len="sm"/>
              <a:tailEnd type="none" w="sm" len="sm"/>
            </a:ln>
          </p:spPr>
          <p:txBody>
            <a:bodyPr/>
            <a:lstStyle/>
            <a:p>
              <a:pPr>
                <a:lnSpc>
                  <a:spcPct val="120000"/>
                </a:lnSpc>
              </a:pPr>
              <a:endParaRPr lang="zh-CN" altLang="en-US" sz="525">
                <a:gradFill>
                  <a:gsLst>
                    <a:gs pos="50000">
                      <a:schemeClr val="accent2"/>
                    </a:gs>
                    <a:gs pos="0">
                      <a:schemeClr val="accent1"/>
                    </a:gs>
                    <a:gs pos="100000">
                      <a:schemeClr val="accent3"/>
                    </a:gs>
                  </a:gsLst>
                  <a:lin ang="5400000" scaled="1"/>
                </a:gradFill>
                <a:cs typeface="+mn-ea"/>
                <a:sym typeface="+mn-lt"/>
              </a:endParaRPr>
            </a:p>
          </p:txBody>
        </p:sp>
        <p:sp>
          <p:nvSpPr>
            <p:cNvPr id="121" name="Freeform 1084"/>
            <p:cNvSpPr/>
            <p:nvPr/>
          </p:nvSpPr>
          <p:spPr bwMode="auto">
            <a:xfrm rot="356891">
              <a:off x="4992195" y="2650480"/>
              <a:ext cx="1741062" cy="1517244"/>
            </a:xfrm>
            <a:custGeom>
              <a:avLst/>
              <a:gdLst>
                <a:gd name="T0" fmla="*/ 4 w 1155"/>
                <a:gd name="T1" fmla="*/ 115 h 994"/>
                <a:gd name="T2" fmla="*/ 123 w 1155"/>
                <a:gd name="T3" fmla="*/ 46 h 994"/>
                <a:gd name="T4" fmla="*/ 157 w 1155"/>
                <a:gd name="T5" fmla="*/ 0 h 994"/>
                <a:gd name="T6" fmla="*/ 203 w 1155"/>
                <a:gd name="T7" fmla="*/ 25 h 994"/>
                <a:gd name="T8" fmla="*/ 239 w 1155"/>
                <a:gd name="T9" fmla="*/ 146 h 994"/>
                <a:gd name="T10" fmla="*/ 336 w 1155"/>
                <a:gd name="T11" fmla="*/ 137 h 994"/>
                <a:gd name="T12" fmla="*/ 351 w 1155"/>
                <a:gd name="T13" fmla="*/ 169 h 994"/>
                <a:gd name="T14" fmla="*/ 359 w 1155"/>
                <a:gd name="T15" fmla="*/ 234 h 994"/>
                <a:gd name="T16" fmla="*/ 375 w 1155"/>
                <a:gd name="T17" fmla="*/ 252 h 994"/>
                <a:gd name="T18" fmla="*/ 471 w 1155"/>
                <a:gd name="T19" fmla="*/ 271 h 994"/>
                <a:gd name="T20" fmla="*/ 554 w 1155"/>
                <a:gd name="T21" fmla="*/ 267 h 994"/>
                <a:gd name="T22" fmla="*/ 528 w 1155"/>
                <a:gd name="T23" fmla="*/ 314 h 994"/>
                <a:gd name="T24" fmla="*/ 556 w 1155"/>
                <a:gd name="T25" fmla="*/ 378 h 994"/>
                <a:gd name="T26" fmla="*/ 622 w 1155"/>
                <a:gd name="T27" fmla="*/ 468 h 994"/>
                <a:gd name="T28" fmla="*/ 647 w 1155"/>
                <a:gd name="T29" fmla="*/ 516 h 994"/>
                <a:gd name="T30" fmla="*/ 681 w 1155"/>
                <a:gd name="T31" fmla="*/ 500 h 994"/>
                <a:gd name="T32" fmla="*/ 692 w 1155"/>
                <a:gd name="T33" fmla="*/ 458 h 994"/>
                <a:gd name="T34" fmla="*/ 697 w 1155"/>
                <a:gd name="T35" fmla="*/ 389 h 994"/>
                <a:gd name="T36" fmla="*/ 727 w 1155"/>
                <a:gd name="T37" fmla="*/ 403 h 994"/>
                <a:gd name="T38" fmla="*/ 807 w 1155"/>
                <a:gd name="T39" fmla="*/ 464 h 994"/>
                <a:gd name="T40" fmla="*/ 796 w 1155"/>
                <a:gd name="T41" fmla="*/ 519 h 994"/>
                <a:gd name="T42" fmla="*/ 754 w 1155"/>
                <a:gd name="T43" fmla="*/ 534 h 994"/>
                <a:gd name="T44" fmla="*/ 710 w 1155"/>
                <a:gd name="T45" fmla="*/ 540 h 994"/>
                <a:gd name="T46" fmla="*/ 690 w 1155"/>
                <a:gd name="T47" fmla="*/ 556 h 994"/>
                <a:gd name="T48" fmla="*/ 697 w 1155"/>
                <a:gd name="T49" fmla="*/ 596 h 994"/>
                <a:gd name="T50" fmla="*/ 687 w 1155"/>
                <a:gd name="T51" fmla="*/ 646 h 994"/>
                <a:gd name="T52" fmla="*/ 662 w 1155"/>
                <a:gd name="T53" fmla="*/ 671 h 994"/>
                <a:gd name="T54" fmla="*/ 634 w 1155"/>
                <a:gd name="T55" fmla="*/ 711 h 994"/>
                <a:gd name="T56" fmla="*/ 572 w 1155"/>
                <a:gd name="T57" fmla="*/ 704 h 994"/>
                <a:gd name="T58" fmla="*/ 547 w 1155"/>
                <a:gd name="T59" fmla="*/ 679 h 994"/>
                <a:gd name="T60" fmla="*/ 501 w 1155"/>
                <a:gd name="T61" fmla="*/ 623 h 994"/>
                <a:gd name="T62" fmla="*/ 448 w 1155"/>
                <a:gd name="T63" fmla="*/ 624 h 994"/>
                <a:gd name="T64" fmla="*/ 413 w 1155"/>
                <a:gd name="T65" fmla="*/ 620 h 994"/>
                <a:gd name="T66" fmla="*/ 387 w 1155"/>
                <a:gd name="T67" fmla="*/ 587 h 994"/>
                <a:gd name="T68" fmla="*/ 431 w 1155"/>
                <a:gd name="T69" fmla="*/ 595 h 994"/>
                <a:gd name="T70" fmla="*/ 458 w 1155"/>
                <a:gd name="T71" fmla="*/ 540 h 994"/>
                <a:gd name="T72" fmla="*/ 487 w 1155"/>
                <a:gd name="T73" fmla="*/ 458 h 994"/>
                <a:gd name="T74" fmla="*/ 429 w 1155"/>
                <a:gd name="T75" fmla="*/ 351 h 994"/>
                <a:gd name="T76" fmla="*/ 344 w 1155"/>
                <a:gd name="T77" fmla="*/ 310 h 994"/>
                <a:gd name="T78" fmla="*/ 246 w 1155"/>
                <a:gd name="T79" fmla="*/ 248 h 994"/>
                <a:gd name="T80" fmla="*/ 149 w 1155"/>
                <a:gd name="T81" fmla="*/ 274 h 994"/>
                <a:gd name="T82" fmla="*/ 77 w 1155"/>
                <a:gd name="T83" fmla="*/ 244 h 994"/>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1155"/>
                <a:gd name="T127" fmla="*/ 0 h 994"/>
                <a:gd name="T128" fmla="*/ 1155 w 1155"/>
                <a:gd name="T129" fmla="*/ 994 h 994"/>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1155" h="994">
                  <a:moveTo>
                    <a:pt x="10" y="313"/>
                  </a:moveTo>
                  <a:lnTo>
                    <a:pt x="0" y="185"/>
                  </a:lnTo>
                  <a:lnTo>
                    <a:pt x="5" y="158"/>
                  </a:lnTo>
                  <a:lnTo>
                    <a:pt x="43" y="140"/>
                  </a:lnTo>
                  <a:lnTo>
                    <a:pt x="96" y="96"/>
                  </a:lnTo>
                  <a:lnTo>
                    <a:pt x="177" y="63"/>
                  </a:lnTo>
                  <a:lnTo>
                    <a:pt x="210" y="48"/>
                  </a:lnTo>
                  <a:lnTo>
                    <a:pt x="210" y="17"/>
                  </a:lnTo>
                  <a:lnTo>
                    <a:pt x="225" y="0"/>
                  </a:lnTo>
                  <a:lnTo>
                    <a:pt x="239" y="2"/>
                  </a:lnTo>
                  <a:lnTo>
                    <a:pt x="292" y="10"/>
                  </a:lnTo>
                  <a:lnTo>
                    <a:pt x="291" y="34"/>
                  </a:lnTo>
                  <a:lnTo>
                    <a:pt x="301" y="72"/>
                  </a:lnTo>
                  <a:lnTo>
                    <a:pt x="295" y="134"/>
                  </a:lnTo>
                  <a:lnTo>
                    <a:pt x="341" y="202"/>
                  </a:lnTo>
                  <a:lnTo>
                    <a:pt x="365" y="217"/>
                  </a:lnTo>
                  <a:lnTo>
                    <a:pt x="402" y="188"/>
                  </a:lnTo>
                  <a:lnTo>
                    <a:pt x="481" y="188"/>
                  </a:lnTo>
                  <a:lnTo>
                    <a:pt x="500" y="195"/>
                  </a:lnTo>
                  <a:lnTo>
                    <a:pt x="512" y="213"/>
                  </a:lnTo>
                  <a:lnTo>
                    <a:pt x="503" y="233"/>
                  </a:lnTo>
                  <a:lnTo>
                    <a:pt x="459" y="268"/>
                  </a:lnTo>
                  <a:lnTo>
                    <a:pt x="464" y="286"/>
                  </a:lnTo>
                  <a:lnTo>
                    <a:pt x="514" y="323"/>
                  </a:lnTo>
                  <a:lnTo>
                    <a:pt x="534" y="323"/>
                  </a:lnTo>
                  <a:lnTo>
                    <a:pt x="540" y="332"/>
                  </a:lnTo>
                  <a:lnTo>
                    <a:pt x="536" y="347"/>
                  </a:lnTo>
                  <a:lnTo>
                    <a:pt x="567" y="372"/>
                  </a:lnTo>
                  <a:lnTo>
                    <a:pt x="639" y="383"/>
                  </a:lnTo>
                  <a:lnTo>
                    <a:pt x="674" y="374"/>
                  </a:lnTo>
                  <a:lnTo>
                    <a:pt x="718" y="330"/>
                  </a:lnTo>
                  <a:lnTo>
                    <a:pt x="770" y="335"/>
                  </a:lnTo>
                  <a:lnTo>
                    <a:pt x="792" y="368"/>
                  </a:lnTo>
                  <a:lnTo>
                    <a:pt x="780" y="398"/>
                  </a:lnTo>
                  <a:lnTo>
                    <a:pt x="784" y="417"/>
                  </a:lnTo>
                  <a:lnTo>
                    <a:pt x="755" y="434"/>
                  </a:lnTo>
                  <a:lnTo>
                    <a:pt x="742" y="449"/>
                  </a:lnTo>
                  <a:lnTo>
                    <a:pt x="746" y="487"/>
                  </a:lnTo>
                  <a:lnTo>
                    <a:pt x="797" y="522"/>
                  </a:lnTo>
                  <a:lnTo>
                    <a:pt x="818" y="518"/>
                  </a:lnTo>
                  <a:lnTo>
                    <a:pt x="878" y="590"/>
                  </a:lnTo>
                  <a:lnTo>
                    <a:pt x="890" y="646"/>
                  </a:lnTo>
                  <a:lnTo>
                    <a:pt x="885" y="672"/>
                  </a:lnTo>
                  <a:lnTo>
                    <a:pt x="926" y="694"/>
                  </a:lnTo>
                  <a:lnTo>
                    <a:pt x="926" y="711"/>
                  </a:lnTo>
                  <a:lnTo>
                    <a:pt x="964" y="721"/>
                  </a:lnTo>
                  <a:lnTo>
                    <a:pt x="974" y="721"/>
                  </a:lnTo>
                  <a:lnTo>
                    <a:pt x="974" y="690"/>
                  </a:lnTo>
                  <a:lnTo>
                    <a:pt x="1003" y="685"/>
                  </a:lnTo>
                  <a:lnTo>
                    <a:pt x="1009" y="648"/>
                  </a:lnTo>
                  <a:lnTo>
                    <a:pt x="990" y="632"/>
                  </a:lnTo>
                  <a:lnTo>
                    <a:pt x="974" y="617"/>
                  </a:lnTo>
                  <a:lnTo>
                    <a:pt x="981" y="547"/>
                  </a:lnTo>
                  <a:lnTo>
                    <a:pt x="996" y="537"/>
                  </a:lnTo>
                  <a:lnTo>
                    <a:pt x="1022" y="549"/>
                  </a:lnTo>
                  <a:lnTo>
                    <a:pt x="1033" y="544"/>
                  </a:lnTo>
                  <a:lnTo>
                    <a:pt x="1040" y="557"/>
                  </a:lnTo>
                  <a:lnTo>
                    <a:pt x="1110" y="593"/>
                  </a:lnTo>
                  <a:lnTo>
                    <a:pt x="1148" y="617"/>
                  </a:lnTo>
                  <a:lnTo>
                    <a:pt x="1154" y="639"/>
                  </a:lnTo>
                  <a:lnTo>
                    <a:pt x="1134" y="668"/>
                  </a:lnTo>
                  <a:lnTo>
                    <a:pt x="1145" y="701"/>
                  </a:lnTo>
                  <a:lnTo>
                    <a:pt x="1139" y="716"/>
                  </a:lnTo>
                  <a:lnTo>
                    <a:pt x="1086" y="721"/>
                  </a:lnTo>
                  <a:lnTo>
                    <a:pt x="1075" y="728"/>
                  </a:lnTo>
                  <a:lnTo>
                    <a:pt x="1079" y="736"/>
                  </a:lnTo>
                  <a:lnTo>
                    <a:pt x="1079" y="752"/>
                  </a:lnTo>
                  <a:lnTo>
                    <a:pt x="1038" y="756"/>
                  </a:lnTo>
                  <a:lnTo>
                    <a:pt x="1016" y="745"/>
                  </a:lnTo>
                  <a:lnTo>
                    <a:pt x="988" y="745"/>
                  </a:lnTo>
                  <a:lnTo>
                    <a:pt x="983" y="752"/>
                  </a:lnTo>
                  <a:lnTo>
                    <a:pt x="988" y="767"/>
                  </a:lnTo>
                  <a:lnTo>
                    <a:pt x="974" y="783"/>
                  </a:lnTo>
                  <a:lnTo>
                    <a:pt x="969" y="800"/>
                  </a:lnTo>
                  <a:lnTo>
                    <a:pt x="996" y="822"/>
                  </a:lnTo>
                  <a:lnTo>
                    <a:pt x="976" y="862"/>
                  </a:lnTo>
                  <a:lnTo>
                    <a:pt x="985" y="882"/>
                  </a:lnTo>
                  <a:lnTo>
                    <a:pt x="983" y="891"/>
                  </a:lnTo>
                  <a:lnTo>
                    <a:pt x="952" y="891"/>
                  </a:lnTo>
                  <a:lnTo>
                    <a:pt x="930" y="901"/>
                  </a:lnTo>
                  <a:lnTo>
                    <a:pt x="948" y="926"/>
                  </a:lnTo>
                  <a:lnTo>
                    <a:pt x="937" y="957"/>
                  </a:lnTo>
                  <a:lnTo>
                    <a:pt x="904" y="966"/>
                  </a:lnTo>
                  <a:lnTo>
                    <a:pt x="906" y="981"/>
                  </a:lnTo>
                  <a:lnTo>
                    <a:pt x="897" y="993"/>
                  </a:lnTo>
                  <a:lnTo>
                    <a:pt x="840" y="988"/>
                  </a:lnTo>
                  <a:lnTo>
                    <a:pt x="818" y="972"/>
                  </a:lnTo>
                  <a:lnTo>
                    <a:pt x="814" y="937"/>
                  </a:lnTo>
                  <a:lnTo>
                    <a:pt x="801" y="923"/>
                  </a:lnTo>
                  <a:lnTo>
                    <a:pt x="782" y="937"/>
                  </a:lnTo>
                  <a:lnTo>
                    <a:pt x="746" y="901"/>
                  </a:lnTo>
                  <a:lnTo>
                    <a:pt x="720" y="884"/>
                  </a:lnTo>
                  <a:lnTo>
                    <a:pt x="718" y="858"/>
                  </a:lnTo>
                  <a:lnTo>
                    <a:pt x="709" y="838"/>
                  </a:lnTo>
                  <a:lnTo>
                    <a:pt x="696" y="838"/>
                  </a:lnTo>
                  <a:lnTo>
                    <a:pt x="641" y="862"/>
                  </a:lnTo>
                  <a:lnTo>
                    <a:pt x="643" y="889"/>
                  </a:lnTo>
                  <a:lnTo>
                    <a:pt x="624" y="889"/>
                  </a:lnTo>
                  <a:lnTo>
                    <a:pt x="591" y="855"/>
                  </a:lnTo>
                  <a:lnTo>
                    <a:pt x="555" y="851"/>
                  </a:lnTo>
                  <a:lnTo>
                    <a:pt x="543" y="831"/>
                  </a:lnTo>
                  <a:lnTo>
                    <a:pt x="553" y="809"/>
                  </a:lnTo>
                  <a:lnTo>
                    <a:pt x="574" y="829"/>
                  </a:lnTo>
                  <a:lnTo>
                    <a:pt x="598" y="836"/>
                  </a:lnTo>
                  <a:lnTo>
                    <a:pt x="617" y="820"/>
                  </a:lnTo>
                  <a:lnTo>
                    <a:pt x="617" y="783"/>
                  </a:lnTo>
                  <a:lnTo>
                    <a:pt x="639" y="762"/>
                  </a:lnTo>
                  <a:lnTo>
                    <a:pt x="656" y="745"/>
                  </a:lnTo>
                  <a:lnTo>
                    <a:pt x="648" y="723"/>
                  </a:lnTo>
                  <a:lnTo>
                    <a:pt x="691" y="687"/>
                  </a:lnTo>
                  <a:lnTo>
                    <a:pt x="698" y="632"/>
                  </a:lnTo>
                  <a:lnTo>
                    <a:pt x="679" y="604"/>
                  </a:lnTo>
                  <a:lnTo>
                    <a:pt x="667" y="557"/>
                  </a:lnTo>
                  <a:lnTo>
                    <a:pt x="613" y="484"/>
                  </a:lnTo>
                  <a:lnTo>
                    <a:pt x="584" y="496"/>
                  </a:lnTo>
                  <a:lnTo>
                    <a:pt x="545" y="460"/>
                  </a:lnTo>
                  <a:lnTo>
                    <a:pt x="492" y="427"/>
                  </a:lnTo>
                  <a:lnTo>
                    <a:pt x="471" y="374"/>
                  </a:lnTo>
                  <a:lnTo>
                    <a:pt x="428" y="390"/>
                  </a:lnTo>
                  <a:lnTo>
                    <a:pt x="352" y="342"/>
                  </a:lnTo>
                  <a:lnTo>
                    <a:pt x="315" y="361"/>
                  </a:lnTo>
                  <a:lnTo>
                    <a:pt x="258" y="352"/>
                  </a:lnTo>
                  <a:lnTo>
                    <a:pt x="213" y="378"/>
                  </a:lnTo>
                  <a:lnTo>
                    <a:pt x="186" y="381"/>
                  </a:lnTo>
                  <a:lnTo>
                    <a:pt x="141" y="354"/>
                  </a:lnTo>
                  <a:lnTo>
                    <a:pt x="110" y="337"/>
                  </a:lnTo>
                  <a:lnTo>
                    <a:pt x="10" y="313"/>
                  </a:lnTo>
                </a:path>
              </a:pathLst>
            </a:custGeom>
            <a:grpFill/>
            <a:ln w="6350" cap="flat" cmpd="sng">
              <a:solidFill>
                <a:schemeClr val="tx1">
                  <a:lumMod val="50000"/>
                  <a:lumOff val="50000"/>
                </a:schemeClr>
              </a:solidFill>
              <a:prstDash val="solid"/>
              <a:round/>
              <a:headEnd type="none" w="sm" len="sm"/>
              <a:tailEnd type="none" w="sm" len="sm"/>
            </a:ln>
          </p:spPr>
          <p:txBody>
            <a:bodyPr/>
            <a:lstStyle/>
            <a:p>
              <a:pPr>
                <a:lnSpc>
                  <a:spcPct val="120000"/>
                </a:lnSpc>
              </a:pPr>
              <a:endParaRPr lang="zh-CN" altLang="en-US" sz="525">
                <a:gradFill>
                  <a:gsLst>
                    <a:gs pos="50000">
                      <a:schemeClr val="accent2"/>
                    </a:gs>
                    <a:gs pos="0">
                      <a:schemeClr val="accent1"/>
                    </a:gs>
                    <a:gs pos="100000">
                      <a:schemeClr val="accent3"/>
                    </a:gs>
                  </a:gsLst>
                  <a:lin ang="5400000" scaled="1"/>
                </a:gradFill>
                <a:cs typeface="+mn-ea"/>
                <a:sym typeface="+mn-lt"/>
              </a:endParaRPr>
            </a:p>
          </p:txBody>
        </p:sp>
        <p:sp>
          <p:nvSpPr>
            <p:cNvPr id="122" name="Freeform 1085"/>
            <p:cNvSpPr/>
            <p:nvPr/>
          </p:nvSpPr>
          <p:spPr bwMode="auto">
            <a:xfrm rot="356891">
              <a:off x="2857264" y="1387863"/>
              <a:ext cx="2571675" cy="1991278"/>
            </a:xfrm>
            <a:custGeom>
              <a:avLst/>
              <a:gdLst>
                <a:gd name="T0" fmla="*/ 818 w 1707"/>
                <a:gd name="T1" fmla="*/ 31 h 1305"/>
                <a:gd name="T2" fmla="*/ 854 w 1707"/>
                <a:gd name="T3" fmla="*/ 80 h 1305"/>
                <a:gd name="T4" fmla="*/ 906 w 1707"/>
                <a:gd name="T5" fmla="*/ 115 h 1305"/>
                <a:gd name="T6" fmla="*/ 950 w 1707"/>
                <a:gd name="T7" fmla="*/ 206 h 1305"/>
                <a:gd name="T8" fmla="*/ 926 w 1707"/>
                <a:gd name="T9" fmla="*/ 278 h 1305"/>
                <a:gd name="T10" fmla="*/ 1054 w 1707"/>
                <a:gd name="T11" fmla="*/ 338 h 1305"/>
                <a:gd name="T12" fmla="*/ 1144 w 1707"/>
                <a:gd name="T13" fmla="*/ 408 h 1305"/>
                <a:gd name="T14" fmla="*/ 1190 w 1707"/>
                <a:gd name="T15" fmla="*/ 511 h 1305"/>
                <a:gd name="T16" fmla="*/ 1157 w 1707"/>
                <a:gd name="T17" fmla="*/ 558 h 1305"/>
                <a:gd name="T18" fmla="*/ 1037 w 1707"/>
                <a:gd name="T19" fmla="*/ 627 h 1305"/>
                <a:gd name="T20" fmla="*/ 1019 w 1707"/>
                <a:gd name="T21" fmla="*/ 735 h 1305"/>
                <a:gd name="T22" fmla="*/ 849 w 1707"/>
                <a:gd name="T23" fmla="*/ 788 h 1305"/>
                <a:gd name="T24" fmla="*/ 880 w 1707"/>
                <a:gd name="T25" fmla="*/ 886 h 1305"/>
                <a:gd name="T26" fmla="*/ 860 w 1707"/>
                <a:gd name="T27" fmla="*/ 921 h 1305"/>
                <a:gd name="T28" fmla="*/ 836 w 1707"/>
                <a:gd name="T29" fmla="*/ 942 h 1305"/>
                <a:gd name="T30" fmla="*/ 769 w 1707"/>
                <a:gd name="T31" fmla="*/ 925 h 1305"/>
                <a:gd name="T32" fmla="*/ 652 w 1707"/>
                <a:gd name="T33" fmla="*/ 907 h 1305"/>
                <a:gd name="T34" fmla="*/ 536 w 1707"/>
                <a:gd name="T35" fmla="*/ 930 h 1305"/>
                <a:gd name="T36" fmla="*/ 446 w 1707"/>
                <a:gd name="T37" fmla="*/ 914 h 1305"/>
                <a:gd name="T38" fmla="*/ 343 w 1707"/>
                <a:gd name="T39" fmla="*/ 923 h 1305"/>
                <a:gd name="T40" fmla="*/ 286 w 1707"/>
                <a:gd name="T41" fmla="*/ 894 h 1305"/>
                <a:gd name="T42" fmla="*/ 224 w 1707"/>
                <a:gd name="T43" fmla="*/ 850 h 1305"/>
                <a:gd name="T44" fmla="*/ 91 w 1707"/>
                <a:gd name="T45" fmla="*/ 824 h 1305"/>
                <a:gd name="T46" fmla="*/ 73 w 1707"/>
                <a:gd name="T47" fmla="*/ 771 h 1305"/>
                <a:gd name="T48" fmla="*/ 45 w 1707"/>
                <a:gd name="T49" fmla="*/ 733 h 1305"/>
                <a:gd name="T50" fmla="*/ 27 w 1707"/>
                <a:gd name="T51" fmla="*/ 696 h 1305"/>
                <a:gd name="T52" fmla="*/ 45 w 1707"/>
                <a:gd name="T53" fmla="*/ 653 h 1305"/>
                <a:gd name="T54" fmla="*/ 7 w 1707"/>
                <a:gd name="T55" fmla="*/ 601 h 1305"/>
                <a:gd name="T56" fmla="*/ 4 w 1707"/>
                <a:gd name="T57" fmla="*/ 544 h 1305"/>
                <a:gd name="T58" fmla="*/ 27 w 1707"/>
                <a:gd name="T59" fmla="*/ 508 h 1305"/>
                <a:gd name="T60" fmla="*/ 94 w 1707"/>
                <a:gd name="T61" fmla="*/ 484 h 1305"/>
                <a:gd name="T62" fmla="*/ 127 w 1707"/>
                <a:gd name="T63" fmla="*/ 487 h 1305"/>
                <a:gd name="T64" fmla="*/ 163 w 1707"/>
                <a:gd name="T65" fmla="*/ 507 h 1305"/>
                <a:gd name="T66" fmla="*/ 286 w 1707"/>
                <a:gd name="T67" fmla="*/ 463 h 1305"/>
                <a:gd name="T68" fmla="*/ 387 w 1707"/>
                <a:gd name="T69" fmla="*/ 394 h 1305"/>
                <a:gd name="T70" fmla="*/ 420 w 1707"/>
                <a:gd name="T71" fmla="*/ 363 h 1305"/>
                <a:gd name="T72" fmla="*/ 401 w 1707"/>
                <a:gd name="T73" fmla="*/ 248 h 1305"/>
                <a:gd name="T74" fmla="*/ 490 w 1707"/>
                <a:gd name="T75" fmla="*/ 226 h 1305"/>
                <a:gd name="T76" fmla="*/ 531 w 1707"/>
                <a:gd name="T77" fmla="*/ 248 h 1305"/>
                <a:gd name="T78" fmla="*/ 577 w 1707"/>
                <a:gd name="T79" fmla="*/ 118 h 1305"/>
                <a:gd name="T80" fmla="*/ 649 w 1707"/>
                <a:gd name="T81" fmla="*/ 136 h 1305"/>
                <a:gd name="T82" fmla="*/ 711 w 1707"/>
                <a:gd name="T83" fmla="*/ 60 h 1305"/>
                <a:gd name="T84" fmla="*/ 766 w 1707"/>
                <a:gd name="T85" fmla="*/ 26 h 1305"/>
                <a:gd name="T86" fmla="*/ 812 w 1707"/>
                <a:gd name="T87" fmla="*/ 7 h 1305"/>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707"/>
                <a:gd name="T133" fmla="*/ 0 h 1305"/>
                <a:gd name="T134" fmla="*/ 1707 w 1707"/>
                <a:gd name="T135" fmla="*/ 1305 h 1305"/>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707" h="1305">
                  <a:moveTo>
                    <a:pt x="1165" y="10"/>
                  </a:moveTo>
                  <a:lnTo>
                    <a:pt x="1182" y="10"/>
                  </a:lnTo>
                  <a:lnTo>
                    <a:pt x="1172" y="43"/>
                  </a:lnTo>
                  <a:lnTo>
                    <a:pt x="1186" y="63"/>
                  </a:lnTo>
                  <a:lnTo>
                    <a:pt x="1189" y="77"/>
                  </a:lnTo>
                  <a:lnTo>
                    <a:pt x="1224" y="110"/>
                  </a:lnTo>
                  <a:lnTo>
                    <a:pt x="1232" y="138"/>
                  </a:lnTo>
                  <a:lnTo>
                    <a:pt x="1278" y="140"/>
                  </a:lnTo>
                  <a:lnTo>
                    <a:pt x="1298" y="158"/>
                  </a:lnTo>
                  <a:lnTo>
                    <a:pt x="1309" y="158"/>
                  </a:lnTo>
                  <a:lnTo>
                    <a:pt x="1335" y="215"/>
                  </a:lnTo>
                  <a:lnTo>
                    <a:pt x="1361" y="284"/>
                  </a:lnTo>
                  <a:lnTo>
                    <a:pt x="1349" y="326"/>
                  </a:lnTo>
                  <a:lnTo>
                    <a:pt x="1351" y="342"/>
                  </a:lnTo>
                  <a:lnTo>
                    <a:pt x="1327" y="383"/>
                  </a:lnTo>
                  <a:lnTo>
                    <a:pt x="1333" y="417"/>
                  </a:lnTo>
                  <a:lnTo>
                    <a:pt x="1418" y="453"/>
                  </a:lnTo>
                  <a:lnTo>
                    <a:pt x="1511" y="467"/>
                  </a:lnTo>
                  <a:lnTo>
                    <a:pt x="1607" y="533"/>
                  </a:lnTo>
                  <a:lnTo>
                    <a:pt x="1638" y="544"/>
                  </a:lnTo>
                  <a:lnTo>
                    <a:pt x="1640" y="562"/>
                  </a:lnTo>
                  <a:lnTo>
                    <a:pt x="1660" y="604"/>
                  </a:lnTo>
                  <a:lnTo>
                    <a:pt x="1679" y="658"/>
                  </a:lnTo>
                  <a:lnTo>
                    <a:pt x="1706" y="706"/>
                  </a:lnTo>
                  <a:lnTo>
                    <a:pt x="1691" y="723"/>
                  </a:lnTo>
                  <a:lnTo>
                    <a:pt x="1691" y="754"/>
                  </a:lnTo>
                  <a:lnTo>
                    <a:pt x="1657" y="769"/>
                  </a:lnTo>
                  <a:lnTo>
                    <a:pt x="1576" y="802"/>
                  </a:lnTo>
                  <a:lnTo>
                    <a:pt x="1524" y="846"/>
                  </a:lnTo>
                  <a:lnTo>
                    <a:pt x="1486" y="865"/>
                  </a:lnTo>
                  <a:lnTo>
                    <a:pt x="1480" y="891"/>
                  </a:lnTo>
                  <a:lnTo>
                    <a:pt x="1491" y="1019"/>
                  </a:lnTo>
                  <a:lnTo>
                    <a:pt x="1460" y="1014"/>
                  </a:lnTo>
                  <a:lnTo>
                    <a:pt x="1447" y="1025"/>
                  </a:lnTo>
                  <a:lnTo>
                    <a:pt x="1246" y="1065"/>
                  </a:lnTo>
                  <a:lnTo>
                    <a:pt x="1217" y="1087"/>
                  </a:lnTo>
                  <a:lnTo>
                    <a:pt x="1220" y="1140"/>
                  </a:lnTo>
                  <a:lnTo>
                    <a:pt x="1280" y="1191"/>
                  </a:lnTo>
                  <a:lnTo>
                    <a:pt x="1261" y="1224"/>
                  </a:lnTo>
                  <a:lnTo>
                    <a:pt x="1232" y="1237"/>
                  </a:lnTo>
                  <a:lnTo>
                    <a:pt x="1228" y="1253"/>
                  </a:lnTo>
                  <a:lnTo>
                    <a:pt x="1234" y="1270"/>
                  </a:lnTo>
                  <a:lnTo>
                    <a:pt x="1250" y="1270"/>
                  </a:lnTo>
                  <a:lnTo>
                    <a:pt x="1258" y="1282"/>
                  </a:lnTo>
                  <a:lnTo>
                    <a:pt x="1199" y="1301"/>
                  </a:lnTo>
                  <a:lnTo>
                    <a:pt x="1165" y="1287"/>
                  </a:lnTo>
                  <a:lnTo>
                    <a:pt x="1146" y="1277"/>
                  </a:lnTo>
                  <a:lnTo>
                    <a:pt x="1103" y="1277"/>
                  </a:lnTo>
                  <a:lnTo>
                    <a:pt x="1024" y="1241"/>
                  </a:lnTo>
                  <a:lnTo>
                    <a:pt x="974" y="1241"/>
                  </a:lnTo>
                  <a:lnTo>
                    <a:pt x="935" y="1253"/>
                  </a:lnTo>
                  <a:lnTo>
                    <a:pt x="890" y="1253"/>
                  </a:lnTo>
                  <a:lnTo>
                    <a:pt x="823" y="1290"/>
                  </a:lnTo>
                  <a:lnTo>
                    <a:pt x="768" y="1284"/>
                  </a:lnTo>
                  <a:lnTo>
                    <a:pt x="713" y="1304"/>
                  </a:lnTo>
                  <a:lnTo>
                    <a:pt x="667" y="1287"/>
                  </a:lnTo>
                  <a:lnTo>
                    <a:pt x="639" y="1263"/>
                  </a:lnTo>
                  <a:lnTo>
                    <a:pt x="567" y="1253"/>
                  </a:lnTo>
                  <a:lnTo>
                    <a:pt x="519" y="1285"/>
                  </a:lnTo>
                  <a:lnTo>
                    <a:pt x="492" y="1275"/>
                  </a:lnTo>
                  <a:lnTo>
                    <a:pt x="469" y="1257"/>
                  </a:lnTo>
                  <a:lnTo>
                    <a:pt x="418" y="1244"/>
                  </a:lnTo>
                  <a:lnTo>
                    <a:pt x="409" y="1234"/>
                  </a:lnTo>
                  <a:lnTo>
                    <a:pt x="387" y="1232"/>
                  </a:lnTo>
                  <a:lnTo>
                    <a:pt x="354" y="1181"/>
                  </a:lnTo>
                  <a:lnTo>
                    <a:pt x="321" y="1173"/>
                  </a:lnTo>
                  <a:lnTo>
                    <a:pt x="235" y="1200"/>
                  </a:lnTo>
                  <a:lnTo>
                    <a:pt x="203" y="1191"/>
                  </a:lnTo>
                  <a:lnTo>
                    <a:pt x="131" y="1138"/>
                  </a:lnTo>
                  <a:lnTo>
                    <a:pt x="110" y="1135"/>
                  </a:lnTo>
                  <a:lnTo>
                    <a:pt x="93" y="1101"/>
                  </a:lnTo>
                  <a:lnTo>
                    <a:pt x="105" y="1065"/>
                  </a:lnTo>
                  <a:lnTo>
                    <a:pt x="102" y="1048"/>
                  </a:lnTo>
                  <a:lnTo>
                    <a:pt x="76" y="1029"/>
                  </a:lnTo>
                  <a:lnTo>
                    <a:pt x="65" y="1012"/>
                  </a:lnTo>
                  <a:lnTo>
                    <a:pt x="10" y="981"/>
                  </a:lnTo>
                  <a:lnTo>
                    <a:pt x="10" y="972"/>
                  </a:lnTo>
                  <a:lnTo>
                    <a:pt x="38" y="961"/>
                  </a:lnTo>
                  <a:lnTo>
                    <a:pt x="53" y="971"/>
                  </a:lnTo>
                  <a:lnTo>
                    <a:pt x="69" y="954"/>
                  </a:lnTo>
                  <a:lnTo>
                    <a:pt x="65" y="901"/>
                  </a:lnTo>
                  <a:lnTo>
                    <a:pt x="69" y="858"/>
                  </a:lnTo>
                  <a:lnTo>
                    <a:pt x="32" y="822"/>
                  </a:lnTo>
                  <a:lnTo>
                    <a:pt x="10" y="829"/>
                  </a:lnTo>
                  <a:lnTo>
                    <a:pt x="0" y="802"/>
                  </a:lnTo>
                  <a:lnTo>
                    <a:pt x="14" y="776"/>
                  </a:lnTo>
                  <a:lnTo>
                    <a:pt x="5" y="752"/>
                  </a:lnTo>
                  <a:lnTo>
                    <a:pt x="29" y="730"/>
                  </a:lnTo>
                  <a:lnTo>
                    <a:pt x="38" y="721"/>
                  </a:lnTo>
                  <a:lnTo>
                    <a:pt x="38" y="701"/>
                  </a:lnTo>
                  <a:lnTo>
                    <a:pt x="72" y="685"/>
                  </a:lnTo>
                  <a:lnTo>
                    <a:pt x="105" y="679"/>
                  </a:lnTo>
                  <a:lnTo>
                    <a:pt x="134" y="668"/>
                  </a:lnTo>
                  <a:lnTo>
                    <a:pt x="158" y="675"/>
                  </a:lnTo>
                  <a:lnTo>
                    <a:pt x="177" y="668"/>
                  </a:lnTo>
                  <a:lnTo>
                    <a:pt x="181" y="672"/>
                  </a:lnTo>
                  <a:lnTo>
                    <a:pt x="185" y="694"/>
                  </a:lnTo>
                  <a:lnTo>
                    <a:pt x="201" y="701"/>
                  </a:lnTo>
                  <a:lnTo>
                    <a:pt x="235" y="699"/>
                  </a:lnTo>
                  <a:lnTo>
                    <a:pt x="280" y="653"/>
                  </a:lnTo>
                  <a:lnTo>
                    <a:pt x="365" y="670"/>
                  </a:lnTo>
                  <a:lnTo>
                    <a:pt x="409" y="639"/>
                  </a:lnTo>
                  <a:lnTo>
                    <a:pt x="536" y="610"/>
                  </a:lnTo>
                  <a:lnTo>
                    <a:pt x="545" y="593"/>
                  </a:lnTo>
                  <a:lnTo>
                    <a:pt x="555" y="544"/>
                  </a:lnTo>
                  <a:lnTo>
                    <a:pt x="591" y="516"/>
                  </a:lnTo>
                  <a:lnTo>
                    <a:pt x="601" y="516"/>
                  </a:lnTo>
                  <a:lnTo>
                    <a:pt x="601" y="501"/>
                  </a:lnTo>
                  <a:lnTo>
                    <a:pt x="603" y="378"/>
                  </a:lnTo>
                  <a:lnTo>
                    <a:pt x="610" y="352"/>
                  </a:lnTo>
                  <a:lnTo>
                    <a:pt x="575" y="342"/>
                  </a:lnTo>
                  <a:lnTo>
                    <a:pt x="574" y="330"/>
                  </a:lnTo>
                  <a:lnTo>
                    <a:pt x="610" y="320"/>
                  </a:lnTo>
                  <a:lnTo>
                    <a:pt x="704" y="313"/>
                  </a:lnTo>
                  <a:lnTo>
                    <a:pt x="720" y="330"/>
                  </a:lnTo>
                  <a:lnTo>
                    <a:pt x="753" y="339"/>
                  </a:lnTo>
                  <a:lnTo>
                    <a:pt x="761" y="342"/>
                  </a:lnTo>
                  <a:lnTo>
                    <a:pt x="775" y="323"/>
                  </a:lnTo>
                  <a:lnTo>
                    <a:pt x="756" y="306"/>
                  </a:lnTo>
                  <a:lnTo>
                    <a:pt x="827" y="163"/>
                  </a:lnTo>
                  <a:lnTo>
                    <a:pt x="838" y="154"/>
                  </a:lnTo>
                  <a:lnTo>
                    <a:pt x="902" y="187"/>
                  </a:lnTo>
                  <a:lnTo>
                    <a:pt x="930" y="187"/>
                  </a:lnTo>
                  <a:lnTo>
                    <a:pt x="943" y="205"/>
                  </a:lnTo>
                  <a:lnTo>
                    <a:pt x="1005" y="185"/>
                  </a:lnTo>
                  <a:lnTo>
                    <a:pt x="1019" y="84"/>
                  </a:lnTo>
                  <a:lnTo>
                    <a:pt x="1046" y="65"/>
                  </a:lnTo>
                  <a:lnTo>
                    <a:pt x="1077" y="63"/>
                  </a:lnTo>
                  <a:lnTo>
                    <a:pt x="1098" y="36"/>
                  </a:lnTo>
                  <a:lnTo>
                    <a:pt x="1107" y="10"/>
                  </a:lnTo>
                  <a:lnTo>
                    <a:pt x="1125" y="0"/>
                  </a:lnTo>
                  <a:lnTo>
                    <a:pt x="1165" y="10"/>
                  </a:lnTo>
                </a:path>
              </a:pathLst>
            </a:custGeom>
            <a:grpFill/>
            <a:ln w="6350" cap="flat" cmpd="sng">
              <a:solidFill>
                <a:schemeClr val="tx1">
                  <a:lumMod val="50000"/>
                  <a:lumOff val="50000"/>
                </a:schemeClr>
              </a:solidFill>
              <a:prstDash val="solid"/>
              <a:round/>
              <a:headEnd type="none" w="sm" len="sm"/>
              <a:tailEnd type="none" w="sm" len="sm"/>
            </a:ln>
          </p:spPr>
          <p:txBody>
            <a:bodyPr/>
            <a:lstStyle/>
            <a:p>
              <a:pPr>
                <a:lnSpc>
                  <a:spcPct val="120000"/>
                </a:lnSpc>
              </a:pPr>
              <a:endParaRPr lang="zh-CN" altLang="en-US" sz="525">
                <a:gradFill>
                  <a:gsLst>
                    <a:gs pos="50000">
                      <a:schemeClr val="accent2"/>
                    </a:gs>
                    <a:gs pos="0">
                      <a:schemeClr val="accent1"/>
                    </a:gs>
                    <a:gs pos="100000">
                      <a:schemeClr val="accent3"/>
                    </a:gs>
                  </a:gsLst>
                  <a:lin ang="5400000" scaled="1"/>
                </a:gradFill>
                <a:cs typeface="+mn-ea"/>
                <a:sym typeface="+mn-lt"/>
              </a:endParaRPr>
            </a:p>
          </p:txBody>
        </p:sp>
        <p:sp>
          <p:nvSpPr>
            <p:cNvPr id="123" name="Freeform 1086"/>
            <p:cNvSpPr/>
            <p:nvPr/>
          </p:nvSpPr>
          <p:spPr bwMode="auto">
            <a:xfrm rot="356891">
              <a:off x="6361154" y="3183719"/>
              <a:ext cx="633576" cy="1160447"/>
            </a:xfrm>
            <a:custGeom>
              <a:avLst/>
              <a:gdLst>
                <a:gd name="T0" fmla="*/ 244 w 420"/>
                <a:gd name="T1" fmla="*/ 328 h 761"/>
                <a:gd name="T2" fmla="*/ 238 w 420"/>
                <a:gd name="T3" fmla="*/ 185 h 761"/>
                <a:gd name="T4" fmla="*/ 258 w 420"/>
                <a:gd name="T5" fmla="*/ 137 h 761"/>
                <a:gd name="T6" fmla="*/ 257 w 420"/>
                <a:gd name="T7" fmla="*/ 74 h 761"/>
                <a:gd name="T8" fmla="*/ 268 w 420"/>
                <a:gd name="T9" fmla="*/ 28 h 761"/>
                <a:gd name="T10" fmla="*/ 259 w 420"/>
                <a:gd name="T11" fmla="*/ 0 h 761"/>
                <a:gd name="T12" fmla="*/ 215 w 420"/>
                <a:gd name="T13" fmla="*/ 15 h 761"/>
                <a:gd name="T14" fmla="*/ 200 w 420"/>
                <a:gd name="T15" fmla="*/ 56 h 761"/>
                <a:gd name="T16" fmla="*/ 183 w 420"/>
                <a:gd name="T17" fmla="*/ 69 h 761"/>
                <a:gd name="T18" fmla="*/ 125 w 420"/>
                <a:gd name="T19" fmla="*/ 139 h 761"/>
                <a:gd name="T20" fmla="*/ 82 w 420"/>
                <a:gd name="T21" fmla="*/ 137 h 761"/>
                <a:gd name="T22" fmla="*/ 72 w 420"/>
                <a:gd name="T23" fmla="*/ 183 h 761"/>
                <a:gd name="T24" fmla="*/ 125 w 420"/>
                <a:gd name="T25" fmla="*/ 217 h 761"/>
                <a:gd name="T26" fmla="*/ 156 w 420"/>
                <a:gd name="T27" fmla="*/ 250 h 761"/>
                <a:gd name="T28" fmla="*/ 151 w 420"/>
                <a:gd name="T29" fmla="*/ 295 h 761"/>
                <a:gd name="T30" fmla="*/ 109 w 420"/>
                <a:gd name="T31" fmla="*/ 311 h 761"/>
                <a:gd name="T32" fmla="*/ 103 w 420"/>
                <a:gd name="T33" fmla="*/ 320 h 761"/>
                <a:gd name="T34" fmla="*/ 75 w 420"/>
                <a:gd name="T35" fmla="*/ 336 h 761"/>
                <a:gd name="T36" fmla="*/ 40 w 420"/>
                <a:gd name="T37" fmla="*/ 328 h 761"/>
                <a:gd name="T38" fmla="*/ 40 w 420"/>
                <a:gd name="T39" fmla="*/ 343 h 761"/>
                <a:gd name="T40" fmla="*/ 27 w 420"/>
                <a:gd name="T41" fmla="*/ 367 h 761"/>
                <a:gd name="T42" fmla="*/ 32 w 420"/>
                <a:gd name="T43" fmla="*/ 413 h 761"/>
                <a:gd name="T44" fmla="*/ 36 w 420"/>
                <a:gd name="T45" fmla="*/ 433 h 761"/>
                <a:gd name="T46" fmla="*/ 0 w 420"/>
                <a:gd name="T47" fmla="*/ 441 h 761"/>
                <a:gd name="T48" fmla="*/ 4 w 420"/>
                <a:gd name="T49" fmla="*/ 481 h 761"/>
                <a:gd name="T50" fmla="*/ 18 w 420"/>
                <a:gd name="T51" fmla="*/ 498 h 761"/>
                <a:gd name="T52" fmla="*/ 68 w 420"/>
                <a:gd name="T53" fmla="*/ 491 h 761"/>
                <a:gd name="T54" fmla="*/ 78 w 420"/>
                <a:gd name="T55" fmla="*/ 507 h 761"/>
                <a:gd name="T56" fmla="*/ 131 w 420"/>
                <a:gd name="T57" fmla="*/ 529 h 761"/>
                <a:gd name="T58" fmla="*/ 193 w 420"/>
                <a:gd name="T59" fmla="*/ 537 h 761"/>
                <a:gd name="T60" fmla="*/ 224 w 420"/>
                <a:gd name="T61" fmla="*/ 546 h 761"/>
                <a:gd name="T62" fmla="*/ 216 w 420"/>
                <a:gd name="T63" fmla="*/ 514 h 761"/>
                <a:gd name="T64" fmla="*/ 244 w 420"/>
                <a:gd name="T65" fmla="*/ 484 h 761"/>
                <a:gd name="T66" fmla="*/ 238 w 420"/>
                <a:gd name="T67" fmla="*/ 469 h 761"/>
                <a:gd name="T68" fmla="*/ 210 w 420"/>
                <a:gd name="T69" fmla="*/ 451 h 761"/>
                <a:gd name="T70" fmla="*/ 263 w 420"/>
                <a:gd name="T71" fmla="*/ 446 h 761"/>
                <a:gd name="T72" fmla="*/ 279 w 420"/>
                <a:gd name="T73" fmla="*/ 451 h 761"/>
                <a:gd name="T74" fmla="*/ 293 w 420"/>
                <a:gd name="T75" fmla="*/ 420 h 761"/>
                <a:gd name="T76" fmla="*/ 251 w 420"/>
                <a:gd name="T77" fmla="*/ 347 h 761"/>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420"/>
                <a:gd name="T118" fmla="*/ 0 h 761"/>
                <a:gd name="T119" fmla="*/ 420 w 420"/>
                <a:gd name="T120" fmla="*/ 761 h 761"/>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420" h="761">
                  <a:moveTo>
                    <a:pt x="359" y="480"/>
                  </a:moveTo>
                  <a:lnTo>
                    <a:pt x="349" y="453"/>
                  </a:lnTo>
                  <a:lnTo>
                    <a:pt x="368" y="385"/>
                  </a:lnTo>
                  <a:lnTo>
                    <a:pt x="340" y="255"/>
                  </a:lnTo>
                  <a:lnTo>
                    <a:pt x="359" y="222"/>
                  </a:lnTo>
                  <a:lnTo>
                    <a:pt x="368" y="191"/>
                  </a:lnTo>
                  <a:lnTo>
                    <a:pt x="342" y="138"/>
                  </a:lnTo>
                  <a:lnTo>
                    <a:pt x="366" y="101"/>
                  </a:lnTo>
                  <a:lnTo>
                    <a:pt x="370" y="65"/>
                  </a:lnTo>
                  <a:lnTo>
                    <a:pt x="383" y="39"/>
                  </a:lnTo>
                  <a:lnTo>
                    <a:pt x="381" y="8"/>
                  </a:lnTo>
                  <a:lnTo>
                    <a:pt x="370" y="0"/>
                  </a:lnTo>
                  <a:lnTo>
                    <a:pt x="352" y="19"/>
                  </a:lnTo>
                  <a:lnTo>
                    <a:pt x="306" y="21"/>
                  </a:lnTo>
                  <a:lnTo>
                    <a:pt x="282" y="56"/>
                  </a:lnTo>
                  <a:lnTo>
                    <a:pt x="285" y="77"/>
                  </a:lnTo>
                  <a:lnTo>
                    <a:pt x="280" y="89"/>
                  </a:lnTo>
                  <a:lnTo>
                    <a:pt x="261" y="96"/>
                  </a:lnTo>
                  <a:lnTo>
                    <a:pt x="188" y="200"/>
                  </a:lnTo>
                  <a:lnTo>
                    <a:pt x="179" y="193"/>
                  </a:lnTo>
                  <a:lnTo>
                    <a:pt x="160" y="188"/>
                  </a:lnTo>
                  <a:lnTo>
                    <a:pt x="117" y="191"/>
                  </a:lnTo>
                  <a:lnTo>
                    <a:pt x="105" y="210"/>
                  </a:lnTo>
                  <a:lnTo>
                    <a:pt x="103" y="253"/>
                  </a:lnTo>
                  <a:lnTo>
                    <a:pt x="109" y="266"/>
                  </a:lnTo>
                  <a:lnTo>
                    <a:pt x="179" y="301"/>
                  </a:lnTo>
                  <a:lnTo>
                    <a:pt x="217" y="325"/>
                  </a:lnTo>
                  <a:lnTo>
                    <a:pt x="223" y="347"/>
                  </a:lnTo>
                  <a:lnTo>
                    <a:pt x="203" y="376"/>
                  </a:lnTo>
                  <a:lnTo>
                    <a:pt x="215" y="409"/>
                  </a:lnTo>
                  <a:lnTo>
                    <a:pt x="208" y="424"/>
                  </a:lnTo>
                  <a:lnTo>
                    <a:pt x="155" y="429"/>
                  </a:lnTo>
                  <a:lnTo>
                    <a:pt x="144" y="436"/>
                  </a:lnTo>
                  <a:lnTo>
                    <a:pt x="148" y="444"/>
                  </a:lnTo>
                  <a:lnTo>
                    <a:pt x="148" y="460"/>
                  </a:lnTo>
                  <a:lnTo>
                    <a:pt x="107" y="465"/>
                  </a:lnTo>
                  <a:lnTo>
                    <a:pt x="85" y="453"/>
                  </a:lnTo>
                  <a:lnTo>
                    <a:pt x="57" y="453"/>
                  </a:lnTo>
                  <a:lnTo>
                    <a:pt x="52" y="460"/>
                  </a:lnTo>
                  <a:lnTo>
                    <a:pt x="57" y="475"/>
                  </a:lnTo>
                  <a:lnTo>
                    <a:pt x="43" y="491"/>
                  </a:lnTo>
                  <a:lnTo>
                    <a:pt x="38" y="508"/>
                  </a:lnTo>
                  <a:lnTo>
                    <a:pt x="65" y="530"/>
                  </a:lnTo>
                  <a:lnTo>
                    <a:pt x="45" y="571"/>
                  </a:lnTo>
                  <a:lnTo>
                    <a:pt x="54" y="590"/>
                  </a:lnTo>
                  <a:lnTo>
                    <a:pt x="52" y="599"/>
                  </a:lnTo>
                  <a:lnTo>
                    <a:pt x="21" y="599"/>
                  </a:lnTo>
                  <a:lnTo>
                    <a:pt x="0" y="610"/>
                  </a:lnTo>
                  <a:lnTo>
                    <a:pt x="17" y="634"/>
                  </a:lnTo>
                  <a:lnTo>
                    <a:pt x="6" y="665"/>
                  </a:lnTo>
                  <a:lnTo>
                    <a:pt x="24" y="670"/>
                  </a:lnTo>
                  <a:lnTo>
                    <a:pt x="26" y="689"/>
                  </a:lnTo>
                  <a:lnTo>
                    <a:pt x="41" y="692"/>
                  </a:lnTo>
                  <a:lnTo>
                    <a:pt x="98" y="680"/>
                  </a:lnTo>
                  <a:lnTo>
                    <a:pt x="109" y="685"/>
                  </a:lnTo>
                  <a:lnTo>
                    <a:pt x="112" y="701"/>
                  </a:lnTo>
                  <a:lnTo>
                    <a:pt x="136" y="707"/>
                  </a:lnTo>
                  <a:lnTo>
                    <a:pt x="186" y="731"/>
                  </a:lnTo>
                  <a:lnTo>
                    <a:pt x="215" y="720"/>
                  </a:lnTo>
                  <a:lnTo>
                    <a:pt x="275" y="742"/>
                  </a:lnTo>
                  <a:lnTo>
                    <a:pt x="289" y="760"/>
                  </a:lnTo>
                  <a:lnTo>
                    <a:pt x="320" y="754"/>
                  </a:lnTo>
                  <a:lnTo>
                    <a:pt x="315" y="720"/>
                  </a:lnTo>
                  <a:lnTo>
                    <a:pt x="309" y="711"/>
                  </a:lnTo>
                  <a:lnTo>
                    <a:pt x="315" y="685"/>
                  </a:lnTo>
                  <a:lnTo>
                    <a:pt x="349" y="670"/>
                  </a:lnTo>
                  <a:lnTo>
                    <a:pt x="357" y="656"/>
                  </a:lnTo>
                  <a:lnTo>
                    <a:pt x="340" y="650"/>
                  </a:lnTo>
                  <a:lnTo>
                    <a:pt x="320" y="646"/>
                  </a:lnTo>
                  <a:lnTo>
                    <a:pt x="299" y="625"/>
                  </a:lnTo>
                  <a:lnTo>
                    <a:pt x="309" y="617"/>
                  </a:lnTo>
                  <a:lnTo>
                    <a:pt x="375" y="617"/>
                  </a:lnTo>
                  <a:lnTo>
                    <a:pt x="390" y="617"/>
                  </a:lnTo>
                  <a:lnTo>
                    <a:pt x="399" y="624"/>
                  </a:lnTo>
                  <a:lnTo>
                    <a:pt x="419" y="608"/>
                  </a:lnTo>
                  <a:lnTo>
                    <a:pt x="419" y="581"/>
                  </a:lnTo>
                  <a:lnTo>
                    <a:pt x="359" y="491"/>
                  </a:lnTo>
                  <a:lnTo>
                    <a:pt x="359" y="480"/>
                  </a:lnTo>
                </a:path>
              </a:pathLst>
            </a:custGeom>
            <a:grpFill/>
            <a:ln w="6350" cap="flat" cmpd="sng">
              <a:solidFill>
                <a:schemeClr val="tx1">
                  <a:lumMod val="50000"/>
                  <a:lumOff val="50000"/>
                </a:schemeClr>
              </a:solidFill>
              <a:prstDash val="solid"/>
              <a:round/>
              <a:headEnd type="none" w="sm" len="sm"/>
              <a:tailEnd type="none" w="sm" len="sm"/>
            </a:ln>
          </p:spPr>
          <p:txBody>
            <a:bodyPr/>
            <a:lstStyle/>
            <a:p>
              <a:pPr>
                <a:lnSpc>
                  <a:spcPct val="120000"/>
                </a:lnSpc>
              </a:pPr>
              <a:endParaRPr lang="zh-CN" altLang="en-US" sz="525">
                <a:gradFill>
                  <a:gsLst>
                    <a:gs pos="50000">
                      <a:schemeClr val="accent2"/>
                    </a:gs>
                    <a:gs pos="0">
                      <a:schemeClr val="accent1"/>
                    </a:gs>
                    <a:gs pos="100000">
                      <a:schemeClr val="accent3"/>
                    </a:gs>
                  </a:gsLst>
                  <a:lin ang="5400000" scaled="1"/>
                </a:gradFill>
                <a:cs typeface="+mn-ea"/>
                <a:sym typeface="+mn-lt"/>
              </a:endParaRPr>
            </a:p>
          </p:txBody>
        </p:sp>
        <p:sp>
          <p:nvSpPr>
            <p:cNvPr id="124" name="Freeform 1087"/>
            <p:cNvSpPr/>
            <p:nvPr/>
          </p:nvSpPr>
          <p:spPr bwMode="auto">
            <a:xfrm rot="356891">
              <a:off x="6878257" y="3682185"/>
              <a:ext cx="764367" cy="701703"/>
            </a:xfrm>
            <a:custGeom>
              <a:avLst/>
              <a:gdLst>
                <a:gd name="T0" fmla="*/ 41 w 506"/>
                <a:gd name="T1" fmla="*/ 231 h 460"/>
                <a:gd name="T2" fmla="*/ 92 w 506"/>
                <a:gd name="T3" fmla="*/ 278 h 460"/>
                <a:gd name="T4" fmla="*/ 134 w 506"/>
                <a:gd name="T5" fmla="*/ 287 h 460"/>
                <a:gd name="T6" fmla="*/ 173 w 506"/>
                <a:gd name="T7" fmla="*/ 280 h 460"/>
                <a:gd name="T8" fmla="*/ 185 w 506"/>
                <a:gd name="T9" fmla="*/ 287 h 460"/>
                <a:gd name="T10" fmla="*/ 198 w 506"/>
                <a:gd name="T11" fmla="*/ 280 h 460"/>
                <a:gd name="T12" fmla="*/ 208 w 506"/>
                <a:gd name="T13" fmla="*/ 288 h 460"/>
                <a:gd name="T14" fmla="*/ 213 w 506"/>
                <a:gd name="T15" fmla="*/ 304 h 460"/>
                <a:gd name="T16" fmla="*/ 232 w 506"/>
                <a:gd name="T17" fmla="*/ 316 h 460"/>
                <a:gd name="T18" fmla="*/ 256 w 506"/>
                <a:gd name="T19" fmla="*/ 316 h 460"/>
                <a:gd name="T20" fmla="*/ 275 w 506"/>
                <a:gd name="T21" fmla="*/ 332 h 460"/>
                <a:gd name="T22" fmla="*/ 291 w 506"/>
                <a:gd name="T23" fmla="*/ 323 h 460"/>
                <a:gd name="T24" fmla="*/ 304 w 506"/>
                <a:gd name="T25" fmla="*/ 332 h 460"/>
                <a:gd name="T26" fmla="*/ 315 w 506"/>
                <a:gd name="T27" fmla="*/ 309 h 460"/>
                <a:gd name="T28" fmla="*/ 330 w 506"/>
                <a:gd name="T29" fmla="*/ 301 h 460"/>
                <a:gd name="T30" fmla="*/ 333 w 506"/>
                <a:gd name="T31" fmla="*/ 284 h 460"/>
                <a:gd name="T32" fmla="*/ 326 w 506"/>
                <a:gd name="T33" fmla="*/ 251 h 460"/>
                <a:gd name="T34" fmla="*/ 324 w 506"/>
                <a:gd name="T35" fmla="*/ 249 h 460"/>
                <a:gd name="T36" fmla="*/ 309 w 506"/>
                <a:gd name="T37" fmla="*/ 264 h 460"/>
                <a:gd name="T38" fmla="*/ 285 w 506"/>
                <a:gd name="T39" fmla="*/ 245 h 460"/>
                <a:gd name="T40" fmla="*/ 269 w 506"/>
                <a:gd name="T41" fmla="*/ 224 h 460"/>
                <a:gd name="T42" fmla="*/ 285 w 506"/>
                <a:gd name="T43" fmla="*/ 210 h 460"/>
                <a:gd name="T44" fmla="*/ 289 w 506"/>
                <a:gd name="T45" fmla="*/ 188 h 460"/>
                <a:gd name="T46" fmla="*/ 301 w 506"/>
                <a:gd name="T47" fmla="*/ 180 h 460"/>
                <a:gd name="T48" fmla="*/ 299 w 506"/>
                <a:gd name="T49" fmla="*/ 150 h 460"/>
                <a:gd name="T50" fmla="*/ 307 w 506"/>
                <a:gd name="T51" fmla="*/ 145 h 460"/>
                <a:gd name="T52" fmla="*/ 321 w 506"/>
                <a:gd name="T53" fmla="*/ 153 h 460"/>
                <a:gd name="T54" fmla="*/ 330 w 506"/>
                <a:gd name="T55" fmla="*/ 167 h 460"/>
                <a:gd name="T56" fmla="*/ 348 w 506"/>
                <a:gd name="T57" fmla="*/ 153 h 460"/>
                <a:gd name="T58" fmla="*/ 355 w 506"/>
                <a:gd name="T59" fmla="*/ 145 h 460"/>
                <a:gd name="T60" fmla="*/ 352 w 506"/>
                <a:gd name="T61" fmla="*/ 130 h 460"/>
                <a:gd name="T62" fmla="*/ 330 w 506"/>
                <a:gd name="T63" fmla="*/ 118 h 460"/>
                <a:gd name="T64" fmla="*/ 325 w 506"/>
                <a:gd name="T65" fmla="*/ 103 h 460"/>
                <a:gd name="T66" fmla="*/ 286 w 506"/>
                <a:gd name="T67" fmla="*/ 109 h 460"/>
                <a:gd name="T68" fmla="*/ 262 w 506"/>
                <a:gd name="T69" fmla="*/ 86 h 460"/>
                <a:gd name="T70" fmla="*/ 251 w 506"/>
                <a:gd name="T71" fmla="*/ 83 h 460"/>
                <a:gd name="T72" fmla="*/ 251 w 506"/>
                <a:gd name="T73" fmla="*/ 68 h 460"/>
                <a:gd name="T74" fmla="*/ 305 w 506"/>
                <a:gd name="T75" fmla="*/ 6 h 460"/>
                <a:gd name="T76" fmla="*/ 285 w 506"/>
                <a:gd name="T77" fmla="*/ 12 h 460"/>
                <a:gd name="T78" fmla="*/ 273 w 506"/>
                <a:gd name="T79" fmla="*/ 20 h 460"/>
                <a:gd name="T80" fmla="*/ 269 w 506"/>
                <a:gd name="T81" fmla="*/ 13 h 460"/>
                <a:gd name="T82" fmla="*/ 269 w 506"/>
                <a:gd name="T83" fmla="*/ 4 h 460"/>
                <a:gd name="T84" fmla="*/ 259 w 506"/>
                <a:gd name="T85" fmla="*/ 0 h 460"/>
                <a:gd name="T86" fmla="*/ 234 w 506"/>
                <a:gd name="T87" fmla="*/ 10 h 460"/>
                <a:gd name="T88" fmla="*/ 173 w 506"/>
                <a:gd name="T89" fmla="*/ 2 h 460"/>
                <a:gd name="T90" fmla="*/ 169 w 506"/>
                <a:gd name="T91" fmla="*/ 54 h 460"/>
                <a:gd name="T92" fmla="*/ 140 w 506"/>
                <a:gd name="T93" fmla="*/ 78 h 460"/>
                <a:gd name="T94" fmla="*/ 100 w 506"/>
                <a:gd name="T95" fmla="*/ 86 h 460"/>
                <a:gd name="T96" fmla="*/ 45 w 506"/>
                <a:gd name="T97" fmla="*/ 126 h 460"/>
                <a:gd name="T98" fmla="*/ 0 w 506"/>
                <a:gd name="T99" fmla="*/ 138 h 460"/>
                <a:gd name="T100" fmla="*/ 0 w 506"/>
                <a:gd name="T101" fmla="*/ 146 h 460"/>
                <a:gd name="T102" fmla="*/ 41 w 506"/>
                <a:gd name="T103" fmla="*/ 212 h 460"/>
                <a:gd name="T104" fmla="*/ 41 w 506"/>
                <a:gd name="T105" fmla="*/ 231 h 460"/>
                <a:gd name="T106" fmla="*/ 41 w 506"/>
                <a:gd name="T107" fmla="*/ 231 h 460"/>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506"/>
                <a:gd name="T163" fmla="*/ 0 h 460"/>
                <a:gd name="T164" fmla="*/ 506 w 506"/>
                <a:gd name="T165" fmla="*/ 460 h 460"/>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506" h="460">
                  <a:moveTo>
                    <a:pt x="59" y="319"/>
                  </a:moveTo>
                  <a:lnTo>
                    <a:pt x="131" y="384"/>
                  </a:lnTo>
                  <a:lnTo>
                    <a:pt x="191" y="396"/>
                  </a:lnTo>
                  <a:lnTo>
                    <a:pt x="246" y="388"/>
                  </a:lnTo>
                  <a:lnTo>
                    <a:pt x="263" y="396"/>
                  </a:lnTo>
                  <a:lnTo>
                    <a:pt x="282" y="386"/>
                  </a:lnTo>
                  <a:lnTo>
                    <a:pt x="296" y="399"/>
                  </a:lnTo>
                  <a:lnTo>
                    <a:pt x="303" y="421"/>
                  </a:lnTo>
                  <a:lnTo>
                    <a:pt x="329" y="437"/>
                  </a:lnTo>
                  <a:lnTo>
                    <a:pt x="364" y="437"/>
                  </a:lnTo>
                  <a:lnTo>
                    <a:pt x="390" y="459"/>
                  </a:lnTo>
                  <a:lnTo>
                    <a:pt x="414" y="447"/>
                  </a:lnTo>
                  <a:lnTo>
                    <a:pt x="432" y="459"/>
                  </a:lnTo>
                  <a:lnTo>
                    <a:pt x="447" y="427"/>
                  </a:lnTo>
                  <a:lnTo>
                    <a:pt x="469" y="416"/>
                  </a:lnTo>
                  <a:lnTo>
                    <a:pt x="474" y="392"/>
                  </a:lnTo>
                  <a:lnTo>
                    <a:pt x="464" y="348"/>
                  </a:lnTo>
                  <a:lnTo>
                    <a:pt x="460" y="343"/>
                  </a:lnTo>
                  <a:lnTo>
                    <a:pt x="438" y="365"/>
                  </a:lnTo>
                  <a:lnTo>
                    <a:pt x="406" y="339"/>
                  </a:lnTo>
                  <a:lnTo>
                    <a:pt x="382" y="309"/>
                  </a:lnTo>
                  <a:lnTo>
                    <a:pt x="406" y="291"/>
                  </a:lnTo>
                  <a:lnTo>
                    <a:pt x="412" y="259"/>
                  </a:lnTo>
                  <a:lnTo>
                    <a:pt x="428" y="249"/>
                  </a:lnTo>
                  <a:lnTo>
                    <a:pt x="425" y="207"/>
                  </a:lnTo>
                  <a:lnTo>
                    <a:pt x="436" y="199"/>
                  </a:lnTo>
                  <a:lnTo>
                    <a:pt x="456" y="211"/>
                  </a:lnTo>
                  <a:lnTo>
                    <a:pt x="469" y="230"/>
                  </a:lnTo>
                  <a:lnTo>
                    <a:pt x="495" y="211"/>
                  </a:lnTo>
                  <a:lnTo>
                    <a:pt x="505" y="201"/>
                  </a:lnTo>
                  <a:lnTo>
                    <a:pt x="500" y="180"/>
                  </a:lnTo>
                  <a:lnTo>
                    <a:pt x="469" y="163"/>
                  </a:lnTo>
                  <a:lnTo>
                    <a:pt x="462" y="143"/>
                  </a:lnTo>
                  <a:lnTo>
                    <a:pt x="407" y="150"/>
                  </a:lnTo>
                  <a:lnTo>
                    <a:pt x="373" y="119"/>
                  </a:lnTo>
                  <a:lnTo>
                    <a:pt x="357" y="115"/>
                  </a:lnTo>
                  <a:lnTo>
                    <a:pt x="357" y="95"/>
                  </a:lnTo>
                  <a:lnTo>
                    <a:pt x="434" y="9"/>
                  </a:lnTo>
                  <a:lnTo>
                    <a:pt x="406" y="16"/>
                  </a:lnTo>
                  <a:lnTo>
                    <a:pt x="388" y="28"/>
                  </a:lnTo>
                  <a:lnTo>
                    <a:pt x="382" y="18"/>
                  </a:lnTo>
                  <a:lnTo>
                    <a:pt x="382" y="4"/>
                  </a:lnTo>
                  <a:lnTo>
                    <a:pt x="368" y="0"/>
                  </a:lnTo>
                  <a:lnTo>
                    <a:pt x="333" y="13"/>
                  </a:lnTo>
                  <a:lnTo>
                    <a:pt x="246" y="2"/>
                  </a:lnTo>
                  <a:lnTo>
                    <a:pt x="241" y="75"/>
                  </a:lnTo>
                  <a:lnTo>
                    <a:pt x="199" y="108"/>
                  </a:lnTo>
                  <a:lnTo>
                    <a:pt x="143" y="119"/>
                  </a:lnTo>
                  <a:lnTo>
                    <a:pt x="64" y="174"/>
                  </a:lnTo>
                  <a:lnTo>
                    <a:pt x="0" y="192"/>
                  </a:lnTo>
                  <a:lnTo>
                    <a:pt x="0" y="203"/>
                  </a:lnTo>
                  <a:lnTo>
                    <a:pt x="59" y="293"/>
                  </a:lnTo>
                  <a:lnTo>
                    <a:pt x="59" y="319"/>
                  </a:lnTo>
                </a:path>
              </a:pathLst>
            </a:custGeom>
            <a:grpFill/>
            <a:ln w="6350" cap="flat" cmpd="sng">
              <a:solidFill>
                <a:schemeClr val="tx1">
                  <a:lumMod val="50000"/>
                  <a:lumOff val="50000"/>
                </a:schemeClr>
              </a:solidFill>
              <a:prstDash val="solid"/>
              <a:round/>
              <a:headEnd type="none" w="sm" len="sm"/>
              <a:tailEnd type="none" w="sm" len="sm"/>
            </a:ln>
          </p:spPr>
          <p:txBody>
            <a:bodyPr/>
            <a:lstStyle/>
            <a:p>
              <a:pPr>
                <a:lnSpc>
                  <a:spcPct val="120000"/>
                </a:lnSpc>
              </a:pPr>
              <a:endParaRPr lang="zh-CN" altLang="en-US" sz="525">
                <a:gradFill>
                  <a:gsLst>
                    <a:gs pos="50000">
                      <a:schemeClr val="accent2"/>
                    </a:gs>
                    <a:gs pos="0">
                      <a:schemeClr val="accent1"/>
                    </a:gs>
                    <a:gs pos="100000">
                      <a:schemeClr val="accent3"/>
                    </a:gs>
                  </a:gsLst>
                  <a:lin ang="5400000" scaled="1"/>
                </a:gradFill>
                <a:cs typeface="+mn-ea"/>
                <a:sym typeface="+mn-lt"/>
              </a:endParaRPr>
            </a:p>
          </p:txBody>
        </p:sp>
        <p:sp>
          <p:nvSpPr>
            <p:cNvPr id="125" name="Freeform 1088"/>
            <p:cNvSpPr/>
            <p:nvPr/>
          </p:nvSpPr>
          <p:spPr bwMode="auto">
            <a:xfrm rot="356891">
              <a:off x="6903931" y="3036605"/>
              <a:ext cx="441635" cy="925978"/>
            </a:xfrm>
            <a:custGeom>
              <a:avLst/>
              <a:gdLst>
                <a:gd name="T0" fmla="*/ 13 w 292"/>
                <a:gd name="T1" fmla="*/ 440 h 606"/>
                <a:gd name="T2" fmla="*/ 59 w 292"/>
                <a:gd name="T3" fmla="*/ 427 h 606"/>
                <a:gd name="T4" fmla="*/ 114 w 292"/>
                <a:gd name="T5" fmla="*/ 387 h 606"/>
                <a:gd name="T6" fmla="*/ 153 w 292"/>
                <a:gd name="T7" fmla="*/ 379 h 606"/>
                <a:gd name="T8" fmla="*/ 184 w 292"/>
                <a:gd name="T9" fmla="*/ 355 h 606"/>
                <a:gd name="T10" fmla="*/ 186 w 292"/>
                <a:gd name="T11" fmla="*/ 301 h 606"/>
                <a:gd name="T12" fmla="*/ 172 w 292"/>
                <a:gd name="T13" fmla="*/ 282 h 606"/>
                <a:gd name="T14" fmla="*/ 177 w 292"/>
                <a:gd name="T15" fmla="*/ 266 h 606"/>
                <a:gd name="T16" fmla="*/ 186 w 292"/>
                <a:gd name="T17" fmla="*/ 252 h 606"/>
                <a:gd name="T18" fmla="*/ 191 w 292"/>
                <a:gd name="T19" fmla="*/ 229 h 606"/>
                <a:gd name="T20" fmla="*/ 199 w 292"/>
                <a:gd name="T21" fmla="*/ 213 h 606"/>
                <a:gd name="T22" fmla="*/ 184 w 292"/>
                <a:gd name="T23" fmla="*/ 182 h 606"/>
                <a:gd name="T24" fmla="*/ 162 w 292"/>
                <a:gd name="T25" fmla="*/ 156 h 606"/>
                <a:gd name="T26" fmla="*/ 174 w 292"/>
                <a:gd name="T27" fmla="*/ 113 h 606"/>
                <a:gd name="T28" fmla="*/ 200 w 292"/>
                <a:gd name="T29" fmla="*/ 96 h 606"/>
                <a:gd name="T30" fmla="*/ 206 w 292"/>
                <a:gd name="T31" fmla="*/ 68 h 606"/>
                <a:gd name="T32" fmla="*/ 194 w 292"/>
                <a:gd name="T33" fmla="*/ 45 h 606"/>
                <a:gd name="T34" fmla="*/ 194 w 292"/>
                <a:gd name="T35" fmla="*/ 15 h 606"/>
                <a:gd name="T36" fmla="*/ 177 w 292"/>
                <a:gd name="T37" fmla="*/ 0 h 606"/>
                <a:gd name="T38" fmla="*/ 137 w 292"/>
                <a:gd name="T39" fmla="*/ 20 h 606"/>
                <a:gd name="T40" fmla="*/ 132 w 292"/>
                <a:gd name="T41" fmla="*/ 14 h 606"/>
                <a:gd name="T42" fmla="*/ 110 w 292"/>
                <a:gd name="T43" fmla="*/ 31 h 606"/>
                <a:gd name="T44" fmla="*/ 93 w 292"/>
                <a:gd name="T45" fmla="*/ 29 h 606"/>
                <a:gd name="T46" fmla="*/ 59 w 292"/>
                <a:gd name="T47" fmla="*/ 80 h 606"/>
                <a:gd name="T48" fmla="*/ 47 w 292"/>
                <a:gd name="T49" fmla="*/ 80 h 606"/>
                <a:gd name="T50" fmla="*/ 29 w 292"/>
                <a:gd name="T51" fmla="*/ 96 h 606"/>
                <a:gd name="T52" fmla="*/ 30 w 292"/>
                <a:gd name="T53" fmla="*/ 119 h 606"/>
                <a:gd name="T54" fmla="*/ 21 w 292"/>
                <a:gd name="T55" fmla="*/ 138 h 606"/>
                <a:gd name="T56" fmla="*/ 18 w 292"/>
                <a:gd name="T57" fmla="*/ 164 h 606"/>
                <a:gd name="T58" fmla="*/ 2 w 292"/>
                <a:gd name="T59" fmla="*/ 191 h 606"/>
                <a:gd name="T60" fmla="*/ 20 w 292"/>
                <a:gd name="T61" fmla="*/ 229 h 606"/>
                <a:gd name="T62" fmla="*/ 13 w 292"/>
                <a:gd name="T63" fmla="*/ 252 h 606"/>
                <a:gd name="T64" fmla="*/ 0 w 292"/>
                <a:gd name="T65" fmla="*/ 277 h 606"/>
                <a:gd name="T66" fmla="*/ 20 w 292"/>
                <a:gd name="T67" fmla="*/ 371 h 606"/>
                <a:gd name="T68" fmla="*/ 6 w 292"/>
                <a:gd name="T69" fmla="*/ 421 h 606"/>
                <a:gd name="T70" fmla="*/ 13 w 292"/>
                <a:gd name="T71" fmla="*/ 440 h 606"/>
                <a:gd name="T72" fmla="*/ 13 w 292"/>
                <a:gd name="T73" fmla="*/ 440 h 60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292"/>
                <a:gd name="T112" fmla="*/ 0 h 606"/>
                <a:gd name="T113" fmla="*/ 292 w 292"/>
                <a:gd name="T114" fmla="*/ 606 h 60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292" h="606">
                  <a:moveTo>
                    <a:pt x="19" y="605"/>
                  </a:moveTo>
                  <a:lnTo>
                    <a:pt x="83" y="587"/>
                  </a:lnTo>
                  <a:lnTo>
                    <a:pt x="162" y="532"/>
                  </a:lnTo>
                  <a:lnTo>
                    <a:pt x="217" y="520"/>
                  </a:lnTo>
                  <a:lnTo>
                    <a:pt x="260" y="488"/>
                  </a:lnTo>
                  <a:lnTo>
                    <a:pt x="264" y="414"/>
                  </a:lnTo>
                  <a:lnTo>
                    <a:pt x="244" y="388"/>
                  </a:lnTo>
                  <a:lnTo>
                    <a:pt x="251" y="366"/>
                  </a:lnTo>
                  <a:lnTo>
                    <a:pt x="264" y="346"/>
                  </a:lnTo>
                  <a:lnTo>
                    <a:pt x="269" y="315"/>
                  </a:lnTo>
                  <a:lnTo>
                    <a:pt x="281" y="293"/>
                  </a:lnTo>
                  <a:lnTo>
                    <a:pt x="260" y="250"/>
                  </a:lnTo>
                  <a:lnTo>
                    <a:pt x="229" y="214"/>
                  </a:lnTo>
                  <a:lnTo>
                    <a:pt x="246" y="156"/>
                  </a:lnTo>
                  <a:lnTo>
                    <a:pt x="284" y="132"/>
                  </a:lnTo>
                  <a:lnTo>
                    <a:pt x="291" y="95"/>
                  </a:lnTo>
                  <a:lnTo>
                    <a:pt x="275" y="62"/>
                  </a:lnTo>
                  <a:lnTo>
                    <a:pt x="275" y="21"/>
                  </a:lnTo>
                  <a:lnTo>
                    <a:pt x="251" y="0"/>
                  </a:lnTo>
                  <a:lnTo>
                    <a:pt x="194" y="28"/>
                  </a:lnTo>
                  <a:lnTo>
                    <a:pt x="186" y="20"/>
                  </a:lnTo>
                  <a:lnTo>
                    <a:pt x="155" y="42"/>
                  </a:lnTo>
                  <a:lnTo>
                    <a:pt x="131" y="40"/>
                  </a:lnTo>
                  <a:lnTo>
                    <a:pt x="83" y="110"/>
                  </a:lnTo>
                  <a:lnTo>
                    <a:pt x="67" y="110"/>
                  </a:lnTo>
                  <a:lnTo>
                    <a:pt x="41" y="132"/>
                  </a:lnTo>
                  <a:lnTo>
                    <a:pt x="43" y="163"/>
                  </a:lnTo>
                  <a:lnTo>
                    <a:pt x="30" y="190"/>
                  </a:lnTo>
                  <a:lnTo>
                    <a:pt x="26" y="225"/>
                  </a:lnTo>
                  <a:lnTo>
                    <a:pt x="2" y="262"/>
                  </a:lnTo>
                  <a:lnTo>
                    <a:pt x="28" y="315"/>
                  </a:lnTo>
                  <a:lnTo>
                    <a:pt x="19" y="346"/>
                  </a:lnTo>
                  <a:lnTo>
                    <a:pt x="0" y="380"/>
                  </a:lnTo>
                  <a:lnTo>
                    <a:pt x="28" y="510"/>
                  </a:lnTo>
                  <a:lnTo>
                    <a:pt x="9" y="578"/>
                  </a:lnTo>
                  <a:lnTo>
                    <a:pt x="19" y="605"/>
                  </a:lnTo>
                </a:path>
              </a:pathLst>
            </a:custGeom>
            <a:grpFill/>
            <a:ln w="6350" cap="flat" cmpd="sng">
              <a:solidFill>
                <a:schemeClr val="tx1">
                  <a:lumMod val="50000"/>
                  <a:lumOff val="50000"/>
                </a:schemeClr>
              </a:solidFill>
              <a:prstDash val="solid"/>
              <a:round/>
              <a:headEnd type="none" w="sm" len="sm"/>
              <a:tailEnd type="none" w="sm" len="sm"/>
            </a:ln>
          </p:spPr>
          <p:txBody>
            <a:bodyPr/>
            <a:lstStyle/>
            <a:p>
              <a:pPr>
                <a:lnSpc>
                  <a:spcPct val="120000"/>
                </a:lnSpc>
              </a:pPr>
              <a:endParaRPr lang="zh-CN" altLang="en-US" sz="525">
                <a:gradFill>
                  <a:gsLst>
                    <a:gs pos="50000">
                      <a:schemeClr val="accent2"/>
                    </a:gs>
                    <a:gs pos="0">
                      <a:schemeClr val="accent1"/>
                    </a:gs>
                    <a:gs pos="100000">
                      <a:schemeClr val="accent3"/>
                    </a:gs>
                  </a:gsLst>
                  <a:lin ang="5400000" scaled="1"/>
                </a:gradFill>
                <a:cs typeface="+mn-ea"/>
                <a:sym typeface="+mn-lt"/>
              </a:endParaRPr>
            </a:p>
          </p:txBody>
        </p:sp>
        <p:sp>
          <p:nvSpPr>
            <p:cNvPr id="126" name="Freeform 1089"/>
            <p:cNvSpPr/>
            <p:nvPr/>
          </p:nvSpPr>
          <p:spPr bwMode="auto">
            <a:xfrm rot="356891">
              <a:off x="7455721" y="3400310"/>
              <a:ext cx="828914" cy="575977"/>
            </a:xfrm>
            <a:custGeom>
              <a:avLst/>
              <a:gdLst>
                <a:gd name="T0" fmla="*/ 85 w 549"/>
                <a:gd name="T1" fmla="*/ 263 h 378"/>
                <a:gd name="T2" fmla="*/ 88 w 549"/>
                <a:gd name="T3" fmla="*/ 248 h 378"/>
                <a:gd name="T4" fmla="*/ 102 w 549"/>
                <a:gd name="T5" fmla="*/ 241 h 378"/>
                <a:gd name="T6" fmla="*/ 126 w 549"/>
                <a:gd name="T7" fmla="*/ 263 h 378"/>
                <a:gd name="T8" fmla="*/ 134 w 549"/>
                <a:gd name="T9" fmla="*/ 263 h 378"/>
                <a:gd name="T10" fmla="*/ 157 w 549"/>
                <a:gd name="T11" fmla="*/ 260 h 378"/>
                <a:gd name="T12" fmla="*/ 171 w 549"/>
                <a:gd name="T13" fmla="*/ 248 h 378"/>
                <a:gd name="T14" fmla="*/ 188 w 549"/>
                <a:gd name="T15" fmla="*/ 265 h 378"/>
                <a:gd name="T16" fmla="*/ 197 w 549"/>
                <a:gd name="T17" fmla="*/ 251 h 378"/>
                <a:gd name="T18" fmla="*/ 199 w 549"/>
                <a:gd name="T19" fmla="*/ 242 h 378"/>
                <a:gd name="T20" fmla="*/ 214 w 549"/>
                <a:gd name="T21" fmla="*/ 234 h 378"/>
                <a:gd name="T22" fmla="*/ 218 w 549"/>
                <a:gd name="T23" fmla="*/ 214 h 378"/>
                <a:gd name="T24" fmla="*/ 235 w 549"/>
                <a:gd name="T25" fmla="*/ 212 h 378"/>
                <a:gd name="T26" fmla="*/ 276 w 549"/>
                <a:gd name="T27" fmla="*/ 136 h 378"/>
                <a:gd name="T28" fmla="*/ 269 w 549"/>
                <a:gd name="T29" fmla="*/ 124 h 378"/>
                <a:gd name="T30" fmla="*/ 276 w 549"/>
                <a:gd name="T31" fmla="*/ 115 h 378"/>
                <a:gd name="T32" fmla="*/ 287 w 549"/>
                <a:gd name="T33" fmla="*/ 119 h 378"/>
                <a:gd name="T34" fmla="*/ 300 w 549"/>
                <a:gd name="T35" fmla="*/ 111 h 378"/>
                <a:gd name="T36" fmla="*/ 308 w 549"/>
                <a:gd name="T37" fmla="*/ 93 h 378"/>
                <a:gd name="T38" fmla="*/ 344 w 549"/>
                <a:gd name="T39" fmla="*/ 59 h 378"/>
                <a:gd name="T40" fmla="*/ 371 w 549"/>
                <a:gd name="T41" fmla="*/ 50 h 378"/>
                <a:gd name="T42" fmla="*/ 385 w 549"/>
                <a:gd name="T43" fmla="*/ 38 h 378"/>
                <a:gd name="T44" fmla="*/ 380 w 549"/>
                <a:gd name="T45" fmla="*/ 12 h 378"/>
                <a:gd name="T46" fmla="*/ 362 w 549"/>
                <a:gd name="T47" fmla="*/ 10 h 378"/>
                <a:gd name="T48" fmla="*/ 320 w 549"/>
                <a:gd name="T49" fmla="*/ 13 h 378"/>
                <a:gd name="T50" fmla="*/ 292 w 549"/>
                <a:gd name="T51" fmla="*/ 0 h 378"/>
                <a:gd name="T52" fmla="*/ 274 w 549"/>
                <a:gd name="T53" fmla="*/ 4 h 378"/>
                <a:gd name="T54" fmla="*/ 231 w 549"/>
                <a:gd name="T55" fmla="*/ 59 h 378"/>
                <a:gd name="T56" fmla="*/ 218 w 549"/>
                <a:gd name="T57" fmla="*/ 68 h 378"/>
                <a:gd name="T58" fmla="*/ 191 w 549"/>
                <a:gd name="T59" fmla="*/ 56 h 378"/>
                <a:gd name="T60" fmla="*/ 188 w 549"/>
                <a:gd name="T61" fmla="*/ 41 h 378"/>
                <a:gd name="T62" fmla="*/ 182 w 549"/>
                <a:gd name="T63" fmla="*/ 15 h 378"/>
                <a:gd name="T64" fmla="*/ 167 w 549"/>
                <a:gd name="T65" fmla="*/ 6 h 378"/>
                <a:gd name="T66" fmla="*/ 143 w 549"/>
                <a:gd name="T67" fmla="*/ 12 h 378"/>
                <a:gd name="T68" fmla="*/ 127 w 549"/>
                <a:gd name="T69" fmla="*/ 2 h 378"/>
                <a:gd name="T70" fmla="*/ 104 w 549"/>
                <a:gd name="T71" fmla="*/ 31 h 378"/>
                <a:gd name="T72" fmla="*/ 80 w 549"/>
                <a:gd name="T73" fmla="*/ 38 h 378"/>
                <a:gd name="T74" fmla="*/ 46 w 549"/>
                <a:gd name="T75" fmla="*/ 69 h 378"/>
                <a:gd name="T76" fmla="*/ 10 w 549"/>
                <a:gd name="T77" fmla="*/ 140 h 378"/>
                <a:gd name="T78" fmla="*/ 18 w 549"/>
                <a:gd name="T79" fmla="*/ 159 h 378"/>
                <a:gd name="T80" fmla="*/ 18 w 549"/>
                <a:gd name="T81" fmla="*/ 167 h 378"/>
                <a:gd name="T82" fmla="*/ 18 w 549"/>
                <a:gd name="T83" fmla="*/ 176 h 378"/>
                <a:gd name="T84" fmla="*/ 21 w 549"/>
                <a:gd name="T85" fmla="*/ 184 h 378"/>
                <a:gd name="T86" fmla="*/ 35 w 549"/>
                <a:gd name="T87" fmla="*/ 175 h 378"/>
                <a:gd name="T88" fmla="*/ 53 w 549"/>
                <a:gd name="T89" fmla="*/ 170 h 378"/>
                <a:gd name="T90" fmla="*/ 0 w 549"/>
                <a:gd name="T91" fmla="*/ 231 h 378"/>
                <a:gd name="T92" fmla="*/ 0 w 549"/>
                <a:gd name="T93" fmla="*/ 246 h 378"/>
                <a:gd name="T94" fmla="*/ 11 w 549"/>
                <a:gd name="T95" fmla="*/ 248 h 378"/>
                <a:gd name="T96" fmla="*/ 35 w 549"/>
                <a:gd name="T97" fmla="*/ 272 h 378"/>
                <a:gd name="T98" fmla="*/ 74 w 549"/>
                <a:gd name="T99" fmla="*/ 267 h 378"/>
                <a:gd name="T100" fmla="*/ 85 w 549"/>
                <a:gd name="T101" fmla="*/ 263 h 378"/>
                <a:gd name="T102" fmla="*/ 85 w 549"/>
                <a:gd name="T103" fmla="*/ 263 h 378"/>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549"/>
                <a:gd name="T157" fmla="*/ 0 h 378"/>
                <a:gd name="T158" fmla="*/ 549 w 549"/>
                <a:gd name="T159" fmla="*/ 378 h 378"/>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549" h="378">
                  <a:moveTo>
                    <a:pt x="121" y="365"/>
                  </a:moveTo>
                  <a:lnTo>
                    <a:pt x="125" y="343"/>
                  </a:lnTo>
                  <a:lnTo>
                    <a:pt x="145" y="334"/>
                  </a:lnTo>
                  <a:lnTo>
                    <a:pt x="180" y="365"/>
                  </a:lnTo>
                  <a:lnTo>
                    <a:pt x="191" y="365"/>
                  </a:lnTo>
                  <a:lnTo>
                    <a:pt x="224" y="360"/>
                  </a:lnTo>
                  <a:lnTo>
                    <a:pt x="243" y="345"/>
                  </a:lnTo>
                  <a:lnTo>
                    <a:pt x="269" y="367"/>
                  </a:lnTo>
                  <a:lnTo>
                    <a:pt x="281" y="348"/>
                  </a:lnTo>
                  <a:lnTo>
                    <a:pt x="283" y="336"/>
                  </a:lnTo>
                  <a:lnTo>
                    <a:pt x="305" y="324"/>
                  </a:lnTo>
                  <a:lnTo>
                    <a:pt x="311" y="297"/>
                  </a:lnTo>
                  <a:lnTo>
                    <a:pt x="334" y="293"/>
                  </a:lnTo>
                  <a:lnTo>
                    <a:pt x="394" y="189"/>
                  </a:lnTo>
                  <a:lnTo>
                    <a:pt x="384" y="172"/>
                  </a:lnTo>
                  <a:lnTo>
                    <a:pt x="394" y="160"/>
                  </a:lnTo>
                  <a:lnTo>
                    <a:pt x="408" y="165"/>
                  </a:lnTo>
                  <a:lnTo>
                    <a:pt x="427" y="154"/>
                  </a:lnTo>
                  <a:lnTo>
                    <a:pt x="439" y="129"/>
                  </a:lnTo>
                  <a:lnTo>
                    <a:pt x="489" y="83"/>
                  </a:lnTo>
                  <a:lnTo>
                    <a:pt x="528" y="70"/>
                  </a:lnTo>
                  <a:lnTo>
                    <a:pt x="548" y="52"/>
                  </a:lnTo>
                  <a:lnTo>
                    <a:pt x="542" y="16"/>
                  </a:lnTo>
                  <a:lnTo>
                    <a:pt x="515" y="13"/>
                  </a:lnTo>
                  <a:lnTo>
                    <a:pt x="456" y="19"/>
                  </a:lnTo>
                  <a:lnTo>
                    <a:pt x="415" y="0"/>
                  </a:lnTo>
                  <a:lnTo>
                    <a:pt x="390" y="4"/>
                  </a:lnTo>
                  <a:lnTo>
                    <a:pt x="329" y="83"/>
                  </a:lnTo>
                  <a:lnTo>
                    <a:pt x="311" y="95"/>
                  </a:lnTo>
                  <a:lnTo>
                    <a:pt x="272" y="77"/>
                  </a:lnTo>
                  <a:lnTo>
                    <a:pt x="269" y="57"/>
                  </a:lnTo>
                  <a:lnTo>
                    <a:pt x="260" y="21"/>
                  </a:lnTo>
                  <a:lnTo>
                    <a:pt x="239" y="9"/>
                  </a:lnTo>
                  <a:lnTo>
                    <a:pt x="204" y="17"/>
                  </a:lnTo>
                  <a:lnTo>
                    <a:pt x="181" y="2"/>
                  </a:lnTo>
                  <a:lnTo>
                    <a:pt x="149" y="43"/>
                  </a:lnTo>
                  <a:lnTo>
                    <a:pt x="114" y="52"/>
                  </a:lnTo>
                  <a:lnTo>
                    <a:pt x="66" y="96"/>
                  </a:lnTo>
                  <a:lnTo>
                    <a:pt x="13" y="194"/>
                  </a:lnTo>
                  <a:lnTo>
                    <a:pt x="26" y="220"/>
                  </a:lnTo>
                  <a:lnTo>
                    <a:pt x="25" y="231"/>
                  </a:lnTo>
                  <a:lnTo>
                    <a:pt x="25" y="244"/>
                  </a:lnTo>
                  <a:lnTo>
                    <a:pt x="30" y="255"/>
                  </a:lnTo>
                  <a:lnTo>
                    <a:pt x="49" y="242"/>
                  </a:lnTo>
                  <a:lnTo>
                    <a:pt x="76" y="235"/>
                  </a:lnTo>
                  <a:lnTo>
                    <a:pt x="0" y="321"/>
                  </a:lnTo>
                  <a:lnTo>
                    <a:pt x="0" y="341"/>
                  </a:lnTo>
                  <a:lnTo>
                    <a:pt x="16" y="345"/>
                  </a:lnTo>
                  <a:lnTo>
                    <a:pt x="50" y="377"/>
                  </a:lnTo>
                  <a:lnTo>
                    <a:pt x="105" y="370"/>
                  </a:lnTo>
                  <a:lnTo>
                    <a:pt x="121" y="365"/>
                  </a:lnTo>
                </a:path>
              </a:pathLst>
            </a:custGeom>
            <a:grpFill/>
            <a:ln w="6350" cap="flat" cmpd="sng">
              <a:solidFill>
                <a:schemeClr val="tx1">
                  <a:lumMod val="50000"/>
                  <a:lumOff val="50000"/>
                </a:schemeClr>
              </a:solidFill>
              <a:prstDash val="solid"/>
              <a:round/>
              <a:headEnd type="none" w="sm" len="sm"/>
              <a:tailEnd type="none" w="sm" len="sm"/>
            </a:ln>
          </p:spPr>
          <p:txBody>
            <a:bodyPr/>
            <a:lstStyle/>
            <a:p>
              <a:pPr>
                <a:lnSpc>
                  <a:spcPct val="120000"/>
                </a:lnSpc>
              </a:pPr>
              <a:endParaRPr lang="zh-CN" altLang="en-US" sz="525">
                <a:gradFill>
                  <a:gsLst>
                    <a:gs pos="50000">
                      <a:schemeClr val="accent2"/>
                    </a:gs>
                    <a:gs pos="0">
                      <a:schemeClr val="accent1"/>
                    </a:gs>
                    <a:gs pos="100000">
                      <a:schemeClr val="accent3"/>
                    </a:gs>
                  </a:gsLst>
                  <a:lin ang="5400000" scaled="1"/>
                </a:gradFill>
                <a:cs typeface="+mn-ea"/>
                <a:sym typeface="+mn-lt"/>
              </a:endParaRPr>
            </a:p>
          </p:txBody>
        </p:sp>
        <p:sp>
          <p:nvSpPr>
            <p:cNvPr id="127" name="Freeform 1090"/>
            <p:cNvSpPr/>
            <p:nvPr/>
          </p:nvSpPr>
          <p:spPr bwMode="auto">
            <a:xfrm rot="356891">
              <a:off x="7270097" y="2735720"/>
              <a:ext cx="684534" cy="1002436"/>
            </a:xfrm>
            <a:custGeom>
              <a:avLst/>
              <a:gdLst>
                <a:gd name="T0" fmla="*/ 125 w 455"/>
                <a:gd name="T1" fmla="*/ 459 h 658"/>
                <a:gd name="T2" fmla="*/ 152 w 455"/>
                <a:gd name="T3" fmla="*/ 369 h 658"/>
                <a:gd name="T4" fmla="*/ 210 w 455"/>
                <a:gd name="T5" fmla="*/ 331 h 658"/>
                <a:gd name="T6" fmla="*/ 223 w 455"/>
                <a:gd name="T7" fmla="*/ 295 h 658"/>
                <a:gd name="T8" fmla="*/ 198 w 455"/>
                <a:gd name="T9" fmla="*/ 282 h 658"/>
                <a:gd name="T10" fmla="*/ 167 w 455"/>
                <a:gd name="T11" fmla="*/ 265 h 658"/>
                <a:gd name="T12" fmla="*/ 151 w 455"/>
                <a:gd name="T13" fmla="*/ 221 h 658"/>
                <a:gd name="T14" fmla="*/ 122 w 455"/>
                <a:gd name="T15" fmla="*/ 223 h 658"/>
                <a:gd name="T16" fmla="*/ 91 w 455"/>
                <a:gd name="T17" fmla="*/ 216 h 658"/>
                <a:gd name="T18" fmla="*/ 113 w 455"/>
                <a:gd name="T19" fmla="*/ 168 h 658"/>
                <a:gd name="T20" fmla="*/ 139 w 455"/>
                <a:gd name="T21" fmla="*/ 120 h 658"/>
                <a:gd name="T22" fmla="*/ 182 w 455"/>
                <a:gd name="T23" fmla="*/ 140 h 658"/>
                <a:gd name="T24" fmla="*/ 199 w 455"/>
                <a:gd name="T25" fmla="*/ 171 h 658"/>
                <a:gd name="T26" fmla="*/ 203 w 455"/>
                <a:gd name="T27" fmla="*/ 199 h 658"/>
                <a:gd name="T28" fmla="*/ 228 w 455"/>
                <a:gd name="T29" fmla="*/ 229 h 658"/>
                <a:gd name="T30" fmla="*/ 289 w 455"/>
                <a:gd name="T31" fmla="*/ 212 h 658"/>
                <a:gd name="T32" fmla="*/ 315 w 455"/>
                <a:gd name="T33" fmla="*/ 157 h 658"/>
                <a:gd name="T34" fmla="*/ 283 w 455"/>
                <a:gd name="T35" fmla="*/ 128 h 658"/>
                <a:gd name="T36" fmla="*/ 267 w 455"/>
                <a:gd name="T37" fmla="*/ 82 h 658"/>
                <a:gd name="T38" fmla="*/ 210 w 455"/>
                <a:gd name="T39" fmla="*/ 52 h 658"/>
                <a:gd name="T40" fmla="*/ 178 w 455"/>
                <a:gd name="T41" fmla="*/ 0 h 658"/>
                <a:gd name="T42" fmla="*/ 139 w 455"/>
                <a:gd name="T43" fmla="*/ 30 h 658"/>
                <a:gd name="T44" fmla="*/ 141 w 455"/>
                <a:gd name="T45" fmla="*/ 53 h 658"/>
                <a:gd name="T46" fmla="*/ 102 w 455"/>
                <a:gd name="T47" fmla="*/ 66 h 658"/>
                <a:gd name="T48" fmla="*/ 81 w 455"/>
                <a:gd name="T49" fmla="*/ 74 h 658"/>
                <a:gd name="T50" fmla="*/ 45 w 455"/>
                <a:gd name="T51" fmla="*/ 84 h 658"/>
                <a:gd name="T52" fmla="*/ 36 w 455"/>
                <a:gd name="T53" fmla="*/ 53 h 658"/>
                <a:gd name="T54" fmla="*/ 6 w 455"/>
                <a:gd name="T55" fmla="*/ 97 h 658"/>
                <a:gd name="T56" fmla="*/ 19 w 455"/>
                <a:gd name="T57" fmla="*/ 167 h 658"/>
                <a:gd name="T58" fmla="*/ 36 w 455"/>
                <a:gd name="T59" fmla="*/ 212 h 658"/>
                <a:gd name="T60" fmla="*/ 43 w 455"/>
                <a:gd name="T61" fmla="*/ 261 h 658"/>
                <a:gd name="T62" fmla="*/ 4 w 455"/>
                <a:gd name="T63" fmla="*/ 321 h 658"/>
                <a:gd name="T64" fmla="*/ 41 w 455"/>
                <a:gd name="T65" fmla="*/ 377 h 658"/>
                <a:gd name="T66" fmla="*/ 29 w 455"/>
                <a:gd name="T67" fmla="*/ 416 h 658"/>
                <a:gd name="T68" fmla="*/ 15 w 455"/>
                <a:gd name="T69" fmla="*/ 447 h 658"/>
                <a:gd name="T70" fmla="*/ 89 w 455"/>
                <a:gd name="T71" fmla="*/ 473 h 658"/>
                <a:gd name="T72" fmla="*/ 124 w 455"/>
                <a:gd name="T73" fmla="*/ 466 h 658"/>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455"/>
                <a:gd name="T112" fmla="*/ 0 h 658"/>
                <a:gd name="T113" fmla="*/ 455 w 455"/>
                <a:gd name="T114" fmla="*/ 658 h 658"/>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455" h="658">
                  <a:moveTo>
                    <a:pt x="178" y="647"/>
                  </a:moveTo>
                  <a:lnTo>
                    <a:pt x="179" y="637"/>
                  </a:lnTo>
                  <a:lnTo>
                    <a:pt x="166" y="610"/>
                  </a:lnTo>
                  <a:lnTo>
                    <a:pt x="219" y="513"/>
                  </a:lnTo>
                  <a:lnTo>
                    <a:pt x="267" y="469"/>
                  </a:lnTo>
                  <a:lnTo>
                    <a:pt x="303" y="460"/>
                  </a:lnTo>
                  <a:lnTo>
                    <a:pt x="335" y="418"/>
                  </a:lnTo>
                  <a:lnTo>
                    <a:pt x="322" y="409"/>
                  </a:lnTo>
                  <a:lnTo>
                    <a:pt x="311" y="379"/>
                  </a:lnTo>
                  <a:lnTo>
                    <a:pt x="284" y="390"/>
                  </a:lnTo>
                  <a:lnTo>
                    <a:pt x="243" y="379"/>
                  </a:lnTo>
                  <a:lnTo>
                    <a:pt x="241" y="368"/>
                  </a:lnTo>
                  <a:lnTo>
                    <a:pt x="239" y="298"/>
                  </a:lnTo>
                  <a:lnTo>
                    <a:pt x="217" y="306"/>
                  </a:lnTo>
                  <a:lnTo>
                    <a:pt x="203" y="319"/>
                  </a:lnTo>
                  <a:lnTo>
                    <a:pt x="176" y="310"/>
                  </a:lnTo>
                  <a:lnTo>
                    <a:pt x="138" y="317"/>
                  </a:lnTo>
                  <a:lnTo>
                    <a:pt x="131" y="300"/>
                  </a:lnTo>
                  <a:lnTo>
                    <a:pt x="136" y="266"/>
                  </a:lnTo>
                  <a:lnTo>
                    <a:pt x="164" y="233"/>
                  </a:lnTo>
                  <a:lnTo>
                    <a:pt x="171" y="196"/>
                  </a:lnTo>
                  <a:lnTo>
                    <a:pt x="200" y="167"/>
                  </a:lnTo>
                  <a:lnTo>
                    <a:pt x="250" y="194"/>
                  </a:lnTo>
                  <a:lnTo>
                    <a:pt x="263" y="194"/>
                  </a:lnTo>
                  <a:lnTo>
                    <a:pt x="272" y="231"/>
                  </a:lnTo>
                  <a:lnTo>
                    <a:pt x="287" y="238"/>
                  </a:lnTo>
                  <a:lnTo>
                    <a:pt x="293" y="262"/>
                  </a:lnTo>
                  <a:lnTo>
                    <a:pt x="291" y="277"/>
                  </a:lnTo>
                  <a:lnTo>
                    <a:pt x="322" y="300"/>
                  </a:lnTo>
                  <a:lnTo>
                    <a:pt x="327" y="317"/>
                  </a:lnTo>
                  <a:lnTo>
                    <a:pt x="353" y="329"/>
                  </a:lnTo>
                  <a:lnTo>
                    <a:pt x="416" y="293"/>
                  </a:lnTo>
                  <a:lnTo>
                    <a:pt x="416" y="273"/>
                  </a:lnTo>
                  <a:lnTo>
                    <a:pt x="454" y="218"/>
                  </a:lnTo>
                  <a:lnTo>
                    <a:pt x="427" y="180"/>
                  </a:lnTo>
                  <a:lnTo>
                    <a:pt x="408" y="178"/>
                  </a:lnTo>
                  <a:lnTo>
                    <a:pt x="370" y="154"/>
                  </a:lnTo>
                  <a:lnTo>
                    <a:pt x="384" y="115"/>
                  </a:lnTo>
                  <a:lnTo>
                    <a:pt x="327" y="110"/>
                  </a:lnTo>
                  <a:lnTo>
                    <a:pt x="303" y="72"/>
                  </a:lnTo>
                  <a:lnTo>
                    <a:pt x="305" y="52"/>
                  </a:lnTo>
                  <a:lnTo>
                    <a:pt x="256" y="0"/>
                  </a:lnTo>
                  <a:lnTo>
                    <a:pt x="226" y="16"/>
                  </a:lnTo>
                  <a:lnTo>
                    <a:pt x="200" y="42"/>
                  </a:lnTo>
                  <a:lnTo>
                    <a:pt x="208" y="62"/>
                  </a:lnTo>
                  <a:lnTo>
                    <a:pt x="202" y="74"/>
                  </a:lnTo>
                  <a:lnTo>
                    <a:pt x="164" y="77"/>
                  </a:lnTo>
                  <a:lnTo>
                    <a:pt x="147" y="93"/>
                  </a:lnTo>
                  <a:lnTo>
                    <a:pt x="131" y="86"/>
                  </a:lnTo>
                  <a:lnTo>
                    <a:pt x="116" y="101"/>
                  </a:lnTo>
                  <a:lnTo>
                    <a:pt x="81" y="127"/>
                  </a:lnTo>
                  <a:lnTo>
                    <a:pt x="66" y="117"/>
                  </a:lnTo>
                  <a:lnTo>
                    <a:pt x="66" y="81"/>
                  </a:lnTo>
                  <a:lnTo>
                    <a:pt x="52" y="74"/>
                  </a:lnTo>
                  <a:lnTo>
                    <a:pt x="33" y="83"/>
                  </a:lnTo>
                  <a:lnTo>
                    <a:pt x="9" y="134"/>
                  </a:lnTo>
                  <a:lnTo>
                    <a:pt x="0" y="182"/>
                  </a:lnTo>
                  <a:lnTo>
                    <a:pt x="28" y="231"/>
                  </a:lnTo>
                  <a:lnTo>
                    <a:pt x="52" y="253"/>
                  </a:lnTo>
                  <a:lnTo>
                    <a:pt x="52" y="293"/>
                  </a:lnTo>
                  <a:lnTo>
                    <a:pt x="68" y="326"/>
                  </a:lnTo>
                  <a:lnTo>
                    <a:pt x="61" y="363"/>
                  </a:lnTo>
                  <a:lnTo>
                    <a:pt x="24" y="387"/>
                  </a:lnTo>
                  <a:lnTo>
                    <a:pt x="6" y="445"/>
                  </a:lnTo>
                  <a:lnTo>
                    <a:pt x="37" y="480"/>
                  </a:lnTo>
                  <a:lnTo>
                    <a:pt x="59" y="524"/>
                  </a:lnTo>
                  <a:lnTo>
                    <a:pt x="46" y="546"/>
                  </a:lnTo>
                  <a:lnTo>
                    <a:pt x="42" y="577"/>
                  </a:lnTo>
                  <a:lnTo>
                    <a:pt x="28" y="597"/>
                  </a:lnTo>
                  <a:lnTo>
                    <a:pt x="21" y="619"/>
                  </a:lnTo>
                  <a:lnTo>
                    <a:pt x="42" y="645"/>
                  </a:lnTo>
                  <a:lnTo>
                    <a:pt x="129" y="657"/>
                  </a:lnTo>
                  <a:lnTo>
                    <a:pt x="164" y="643"/>
                  </a:lnTo>
                  <a:lnTo>
                    <a:pt x="178" y="647"/>
                  </a:lnTo>
                </a:path>
              </a:pathLst>
            </a:custGeom>
            <a:grpFill/>
            <a:ln w="6350" cap="flat" cmpd="sng">
              <a:solidFill>
                <a:schemeClr val="tx1">
                  <a:lumMod val="50000"/>
                  <a:lumOff val="50000"/>
                </a:schemeClr>
              </a:solidFill>
              <a:prstDash val="solid"/>
              <a:round/>
              <a:headEnd type="none" w="sm" len="sm"/>
              <a:tailEnd type="none" w="sm" len="sm"/>
            </a:ln>
          </p:spPr>
          <p:txBody>
            <a:bodyPr/>
            <a:lstStyle/>
            <a:p>
              <a:pPr>
                <a:lnSpc>
                  <a:spcPct val="120000"/>
                </a:lnSpc>
              </a:pPr>
              <a:endParaRPr lang="zh-CN" altLang="en-US" sz="525">
                <a:gradFill>
                  <a:gsLst>
                    <a:gs pos="50000">
                      <a:schemeClr val="accent2"/>
                    </a:gs>
                    <a:gs pos="0">
                      <a:schemeClr val="accent1"/>
                    </a:gs>
                    <a:gs pos="100000">
                      <a:schemeClr val="accent3"/>
                    </a:gs>
                  </a:gsLst>
                  <a:lin ang="5400000" scaled="1"/>
                </a:gradFill>
                <a:cs typeface="+mn-ea"/>
                <a:sym typeface="+mn-lt"/>
              </a:endParaRPr>
            </a:p>
          </p:txBody>
        </p:sp>
        <p:sp>
          <p:nvSpPr>
            <p:cNvPr id="128" name="Freeform 1091"/>
            <p:cNvSpPr/>
            <p:nvPr/>
          </p:nvSpPr>
          <p:spPr bwMode="auto">
            <a:xfrm rot="356891">
              <a:off x="7632736" y="3094679"/>
              <a:ext cx="134190" cy="244663"/>
            </a:xfrm>
            <a:custGeom>
              <a:avLst/>
              <a:gdLst>
                <a:gd name="T0" fmla="*/ 51 w 89"/>
                <a:gd name="T1" fmla="*/ 108 h 160"/>
                <a:gd name="T2" fmla="*/ 32 w 89"/>
                <a:gd name="T3" fmla="*/ 116 h 160"/>
                <a:gd name="T4" fmla="*/ 4 w 89"/>
                <a:gd name="T5" fmla="*/ 108 h 160"/>
                <a:gd name="T6" fmla="*/ 2 w 89"/>
                <a:gd name="T7" fmla="*/ 100 h 160"/>
                <a:gd name="T8" fmla="*/ 0 w 89"/>
                <a:gd name="T9" fmla="*/ 48 h 160"/>
                <a:gd name="T10" fmla="*/ 20 w 89"/>
                <a:gd name="T11" fmla="*/ 39 h 160"/>
                <a:gd name="T12" fmla="*/ 17 w 89"/>
                <a:gd name="T13" fmla="*/ 29 h 160"/>
                <a:gd name="T14" fmla="*/ 21 w 89"/>
                <a:gd name="T15" fmla="*/ 10 h 160"/>
                <a:gd name="T16" fmla="*/ 23 w 89"/>
                <a:gd name="T17" fmla="*/ 0 h 160"/>
                <a:gd name="T18" fmla="*/ 34 w 89"/>
                <a:gd name="T19" fmla="*/ 5 h 160"/>
                <a:gd name="T20" fmla="*/ 38 w 89"/>
                <a:gd name="T21" fmla="*/ 23 h 160"/>
                <a:gd name="T22" fmla="*/ 36 w 89"/>
                <a:gd name="T23" fmla="*/ 33 h 160"/>
                <a:gd name="T24" fmla="*/ 59 w 89"/>
                <a:gd name="T25" fmla="*/ 50 h 160"/>
                <a:gd name="T26" fmla="*/ 61 w 89"/>
                <a:gd name="T27" fmla="*/ 62 h 160"/>
                <a:gd name="T28" fmla="*/ 48 w 89"/>
                <a:gd name="T29" fmla="*/ 72 h 160"/>
                <a:gd name="T30" fmla="*/ 45 w 89"/>
                <a:gd name="T31" fmla="*/ 93 h 160"/>
                <a:gd name="T32" fmla="*/ 51 w 89"/>
                <a:gd name="T33" fmla="*/ 108 h 160"/>
                <a:gd name="T34" fmla="*/ 51 w 89"/>
                <a:gd name="T35" fmla="*/ 108 h 160"/>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89"/>
                <a:gd name="T55" fmla="*/ 0 h 160"/>
                <a:gd name="T56" fmla="*/ 89 w 89"/>
                <a:gd name="T57" fmla="*/ 160 h 160"/>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89" h="160">
                  <a:moveTo>
                    <a:pt x="72" y="148"/>
                  </a:moveTo>
                  <a:lnTo>
                    <a:pt x="45" y="159"/>
                  </a:lnTo>
                  <a:lnTo>
                    <a:pt x="4" y="148"/>
                  </a:lnTo>
                  <a:lnTo>
                    <a:pt x="2" y="137"/>
                  </a:lnTo>
                  <a:lnTo>
                    <a:pt x="0" y="66"/>
                  </a:lnTo>
                  <a:lnTo>
                    <a:pt x="28" y="53"/>
                  </a:lnTo>
                  <a:lnTo>
                    <a:pt x="24" y="40"/>
                  </a:lnTo>
                  <a:lnTo>
                    <a:pt x="30" y="13"/>
                  </a:lnTo>
                  <a:lnTo>
                    <a:pt x="33" y="0"/>
                  </a:lnTo>
                  <a:lnTo>
                    <a:pt x="48" y="6"/>
                  </a:lnTo>
                  <a:lnTo>
                    <a:pt x="54" y="31"/>
                  </a:lnTo>
                  <a:lnTo>
                    <a:pt x="52" y="46"/>
                  </a:lnTo>
                  <a:lnTo>
                    <a:pt x="83" y="69"/>
                  </a:lnTo>
                  <a:lnTo>
                    <a:pt x="88" y="86"/>
                  </a:lnTo>
                  <a:lnTo>
                    <a:pt x="69" y="99"/>
                  </a:lnTo>
                  <a:lnTo>
                    <a:pt x="64" y="127"/>
                  </a:lnTo>
                  <a:lnTo>
                    <a:pt x="72" y="148"/>
                  </a:lnTo>
                </a:path>
              </a:pathLst>
            </a:custGeom>
            <a:grpFill/>
            <a:ln w="6350" cap="flat" cmpd="sng">
              <a:solidFill>
                <a:schemeClr val="tx1">
                  <a:lumMod val="50000"/>
                  <a:lumOff val="50000"/>
                </a:schemeClr>
              </a:solidFill>
              <a:prstDash val="solid"/>
              <a:round/>
              <a:headEnd type="none" w="sm" len="sm"/>
              <a:tailEnd type="none" w="sm" len="sm"/>
            </a:ln>
          </p:spPr>
          <p:txBody>
            <a:bodyPr/>
            <a:lstStyle/>
            <a:p>
              <a:pPr>
                <a:lnSpc>
                  <a:spcPct val="120000"/>
                </a:lnSpc>
              </a:pPr>
              <a:endParaRPr lang="zh-CN" altLang="en-US" sz="525">
                <a:gradFill>
                  <a:gsLst>
                    <a:gs pos="50000">
                      <a:schemeClr val="accent2"/>
                    </a:gs>
                    <a:gs pos="0">
                      <a:schemeClr val="accent1"/>
                    </a:gs>
                    <a:gs pos="100000">
                      <a:schemeClr val="accent3"/>
                    </a:gs>
                  </a:gsLst>
                  <a:lin ang="5400000" scaled="1"/>
                </a:gradFill>
                <a:cs typeface="+mn-ea"/>
                <a:sym typeface="+mn-lt"/>
              </a:endParaRPr>
            </a:p>
          </p:txBody>
        </p:sp>
        <p:sp>
          <p:nvSpPr>
            <p:cNvPr id="129" name="Freeform 1092"/>
            <p:cNvSpPr/>
            <p:nvPr/>
          </p:nvSpPr>
          <p:spPr bwMode="auto">
            <a:xfrm rot="356891">
              <a:off x="7480809" y="2987315"/>
              <a:ext cx="214022" cy="232769"/>
            </a:xfrm>
            <a:custGeom>
              <a:avLst/>
              <a:gdLst>
                <a:gd name="T0" fmla="*/ 75 w 142"/>
                <a:gd name="T1" fmla="*/ 93 h 153"/>
                <a:gd name="T2" fmla="*/ 74 w 142"/>
                <a:gd name="T3" fmla="*/ 78 h 153"/>
                <a:gd name="T4" fmla="*/ 68 w 142"/>
                <a:gd name="T5" fmla="*/ 65 h 153"/>
                <a:gd name="T6" fmla="*/ 96 w 142"/>
                <a:gd name="T7" fmla="*/ 56 h 153"/>
                <a:gd name="T8" fmla="*/ 98 w 142"/>
                <a:gd name="T9" fmla="*/ 45 h 153"/>
                <a:gd name="T10" fmla="*/ 91 w 142"/>
                <a:gd name="T11" fmla="*/ 19 h 153"/>
                <a:gd name="T12" fmla="*/ 83 w 142"/>
                <a:gd name="T13" fmla="*/ 19 h 153"/>
                <a:gd name="T14" fmla="*/ 47 w 142"/>
                <a:gd name="T15" fmla="*/ 0 h 153"/>
                <a:gd name="T16" fmla="*/ 28 w 142"/>
                <a:gd name="T17" fmla="*/ 20 h 153"/>
                <a:gd name="T18" fmla="*/ 23 w 142"/>
                <a:gd name="T19" fmla="*/ 47 h 153"/>
                <a:gd name="T20" fmla="*/ 4 w 142"/>
                <a:gd name="T21" fmla="*/ 72 h 153"/>
                <a:gd name="T22" fmla="*/ 0 w 142"/>
                <a:gd name="T23" fmla="*/ 95 h 153"/>
                <a:gd name="T24" fmla="*/ 4 w 142"/>
                <a:gd name="T25" fmla="*/ 107 h 153"/>
                <a:gd name="T26" fmla="*/ 31 w 142"/>
                <a:gd name="T27" fmla="*/ 102 h 153"/>
                <a:gd name="T28" fmla="*/ 51 w 142"/>
                <a:gd name="T29" fmla="*/ 109 h 153"/>
                <a:gd name="T30" fmla="*/ 59 w 142"/>
                <a:gd name="T31" fmla="*/ 99 h 153"/>
                <a:gd name="T32" fmla="*/ 75 w 142"/>
                <a:gd name="T33" fmla="*/ 93 h 153"/>
                <a:gd name="T34" fmla="*/ 75 w 142"/>
                <a:gd name="T35" fmla="*/ 93 h 153"/>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142"/>
                <a:gd name="T55" fmla="*/ 0 h 153"/>
                <a:gd name="T56" fmla="*/ 142 w 142"/>
                <a:gd name="T57" fmla="*/ 153 h 153"/>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142" h="153">
                  <a:moveTo>
                    <a:pt x="107" y="130"/>
                  </a:moveTo>
                  <a:lnTo>
                    <a:pt x="105" y="108"/>
                  </a:lnTo>
                  <a:lnTo>
                    <a:pt x="98" y="92"/>
                  </a:lnTo>
                  <a:lnTo>
                    <a:pt x="138" y="77"/>
                  </a:lnTo>
                  <a:lnTo>
                    <a:pt x="141" y="63"/>
                  </a:lnTo>
                  <a:lnTo>
                    <a:pt x="131" y="26"/>
                  </a:lnTo>
                  <a:lnTo>
                    <a:pt x="119" y="26"/>
                  </a:lnTo>
                  <a:lnTo>
                    <a:pt x="68" y="0"/>
                  </a:lnTo>
                  <a:lnTo>
                    <a:pt x="40" y="28"/>
                  </a:lnTo>
                  <a:lnTo>
                    <a:pt x="33" y="65"/>
                  </a:lnTo>
                  <a:lnTo>
                    <a:pt x="4" y="99"/>
                  </a:lnTo>
                  <a:lnTo>
                    <a:pt x="0" y="132"/>
                  </a:lnTo>
                  <a:lnTo>
                    <a:pt x="6" y="149"/>
                  </a:lnTo>
                  <a:lnTo>
                    <a:pt x="44" y="142"/>
                  </a:lnTo>
                  <a:lnTo>
                    <a:pt x="72" y="152"/>
                  </a:lnTo>
                  <a:lnTo>
                    <a:pt x="85" y="138"/>
                  </a:lnTo>
                  <a:lnTo>
                    <a:pt x="107" y="130"/>
                  </a:lnTo>
                </a:path>
              </a:pathLst>
            </a:custGeom>
            <a:grpFill/>
            <a:ln w="6350" cap="flat" cmpd="sng">
              <a:solidFill>
                <a:schemeClr val="tx1">
                  <a:lumMod val="50000"/>
                  <a:lumOff val="50000"/>
                </a:schemeClr>
              </a:solidFill>
              <a:prstDash val="solid"/>
              <a:round/>
              <a:headEnd type="none" w="sm" len="sm"/>
              <a:tailEnd type="none" w="sm" len="sm"/>
            </a:ln>
          </p:spPr>
          <p:txBody>
            <a:bodyPr/>
            <a:lstStyle/>
            <a:p>
              <a:pPr>
                <a:lnSpc>
                  <a:spcPct val="120000"/>
                </a:lnSpc>
              </a:pPr>
              <a:endParaRPr lang="zh-CN" altLang="en-US" sz="525">
                <a:gradFill>
                  <a:gsLst>
                    <a:gs pos="50000">
                      <a:schemeClr val="accent2"/>
                    </a:gs>
                    <a:gs pos="0">
                      <a:schemeClr val="accent1"/>
                    </a:gs>
                    <a:gs pos="100000">
                      <a:schemeClr val="accent3"/>
                    </a:gs>
                  </a:gsLst>
                  <a:lin ang="5400000" scaled="1"/>
                </a:gradFill>
                <a:cs typeface="+mn-ea"/>
                <a:sym typeface="+mn-lt"/>
              </a:endParaRPr>
            </a:p>
          </p:txBody>
        </p:sp>
        <p:sp>
          <p:nvSpPr>
            <p:cNvPr id="130" name="Freeform 1093"/>
            <p:cNvSpPr/>
            <p:nvPr/>
          </p:nvSpPr>
          <p:spPr bwMode="auto">
            <a:xfrm rot="356891">
              <a:off x="6218349" y="3198611"/>
              <a:ext cx="348213" cy="611655"/>
            </a:xfrm>
            <a:custGeom>
              <a:avLst/>
              <a:gdLst>
                <a:gd name="T0" fmla="*/ 152 w 230"/>
                <a:gd name="T1" fmla="*/ 163 h 400"/>
                <a:gd name="T2" fmla="*/ 153 w 230"/>
                <a:gd name="T3" fmla="*/ 131 h 400"/>
                <a:gd name="T4" fmla="*/ 162 w 230"/>
                <a:gd name="T5" fmla="*/ 117 h 400"/>
                <a:gd name="T6" fmla="*/ 158 w 230"/>
                <a:gd name="T7" fmla="*/ 103 h 400"/>
                <a:gd name="T8" fmla="*/ 107 w 230"/>
                <a:gd name="T9" fmla="*/ 84 h 400"/>
                <a:gd name="T10" fmla="*/ 111 w 230"/>
                <a:gd name="T11" fmla="*/ 62 h 400"/>
                <a:gd name="T12" fmla="*/ 127 w 230"/>
                <a:gd name="T13" fmla="*/ 40 h 400"/>
                <a:gd name="T14" fmla="*/ 118 w 230"/>
                <a:gd name="T15" fmla="*/ 5 h 400"/>
                <a:gd name="T16" fmla="*/ 113 w 230"/>
                <a:gd name="T17" fmla="*/ 0 h 400"/>
                <a:gd name="T18" fmla="*/ 80 w 230"/>
                <a:gd name="T19" fmla="*/ 23 h 400"/>
                <a:gd name="T20" fmla="*/ 65 w 230"/>
                <a:gd name="T21" fmla="*/ 74 h 400"/>
                <a:gd name="T22" fmla="*/ 61 w 230"/>
                <a:gd name="T23" fmla="*/ 110 h 400"/>
                <a:gd name="T24" fmla="*/ 33 w 230"/>
                <a:gd name="T25" fmla="*/ 131 h 400"/>
                <a:gd name="T26" fmla="*/ 19 w 230"/>
                <a:gd name="T27" fmla="*/ 138 h 400"/>
                <a:gd name="T28" fmla="*/ 0 w 230"/>
                <a:gd name="T29" fmla="*/ 142 h 400"/>
                <a:gd name="T30" fmla="*/ 42 w 230"/>
                <a:gd name="T31" fmla="*/ 196 h 400"/>
                <a:gd name="T32" fmla="*/ 50 w 230"/>
                <a:gd name="T33" fmla="*/ 237 h 400"/>
                <a:gd name="T34" fmla="*/ 47 w 230"/>
                <a:gd name="T35" fmla="*/ 256 h 400"/>
                <a:gd name="T36" fmla="*/ 76 w 230"/>
                <a:gd name="T37" fmla="*/ 272 h 400"/>
                <a:gd name="T38" fmla="*/ 76 w 230"/>
                <a:gd name="T39" fmla="*/ 284 h 400"/>
                <a:gd name="T40" fmla="*/ 102 w 230"/>
                <a:gd name="T41" fmla="*/ 291 h 400"/>
                <a:gd name="T42" fmla="*/ 109 w 230"/>
                <a:gd name="T43" fmla="*/ 291 h 400"/>
                <a:gd name="T44" fmla="*/ 109 w 230"/>
                <a:gd name="T45" fmla="*/ 267 h 400"/>
                <a:gd name="T46" fmla="*/ 129 w 230"/>
                <a:gd name="T47" fmla="*/ 265 h 400"/>
                <a:gd name="T48" fmla="*/ 135 w 230"/>
                <a:gd name="T49" fmla="*/ 238 h 400"/>
                <a:gd name="T50" fmla="*/ 120 w 230"/>
                <a:gd name="T51" fmla="*/ 226 h 400"/>
                <a:gd name="T52" fmla="*/ 109 w 230"/>
                <a:gd name="T53" fmla="*/ 215 h 400"/>
                <a:gd name="T54" fmla="*/ 114 w 230"/>
                <a:gd name="T55" fmla="*/ 164 h 400"/>
                <a:gd name="T56" fmla="*/ 125 w 230"/>
                <a:gd name="T57" fmla="*/ 158 h 400"/>
                <a:gd name="T58" fmla="*/ 143 w 230"/>
                <a:gd name="T59" fmla="*/ 166 h 400"/>
                <a:gd name="T60" fmla="*/ 152 w 230"/>
                <a:gd name="T61" fmla="*/ 163 h 400"/>
                <a:gd name="T62" fmla="*/ 152 w 230"/>
                <a:gd name="T63" fmla="*/ 163 h 40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230"/>
                <a:gd name="T97" fmla="*/ 0 h 400"/>
                <a:gd name="T98" fmla="*/ 230 w 230"/>
                <a:gd name="T99" fmla="*/ 400 h 400"/>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230" h="400">
                  <a:moveTo>
                    <a:pt x="214" y="223"/>
                  </a:moveTo>
                  <a:lnTo>
                    <a:pt x="216" y="180"/>
                  </a:lnTo>
                  <a:lnTo>
                    <a:pt x="229" y="160"/>
                  </a:lnTo>
                  <a:lnTo>
                    <a:pt x="223" y="141"/>
                  </a:lnTo>
                  <a:lnTo>
                    <a:pt x="152" y="114"/>
                  </a:lnTo>
                  <a:lnTo>
                    <a:pt x="157" y="86"/>
                  </a:lnTo>
                  <a:lnTo>
                    <a:pt x="178" y="55"/>
                  </a:lnTo>
                  <a:lnTo>
                    <a:pt x="166" y="6"/>
                  </a:lnTo>
                  <a:lnTo>
                    <a:pt x="159" y="0"/>
                  </a:lnTo>
                  <a:lnTo>
                    <a:pt x="113" y="31"/>
                  </a:lnTo>
                  <a:lnTo>
                    <a:pt x="92" y="101"/>
                  </a:lnTo>
                  <a:lnTo>
                    <a:pt x="85" y="150"/>
                  </a:lnTo>
                  <a:lnTo>
                    <a:pt x="47" y="180"/>
                  </a:lnTo>
                  <a:lnTo>
                    <a:pt x="26" y="189"/>
                  </a:lnTo>
                  <a:lnTo>
                    <a:pt x="0" y="196"/>
                  </a:lnTo>
                  <a:lnTo>
                    <a:pt x="59" y="269"/>
                  </a:lnTo>
                  <a:lnTo>
                    <a:pt x="71" y="324"/>
                  </a:lnTo>
                  <a:lnTo>
                    <a:pt x="66" y="350"/>
                  </a:lnTo>
                  <a:lnTo>
                    <a:pt x="107" y="372"/>
                  </a:lnTo>
                  <a:lnTo>
                    <a:pt x="107" y="389"/>
                  </a:lnTo>
                  <a:lnTo>
                    <a:pt x="144" y="399"/>
                  </a:lnTo>
                  <a:lnTo>
                    <a:pt x="154" y="399"/>
                  </a:lnTo>
                  <a:lnTo>
                    <a:pt x="154" y="367"/>
                  </a:lnTo>
                  <a:lnTo>
                    <a:pt x="183" y="363"/>
                  </a:lnTo>
                  <a:lnTo>
                    <a:pt x="190" y="326"/>
                  </a:lnTo>
                  <a:lnTo>
                    <a:pt x="170" y="310"/>
                  </a:lnTo>
                  <a:lnTo>
                    <a:pt x="154" y="295"/>
                  </a:lnTo>
                  <a:lnTo>
                    <a:pt x="161" y="225"/>
                  </a:lnTo>
                  <a:lnTo>
                    <a:pt x="176" y="216"/>
                  </a:lnTo>
                  <a:lnTo>
                    <a:pt x="202" y="227"/>
                  </a:lnTo>
                  <a:lnTo>
                    <a:pt x="214" y="223"/>
                  </a:lnTo>
                </a:path>
              </a:pathLst>
            </a:custGeom>
            <a:grpFill/>
            <a:ln w="6350" cap="flat" cmpd="sng">
              <a:solidFill>
                <a:schemeClr val="tx1">
                  <a:lumMod val="50000"/>
                  <a:lumOff val="50000"/>
                </a:schemeClr>
              </a:solidFill>
              <a:prstDash val="solid"/>
              <a:round/>
              <a:headEnd type="none" w="sm" len="sm"/>
              <a:tailEnd type="none" w="sm" len="sm"/>
            </a:ln>
          </p:spPr>
          <p:txBody>
            <a:bodyPr/>
            <a:lstStyle/>
            <a:p>
              <a:pPr>
                <a:lnSpc>
                  <a:spcPct val="120000"/>
                </a:lnSpc>
              </a:pPr>
              <a:endParaRPr lang="zh-CN" altLang="en-US" sz="525">
                <a:gradFill>
                  <a:gsLst>
                    <a:gs pos="50000">
                      <a:schemeClr val="accent2"/>
                    </a:gs>
                    <a:gs pos="0">
                      <a:schemeClr val="accent1"/>
                    </a:gs>
                    <a:gs pos="100000">
                      <a:schemeClr val="accent3"/>
                    </a:gs>
                  </a:gsLst>
                  <a:lin ang="5400000" scaled="1"/>
                </a:gradFill>
                <a:cs typeface="+mn-ea"/>
                <a:sym typeface="+mn-lt"/>
              </a:endParaRPr>
            </a:p>
          </p:txBody>
        </p:sp>
        <p:sp>
          <p:nvSpPr>
            <p:cNvPr id="131" name="Freeform 1094"/>
            <p:cNvSpPr/>
            <p:nvPr/>
          </p:nvSpPr>
          <p:spPr bwMode="auto">
            <a:xfrm rot="356891">
              <a:off x="5556958" y="964881"/>
              <a:ext cx="2826463" cy="2594437"/>
            </a:xfrm>
            <a:custGeom>
              <a:avLst/>
              <a:gdLst>
                <a:gd name="T0" fmla="*/ 428 w 1876"/>
                <a:gd name="T1" fmla="*/ 1194 h 1700"/>
                <a:gd name="T2" fmla="*/ 484 w 1876"/>
                <a:gd name="T3" fmla="*/ 1090 h 1700"/>
                <a:gd name="T4" fmla="*/ 524 w 1876"/>
                <a:gd name="T5" fmla="*/ 1187 h 1700"/>
                <a:gd name="T6" fmla="*/ 577 w 1876"/>
                <a:gd name="T7" fmla="*/ 1208 h 1700"/>
                <a:gd name="T8" fmla="*/ 644 w 1876"/>
                <a:gd name="T9" fmla="*/ 1104 h 1700"/>
                <a:gd name="T10" fmla="*/ 712 w 1876"/>
                <a:gd name="T11" fmla="*/ 1069 h 1700"/>
                <a:gd name="T12" fmla="*/ 791 w 1876"/>
                <a:gd name="T13" fmla="*/ 1003 h 1700"/>
                <a:gd name="T14" fmla="*/ 839 w 1876"/>
                <a:gd name="T15" fmla="*/ 938 h 1700"/>
                <a:gd name="T16" fmla="*/ 885 w 1876"/>
                <a:gd name="T17" fmla="*/ 865 h 1700"/>
                <a:gd name="T18" fmla="*/ 930 w 1876"/>
                <a:gd name="T19" fmla="*/ 868 h 1700"/>
                <a:gd name="T20" fmla="*/ 985 w 1876"/>
                <a:gd name="T21" fmla="*/ 851 h 1700"/>
                <a:gd name="T22" fmla="*/ 1052 w 1876"/>
                <a:gd name="T23" fmla="*/ 844 h 1700"/>
                <a:gd name="T24" fmla="*/ 1116 w 1876"/>
                <a:gd name="T25" fmla="*/ 869 h 1700"/>
                <a:gd name="T26" fmla="*/ 1150 w 1876"/>
                <a:gd name="T27" fmla="*/ 843 h 1700"/>
                <a:gd name="T28" fmla="*/ 1217 w 1876"/>
                <a:gd name="T29" fmla="*/ 777 h 1700"/>
                <a:gd name="T30" fmla="*/ 1276 w 1876"/>
                <a:gd name="T31" fmla="*/ 743 h 1700"/>
                <a:gd name="T32" fmla="*/ 1291 w 1876"/>
                <a:gd name="T33" fmla="*/ 686 h 1700"/>
                <a:gd name="T34" fmla="*/ 1220 w 1876"/>
                <a:gd name="T35" fmla="*/ 646 h 1700"/>
                <a:gd name="T36" fmla="*/ 1202 w 1876"/>
                <a:gd name="T37" fmla="*/ 564 h 1700"/>
                <a:gd name="T38" fmla="*/ 1224 w 1876"/>
                <a:gd name="T39" fmla="*/ 536 h 1700"/>
                <a:gd name="T40" fmla="*/ 1232 w 1876"/>
                <a:gd name="T41" fmla="*/ 473 h 1700"/>
                <a:gd name="T42" fmla="*/ 1232 w 1876"/>
                <a:gd name="T43" fmla="*/ 457 h 1700"/>
                <a:gd name="T44" fmla="*/ 1250 w 1876"/>
                <a:gd name="T45" fmla="*/ 336 h 1700"/>
                <a:gd name="T46" fmla="*/ 1275 w 1876"/>
                <a:gd name="T47" fmla="*/ 348 h 1700"/>
                <a:gd name="T48" fmla="*/ 1284 w 1876"/>
                <a:gd name="T49" fmla="*/ 191 h 1700"/>
                <a:gd name="T50" fmla="*/ 1200 w 1876"/>
                <a:gd name="T51" fmla="*/ 124 h 1700"/>
                <a:gd name="T52" fmla="*/ 1135 w 1876"/>
                <a:gd name="T53" fmla="*/ 83 h 1700"/>
                <a:gd name="T54" fmla="*/ 1072 w 1876"/>
                <a:gd name="T55" fmla="*/ 63 h 1700"/>
                <a:gd name="T56" fmla="*/ 1061 w 1876"/>
                <a:gd name="T57" fmla="*/ 0 h 1700"/>
                <a:gd name="T58" fmla="*/ 1035 w 1876"/>
                <a:gd name="T59" fmla="*/ 63 h 1700"/>
                <a:gd name="T60" fmla="*/ 1004 w 1876"/>
                <a:gd name="T61" fmla="*/ 232 h 1700"/>
                <a:gd name="T62" fmla="*/ 918 w 1876"/>
                <a:gd name="T63" fmla="*/ 298 h 1700"/>
                <a:gd name="T64" fmla="*/ 861 w 1876"/>
                <a:gd name="T65" fmla="*/ 419 h 1700"/>
                <a:gd name="T66" fmla="*/ 950 w 1876"/>
                <a:gd name="T67" fmla="*/ 440 h 1700"/>
                <a:gd name="T68" fmla="*/ 1076 w 1876"/>
                <a:gd name="T69" fmla="*/ 484 h 1700"/>
                <a:gd name="T70" fmla="*/ 987 w 1876"/>
                <a:gd name="T71" fmla="*/ 523 h 1700"/>
                <a:gd name="T72" fmla="*/ 915 w 1876"/>
                <a:gd name="T73" fmla="*/ 573 h 1700"/>
                <a:gd name="T74" fmla="*/ 820 w 1876"/>
                <a:gd name="T75" fmla="*/ 663 h 1700"/>
                <a:gd name="T76" fmla="*/ 707 w 1876"/>
                <a:gd name="T77" fmla="*/ 680 h 1700"/>
                <a:gd name="T78" fmla="*/ 683 w 1876"/>
                <a:gd name="T79" fmla="*/ 794 h 1700"/>
                <a:gd name="T80" fmla="*/ 508 w 1876"/>
                <a:gd name="T81" fmla="*/ 871 h 1700"/>
                <a:gd name="T82" fmla="*/ 361 w 1876"/>
                <a:gd name="T83" fmla="*/ 919 h 1700"/>
                <a:gd name="T84" fmla="*/ 130 w 1876"/>
                <a:gd name="T85" fmla="*/ 863 h 1700"/>
                <a:gd name="T86" fmla="*/ 7 w 1876"/>
                <a:gd name="T87" fmla="*/ 905 h 1700"/>
                <a:gd name="T88" fmla="*/ 77 w 1876"/>
                <a:gd name="T89" fmla="*/ 988 h 1700"/>
                <a:gd name="T90" fmla="*/ 147 w 1876"/>
                <a:gd name="T91" fmla="*/ 1021 h 1700"/>
                <a:gd name="T92" fmla="*/ 169 w 1876"/>
                <a:gd name="T93" fmla="*/ 1086 h 1700"/>
                <a:gd name="T94" fmla="*/ 242 w 1876"/>
                <a:gd name="T95" fmla="*/ 1130 h 1700"/>
                <a:gd name="T96" fmla="*/ 349 w 1876"/>
                <a:gd name="T97" fmla="*/ 1119 h 1700"/>
                <a:gd name="T98" fmla="*/ 314 w 1876"/>
                <a:gd name="T99" fmla="*/ 1178 h 1700"/>
                <a:gd name="T100" fmla="*/ 367 w 1876"/>
                <a:gd name="T101" fmla="*/ 1228 h 1700"/>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1876"/>
                <a:gd name="T154" fmla="*/ 0 h 1700"/>
                <a:gd name="T155" fmla="*/ 1876 w 1876"/>
                <a:gd name="T156" fmla="*/ 1700 h 1700"/>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1876" h="1700">
                  <a:moveTo>
                    <a:pt x="527" y="1694"/>
                  </a:moveTo>
                  <a:lnTo>
                    <a:pt x="553" y="1687"/>
                  </a:lnTo>
                  <a:lnTo>
                    <a:pt x="575" y="1678"/>
                  </a:lnTo>
                  <a:lnTo>
                    <a:pt x="613" y="1648"/>
                  </a:lnTo>
                  <a:lnTo>
                    <a:pt x="620" y="1598"/>
                  </a:lnTo>
                  <a:lnTo>
                    <a:pt x="641" y="1528"/>
                  </a:lnTo>
                  <a:lnTo>
                    <a:pt x="687" y="1497"/>
                  </a:lnTo>
                  <a:lnTo>
                    <a:pt x="694" y="1504"/>
                  </a:lnTo>
                  <a:lnTo>
                    <a:pt x="706" y="1552"/>
                  </a:lnTo>
                  <a:lnTo>
                    <a:pt x="685" y="1583"/>
                  </a:lnTo>
                  <a:lnTo>
                    <a:pt x="680" y="1612"/>
                  </a:lnTo>
                  <a:lnTo>
                    <a:pt x="751" y="1639"/>
                  </a:lnTo>
                  <a:lnTo>
                    <a:pt x="757" y="1658"/>
                  </a:lnTo>
                  <a:lnTo>
                    <a:pt x="799" y="1656"/>
                  </a:lnTo>
                  <a:lnTo>
                    <a:pt x="819" y="1660"/>
                  </a:lnTo>
                  <a:lnTo>
                    <a:pt x="828" y="1667"/>
                  </a:lnTo>
                  <a:lnTo>
                    <a:pt x="900" y="1564"/>
                  </a:lnTo>
                  <a:lnTo>
                    <a:pt x="919" y="1557"/>
                  </a:lnTo>
                  <a:lnTo>
                    <a:pt x="924" y="1544"/>
                  </a:lnTo>
                  <a:lnTo>
                    <a:pt x="922" y="1523"/>
                  </a:lnTo>
                  <a:lnTo>
                    <a:pt x="946" y="1489"/>
                  </a:lnTo>
                  <a:lnTo>
                    <a:pt x="991" y="1487"/>
                  </a:lnTo>
                  <a:lnTo>
                    <a:pt x="1010" y="1467"/>
                  </a:lnTo>
                  <a:lnTo>
                    <a:pt x="1020" y="1475"/>
                  </a:lnTo>
                  <a:lnTo>
                    <a:pt x="1046" y="1453"/>
                  </a:lnTo>
                  <a:lnTo>
                    <a:pt x="1062" y="1453"/>
                  </a:lnTo>
                  <a:lnTo>
                    <a:pt x="1110" y="1383"/>
                  </a:lnTo>
                  <a:lnTo>
                    <a:pt x="1134" y="1385"/>
                  </a:lnTo>
                  <a:lnTo>
                    <a:pt x="1165" y="1363"/>
                  </a:lnTo>
                  <a:lnTo>
                    <a:pt x="1173" y="1371"/>
                  </a:lnTo>
                  <a:lnTo>
                    <a:pt x="1230" y="1343"/>
                  </a:lnTo>
                  <a:lnTo>
                    <a:pt x="1202" y="1294"/>
                  </a:lnTo>
                  <a:lnTo>
                    <a:pt x="1211" y="1246"/>
                  </a:lnTo>
                  <a:lnTo>
                    <a:pt x="1235" y="1195"/>
                  </a:lnTo>
                  <a:lnTo>
                    <a:pt x="1254" y="1186"/>
                  </a:lnTo>
                  <a:lnTo>
                    <a:pt x="1268" y="1193"/>
                  </a:lnTo>
                  <a:lnTo>
                    <a:pt x="1268" y="1229"/>
                  </a:lnTo>
                  <a:lnTo>
                    <a:pt x="1283" y="1239"/>
                  </a:lnTo>
                  <a:lnTo>
                    <a:pt x="1319" y="1212"/>
                  </a:lnTo>
                  <a:lnTo>
                    <a:pt x="1333" y="1197"/>
                  </a:lnTo>
                  <a:lnTo>
                    <a:pt x="1349" y="1204"/>
                  </a:lnTo>
                  <a:lnTo>
                    <a:pt x="1367" y="1188"/>
                  </a:lnTo>
                  <a:lnTo>
                    <a:pt x="1404" y="1186"/>
                  </a:lnTo>
                  <a:lnTo>
                    <a:pt x="1410" y="1173"/>
                  </a:lnTo>
                  <a:lnTo>
                    <a:pt x="1402" y="1154"/>
                  </a:lnTo>
                  <a:lnTo>
                    <a:pt x="1428" y="1127"/>
                  </a:lnTo>
                  <a:lnTo>
                    <a:pt x="1458" y="1111"/>
                  </a:lnTo>
                  <a:lnTo>
                    <a:pt x="1507" y="1164"/>
                  </a:lnTo>
                  <a:lnTo>
                    <a:pt x="1505" y="1184"/>
                  </a:lnTo>
                  <a:lnTo>
                    <a:pt x="1529" y="1222"/>
                  </a:lnTo>
                  <a:lnTo>
                    <a:pt x="1586" y="1226"/>
                  </a:lnTo>
                  <a:lnTo>
                    <a:pt x="1599" y="1200"/>
                  </a:lnTo>
                  <a:lnTo>
                    <a:pt x="1584" y="1123"/>
                  </a:lnTo>
                  <a:lnTo>
                    <a:pt x="1597" y="1109"/>
                  </a:lnTo>
                  <a:lnTo>
                    <a:pt x="1623" y="1127"/>
                  </a:lnTo>
                  <a:lnTo>
                    <a:pt x="1647" y="1162"/>
                  </a:lnTo>
                  <a:lnTo>
                    <a:pt x="1685" y="1104"/>
                  </a:lnTo>
                  <a:lnTo>
                    <a:pt x="1702" y="1101"/>
                  </a:lnTo>
                  <a:lnTo>
                    <a:pt x="1730" y="1072"/>
                  </a:lnTo>
                  <a:lnTo>
                    <a:pt x="1744" y="1072"/>
                  </a:lnTo>
                  <a:lnTo>
                    <a:pt x="1768" y="1048"/>
                  </a:lnTo>
                  <a:lnTo>
                    <a:pt x="1781" y="1048"/>
                  </a:lnTo>
                  <a:lnTo>
                    <a:pt x="1794" y="1025"/>
                  </a:lnTo>
                  <a:lnTo>
                    <a:pt x="1829" y="1025"/>
                  </a:lnTo>
                  <a:lnTo>
                    <a:pt x="1860" y="995"/>
                  </a:lnTo>
                  <a:lnTo>
                    <a:pt x="1875" y="979"/>
                  </a:lnTo>
                  <a:lnTo>
                    <a:pt x="1875" y="961"/>
                  </a:lnTo>
                  <a:lnTo>
                    <a:pt x="1850" y="947"/>
                  </a:lnTo>
                  <a:lnTo>
                    <a:pt x="1850" y="915"/>
                  </a:lnTo>
                  <a:lnTo>
                    <a:pt x="1805" y="858"/>
                  </a:lnTo>
                  <a:lnTo>
                    <a:pt x="1761" y="899"/>
                  </a:lnTo>
                  <a:lnTo>
                    <a:pt x="1748" y="891"/>
                  </a:lnTo>
                  <a:lnTo>
                    <a:pt x="1745" y="867"/>
                  </a:lnTo>
                  <a:lnTo>
                    <a:pt x="1728" y="840"/>
                  </a:lnTo>
                  <a:lnTo>
                    <a:pt x="1723" y="809"/>
                  </a:lnTo>
                  <a:lnTo>
                    <a:pt x="1723" y="778"/>
                  </a:lnTo>
                  <a:lnTo>
                    <a:pt x="1693" y="756"/>
                  </a:lnTo>
                  <a:lnTo>
                    <a:pt x="1689" y="742"/>
                  </a:lnTo>
                  <a:lnTo>
                    <a:pt x="1697" y="723"/>
                  </a:lnTo>
                  <a:lnTo>
                    <a:pt x="1754" y="740"/>
                  </a:lnTo>
                  <a:lnTo>
                    <a:pt x="1757" y="711"/>
                  </a:lnTo>
                  <a:lnTo>
                    <a:pt x="1776" y="689"/>
                  </a:lnTo>
                  <a:lnTo>
                    <a:pt x="1764" y="677"/>
                  </a:lnTo>
                  <a:lnTo>
                    <a:pt x="1766" y="653"/>
                  </a:lnTo>
                  <a:lnTo>
                    <a:pt x="1794" y="639"/>
                  </a:lnTo>
                  <a:lnTo>
                    <a:pt x="1800" y="631"/>
                  </a:lnTo>
                  <a:lnTo>
                    <a:pt x="1797" y="622"/>
                  </a:lnTo>
                  <a:lnTo>
                    <a:pt x="1766" y="631"/>
                  </a:lnTo>
                  <a:lnTo>
                    <a:pt x="1711" y="590"/>
                  </a:lnTo>
                  <a:lnTo>
                    <a:pt x="1709" y="580"/>
                  </a:lnTo>
                  <a:lnTo>
                    <a:pt x="1735" y="547"/>
                  </a:lnTo>
                  <a:lnTo>
                    <a:pt x="1790" y="463"/>
                  </a:lnTo>
                  <a:lnTo>
                    <a:pt x="1794" y="456"/>
                  </a:lnTo>
                  <a:lnTo>
                    <a:pt x="1802" y="456"/>
                  </a:lnTo>
                  <a:lnTo>
                    <a:pt x="1821" y="478"/>
                  </a:lnTo>
                  <a:lnTo>
                    <a:pt x="1826" y="480"/>
                  </a:lnTo>
                  <a:lnTo>
                    <a:pt x="1826" y="378"/>
                  </a:lnTo>
                  <a:lnTo>
                    <a:pt x="1845" y="370"/>
                  </a:lnTo>
                  <a:lnTo>
                    <a:pt x="1845" y="330"/>
                  </a:lnTo>
                  <a:lnTo>
                    <a:pt x="1840" y="264"/>
                  </a:lnTo>
                  <a:lnTo>
                    <a:pt x="1862" y="176"/>
                  </a:lnTo>
                  <a:lnTo>
                    <a:pt x="1797" y="125"/>
                  </a:lnTo>
                  <a:lnTo>
                    <a:pt x="1745" y="169"/>
                  </a:lnTo>
                  <a:lnTo>
                    <a:pt x="1719" y="171"/>
                  </a:lnTo>
                  <a:lnTo>
                    <a:pt x="1706" y="187"/>
                  </a:lnTo>
                  <a:lnTo>
                    <a:pt x="1663" y="180"/>
                  </a:lnTo>
                  <a:lnTo>
                    <a:pt x="1640" y="154"/>
                  </a:lnTo>
                  <a:lnTo>
                    <a:pt x="1627" y="114"/>
                  </a:lnTo>
                  <a:lnTo>
                    <a:pt x="1630" y="99"/>
                  </a:lnTo>
                  <a:lnTo>
                    <a:pt x="1594" y="77"/>
                  </a:lnTo>
                  <a:lnTo>
                    <a:pt x="1575" y="110"/>
                  </a:lnTo>
                  <a:lnTo>
                    <a:pt x="1537" y="87"/>
                  </a:lnTo>
                  <a:lnTo>
                    <a:pt x="1531" y="81"/>
                  </a:lnTo>
                  <a:lnTo>
                    <a:pt x="1553" y="21"/>
                  </a:lnTo>
                  <a:lnTo>
                    <a:pt x="1536" y="0"/>
                  </a:lnTo>
                  <a:lnTo>
                    <a:pt x="1520" y="0"/>
                  </a:lnTo>
                  <a:lnTo>
                    <a:pt x="1481" y="26"/>
                  </a:lnTo>
                  <a:lnTo>
                    <a:pt x="1448" y="77"/>
                  </a:lnTo>
                  <a:lnTo>
                    <a:pt x="1460" y="84"/>
                  </a:lnTo>
                  <a:lnTo>
                    <a:pt x="1484" y="87"/>
                  </a:lnTo>
                  <a:lnTo>
                    <a:pt x="1505" y="137"/>
                  </a:lnTo>
                  <a:lnTo>
                    <a:pt x="1494" y="158"/>
                  </a:lnTo>
                  <a:lnTo>
                    <a:pt x="1474" y="187"/>
                  </a:lnTo>
                  <a:lnTo>
                    <a:pt x="1439" y="320"/>
                  </a:lnTo>
                  <a:lnTo>
                    <a:pt x="1452" y="342"/>
                  </a:lnTo>
                  <a:lnTo>
                    <a:pt x="1441" y="359"/>
                  </a:lnTo>
                  <a:lnTo>
                    <a:pt x="1360" y="419"/>
                  </a:lnTo>
                  <a:lnTo>
                    <a:pt x="1316" y="412"/>
                  </a:lnTo>
                  <a:lnTo>
                    <a:pt x="1292" y="403"/>
                  </a:lnTo>
                  <a:lnTo>
                    <a:pt x="1288" y="414"/>
                  </a:lnTo>
                  <a:lnTo>
                    <a:pt x="1252" y="557"/>
                  </a:lnTo>
                  <a:lnTo>
                    <a:pt x="1235" y="578"/>
                  </a:lnTo>
                  <a:lnTo>
                    <a:pt x="1244" y="602"/>
                  </a:lnTo>
                  <a:lnTo>
                    <a:pt x="1266" y="622"/>
                  </a:lnTo>
                  <a:lnTo>
                    <a:pt x="1303" y="602"/>
                  </a:lnTo>
                  <a:lnTo>
                    <a:pt x="1362" y="607"/>
                  </a:lnTo>
                  <a:lnTo>
                    <a:pt x="1380" y="578"/>
                  </a:lnTo>
                  <a:lnTo>
                    <a:pt x="1410" y="569"/>
                  </a:lnTo>
                  <a:lnTo>
                    <a:pt x="1470" y="590"/>
                  </a:lnTo>
                  <a:lnTo>
                    <a:pt x="1542" y="668"/>
                  </a:lnTo>
                  <a:lnTo>
                    <a:pt x="1542" y="684"/>
                  </a:lnTo>
                  <a:lnTo>
                    <a:pt x="1527" y="694"/>
                  </a:lnTo>
                  <a:lnTo>
                    <a:pt x="1443" y="699"/>
                  </a:lnTo>
                  <a:lnTo>
                    <a:pt x="1415" y="721"/>
                  </a:lnTo>
                  <a:lnTo>
                    <a:pt x="1393" y="718"/>
                  </a:lnTo>
                  <a:lnTo>
                    <a:pt x="1378" y="742"/>
                  </a:lnTo>
                  <a:lnTo>
                    <a:pt x="1338" y="752"/>
                  </a:lnTo>
                  <a:lnTo>
                    <a:pt x="1312" y="790"/>
                  </a:lnTo>
                  <a:lnTo>
                    <a:pt x="1307" y="820"/>
                  </a:lnTo>
                  <a:lnTo>
                    <a:pt x="1250" y="858"/>
                  </a:lnTo>
                  <a:lnTo>
                    <a:pt x="1216" y="862"/>
                  </a:lnTo>
                  <a:lnTo>
                    <a:pt x="1176" y="915"/>
                  </a:lnTo>
                  <a:lnTo>
                    <a:pt x="1139" y="937"/>
                  </a:lnTo>
                  <a:lnTo>
                    <a:pt x="1067" y="921"/>
                  </a:lnTo>
                  <a:lnTo>
                    <a:pt x="1042" y="911"/>
                  </a:lnTo>
                  <a:lnTo>
                    <a:pt x="1014" y="939"/>
                  </a:lnTo>
                  <a:lnTo>
                    <a:pt x="1000" y="990"/>
                  </a:lnTo>
                  <a:lnTo>
                    <a:pt x="1041" y="1048"/>
                  </a:lnTo>
                  <a:lnTo>
                    <a:pt x="1014" y="1074"/>
                  </a:lnTo>
                  <a:lnTo>
                    <a:pt x="979" y="1096"/>
                  </a:lnTo>
                  <a:lnTo>
                    <a:pt x="926" y="1162"/>
                  </a:lnTo>
                  <a:lnTo>
                    <a:pt x="859" y="1193"/>
                  </a:lnTo>
                  <a:lnTo>
                    <a:pt x="747" y="1204"/>
                  </a:lnTo>
                  <a:lnTo>
                    <a:pt x="728" y="1202"/>
                  </a:lnTo>
                  <a:lnTo>
                    <a:pt x="599" y="1257"/>
                  </a:lnTo>
                  <a:lnTo>
                    <a:pt x="541" y="1294"/>
                  </a:lnTo>
                  <a:lnTo>
                    <a:pt x="522" y="1285"/>
                  </a:lnTo>
                  <a:lnTo>
                    <a:pt x="517" y="1268"/>
                  </a:lnTo>
                  <a:lnTo>
                    <a:pt x="438" y="1263"/>
                  </a:lnTo>
                  <a:lnTo>
                    <a:pt x="345" y="1234"/>
                  </a:lnTo>
                  <a:lnTo>
                    <a:pt x="321" y="1207"/>
                  </a:lnTo>
                  <a:lnTo>
                    <a:pt x="187" y="1191"/>
                  </a:lnTo>
                  <a:lnTo>
                    <a:pt x="163" y="1202"/>
                  </a:lnTo>
                  <a:lnTo>
                    <a:pt x="1" y="1186"/>
                  </a:lnTo>
                  <a:lnTo>
                    <a:pt x="0" y="1210"/>
                  </a:lnTo>
                  <a:lnTo>
                    <a:pt x="10" y="1248"/>
                  </a:lnTo>
                  <a:lnTo>
                    <a:pt x="3" y="1310"/>
                  </a:lnTo>
                  <a:lnTo>
                    <a:pt x="50" y="1378"/>
                  </a:lnTo>
                  <a:lnTo>
                    <a:pt x="74" y="1393"/>
                  </a:lnTo>
                  <a:lnTo>
                    <a:pt x="110" y="1364"/>
                  </a:lnTo>
                  <a:lnTo>
                    <a:pt x="189" y="1364"/>
                  </a:lnTo>
                  <a:lnTo>
                    <a:pt x="209" y="1371"/>
                  </a:lnTo>
                  <a:lnTo>
                    <a:pt x="220" y="1389"/>
                  </a:lnTo>
                  <a:lnTo>
                    <a:pt x="211" y="1409"/>
                  </a:lnTo>
                  <a:lnTo>
                    <a:pt x="168" y="1444"/>
                  </a:lnTo>
                  <a:lnTo>
                    <a:pt x="172" y="1462"/>
                  </a:lnTo>
                  <a:lnTo>
                    <a:pt x="223" y="1499"/>
                  </a:lnTo>
                  <a:lnTo>
                    <a:pt x="242" y="1499"/>
                  </a:lnTo>
                  <a:lnTo>
                    <a:pt x="249" y="1508"/>
                  </a:lnTo>
                  <a:lnTo>
                    <a:pt x="244" y="1523"/>
                  </a:lnTo>
                  <a:lnTo>
                    <a:pt x="275" y="1548"/>
                  </a:lnTo>
                  <a:lnTo>
                    <a:pt x="347" y="1559"/>
                  </a:lnTo>
                  <a:lnTo>
                    <a:pt x="383" y="1550"/>
                  </a:lnTo>
                  <a:lnTo>
                    <a:pt x="426" y="1506"/>
                  </a:lnTo>
                  <a:lnTo>
                    <a:pt x="479" y="1511"/>
                  </a:lnTo>
                  <a:lnTo>
                    <a:pt x="501" y="1544"/>
                  </a:lnTo>
                  <a:lnTo>
                    <a:pt x="488" y="1574"/>
                  </a:lnTo>
                  <a:lnTo>
                    <a:pt x="493" y="1593"/>
                  </a:lnTo>
                  <a:lnTo>
                    <a:pt x="464" y="1610"/>
                  </a:lnTo>
                  <a:lnTo>
                    <a:pt x="450" y="1625"/>
                  </a:lnTo>
                  <a:lnTo>
                    <a:pt x="455" y="1663"/>
                  </a:lnTo>
                  <a:lnTo>
                    <a:pt x="505" y="1699"/>
                  </a:lnTo>
                  <a:lnTo>
                    <a:pt x="527" y="1694"/>
                  </a:lnTo>
                </a:path>
              </a:pathLst>
            </a:custGeom>
            <a:grpFill/>
            <a:ln w="6350" cap="flat" cmpd="sng">
              <a:solidFill>
                <a:schemeClr val="tx1">
                  <a:lumMod val="50000"/>
                  <a:lumOff val="50000"/>
                </a:schemeClr>
              </a:solidFill>
              <a:prstDash val="solid"/>
              <a:round/>
              <a:headEnd type="none" w="sm" len="sm"/>
              <a:tailEnd type="none" w="sm" len="sm"/>
            </a:ln>
          </p:spPr>
          <p:txBody>
            <a:bodyPr/>
            <a:lstStyle/>
            <a:p>
              <a:pPr>
                <a:lnSpc>
                  <a:spcPct val="120000"/>
                </a:lnSpc>
              </a:pPr>
              <a:endParaRPr lang="zh-CN" altLang="en-US" sz="525">
                <a:gradFill>
                  <a:gsLst>
                    <a:gs pos="50000">
                      <a:schemeClr val="accent2"/>
                    </a:gs>
                    <a:gs pos="0">
                      <a:schemeClr val="accent1"/>
                    </a:gs>
                    <a:gs pos="100000">
                      <a:schemeClr val="accent3"/>
                    </a:gs>
                  </a:gsLst>
                  <a:lin ang="5400000" scaled="1"/>
                </a:gradFill>
                <a:cs typeface="+mn-ea"/>
                <a:sym typeface="+mn-lt"/>
              </a:endParaRPr>
            </a:p>
          </p:txBody>
        </p:sp>
        <p:sp>
          <p:nvSpPr>
            <p:cNvPr id="132" name="Freeform 1095"/>
            <p:cNvSpPr/>
            <p:nvPr/>
          </p:nvSpPr>
          <p:spPr bwMode="auto">
            <a:xfrm rot="356891">
              <a:off x="7865835" y="2548769"/>
              <a:ext cx="738890" cy="728890"/>
            </a:xfrm>
            <a:custGeom>
              <a:avLst/>
              <a:gdLst>
                <a:gd name="T0" fmla="*/ 283 w 491"/>
                <a:gd name="T1" fmla="*/ 240 h 478"/>
                <a:gd name="T2" fmla="*/ 319 w 491"/>
                <a:gd name="T3" fmla="*/ 184 h 478"/>
                <a:gd name="T4" fmla="*/ 341 w 491"/>
                <a:gd name="T5" fmla="*/ 156 h 478"/>
                <a:gd name="T6" fmla="*/ 338 w 491"/>
                <a:gd name="T7" fmla="*/ 129 h 478"/>
                <a:gd name="T8" fmla="*/ 314 w 491"/>
                <a:gd name="T9" fmla="*/ 101 h 478"/>
                <a:gd name="T10" fmla="*/ 310 w 491"/>
                <a:gd name="T11" fmla="*/ 76 h 478"/>
                <a:gd name="T12" fmla="*/ 267 w 491"/>
                <a:gd name="T13" fmla="*/ 14 h 478"/>
                <a:gd name="T14" fmla="*/ 265 w 491"/>
                <a:gd name="T15" fmla="*/ 20 h 478"/>
                <a:gd name="T16" fmla="*/ 255 w 491"/>
                <a:gd name="T17" fmla="*/ 31 h 478"/>
                <a:gd name="T18" fmla="*/ 237 w 491"/>
                <a:gd name="T19" fmla="*/ 8 h 478"/>
                <a:gd name="T20" fmla="*/ 210 w 491"/>
                <a:gd name="T21" fmla="*/ 0 h 478"/>
                <a:gd name="T22" fmla="*/ 210 w 491"/>
                <a:gd name="T23" fmla="*/ 8 h 478"/>
                <a:gd name="T24" fmla="*/ 210 w 491"/>
                <a:gd name="T25" fmla="*/ 20 h 478"/>
                <a:gd name="T26" fmla="*/ 198 w 491"/>
                <a:gd name="T27" fmla="*/ 31 h 478"/>
                <a:gd name="T28" fmla="*/ 177 w 491"/>
                <a:gd name="T29" fmla="*/ 53 h 478"/>
                <a:gd name="T30" fmla="*/ 154 w 491"/>
                <a:gd name="T31" fmla="*/ 53 h 478"/>
                <a:gd name="T32" fmla="*/ 144 w 491"/>
                <a:gd name="T33" fmla="*/ 70 h 478"/>
                <a:gd name="T34" fmla="*/ 136 w 491"/>
                <a:gd name="T35" fmla="*/ 70 h 478"/>
                <a:gd name="T36" fmla="*/ 119 w 491"/>
                <a:gd name="T37" fmla="*/ 88 h 478"/>
                <a:gd name="T38" fmla="*/ 109 w 491"/>
                <a:gd name="T39" fmla="*/ 88 h 478"/>
                <a:gd name="T40" fmla="*/ 89 w 491"/>
                <a:gd name="T41" fmla="*/ 109 h 478"/>
                <a:gd name="T42" fmla="*/ 77 w 491"/>
                <a:gd name="T43" fmla="*/ 111 h 478"/>
                <a:gd name="T44" fmla="*/ 51 w 491"/>
                <a:gd name="T45" fmla="*/ 153 h 478"/>
                <a:gd name="T46" fmla="*/ 35 w 491"/>
                <a:gd name="T47" fmla="*/ 128 h 478"/>
                <a:gd name="T48" fmla="*/ 16 w 491"/>
                <a:gd name="T49" fmla="*/ 115 h 478"/>
                <a:gd name="T50" fmla="*/ 8 w 491"/>
                <a:gd name="T51" fmla="*/ 124 h 478"/>
                <a:gd name="T52" fmla="*/ 18 w 491"/>
                <a:gd name="T53" fmla="*/ 180 h 478"/>
                <a:gd name="T54" fmla="*/ 10 w 491"/>
                <a:gd name="T55" fmla="*/ 200 h 478"/>
                <a:gd name="T56" fmla="*/ 0 w 491"/>
                <a:gd name="T57" fmla="*/ 228 h 478"/>
                <a:gd name="T58" fmla="*/ 26 w 491"/>
                <a:gd name="T59" fmla="*/ 245 h 478"/>
                <a:gd name="T60" fmla="*/ 39 w 491"/>
                <a:gd name="T61" fmla="*/ 248 h 478"/>
                <a:gd name="T62" fmla="*/ 58 w 491"/>
                <a:gd name="T63" fmla="*/ 275 h 478"/>
                <a:gd name="T64" fmla="*/ 71 w 491"/>
                <a:gd name="T65" fmla="*/ 266 h 478"/>
                <a:gd name="T66" fmla="*/ 93 w 491"/>
                <a:gd name="T67" fmla="*/ 240 h 478"/>
                <a:gd name="T68" fmla="*/ 113 w 491"/>
                <a:gd name="T69" fmla="*/ 201 h 478"/>
                <a:gd name="T70" fmla="*/ 151 w 491"/>
                <a:gd name="T71" fmla="*/ 193 h 478"/>
                <a:gd name="T72" fmla="*/ 174 w 491"/>
                <a:gd name="T73" fmla="*/ 216 h 478"/>
                <a:gd name="T74" fmla="*/ 156 w 491"/>
                <a:gd name="T75" fmla="*/ 256 h 478"/>
                <a:gd name="T76" fmla="*/ 136 w 491"/>
                <a:gd name="T77" fmla="*/ 291 h 478"/>
                <a:gd name="T78" fmla="*/ 155 w 491"/>
                <a:gd name="T79" fmla="*/ 304 h 478"/>
                <a:gd name="T80" fmla="*/ 154 w 491"/>
                <a:gd name="T81" fmla="*/ 321 h 478"/>
                <a:gd name="T82" fmla="*/ 137 w 491"/>
                <a:gd name="T83" fmla="*/ 337 h 478"/>
                <a:gd name="T84" fmla="*/ 141 w 491"/>
                <a:gd name="T85" fmla="*/ 345 h 478"/>
                <a:gd name="T86" fmla="*/ 168 w 491"/>
                <a:gd name="T87" fmla="*/ 330 h 478"/>
                <a:gd name="T88" fmla="*/ 207 w 491"/>
                <a:gd name="T89" fmla="*/ 278 h 478"/>
                <a:gd name="T90" fmla="*/ 264 w 491"/>
                <a:gd name="T91" fmla="*/ 243 h 478"/>
                <a:gd name="T92" fmla="*/ 283 w 491"/>
                <a:gd name="T93" fmla="*/ 240 h 478"/>
                <a:gd name="T94" fmla="*/ 283 w 491"/>
                <a:gd name="T95" fmla="*/ 240 h 478"/>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491"/>
                <a:gd name="T145" fmla="*/ 0 h 478"/>
                <a:gd name="T146" fmla="*/ 491 w 491"/>
                <a:gd name="T147" fmla="*/ 478 h 478"/>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491" h="478">
                  <a:moveTo>
                    <a:pt x="406" y="331"/>
                  </a:moveTo>
                  <a:lnTo>
                    <a:pt x="458" y="254"/>
                  </a:lnTo>
                  <a:lnTo>
                    <a:pt x="490" y="216"/>
                  </a:lnTo>
                  <a:lnTo>
                    <a:pt x="485" y="178"/>
                  </a:lnTo>
                  <a:lnTo>
                    <a:pt x="451" y="139"/>
                  </a:lnTo>
                  <a:lnTo>
                    <a:pt x="446" y="106"/>
                  </a:lnTo>
                  <a:lnTo>
                    <a:pt x="384" y="20"/>
                  </a:lnTo>
                  <a:lnTo>
                    <a:pt x="380" y="28"/>
                  </a:lnTo>
                  <a:lnTo>
                    <a:pt x="367" y="42"/>
                  </a:lnTo>
                  <a:lnTo>
                    <a:pt x="341" y="11"/>
                  </a:lnTo>
                  <a:lnTo>
                    <a:pt x="303" y="0"/>
                  </a:lnTo>
                  <a:lnTo>
                    <a:pt x="301" y="11"/>
                  </a:lnTo>
                  <a:lnTo>
                    <a:pt x="301" y="28"/>
                  </a:lnTo>
                  <a:lnTo>
                    <a:pt x="286" y="44"/>
                  </a:lnTo>
                  <a:lnTo>
                    <a:pt x="255" y="74"/>
                  </a:lnTo>
                  <a:lnTo>
                    <a:pt x="221" y="74"/>
                  </a:lnTo>
                  <a:lnTo>
                    <a:pt x="207" y="97"/>
                  </a:lnTo>
                  <a:lnTo>
                    <a:pt x="195" y="97"/>
                  </a:lnTo>
                  <a:lnTo>
                    <a:pt x="171" y="122"/>
                  </a:lnTo>
                  <a:lnTo>
                    <a:pt x="157" y="122"/>
                  </a:lnTo>
                  <a:lnTo>
                    <a:pt x="129" y="150"/>
                  </a:lnTo>
                  <a:lnTo>
                    <a:pt x="111" y="154"/>
                  </a:lnTo>
                  <a:lnTo>
                    <a:pt x="74" y="212"/>
                  </a:lnTo>
                  <a:lnTo>
                    <a:pt x="50" y="177"/>
                  </a:lnTo>
                  <a:lnTo>
                    <a:pt x="23" y="159"/>
                  </a:lnTo>
                  <a:lnTo>
                    <a:pt x="11" y="172"/>
                  </a:lnTo>
                  <a:lnTo>
                    <a:pt x="26" y="250"/>
                  </a:lnTo>
                  <a:lnTo>
                    <a:pt x="13" y="276"/>
                  </a:lnTo>
                  <a:lnTo>
                    <a:pt x="0" y="315"/>
                  </a:lnTo>
                  <a:lnTo>
                    <a:pt x="37" y="339"/>
                  </a:lnTo>
                  <a:lnTo>
                    <a:pt x="57" y="342"/>
                  </a:lnTo>
                  <a:lnTo>
                    <a:pt x="83" y="380"/>
                  </a:lnTo>
                  <a:lnTo>
                    <a:pt x="102" y="368"/>
                  </a:lnTo>
                  <a:lnTo>
                    <a:pt x="133" y="331"/>
                  </a:lnTo>
                  <a:lnTo>
                    <a:pt x="164" y="278"/>
                  </a:lnTo>
                  <a:lnTo>
                    <a:pt x="217" y="267"/>
                  </a:lnTo>
                  <a:lnTo>
                    <a:pt x="250" y="300"/>
                  </a:lnTo>
                  <a:lnTo>
                    <a:pt x="225" y="353"/>
                  </a:lnTo>
                  <a:lnTo>
                    <a:pt x="195" y="402"/>
                  </a:lnTo>
                  <a:lnTo>
                    <a:pt x="223" y="421"/>
                  </a:lnTo>
                  <a:lnTo>
                    <a:pt x="221" y="445"/>
                  </a:lnTo>
                  <a:lnTo>
                    <a:pt x="198" y="467"/>
                  </a:lnTo>
                  <a:lnTo>
                    <a:pt x="203" y="477"/>
                  </a:lnTo>
                  <a:lnTo>
                    <a:pt x="243" y="457"/>
                  </a:lnTo>
                  <a:lnTo>
                    <a:pt x="298" y="384"/>
                  </a:lnTo>
                  <a:lnTo>
                    <a:pt x="379" y="337"/>
                  </a:lnTo>
                  <a:lnTo>
                    <a:pt x="406" y="331"/>
                  </a:lnTo>
                </a:path>
              </a:pathLst>
            </a:custGeom>
            <a:grpFill/>
            <a:ln w="6350" cap="flat" cmpd="sng">
              <a:solidFill>
                <a:schemeClr val="tx1">
                  <a:lumMod val="50000"/>
                  <a:lumOff val="50000"/>
                </a:schemeClr>
              </a:solidFill>
              <a:prstDash val="solid"/>
              <a:round/>
              <a:headEnd type="none" w="sm" len="sm"/>
              <a:tailEnd type="none" w="sm" len="sm"/>
            </a:ln>
          </p:spPr>
          <p:txBody>
            <a:bodyPr/>
            <a:lstStyle/>
            <a:p>
              <a:pPr>
                <a:lnSpc>
                  <a:spcPct val="120000"/>
                </a:lnSpc>
              </a:pPr>
              <a:endParaRPr lang="zh-CN" altLang="en-US" sz="525">
                <a:gradFill>
                  <a:gsLst>
                    <a:gs pos="50000">
                      <a:schemeClr val="accent2"/>
                    </a:gs>
                    <a:gs pos="0">
                      <a:schemeClr val="accent1"/>
                    </a:gs>
                    <a:gs pos="100000">
                      <a:schemeClr val="accent3"/>
                    </a:gs>
                  </a:gsLst>
                  <a:lin ang="5400000" scaled="1"/>
                </a:gradFill>
                <a:cs typeface="+mn-ea"/>
                <a:sym typeface="+mn-lt"/>
              </a:endParaRPr>
            </a:p>
          </p:txBody>
        </p:sp>
        <p:sp>
          <p:nvSpPr>
            <p:cNvPr id="133" name="Freeform 1096"/>
            <p:cNvSpPr/>
            <p:nvPr/>
          </p:nvSpPr>
          <p:spPr bwMode="auto">
            <a:xfrm rot="356891">
              <a:off x="8080696" y="2174886"/>
              <a:ext cx="1066719" cy="745879"/>
            </a:xfrm>
            <a:custGeom>
              <a:avLst/>
              <a:gdLst>
                <a:gd name="T0" fmla="*/ 477 w 709"/>
                <a:gd name="T1" fmla="*/ 98 h 488"/>
                <a:gd name="T2" fmla="*/ 438 w 709"/>
                <a:gd name="T3" fmla="*/ 91 h 488"/>
                <a:gd name="T4" fmla="*/ 423 w 709"/>
                <a:gd name="T5" fmla="*/ 87 h 488"/>
                <a:gd name="T6" fmla="*/ 390 w 709"/>
                <a:gd name="T7" fmla="*/ 109 h 488"/>
                <a:gd name="T8" fmla="*/ 375 w 709"/>
                <a:gd name="T9" fmla="*/ 118 h 488"/>
                <a:gd name="T10" fmla="*/ 345 w 709"/>
                <a:gd name="T11" fmla="*/ 94 h 488"/>
                <a:gd name="T12" fmla="*/ 319 w 709"/>
                <a:gd name="T13" fmla="*/ 69 h 488"/>
                <a:gd name="T14" fmla="*/ 313 w 709"/>
                <a:gd name="T15" fmla="*/ 103 h 488"/>
                <a:gd name="T16" fmla="*/ 286 w 709"/>
                <a:gd name="T17" fmla="*/ 69 h 488"/>
                <a:gd name="T18" fmla="*/ 264 w 709"/>
                <a:gd name="T19" fmla="*/ 46 h 488"/>
                <a:gd name="T20" fmla="*/ 213 w 709"/>
                <a:gd name="T21" fmla="*/ 46 h 488"/>
                <a:gd name="T22" fmla="*/ 187 w 709"/>
                <a:gd name="T23" fmla="*/ 26 h 488"/>
                <a:gd name="T24" fmla="*/ 150 w 709"/>
                <a:gd name="T25" fmla="*/ 40 h 488"/>
                <a:gd name="T26" fmla="*/ 112 w 709"/>
                <a:gd name="T27" fmla="*/ 30 h 488"/>
                <a:gd name="T28" fmla="*/ 60 w 709"/>
                <a:gd name="T29" fmla="*/ 7 h 488"/>
                <a:gd name="T30" fmla="*/ 45 w 709"/>
                <a:gd name="T31" fmla="*/ 44 h 488"/>
                <a:gd name="T32" fmla="*/ 0 w 709"/>
                <a:gd name="T33" fmla="*/ 46 h 488"/>
                <a:gd name="T34" fmla="*/ 24 w 709"/>
                <a:gd name="T35" fmla="*/ 72 h 488"/>
                <a:gd name="T36" fmla="*/ 27 w 709"/>
                <a:gd name="T37" fmla="*/ 117 h 488"/>
                <a:gd name="T38" fmla="*/ 40 w 709"/>
                <a:gd name="T39" fmla="*/ 154 h 488"/>
                <a:gd name="T40" fmla="*/ 80 w 709"/>
                <a:gd name="T41" fmla="*/ 130 h 488"/>
                <a:gd name="T42" fmla="*/ 112 w 709"/>
                <a:gd name="T43" fmla="*/ 195 h 488"/>
                <a:gd name="T44" fmla="*/ 130 w 709"/>
                <a:gd name="T45" fmla="*/ 197 h 488"/>
                <a:gd name="T46" fmla="*/ 175 w 709"/>
                <a:gd name="T47" fmla="*/ 228 h 488"/>
                <a:gd name="T48" fmla="*/ 187 w 709"/>
                <a:gd name="T49" fmla="*/ 212 h 488"/>
                <a:gd name="T50" fmla="*/ 233 w 709"/>
                <a:gd name="T51" fmla="*/ 298 h 488"/>
                <a:gd name="T52" fmla="*/ 260 w 709"/>
                <a:gd name="T53" fmla="*/ 354 h 488"/>
                <a:gd name="T54" fmla="*/ 301 w 709"/>
                <a:gd name="T55" fmla="*/ 280 h 488"/>
                <a:gd name="T56" fmla="*/ 332 w 709"/>
                <a:gd name="T57" fmla="*/ 290 h 488"/>
                <a:gd name="T58" fmla="*/ 380 w 709"/>
                <a:gd name="T59" fmla="*/ 273 h 488"/>
                <a:gd name="T60" fmla="*/ 368 w 709"/>
                <a:gd name="T61" fmla="*/ 240 h 488"/>
                <a:gd name="T62" fmla="*/ 413 w 709"/>
                <a:gd name="T63" fmla="*/ 202 h 488"/>
                <a:gd name="T64" fmla="*/ 430 w 709"/>
                <a:gd name="T65" fmla="*/ 166 h 488"/>
                <a:gd name="T66" fmla="*/ 446 w 709"/>
                <a:gd name="T67" fmla="*/ 146 h 488"/>
                <a:gd name="T68" fmla="*/ 463 w 709"/>
                <a:gd name="T69" fmla="*/ 164 h 488"/>
                <a:gd name="T70" fmla="*/ 492 w 709"/>
                <a:gd name="T71" fmla="*/ 107 h 488"/>
                <a:gd name="T72" fmla="*/ 490 w 709"/>
                <a:gd name="T73" fmla="*/ 98 h 488"/>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709"/>
                <a:gd name="T112" fmla="*/ 0 h 488"/>
                <a:gd name="T113" fmla="*/ 709 w 709"/>
                <a:gd name="T114" fmla="*/ 488 h 488"/>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709" h="488">
                  <a:moveTo>
                    <a:pt x="704" y="135"/>
                  </a:moveTo>
                  <a:lnTo>
                    <a:pt x="686" y="135"/>
                  </a:lnTo>
                  <a:lnTo>
                    <a:pt x="664" y="135"/>
                  </a:lnTo>
                  <a:lnTo>
                    <a:pt x="631" y="125"/>
                  </a:lnTo>
                  <a:lnTo>
                    <a:pt x="620" y="105"/>
                  </a:lnTo>
                  <a:lnTo>
                    <a:pt x="609" y="120"/>
                  </a:lnTo>
                  <a:lnTo>
                    <a:pt x="594" y="110"/>
                  </a:lnTo>
                  <a:lnTo>
                    <a:pt x="561" y="149"/>
                  </a:lnTo>
                  <a:lnTo>
                    <a:pt x="554" y="161"/>
                  </a:lnTo>
                  <a:lnTo>
                    <a:pt x="539" y="162"/>
                  </a:lnTo>
                  <a:lnTo>
                    <a:pt x="517" y="138"/>
                  </a:lnTo>
                  <a:lnTo>
                    <a:pt x="496" y="130"/>
                  </a:lnTo>
                  <a:lnTo>
                    <a:pt x="473" y="85"/>
                  </a:lnTo>
                  <a:lnTo>
                    <a:pt x="458" y="96"/>
                  </a:lnTo>
                  <a:lnTo>
                    <a:pt x="462" y="135"/>
                  </a:lnTo>
                  <a:lnTo>
                    <a:pt x="451" y="142"/>
                  </a:lnTo>
                  <a:lnTo>
                    <a:pt x="422" y="110"/>
                  </a:lnTo>
                  <a:lnTo>
                    <a:pt x="412" y="96"/>
                  </a:lnTo>
                  <a:lnTo>
                    <a:pt x="390" y="96"/>
                  </a:lnTo>
                  <a:lnTo>
                    <a:pt x="379" y="63"/>
                  </a:lnTo>
                  <a:lnTo>
                    <a:pt x="348" y="48"/>
                  </a:lnTo>
                  <a:lnTo>
                    <a:pt x="307" y="63"/>
                  </a:lnTo>
                  <a:lnTo>
                    <a:pt x="290" y="61"/>
                  </a:lnTo>
                  <a:lnTo>
                    <a:pt x="269" y="36"/>
                  </a:lnTo>
                  <a:lnTo>
                    <a:pt x="237" y="55"/>
                  </a:lnTo>
                  <a:lnTo>
                    <a:pt x="216" y="55"/>
                  </a:lnTo>
                  <a:lnTo>
                    <a:pt x="194" y="65"/>
                  </a:lnTo>
                  <a:lnTo>
                    <a:pt x="161" y="41"/>
                  </a:lnTo>
                  <a:lnTo>
                    <a:pt x="139" y="0"/>
                  </a:lnTo>
                  <a:lnTo>
                    <a:pt x="87" y="10"/>
                  </a:lnTo>
                  <a:lnTo>
                    <a:pt x="67" y="32"/>
                  </a:lnTo>
                  <a:lnTo>
                    <a:pt x="65" y="61"/>
                  </a:lnTo>
                  <a:lnTo>
                    <a:pt x="8" y="43"/>
                  </a:lnTo>
                  <a:lnTo>
                    <a:pt x="0" y="63"/>
                  </a:lnTo>
                  <a:lnTo>
                    <a:pt x="3" y="77"/>
                  </a:lnTo>
                  <a:lnTo>
                    <a:pt x="34" y="99"/>
                  </a:lnTo>
                  <a:lnTo>
                    <a:pt x="34" y="130"/>
                  </a:lnTo>
                  <a:lnTo>
                    <a:pt x="38" y="161"/>
                  </a:lnTo>
                  <a:lnTo>
                    <a:pt x="56" y="187"/>
                  </a:lnTo>
                  <a:lnTo>
                    <a:pt x="58" y="211"/>
                  </a:lnTo>
                  <a:lnTo>
                    <a:pt x="72" y="219"/>
                  </a:lnTo>
                  <a:lnTo>
                    <a:pt x="115" y="178"/>
                  </a:lnTo>
                  <a:lnTo>
                    <a:pt x="161" y="236"/>
                  </a:lnTo>
                  <a:lnTo>
                    <a:pt x="161" y="268"/>
                  </a:lnTo>
                  <a:lnTo>
                    <a:pt x="185" y="282"/>
                  </a:lnTo>
                  <a:lnTo>
                    <a:pt x="187" y="270"/>
                  </a:lnTo>
                  <a:lnTo>
                    <a:pt x="225" y="282"/>
                  </a:lnTo>
                  <a:lnTo>
                    <a:pt x="252" y="313"/>
                  </a:lnTo>
                  <a:lnTo>
                    <a:pt x="264" y="299"/>
                  </a:lnTo>
                  <a:lnTo>
                    <a:pt x="269" y="291"/>
                  </a:lnTo>
                  <a:lnTo>
                    <a:pt x="331" y="376"/>
                  </a:lnTo>
                  <a:lnTo>
                    <a:pt x="335" y="409"/>
                  </a:lnTo>
                  <a:lnTo>
                    <a:pt x="370" y="449"/>
                  </a:lnTo>
                  <a:lnTo>
                    <a:pt x="374" y="487"/>
                  </a:lnTo>
                  <a:lnTo>
                    <a:pt x="405" y="467"/>
                  </a:lnTo>
                  <a:lnTo>
                    <a:pt x="434" y="385"/>
                  </a:lnTo>
                  <a:lnTo>
                    <a:pt x="446" y="381"/>
                  </a:lnTo>
                  <a:lnTo>
                    <a:pt x="477" y="398"/>
                  </a:lnTo>
                  <a:lnTo>
                    <a:pt x="528" y="392"/>
                  </a:lnTo>
                  <a:lnTo>
                    <a:pt x="546" y="376"/>
                  </a:lnTo>
                  <a:lnTo>
                    <a:pt x="522" y="339"/>
                  </a:lnTo>
                  <a:lnTo>
                    <a:pt x="528" y="330"/>
                  </a:lnTo>
                  <a:lnTo>
                    <a:pt x="577" y="315"/>
                  </a:lnTo>
                  <a:lnTo>
                    <a:pt x="594" y="277"/>
                  </a:lnTo>
                  <a:lnTo>
                    <a:pt x="620" y="265"/>
                  </a:lnTo>
                  <a:lnTo>
                    <a:pt x="620" y="229"/>
                  </a:lnTo>
                  <a:lnTo>
                    <a:pt x="627" y="204"/>
                  </a:lnTo>
                  <a:lnTo>
                    <a:pt x="642" y="200"/>
                  </a:lnTo>
                  <a:lnTo>
                    <a:pt x="654" y="214"/>
                  </a:lnTo>
                  <a:lnTo>
                    <a:pt x="666" y="224"/>
                  </a:lnTo>
                  <a:lnTo>
                    <a:pt x="699" y="180"/>
                  </a:lnTo>
                  <a:lnTo>
                    <a:pt x="708" y="147"/>
                  </a:lnTo>
                  <a:lnTo>
                    <a:pt x="704" y="135"/>
                  </a:lnTo>
                </a:path>
              </a:pathLst>
            </a:custGeom>
            <a:grpFill/>
            <a:ln w="6350" cap="flat" cmpd="sng">
              <a:solidFill>
                <a:schemeClr val="tx1">
                  <a:lumMod val="50000"/>
                  <a:lumOff val="50000"/>
                </a:schemeClr>
              </a:solidFill>
              <a:prstDash val="solid"/>
              <a:round/>
              <a:headEnd type="none" w="sm" len="sm"/>
              <a:tailEnd type="none" w="sm" len="sm"/>
            </a:ln>
          </p:spPr>
          <p:txBody>
            <a:bodyPr/>
            <a:lstStyle/>
            <a:p>
              <a:pPr>
                <a:lnSpc>
                  <a:spcPct val="120000"/>
                </a:lnSpc>
              </a:pPr>
              <a:endParaRPr lang="zh-CN" altLang="en-US" sz="525">
                <a:gradFill>
                  <a:gsLst>
                    <a:gs pos="50000">
                      <a:schemeClr val="accent2"/>
                    </a:gs>
                    <a:gs pos="0">
                      <a:schemeClr val="accent1"/>
                    </a:gs>
                    <a:gs pos="100000">
                      <a:schemeClr val="accent3"/>
                    </a:gs>
                  </a:gsLst>
                  <a:lin ang="5400000" scaled="1"/>
                </a:gradFill>
                <a:cs typeface="+mn-ea"/>
                <a:sym typeface="+mn-lt"/>
              </a:endParaRPr>
            </a:p>
          </p:txBody>
        </p:sp>
        <p:sp>
          <p:nvSpPr>
            <p:cNvPr id="134" name="Freeform 1097"/>
            <p:cNvSpPr/>
            <p:nvPr/>
          </p:nvSpPr>
          <p:spPr bwMode="auto">
            <a:xfrm rot="356891">
              <a:off x="7927905" y="1069078"/>
              <a:ext cx="1460794" cy="1354137"/>
            </a:xfrm>
            <a:custGeom>
              <a:avLst/>
              <a:gdLst>
                <a:gd name="T0" fmla="*/ 207 w 970"/>
                <a:gd name="T1" fmla="*/ 523 h 888"/>
                <a:gd name="T2" fmla="*/ 245 w 970"/>
                <a:gd name="T3" fmla="*/ 571 h 888"/>
                <a:gd name="T4" fmla="*/ 274 w 970"/>
                <a:gd name="T5" fmla="*/ 563 h 888"/>
                <a:gd name="T6" fmla="*/ 311 w 970"/>
                <a:gd name="T7" fmla="*/ 568 h 888"/>
                <a:gd name="T8" fmla="*/ 352 w 970"/>
                <a:gd name="T9" fmla="*/ 558 h 888"/>
                <a:gd name="T10" fmla="*/ 381 w 970"/>
                <a:gd name="T11" fmla="*/ 593 h 888"/>
                <a:gd name="T12" fmla="*/ 403 w 970"/>
                <a:gd name="T13" fmla="*/ 603 h 888"/>
                <a:gd name="T14" fmla="*/ 432 w 970"/>
                <a:gd name="T15" fmla="*/ 622 h 888"/>
                <a:gd name="T16" fmla="*/ 439 w 970"/>
                <a:gd name="T17" fmla="*/ 585 h 888"/>
                <a:gd name="T18" fmla="*/ 470 w 970"/>
                <a:gd name="T19" fmla="*/ 624 h 888"/>
                <a:gd name="T20" fmla="*/ 495 w 970"/>
                <a:gd name="T21" fmla="*/ 640 h 888"/>
                <a:gd name="T22" fmla="*/ 523 w 970"/>
                <a:gd name="T23" fmla="*/ 603 h 888"/>
                <a:gd name="T24" fmla="*/ 542 w 970"/>
                <a:gd name="T25" fmla="*/ 600 h 888"/>
                <a:gd name="T26" fmla="*/ 572 w 970"/>
                <a:gd name="T27" fmla="*/ 622 h 888"/>
                <a:gd name="T28" fmla="*/ 599 w 970"/>
                <a:gd name="T29" fmla="*/ 622 h 888"/>
                <a:gd name="T30" fmla="*/ 588 w 970"/>
                <a:gd name="T31" fmla="*/ 571 h 888"/>
                <a:gd name="T32" fmla="*/ 576 w 970"/>
                <a:gd name="T33" fmla="*/ 512 h 888"/>
                <a:gd name="T34" fmla="*/ 642 w 970"/>
                <a:gd name="T35" fmla="*/ 484 h 888"/>
                <a:gd name="T36" fmla="*/ 648 w 970"/>
                <a:gd name="T37" fmla="*/ 454 h 888"/>
                <a:gd name="T38" fmla="*/ 655 w 970"/>
                <a:gd name="T39" fmla="*/ 423 h 888"/>
                <a:gd name="T40" fmla="*/ 661 w 970"/>
                <a:gd name="T41" fmla="*/ 302 h 888"/>
                <a:gd name="T42" fmla="*/ 656 w 970"/>
                <a:gd name="T43" fmla="*/ 252 h 888"/>
                <a:gd name="T44" fmla="*/ 653 w 970"/>
                <a:gd name="T45" fmla="*/ 228 h 888"/>
                <a:gd name="T46" fmla="*/ 610 w 970"/>
                <a:gd name="T47" fmla="*/ 264 h 888"/>
                <a:gd name="T48" fmla="*/ 565 w 970"/>
                <a:gd name="T49" fmla="*/ 308 h 888"/>
                <a:gd name="T50" fmla="*/ 481 w 970"/>
                <a:gd name="T51" fmla="*/ 308 h 888"/>
                <a:gd name="T52" fmla="*/ 473 w 970"/>
                <a:gd name="T53" fmla="*/ 275 h 888"/>
                <a:gd name="T54" fmla="*/ 443 w 970"/>
                <a:gd name="T55" fmla="*/ 252 h 888"/>
                <a:gd name="T56" fmla="*/ 390 w 970"/>
                <a:gd name="T57" fmla="*/ 236 h 888"/>
                <a:gd name="T58" fmla="*/ 347 w 970"/>
                <a:gd name="T59" fmla="*/ 232 h 888"/>
                <a:gd name="T60" fmla="*/ 309 w 970"/>
                <a:gd name="T61" fmla="*/ 205 h 888"/>
                <a:gd name="T62" fmla="*/ 292 w 970"/>
                <a:gd name="T63" fmla="*/ 172 h 888"/>
                <a:gd name="T64" fmla="*/ 261 w 970"/>
                <a:gd name="T65" fmla="*/ 136 h 888"/>
                <a:gd name="T66" fmla="*/ 231 w 970"/>
                <a:gd name="T67" fmla="*/ 80 h 888"/>
                <a:gd name="T68" fmla="*/ 194 w 970"/>
                <a:gd name="T69" fmla="*/ 24 h 888"/>
                <a:gd name="T70" fmla="*/ 137 w 970"/>
                <a:gd name="T71" fmla="*/ 13 h 888"/>
                <a:gd name="T72" fmla="*/ 73 w 970"/>
                <a:gd name="T73" fmla="*/ 0 h 888"/>
                <a:gd name="T74" fmla="*/ 4 w 970"/>
                <a:gd name="T75" fmla="*/ 31 h 888"/>
                <a:gd name="T76" fmla="*/ 0 w 970"/>
                <a:gd name="T77" fmla="*/ 91 h 888"/>
                <a:gd name="T78" fmla="*/ 30 w 970"/>
                <a:gd name="T79" fmla="*/ 112 h 888"/>
                <a:gd name="T80" fmla="*/ 68 w 970"/>
                <a:gd name="T81" fmla="*/ 103 h 888"/>
                <a:gd name="T82" fmla="*/ 75 w 970"/>
                <a:gd name="T83" fmla="*/ 145 h 888"/>
                <a:gd name="T84" fmla="*/ 121 w 970"/>
                <a:gd name="T85" fmla="*/ 168 h 888"/>
                <a:gd name="T86" fmla="*/ 149 w 970"/>
                <a:gd name="T87" fmla="*/ 154 h 888"/>
                <a:gd name="T88" fmla="*/ 231 w 970"/>
                <a:gd name="T89" fmla="*/ 160 h 888"/>
                <a:gd name="T90" fmla="*/ 218 w 970"/>
                <a:gd name="T91" fmla="*/ 271 h 888"/>
                <a:gd name="T92" fmla="*/ 205 w 970"/>
                <a:gd name="T93" fmla="*/ 306 h 888"/>
                <a:gd name="T94" fmla="*/ 201 w 970"/>
                <a:gd name="T95" fmla="*/ 378 h 888"/>
                <a:gd name="T96" fmla="*/ 183 w 970"/>
                <a:gd name="T97" fmla="*/ 363 h 888"/>
                <a:gd name="T98" fmla="*/ 142 w 970"/>
                <a:gd name="T99" fmla="*/ 428 h 888"/>
                <a:gd name="T100" fmla="*/ 125 w 970"/>
                <a:gd name="T101" fmla="*/ 460 h 888"/>
                <a:gd name="T102" fmla="*/ 184 w 970"/>
                <a:gd name="T103" fmla="*/ 482 h 888"/>
                <a:gd name="T104" fmla="*/ 183 w 970"/>
                <a:gd name="T105" fmla="*/ 495 h 888"/>
                <a:gd name="T106" fmla="*/ 161 w 970"/>
                <a:gd name="T107" fmla="*/ 522 h 888"/>
                <a:gd name="T108" fmla="*/ 170 w 970"/>
                <a:gd name="T109" fmla="*/ 530 h 888"/>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970"/>
                <a:gd name="T166" fmla="*/ 0 h 888"/>
                <a:gd name="T167" fmla="*/ 970 w 970"/>
                <a:gd name="T168" fmla="*/ 888 h 888"/>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970" h="888">
                  <a:moveTo>
                    <a:pt x="244" y="734"/>
                  </a:moveTo>
                  <a:lnTo>
                    <a:pt x="297" y="724"/>
                  </a:lnTo>
                  <a:lnTo>
                    <a:pt x="318" y="766"/>
                  </a:lnTo>
                  <a:lnTo>
                    <a:pt x="351" y="790"/>
                  </a:lnTo>
                  <a:lnTo>
                    <a:pt x="373" y="779"/>
                  </a:lnTo>
                  <a:lnTo>
                    <a:pt x="394" y="779"/>
                  </a:lnTo>
                  <a:lnTo>
                    <a:pt x="426" y="761"/>
                  </a:lnTo>
                  <a:lnTo>
                    <a:pt x="447" y="785"/>
                  </a:lnTo>
                  <a:lnTo>
                    <a:pt x="463" y="787"/>
                  </a:lnTo>
                  <a:lnTo>
                    <a:pt x="505" y="772"/>
                  </a:lnTo>
                  <a:lnTo>
                    <a:pt x="535" y="787"/>
                  </a:lnTo>
                  <a:lnTo>
                    <a:pt x="547" y="821"/>
                  </a:lnTo>
                  <a:lnTo>
                    <a:pt x="569" y="821"/>
                  </a:lnTo>
                  <a:lnTo>
                    <a:pt x="579" y="835"/>
                  </a:lnTo>
                  <a:lnTo>
                    <a:pt x="607" y="867"/>
                  </a:lnTo>
                  <a:lnTo>
                    <a:pt x="619" y="860"/>
                  </a:lnTo>
                  <a:lnTo>
                    <a:pt x="614" y="821"/>
                  </a:lnTo>
                  <a:lnTo>
                    <a:pt x="629" y="809"/>
                  </a:lnTo>
                  <a:lnTo>
                    <a:pt x="652" y="854"/>
                  </a:lnTo>
                  <a:lnTo>
                    <a:pt x="674" y="862"/>
                  </a:lnTo>
                  <a:lnTo>
                    <a:pt x="695" y="887"/>
                  </a:lnTo>
                  <a:lnTo>
                    <a:pt x="710" y="885"/>
                  </a:lnTo>
                  <a:lnTo>
                    <a:pt x="717" y="874"/>
                  </a:lnTo>
                  <a:lnTo>
                    <a:pt x="750" y="835"/>
                  </a:lnTo>
                  <a:lnTo>
                    <a:pt x="765" y="845"/>
                  </a:lnTo>
                  <a:lnTo>
                    <a:pt x="777" y="830"/>
                  </a:lnTo>
                  <a:lnTo>
                    <a:pt x="787" y="850"/>
                  </a:lnTo>
                  <a:lnTo>
                    <a:pt x="820" y="860"/>
                  </a:lnTo>
                  <a:lnTo>
                    <a:pt x="842" y="860"/>
                  </a:lnTo>
                  <a:lnTo>
                    <a:pt x="860" y="860"/>
                  </a:lnTo>
                  <a:lnTo>
                    <a:pt x="849" y="845"/>
                  </a:lnTo>
                  <a:lnTo>
                    <a:pt x="844" y="790"/>
                  </a:lnTo>
                  <a:lnTo>
                    <a:pt x="805" y="730"/>
                  </a:lnTo>
                  <a:lnTo>
                    <a:pt x="827" y="708"/>
                  </a:lnTo>
                  <a:lnTo>
                    <a:pt x="849" y="669"/>
                  </a:lnTo>
                  <a:lnTo>
                    <a:pt x="921" y="669"/>
                  </a:lnTo>
                  <a:lnTo>
                    <a:pt x="937" y="657"/>
                  </a:lnTo>
                  <a:lnTo>
                    <a:pt x="930" y="628"/>
                  </a:lnTo>
                  <a:lnTo>
                    <a:pt x="947" y="600"/>
                  </a:lnTo>
                  <a:lnTo>
                    <a:pt x="941" y="585"/>
                  </a:lnTo>
                  <a:lnTo>
                    <a:pt x="947" y="558"/>
                  </a:lnTo>
                  <a:lnTo>
                    <a:pt x="947" y="419"/>
                  </a:lnTo>
                  <a:lnTo>
                    <a:pt x="969" y="375"/>
                  </a:lnTo>
                  <a:lnTo>
                    <a:pt x="942" y="349"/>
                  </a:lnTo>
                  <a:lnTo>
                    <a:pt x="947" y="331"/>
                  </a:lnTo>
                  <a:lnTo>
                    <a:pt x="937" y="315"/>
                  </a:lnTo>
                  <a:lnTo>
                    <a:pt x="908" y="327"/>
                  </a:lnTo>
                  <a:lnTo>
                    <a:pt x="875" y="365"/>
                  </a:lnTo>
                  <a:lnTo>
                    <a:pt x="842" y="380"/>
                  </a:lnTo>
                  <a:lnTo>
                    <a:pt x="810" y="426"/>
                  </a:lnTo>
                  <a:lnTo>
                    <a:pt x="729" y="452"/>
                  </a:lnTo>
                  <a:lnTo>
                    <a:pt x="691" y="426"/>
                  </a:lnTo>
                  <a:lnTo>
                    <a:pt x="695" y="408"/>
                  </a:lnTo>
                  <a:lnTo>
                    <a:pt x="678" y="380"/>
                  </a:lnTo>
                  <a:lnTo>
                    <a:pt x="667" y="349"/>
                  </a:lnTo>
                  <a:lnTo>
                    <a:pt x="636" y="349"/>
                  </a:lnTo>
                  <a:lnTo>
                    <a:pt x="581" y="320"/>
                  </a:lnTo>
                  <a:lnTo>
                    <a:pt x="559" y="327"/>
                  </a:lnTo>
                  <a:lnTo>
                    <a:pt x="535" y="315"/>
                  </a:lnTo>
                  <a:lnTo>
                    <a:pt x="497" y="320"/>
                  </a:lnTo>
                  <a:lnTo>
                    <a:pt x="463" y="309"/>
                  </a:lnTo>
                  <a:lnTo>
                    <a:pt x="444" y="283"/>
                  </a:lnTo>
                  <a:lnTo>
                    <a:pt x="426" y="261"/>
                  </a:lnTo>
                  <a:lnTo>
                    <a:pt x="418" y="238"/>
                  </a:lnTo>
                  <a:lnTo>
                    <a:pt x="394" y="209"/>
                  </a:lnTo>
                  <a:lnTo>
                    <a:pt x="375" y="187"/>
                  </a:lnTo>
                  <a:lnTo>
                    <a:pt x="341" y="137"/>
                  </a:lnTo>
                  <a:lnTo>
                    <a:pt x="330" y="110"/>
                  </a:lnTo>
                  <a:lnTo>
                    <a:pt x="291" y="59"/>
                  </a:lnTo>
                  <a:lnTo>
                    <a:pt x="279" y="33"/>
                  </a:lnTo>
                  <a:lnTo>
                    <a:pt x="229" y="6"/>
                  </a:lnTo>
                  <a:lnTo>
                    <a:pt x="196" y="18"/>
                  </a:lnTo>
                  <a:lnTo>
                    <a:pt x="167" y="11"/>
                  </a:lnTo>
                  <a:lnTo>
                    <a:pt x="105" y="0"/>
                  </a:lnTo>
                  <a:lnTo>
                    <a:pt x="19" y="28"/>
                  </a:lnTo>
                  <a:lnTo>
                    <a:pt x="4" y="44"/>
                  </a:lnTo>
                  <a:lnTo>
                    <a:pt x="21" y="66"/>
                  </a:lnTo>
                  <a:lnTo>
                    <a:pt x="0" y="126"/>
                  </a:lnTo>
                  <a:lnTo>
                    <a:pt x="5" y="132"/>
                  </a:lnTo>
                  <a:lnTo>
                    <a:pt x="43" y="155"/>
                  </a:lnTo>
                  <a:lnTo>
                    <a:pt x="62" y="122"/>
                  </a:lnTo>
                  <a:lnTo>
                    <a:pt x="98" y="143"/>
                  </a:lnTo>
                  <a:lnTo>
                    <a:pt x="95" y="158"/>
                  </a:lnTo>
                  <a:lnTo>
                    <a:pt x="108" y="199"/>
                  </a:lnTo>
                  <a:lnTo>
                    <a:pt x="131" y="225"/>
                  </a:lnTo>
                  <a:lnTo>
                    <a:pt x="174" y="232"/>
                  </a:lnTo>
                  <a:lnTo>
                    <a:pt x="187" y="216"/>
                  </a:lnTo>
                  <a:lnTo>
                    <a:pt x="213" y="214"/>
                  </a:lnTo>
                  <a:lnTo>
                    <a:pt x="265" y="170"/>
                  </a:lnTo>
                  <a:lnTo>
                    <a:pt x="330" y="221"/>
                  </a:lnTo>
                  <a:lnTo>
                    <a:pt x="308" y="309"/>
                  </a:lnTo>
                  <a:lnTo>
                    <a:pt x="313" y="375"/>
                  </a:lnTo>
                  <a:lnTo>
                    <a:pt x="313" y="415"/>
                  </a:lnTo>
                  <a:lnTo>
                    <a:pt x="294" y="423"/>
                  </a:lnTo>
                  <a:lnTo>
                    <a:pt x="294" y="525"/>
                  </a:lnTo>
                  <a:lnTo>
                    <a:pt x="289" y="522"/>
                  </a:lnTo>
                  <a:lnTo>
                    <a:pt x="270" y="501"/>
                  </a:lnTo>
                  <a:lnTo>
                    <a:pt x="262" y="501"/>
                  </a:lnTo>
                  <a:lnTo>
                    <a:pt x="258" y="508"/>
                  </a:lnTo>
                  <a:lnTo>
                    <a:pt x="203" y="592"/>
                  </a:lnTo>
                  <a:lnTo>
                    <a:pt x="177" y="625"/>
                  </a:lnTo>
                  <a:lnTo>
                    <a:pt x="179" y="635"/>
                  </a:lnTo>
                  <a:lnTo>
                    <a:pt x="234" y="676"/>
                  </a:lnTo>
                  <a:lnTo>
                    <a:pt x="265" y="666"/>
                  </a:lnTo>
                  <a:lnTo>
                    <a:pt x="268" y="676"/>
                  </a:lnTo>
                  <a:lnTo>
                    <a:pt x="262" y="684"/>
                  </a:lnTo>
                  <a:lnTo>
                    <a:pt x="234" y="698"/>
                  </a:lnTo>
                  <a:lnTo>
                    <a:pt x="231" y="722"/>
                  </a:lnTo>
                  <a:lnTo>
                    <a:pt x="244" y="734"/>
                  </a:lnTo>
                </a:path>
              </a:pathLst>
            </a:custGeom>
            <a:grpFill/>
            <a:ln w="6350" cap="flat" cmpd="sng">
              <a:solidFill>
                <a:schemeClr val="tx1">
                  <a:lumMod val="50000"/>
                  <a:lumOff val="50000"/>
                </a:schemeClr>
              </a:solidFill>
              <a:prstDash val="solid"/>
              <a:round/>
              <a:headEnd type="none" w="sm" len="sm"/>
              <a:tailEnd type="none" w="sm" len="sm"/>
            </a:ln>
          </p:spPr>
          <p:txBody>
            <a:bodyPr/>
            <a:lstStyle/>
            <a:p>
              <a:pPr>
                <a:lnSpc>
                  <a:spcPct val="120000"/>
                </a:lnSpc>
              </a:pPr>
              <a:endParaRPr lang="zh-CN" altLang="en-US" sz="525">
                <a:gradFill>
                  <a:gsLst>
                    <a:gs pos="50000">
                      <a:schemeClr val="accent2"/>
                    </a:gs>
                    <a:gs pos="0">
                      <a:schemeClr val="accent1"/>
                    </a:gs>
                    <a:gs pos="100000">
                      <a:schemeClr val="accent3"/>
                    </a:gs>
                  </a:gsLst>
                  <a:lin ang="5400000" scaled="1"/>
                </a:gradFill>
                <a:cs typeface="+mn-ea"/>
                <a:sym typeface="+mn-lt"/>
              </a:endParaRPr>
            </a:p>
          </p:txBody>
        </p:sp>
        <p:sp>
          <p:nvSpPr>
            <p:cNvPr id="135" name="Freeform 1098"/>
            <p:cNvSpPr/>
            <p:nvPr/>
          </p:nvSpPr>
          <p:spPr bwMode="auto">
            <a:xfrm rot="356891">
              <a:off x="7623705" y="3113584"/>
              <a:ext cx="64546" cy="81554"/>
            </a:xfrm>
            <a:custGeom>
              <a:avLst/>
              <a:gdLst>
                <a:gd name="T0" fmla="*/ 30 w 42"/>
                <a:gd name="T1" fmla="*/ 0 h 54"/>
                <a:gd name="T2" fmla="*/ 24 w 42"/>
                <a:gd name="T3" fmla="*/ 18 h 54"/>
                <a:gd name="T4" fmla="*/ 28 w 42"/>
                <a:gd name="T5" fmla="*/ 28 h 54"/>
                <a:gd name="T6" fmla="*/ 6 w 42"/>
                <a:gd name="T7" fmla="*/ 37 h 54"/>
                <a:gd name="T8" fmla="*/ 5 w 42"/>
                <a:gd name="T9" fmla="*/ 22 h 54"/>
                <a:gd name="T10" fmla="*/ 0 w 42"/>
                <a:gd name="T11" fmla="*/ 10 h 54"/>
                <a:gd name="T12" fmla="*/ 30 w 42"/>
                <a:gd name="T13" fmla="*/ 0 h 54"/>
                <a:gd name="T14" fmla="*/ 30 w 42"/>
                <a:gd name="T15" fmla="*/ 0 h 54"/>
                <a:gd name="T16" fmla="*/ 0 60000 65536"/>
                <a:gd name="T17" fmla="*/ 0 60000 65536"/>
                <a:gd name="T18" fmla="*/ 0 60000 65536"/>
                <a:gd name="T19" fmla="*/ 0 60000 65536"/>
                <a:gd name="T20" fmla="*/ 0 60000 65536"/>
                <a:gd name="T21" fmla="*/ 0 60000 65536"/>
                <a:gd name="T22" fmla="*/ 0 60000 65536"/>
                <a:gd name="T23" fmla="*/ 0 60000 65536"/>
                <a:gd name="T24" fmla="*/ 0 w 42"/>
                <a:gd name="T25" fmla="*/ 0 h 54"/>
                <a:gd name="T26" fmla="*/ 42 w 42"/>
                <a:gd name="T27" fmla="*/ 54 h 54"/>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42" h="54">
                  <a:moveTo>
                    <a:pt x="41" y="0"/>
                  </a:moveTo>
                  <a:lnTo>
                    <a:pt x="33" y="26"/>
                  </a:lnTo>
                  <a:lnTo>
                    <a:pt x="38" y="39"/>
                  </a:lnTo>
                  <a:lnTo>
                    <a:pt x="9" y="53"/>
                  </a:lnTo>
                  <a:lnTo>
                    <a:pt x="7" y="31"/>
                  </a:lnTo>
                  <a:lnTo>
                    <a:pt x="0" y="14"/>
                  </a:lnTo>
                  <a:lnTo>
                    <a:pt x="41" y="0"/>
                  </a:lnTo>
                </a:path>
              </a:pathLst>
            </a:custGeom>
            <a:grpFill/>
            <a:ln w="6350" cap="flat" cmpd="sng">
              <a:solidFill>
                <a:schemeClr val="tx1">
                  <a:lumMod val="50000"/>
                  <a:lumOff val="50000"/>
                </a:schemeClr>
              </a:solidFill>
              <a:prstDash val="solid"/>
              <a:round/>
              <a:headEnd type="none" w="sm" len="sm"/>
              <a:tailEnd type="none" w="sm" len="sm"/>
            </a:ln>
          </p:spPr>
          <p:txBody>
            <a:bodyPr/>
            <a:lstStyle/>
            <a:p>
              <a:pPr>
                <a:lnSpc>
                  <a:spcPct val="120000"/>
                </a:lnSpc>
              </a:pPr>
              <a:endParaRPr lang="zh-CN" altLang="en-US" sz="525">
                <a:gradFill>
                  <a:gsLst>
                    <a:gs pos="50000">
                      <a:schemeClr val="accent2"/>
                    </a:gs>
                    <a:gs pos="0">
                      <a:schemeClr val="accent1"/>
                    </a:gs>
                    <a:gs pos="100000">
                      <a:schemeClr val="accent3"/>
                    </a:gs>
                  </a:gsLst>
                  <a:lin ang="5400000" scaled="1"/>
                </a:gradFill>
                <a:cs typeface="+mn-ea"/>
                <a:sym typeface="+mn-lt"/>
              </a:endParaRPr>
            </a:p>
          </p:txBody>
        </p:sp>
        <p:sp>
          <p:nvSpPr>
            <p:cNvPr id="136" name="未知"/>
            <p:cNvSpPr/>
            <p:nvPr/>
          </p:nvSpPr>
          <p:spPr bwMode="auto">
            <a:xfrm rot="459960">
              <a:off x="6216472" y="4259879"/>
              <a:ext cx="630433" cy="615788"/>
            </a:xfrm>
            <a:custGeom>
              <a:avLst/>
              <a:gdLst>
                <a:gd name="T0" fmla="*/ 19050 w 360"/>
                <a:gd name="T1" fmla="*/ 393700 h 324"/>
                <a:gd name="T2" fmla="*/ 100013 w 360"/>
                <a:gd name="T3" fmla="*/ 455613 h 324"/>
                <a:gd name="T4" fmla="*/ 50800 w 360"/>
                <a:gd name="T5" fmla="*/ 417513 h 324"/>
                <a:gd name="T6" fmla="*/ 19050 w 360"/>
                <a:gd name="T7" fmla="*/ 384175 h 324"/>
                <a:gd name="T8" fmla="*/ 9525 w 360"/>
                <a:gd name="T9" fmla="*/ 336550 h 324"/>
                <a:gd name="T10" fmla="*/ 0 w 360"/>
                <a:gd name="T11" fmla="*/ 298450 h 324"/>
                <a:gd name="T12" fmla="*/ 42863 w 360"/>
                <a:gd name="T13" fmla="*/ 288925 h 324"/>
                <a:gd name="T14" fmla="*/ 95250 w 360"/>
                <a:gd name="T15" fmla="*/ 288925 h 324"/>
                <a:gd name="T16" fmla="*/ 104775 w 360"/>
                <a:gd name="T17" fmla="*/ 274638 h 324"/>
                <a:gd name="T18" fmla="*/ 142875 w 360"/>
                <a:gd name="T19" fmla="*/ 269875 h 324"/>
                <a:gd name="T20" fmla="*/ 185738 w 360"/>
                <a:gd name="T21" fmla="*/ 222250 h 324"/>
                <a:gd name="T22" fmla="*/ 204788 w 360"/>
                <a:gd name="T23" fmla="*/ 207963 h 324"/>
                <a:gd name="T24" fmla="*/ 242888 w 360"/>
                <a:gd name="T25" fmla="*/ 198438 h 324"/>
                <a:gd name="T26" fmla="*/ 271463 w 360"/>
                <a:gd name="T27" fmla="*/ 165100 h 324"/>
                <a:gd name="T28" fmla="*/ 319088 w 360"/>
                <a:gd name="T29" fmla="*/ 155575 h 324"/>
                <a:gd name="T30" fmla="*/ 319088 w 360"/>
                <a:gd name="T31" fmla="*/ 112713 h 324"/>
                <a:gd name="T32" fmla="*/ 342900 w 360"/>
                <a:gd name="T33" fmla="*/ 65088 h 324"/>
                <a:gd name="T34" fmla="*/ 352425 w 360"/>
                <a:gd name="T35" fmla="*/ 26988 h 324"/>
                <a:gd name="T36" fmla="*/ 358775 w 360"/>
                <a:gd name="T37" fmla="*/ 0 h 324"/>
                <a:gd name="T38" fmla="*/ 442913 w 360"/>
                <a:gd name="T39" fmla="*/ 30163 h 324"/>
                <a:gd name="T40" fmla="*/ 460375 w 360"/>
                <a:gd name="T41" fmla="*/ 53975 h 324"/>
                <a:gd name="T42" fmla="*/ 506413 w 360"/>
                <a:gd name="T43" fmla="*/ 42863 h 324"/>
                <a:gd name="T44" fmla="*/ 531813 w 360"/>
                <a:gd name="T45" fmla="*/ 49213 h 324"/>
                <a:gd name="T46" fmla="*/ 563563 w 360"/>
                <a:gd name="T47" fmla="*/ 79375 h 324"/>
                <a:gd name="T48" fmla="*/ 571500 w 360"/>
                <a:gd name="T49" fmla="*/ 144463 h 324"/>
                <a:gd name="T50" fmla="*/ 563563 w 360"/>
                <a:gd name="T51" fmla="*/ 169863 h 324"/>
                <a:gd name="T52" fmla="*/ 544513 w 360"/>
                <a:gd name="T53" fmla="*/ 163513 h 324"/>
                <a:gd name="T54" fmla="*/ 492125 w 360"/>
                <a:gd name="T55" fmla="*/ 204788 h 324"/>
                <a:gd name="T56" fmla="*/ 403225 w 360"/>
                <a:gd name="T57" fmla="*/ 219075 h 324"/>
                <a:gd name="T58" fmla="*/ 379413 w 360"/>
                <a:gd name="T59" fmla="*/ 242888 h 324"/>
                <a:gd name="T60" fmla="*/ 395288 w 360"/>
                <a:gd name="T61" fmla="*/ 265113 h 324"/>
                <a:gd name="T62" fmla="*/ 403225 w 360"/>
                <a:gd name="T63" fmla="*/ 314325 h 324"/>
                <a:gd name="T64" fmla="*/ 423863 w 360"/>
                <a:gd name="T65" fmla="*/ 322263 h 324"/>
                <a:gd name="T66" fmla="*/ 487363 w 360"/>
                <a:gd name="T67" fmla="*/ 393700 h 324"/>
                <a:gd name="T68" fmla="*/ 492125 w 360"/>
                <a:gd name="T69" fmla="*/ 490538 h 324"/>
                <a:gd name="T70" fmla="*/ 447675 w 360"/>
                <a:gd name="T71" fmla="*/ 514350 h 324"/>
                <a:gd name="T72" fmla="*/ 417513 w 360"/>
                <a:gd name="T73" fmla="*/ 484188 h 324"/>
                <a:gd name="T74" fmla="*/ 379413 w 360"/>
                <a:gd name="T75" fmla="*/ 434975 h 324"/>
                <a:gd name="T76" fmla="*/ 379413 w 360"/>
                <a:gd name="T77" fmla="*/ 411163 h 324"/>
                <a:gd name="T78" fmla="*/ 352425 w 360"/>
                <a:gd name="T79" fmla="*/ 404813 h 324"/>
                <a:gd name="T80" fmla="*/ 327025 w 360"/>
                <a:gd name="T81" fmla="*/ 417513 h 324"/>
                <a:gd name="T82" fmla="*/ 276225 w 360"/>
                <a:gd name="T83" fmla="*/ 393700 h 324"/>
                <a:gd name="T84" fmla="*/ 257175 w 360"/>
                <a:gd name="T85" fmla="*/ 442913 h 324"/>
                <a:gd name="T86" fmla="*/ 220663 w 360"/>
                <a:gd name="T87" fmla="*/ 447675 h 324"/>
                <a:gd name="T88" fmla="*/ 187325 w 360"/>
                <a:gd name="T89" fmla="*/ 490538 h 324"/>
                <a:gd name="T90" fmla="*/ 173038 w 360"/>
                <a:gd name="T91" fmla="*/ 477838 h 324"/>
                <a:gd name="T92" fmla="*/ 141288 w 360"/>
                <a:gd name="T93" fmla="*/ 490538 h 324"/>
                <a:gd name="T94" fmla="*/ 104775 w 360"/>
                <a:gd name="T95" fmla="*/ 465138 h 324"/>
                <a:gd name="T96" fmla="*/ 19050 w 360"/>
                <a:gd name="T97" fmla="*/ 393700 h 324"/>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connsiteX0" fmla="*/ 1833 w 10000"/>
                <a:gd name="connsiteY0" fmla="*/ 9043 h 10000"/>
                <a:gd name="connsiteX1" fmla="*/ 1750 w 10000"/>
                <a:gd name="connsiteY1" fmla="*/ 8858 h 10000"/>
                <a:gd name="connsiteX2" fmla="*/ 889 w 10000"/>
                <a:gd name="connsiteY2" fmla="*/ 8117 h 10000"/>
                <a:gd name="connsiteX3" fmla="*/ 333 w 10000"/>
                <a:gd name="connsiteY3" fmla="*/ 7469 h 10000"/>
                <a:gd name="connsiteX4" fmla="*/ 167 w 10000"/>
                <a:gd name="connsiteY4" fmla="*/ 6543 h 10000"/>
                <a:gd name="connsiteX5" fmla="*/ 0 w 10000"/>
                <a:gd name="connsiteY5" fmla="*/ 5802 h 10000"/>
                <a:gd name="connsiteX6" fmla="*/ 750 w 10000"/>
                <a:gd name="connsiteY6" fmla="*/ 5617 h 10000"/>
                <a:gd name="connsiteX7" fmla="*/ 1667 w 10000"/>
                <a:gd name="connsiteY7" fmla="*/ 5617 h 10000"/>
                <a:gd name="connsiteX8" fmla="*/ 1833 w 10000"/>
                <a:gd name="connsiteY8" fmla="*/ 5340 h 10000"/>
                <a:gd name="connsiteX9" fmla="*/ 2500 w 10000"/>
                <a:gd name="connsiteY9" fmla="*/ 5247 h 10000"/>
                <a:gd name="connsiteX10" fmla="*/ 3250 w 10000"/>
                <a:gd name="connsiteY10" fmla="*/ 4321 h 10000"/>
                <a:gd name="connsiteX11" fmla="*/ 3583 w 10000"/>
                <a:gd name="connsiteY11" fmla="*/ 4043 h 10000"/>
                <a:gd name="connsiteX12" fmla="*/ 4250 w 10000"/>
                <a:gd name="connsiteY12" fmla="*/ 3858 h 10000"/>
                <a:gd name="connsiteX13" fmla="*/ 4750 w 10000"/>
                <a:gd name="connsiteY13" fmla="*/ 3210 h 10000"/>
                <a:gd name="connsiteX14" fmla="*/ 5583 w 10000"/>
                <a:gd name="connsiteY14" fmla="*/ 3025 h 10000"/>
                <a:gd name="connsiteX15" fmla="*/ 5583 w 10000"/>
                <a:gd name="connsiteY15" fmla="*/ 2191 h 10000"/>
                <a:gd name="connsiteX16" fmla="*/ 6000 w 10000"/>
                <a:gd name="connsiteY16" fmla="*/ 1265 h 10000"/>
                <a:gd name="connsiteX17" fmla="*/ 6167 w 10000"/>
                <a:gd name="connsiteY17" fmla="*/ 525 h 10000"/>
                <a:gd name="connsiteX18" fmla="*/ 6278 w 10000"/>
                <a:gd name="connsiteY18" fmla="*/ 0 h 10000"/>
                <a:gd name="connsiteX19" fmla="*/ 7750 w 10000"/>
                <a:gd name="connsiteY19" fmla="*/ 586 h 10000"/>
                <a:gd name="connsiteX20" fmla="*/ 8056 w 10000"/>
                <a:gd name="connsiteY20" fmla="*/ 1049 h 10000"/>
                <a:gd name="connsiteX21" fmla="*/ 8861 w 10000"/>
                <a:gd name="connsiteY21" fmla="*/ 833 h 10000"/>
                <a:gd name="connsiteX22" fmla="*/ 9306 w 10000"/>
                <a:gd name="connsiteY22" fmla="*/ 957 h 10000"/>
                <a:gd name="connsiteX23" fmla="*/ 9861 w 10000"/>
                <a:gd name="connsiteY23" fmla="*/ 1543 h 10000"/>
                <a:gd name="connsiteX24" fmla="*/ 10000 w 10000"/>
                <a:gd name="connsiteY24" fmla="*/ 2809 h 10000"/>
                <a:gd name="connsiteX25" fmla="*/ 9861 w 10000"/>
                <a:gd name="connsiteY25" fmla="*/ 3302 h 10000"/>
                <a:gd name="connsiteX26" fmla="*/ 9528 w 10000"/>
                <a:gd name="connsiteY26" fmla="*/ 3179 h 10000"/>
                <a:gd name="connsiteX27" fmla="*/ 8611 w 10000"/>
                <a:gd name="connsiteY27" fmla="*/ 3981 h 10000"/>
                <a:gd name="connsiteX28" fmla="*/ 7056 w 10000"/>
                <a:gd name="connsiteY28" fmla="*/ 4259 h 10000"/>
                <a:gd name="connsiteX29" fmla="*/ 6639 w 10000"/>
                <a:gd name="connsiteY29" fmla="*/ 4722 h 10000"/>
                <a:gd name="connsiteX30" fmla="*/ 6917 w 10000"/>
                <a:gd name="connsiteY30" fmla="*/ 5154 h 10000"/>
                <a:gd name="connsiteX31" fmla="*/ 7056 w 10000"/>
                <a:gd name="connsiteY31" fmla="*/ 6111 h 10000"/>
                <a:gd name="connsiteX32" fmla="*/ 7417 w 10000"/>
                <a:gd name="connsiteY32" fmla="*/ 6265 h 10000"/>
                <a:gd name="connsiteX33" fmla="*/ 8528 w 10000"/>
                <a:gd name="connsiteY33" fmla="*/ 7654 h 10000"/>
                <a:gd name="connsiteX34" fmla="*/ 8611 w 10000"/>
                <a:gd name="connsiteY34" fmla="*/ 9537 h 10000"/>
                <a:gd name="connsiteX35" fmla="*/ 7833 w 10000"/>
                <a:gd name="connsiteY35" fmla="*/ 10000 h 10000"/>
                <a:gd name="connsiteX36" fmla="*/ 7306 w 10000"/>
                <a:gd name="connsiteY36" fmla="*/ 9414 h 10000"/>
                <a:gd name="connsiteX37" fmla="*/ 6639 w 10000"/>
                <a:gd name="connsiteY37" fmla="*/ 8457 h 10000"/>
                <a:gd name="connsiteX38" fmla="*/ 6639 w 10000"/>
                <a:gd name="connsiteY38" fmla="*/ 7994 h 10000"/>
                <a:gd name="connsiteX39" fmla="*/ 6167 w 10000"/>
                <a:gd name="connsiteY39" fmla="*/ 7870 h 10000"/>
                <a:gd name="connsiteX40" fmla="*/ 5722 w 10000"/>
                <a:gd name="connsiteY40" fmla="*/ 8117 h 10000"/>
                <a:gd name="connsiteX41" fmla="*/ 4833 w 10000"/>
                <a:gd name="connsiteY41" fmla="*/ 7654 h 10000"/>
                <a:gd name="connsiteX42" fmla="*/ 4500 w 10000"/>
                <a:gd name="connsiteY42" fmla="*/ 8611 h 10000"/>
                <a:gd name="connsiteX43" fmla="*/ 3861 w 10000"/>
                <a:gd name="connsiteY43" fmla="*/ 8704 h 10000"/>
                <a:gd name="connsiteX44" fmla="*/ 3278 w 10000"/>
                <a:gd name="connsiteY44" fmla="*/ 9537 h 10000"/>
                <a:gd name="connsiteX45" fmla="*/ 3028 w 10000"/>
                <a:gd name="connsiteY45" fmla="*/ 9290 h 10000"/>
                <a:gd name="connsiteX46" fmla="*/ 2472 w 10000"/>
                <a:gd name="connsiteY46" fmla="*/ 9537 h 10000"/>
                <a:gd name="connsiteX47" fmla="*/ 1833 w 10000"/>
                <a:gd name="connsiteY47" fmla="*/ 9043 h 10000"/>
                <a:gd name="connsiteX0-1" fmla="*/ 1833 w 10000"/>
                <a:gd name="connsiteY0-2" fmla="*/ 9043 h 10000"/>
                <a:gd name="connsiteX1-3" fmla="*/ 889 w 10000"/>
                <a:gd name="connsiteY1-4" fmla="*/ 8117 h 10000"/>
                <a:gd name="connsiteX2-5" fmla="*/ 333 w 10000"/>
                <a:gd name="connsiteY2-6" fmla="*/ 7469 h 10000"/>
                <a:gd name="connsiteX3-7" fmla="*/ 167 w 10000"/>
                <a:gd name="connsiteY3-8" fmla="*/ 6543 h 10000"/>
                <a:gd name="connsiteX4-9" fmla="*/ 0 w 10000"/>
                <a:gd name="connsiteY4-10" fmla="*/ 5802 h 10000"/>
                <a:gd name="connsiteX5-11" fmla="*/ 750 w 10000"/>
                <a:gd name="connsiteY5-12" fmla="*/ 5617 h 10000"/>
                <a:gd name="connsiteX6-13" fmla="*/ 1667 w 10000"/>
                <a:gd name="connsiteY6-14" fmla="*/ 5617 h 10000"/>
                <a:gd name="connsiteX7-15" fmla="*/ 1833 w 10000"/>
                <a:gd name="connsiteY7-16" fmla="*/ 5340 h 10000"/>
                <a:gd name="connsiteX8-17" fmla="*/ 2500 w 10000"/>
                <a:gd name="connsiteY8-18" fmla="*/ 5247 h 10000"/>
                <a:gd name="connsiteX9-19" fmla="*/ 3250 w 10000"/>
                <a:gd name="connsiteY9-20" fmla="*/ 4321 h 10000"/>
                <a:gd name="connsiteX10-21" fmla="*/ 3583 w 10000"/>
                <a:gd name="connsiteY10-22" fmla="*/ 4043 h 10000"/>
                <a:gd name="connsiteX11-23" fmla="*/ 4250 w 10000"/>
                <a:gd name="connsiteY11-24" fmla="*/ 3858 h 10000"/>
                <a:gd name="connsiteX12-25" fmla="*/ 4750 w 10000"/>
                <a:gd name="connsiteY12-26" fmla="*/ 3210 h 10000"/>
                <a:gd name="connsiteX13-27" fmla="*/ 5583 w 10000"/>
                <a:gd name="connsiteY13-28" fmla="*/ 3025 h 10000"/>
                <a:gd name="connsiteX14-29" fmla="*/ 5583 w 10000"/>
                <a:gd name="connsiteY14-30" fmla="*/ 2191 h 10000"/>
                <a:gd name="connsiteX15-31" fmla="*/ 6000 w 10000"/>
                <a:gd name="connsiteY15-32" fmla="*/ 1265 h 10000"/>
                <a:gd name="connsiteX16-33" fmla="*/ 6167 w 10000"/>
                <a:gd name="connsiteY16-34" fmla="*/ 525 h 10000"/>
                <a:gd name="connsiteX17-35" fmla="*/ 6278 w 10000"/>
                <a:gd name="connsiteY17-36" fmla="*/ 0 h 10000"/>
                <a:gd name="connsiteX18-37" fmla="*/ 7750 w 10000"/>
                <a:gd name="connsiteY18-38" fmla="*/ 586 h 10000"/>
                <a:gd name="connsiteX19-39" fmla="*/ 8056 w 10000"/>
                <a:gd name="connsiteY19-40" fmla="*/ 1049 h 10000"/>
                <a:gd name="connsiteX20-41" fmla="*/ 8861 w 10000"/>
                <a:gd name="connsiteY20-42" fmla="*/ 833 h 10000"/>
                <a:gd name="connsiteX21-43" fmla="*/ 9306 w 10000"/>
                <a:gd name="connsiteY21-44" fmla="*/ 957 h 10000"/>
                <a:gd name="connsiteX22-45" fmla="*/ 9861 w 10000"/>
                <a:gd name="connsiteY22-46" fmla="*/ 1543 h 10000"/>
                <a:gd name="connsiteX23-47" fmla="*/ 10000 w 10000"/>
                <a:gd name="connsiteY23-48" fmla="*/ 2809 h 10000"/>
                <a:gd name="connsiteX24-49" fmla="*/ 9861 w 10000"/>
                <a:gd name="connsiteY24-50" fmla="*/ 3302 h 10000"/>
                <a:gd name="connsiteX25-51" fmla="*/ 9528 w 10000"/>
                <a:gd name="connsiteY25-52" fmla="*/ 3179 h 10000"/>
                <a:gd name="connsiteX26-53" fmla="*/ 8611 w 10000"/>
                <a:gd name="connsiteY26-54" fmla="*/ 3981 h 10000"/>
                <a:gd name="connsiteX27-55" fmla="*/ 7056 w 10000"/>
                <a:gd name="connsiteY27-56" fmla="*/ 4259 h 10000"/>
                <a:gd name="connsiteX28-57" fmla="*/ 6639 w 10000"/>
                <a:gd name="connsiteY28-58" fmla="*/ 4722 h 10000"/>
                <a:gd name="connsiteX29-59" fmla="*/ 6917 w 10000"/>
                <a:gd name="connsiteY29-60" fmla="*/ 5154 h 10000"/>
                <a:gd name="connsiteX30-61" fmla="*/ 7056 w 10000"/>
                <a:gd name="connsiteY30-62" fmla="*/ 6111 h 10000"/>
                <a:gd name="connsiteX31-63" fmla="*/ 7417 w 10000"/>
                <a:gd name="connsiteY31-64" fmla="*/ 6265 h 10000"/>
                <a:gd name="connsiteX32-65" fmla="*/ 8528 w 10000"/>
                <a:gd name="connsiteY32-66" fmla="*/ 7654 h 10000"/>
                <a:gd name="connsiteX33-67" fmla="*/ 8611 w 10000"/>
                <a:gd name="connsiteY33-68" fmla="*/ 9537 h 10000"/>
                <a:gd name="connsiteX34-69" fmla="*/ 7833 w 10000"/>
                <a:gd name="connsiteY34-70" fmla="*/ 10000 h 10000"/>
                <a:gd name="connsiteX35-71" fmla="*/ 7306 w 10000"/>
                <a:gd name="connsiteY35-72" fmla="*/ 9414 h 10000"/>
                <a:gd name="connsiteX36-73" fmla="*/ 6639 w 10000"/>
                <a:gd name="connsiteY36-74" fmla="*/ 8457 h 10000"/>
                <a:gd name="connsiteX37-75" fmla="*/ 6639 w 10000"/>
                <a:gd name="connsiteY37-76" fmla="*/ 7994 h 10000"/>
                <a:gd name="connsiteX38-77" fmla="*/ 6167 w 10000"/>
                <a:gd name="connsiteY38-78" fmla="*/ 7870 h 10000"/>
                <a:gd name="connsiteX39-79" fmla="*/ 5722 w 10000"/>
                <a:gd name="connsiteY39-80" fmla="*/ 8117 h 10000"/>
                <a:gd name="connsiteX40-81" fmla="*/ 4833 w 10000"/>
                <a:gd name="connsiteY40-82" fmla="*/ 7654 h 10000"/>
                <a:gd name="connsiteX41-83" fmla="*/ 4500 w 10000"/>
                <a:gd name="connsiteY41-84" fmla="*/ 8611 h 10000"/>
                <a:gd name="connsiteX42-85" fmla="*/ 3861 w 10000"/>
                <a:gd name="connsiteY42-86" fmla="*/ 8704 h 10000"/>
                <a:gd name="connsiteX43-87" fmla="*/ 3278 w 10000"/>
                <a:gd name="connsiteY43-88" fmla="*/ 9537 h 10000"/>
                <a:gd name="connsiteX44-89" fmla="*/ 3028 w 10000"/>
                <a:gd name="connsiteY44-90" fmla="*/ 9290 h 10000"/>
                <a:gd name="connsiteX45-91" fmla="*/ 2472 w 10000"/>
                <a:gd name="connsiteY45-92" fmla="*/ 9537 h 10000"/>
                <a:gd name="connsiteX46-93" fmla="*/ 1833 w 10000"/>
                <a:gd name="connsiteY46-94" fmla="*/ 9043 h 10000"/>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 ang="0">
                  <a:pos x="connsiteX11-23" y="connsiteY11-24"/>
                </a:cxn>
                <a:cxn ang="0">
                  <a:pos x="connsiteX12-25" y="connsiteY12-26"/>
                </a:cxn>
                <a:cxn ang="0">
                  <a:pos x="connsiteX13-27" y="connsiteY13-28"/>
                </a:cxn>
                <a:cxn ang="0">
                  <a:pos x="connsiteX14-29" y="connsiteY14-30"/>
                </a:cxn>
                <a:cxn ang="0">
                  <a:pos x="connsiteX15-31" y="connsiteY15-32"/>
                </a:cxn>
                <a:cxn ang="0">
                  <a:pos x="connsiteX16-33" y="connsiteY16-34"/>
                </a:cxn>
                <a:cxn ang="0">
                  <a:pos x="connsiteX17-35" y="connsiteY17-36"/>
                </a:cxn>
                <a:cxn ang="0">
                  <a:pos x="connsiteX18-37" y="connsiteY18-38"/>
                </a:cxn>
                <a:cxn ang="0">
                  <a:pos x="connsiteX19-39" y="connsiteY19-40"/>
                </a:cxn>
                <a:cxn ang="0">
                  <a:pos x="connsiteX20-41" y="connsiteY20-42"/>
                </a:cxn>
                <a:cxn ang="0">
                  <a:pos x="connsiteX21-43" y="connsiteY21-44"/>
                </a:cxn>
                <a:cxn ang="0">
                  <a:pos x="connsiteX22-45" y="connsiteY22-46"/>
                </a:cxn>
                <a:cxn ang="0">
                  <a:pos x="connsiteX23-47" y="connsiteY23-48"/>
                </a:cxn>
                <a:cxn ang="0">
                  <a:pos x="connsiteX24-49" y="connsiteY24-50"/>
                </a:cxn>
                <a:cxn ang="0">
                  <a:pos x="connsiteX25-51" y="connsiteY25-52"/>
                </a:cxn>
                <a:cxn ang="0">
                  <a:pos x="connsiteX26-53" y="connsiteY26-54"/>
                </a:cxn>
                <a:cxn ang="0">
                  <a:pos x="connsiteX27-55" y="connsiteY27-56"/>
                </a:cxn>
                <a:cxn ang="0">
                  <a:pos x="connsiteX28-57" y="connsiteY28-58"/>
                </a:cxn>
                <a:cxn ang="0">
                  <a:pos x="connsiteX29-59" y="connsiteY29-60"/>
                </a:cxn>
                <a:cxn ang="0">
                  <a:pos x="connsiteX30-61" y="connsiteY30-62"/>
                </a:cxn>
                <a:cxn ang="0">
                  <a:pos x="connsiteX31-63" y="connsiteY31-64"/>
                </a:cxn>
                <a:cxn ang="0">
                  <a:pos x="connsiteX32-65" y="connsiteY32-66"/>
                </a:cxn>
                <a:cxn ang="0">
                  <a:pos x="connsiteX33-67" y="connsiteY33-68"/>
                </a:cxn>
                <a:cxn ang="0">
                  <a:pos x="connsiteX34-69" y="connsiteY34-70"/>
                </a:cxn>
                <a:cxn ang="0">
                  <a:pos x="connsiteX35-71" y="connsiteY35-72"/>
                </a:cxn>
                <a:cxn ang="0">
                  <a:pos x="connsiteX36-73" y="connsiteY36-74"/>
                </a:cxn>
                <a:cxn ang="0">
                  <a:pos x="connsiteX37-75" y="connsiteY37-76"/>
                </a:cxn>
                <a:cxn ang="0">
                  <a:pos x="connsiteX38-77" y="connsiteY38-78"/>
                </a:cxn>
                <a:cxn ang="0">
                  <a:pos x="connsiteX39-79" y="connsiteY39-80"/>
                </a:cxn>
                <a:cxn ang="0">
                  <a:pos x="connsiteX40-81" y="connsiteY40-82"/>
                </a:cxn>
                <a:cxn ang="0">
                  <a:pos x="connsiteX41-83" y="connsiteY41-84"/>
                </a:cxn>
                <a:cxn ang="0">
                  <a:pos x="connsiteX42-85" y="connsiteY42-86"/>
                </a:cxn>
                <a:cxn ang="0">
                  <a:pos x="connsiteX43-87" y="connsiteY43-88"/>
                </a:cxn>
                <a:cxn ang="0">
                  <a:pos x="connsiteX44-89" y="connsiteY44-90"/>
                </a:cxn>
                <a:cxn ang="0">
                  <a:pos x="connsiteX45-91" y="connsiteY45-92"/>
                </a:cxn>
                <a:cxn ang="0">
                  <a:pos x="connsiteX46-93" y="connsiteY46-94"/>
                </a:cxn>
              </a:cxnLst>
              <a:rect l="l" t="t" r="r" b="b"/>
              <a:pathLst>
                <a:path w="10000" h="10000">
                  <a:moveTo>
                    <a:pt x="1833" y="9043"/>
                  </a:moveTo>
                  <a:cubicBezTo>
                    <a:pt x="1569" y="8807"/>
                    <a:pt x="1139" y="8379"/>
                    <a:pt x="889" y="8117"/>
                  </a:cubicBezTo>
                  <a:lnTo>
                    <a:pt x="333" y="7469"/>
                  </a:lnTo>
                  <a:cubicBezTo>
                    <a:pt x="278" y="7160"/>
                    <a:pt x="222" y="6852"/>
                    <a:pt x="167" y="6543"/>
                  </a:cubicBezTo>
                  <a:cubicBezTo>
                    <a:pt x="111" y="6296"/>
                    <a:pt x="56" y="6049"/>
                    <a:pt x="0" y="5802"/>
                  </a:cubicBezTo>
                  <a:lnTo>
                    <a:pt x="750" y="5617"/>
                  </a:lnTo>
                  <a:lnTo>
                    <a:pt x="1667" y="5617"/>
                  </a:lnTo>
                  <a:lnTo>
                    <a:pt x="1833" y="5340"/>
                  </a:lnTo>
                  <a:lnTo>
                    <a:pt x="2500" y="5247"/>
                  </a:lnTo>
                  <a:lnTo>
                    <a:pt x="3250" y="4321"/>
                  </a:lnTo>
                  <a:lnTo>
                    <a:pt x="3583" y="4043"/>
                  </a:lnTo>
                  <a:lnTo>
                    <a:pt x="4250" y="3858"/>
                  </a:lnTo>
                  <a:lnTo>
                    <a:pt x="4750" y="3210"/>
                  </a:lnTo>
                  <a:lnTo>
                    <a:pt x="5583" y="3025"/>
                  </a:lnTo>
                  <a:lnTo>
                    <a:pt x="5583" y="2191"/>
                  </a:lnTo>
                  <a:lnTo>
                    <a:pt x="6000" y="1265"/>
                  </a:lnTo>
                  <a:cubicBezTo>
                    <a:pt x="6056" y="1018"/>
                    <a:pt x="6111" y="772"/>
                    <a:pt x="6167" y="525"/>
                  </a:cubicBezTo>
                  <a:lnTo>
                    <a:pt x="6278" y="0"/>
                  </a:lnTo>
                  <a:lnTo>
                    <a:pt x="7750" y="586"/>
                  </a:lnTo>
                  <a:lnTo>
                    <a:pt x="8056" y="1049"/>
                  </a:lnTo>
                  <a:lnTo>
                    <a:pt x="8861" y="833"/>
                  </a:lnTo>
                  <a:lnTo>
                    <a:pt x="9306" y="957"/>
                  </a:lnTo>
                  <a:lnTo>
                    <a:pt x="9861" y="1543"/>
                  </a:lnTo>
                  <a:cubicBezTo>
                    <a:pt x="9907" y="1965"/>
                    <a:pt x="9954" y="2387"/>
                    <a:pt x="10000" y="2809"/>
                  </a:cubicBezTo>
                  <a:cubicBezTo>
                    <a:pt x="9954" y="2973"/>
                    <a:pt x="9907" y="3138"/>
                    <a:pt x="9861" y="3302"/>
                  </a:cubicBezTo>
                  <a:lnTo>
                    <a:pt x="9528" y="3179"/>
                  </a:lnTo>
                  <a:lnTo>
                    <a:pt x="8611" y="3981"/>
                  </a:lnTo>
                  <a:lnTo>
                    <a:pt x="7056" y="4259"/>
                  </a:lnTo>
                  <a:lnTo>
                    <a:pt x="6639" y="4722"/>
                  </a:lnTo>
                  <a:lnTo>
                    <a:pt x="6917" y="5154"/>
                  </a:lnTo>
                  <a:cubicBezTo>
                    <a:pt x="6963" y="5473"/>
                    <a:pt x="7010" y="5792"/>
                    <a:pt x="7056" y="6111"/>
                  </a:cubicBezTo>
                  <a:lnTo>
                    <a:pt x="7417" y="6265"/>
                  </a:lnTo>
                  <a:lnTo>
                    <a:pt x="8528" y="7654"/>
                  </a:lnTo>
                  <a:cubicBezTo>
                    <a:pt x="8556" y="8282"/>
                    <a:pt x="8583" y="8909"/>
                    <a:pt x="8611" y="9537"/>
                  </a:cubicBezTo>
                  <a:lnTo>
                    <a:pt x="7833" y="10000"/>
                  </a:lnTo>
                  <a:lnTo>
                    <a:pt x="7306" y="9414"/>
                  </a:lnTo>
                  <a:lnTo>
                    <a:pt x="6639" y="8457"/>
                  </a:lnTo>
                  <a:lnTo>
                    <a:pt x="6639" y="7994"/>
                  </a:lnTo>
                  <a:lnTo>
                    <a:pt x="6167" y="7870"/>
                  </a:lnTo>
                  <a:lnTo>
                    <a:pt x="5722" y="8117"/>
                  </a:lnTo>
                  <a:lnTo>
                    <a:pt x="4833" y="7654"/>
                  </a:lnTo>
                  <a:lnTo>
                    <a:pt x="4500" y="8611"/>
                  </a:lnTo>
                  <a:lnTo>
                    <a:pt x="3861" y="8704"/>
                  </a:lnTo>
                  <a:lnTo>
                    <a:pt x="3278" y="9537"/>
                  </a:lnTo>
                  <a:lnTo>
                    <a:pt x="3028" y="9290"/>
                  </a:lnTo>
                  <a:lnTo>
                    <a:pt x="2472" y="9537"/>
                  </a:lnTo>
                  <a:lnTo>
                    <a:pt x="1833" y="9043"/>
                  </a:lnTo>
                  <a:close/>
                </a:path>
              </a:pathLst>
            </a:custGeom>
            <a:grpFill/>
            <a:ln w="6350" cap="flat" cmpd="sng">
              <a:solidFill>
                <a:schemeClr val="tx1">
                  <a:lumMod val="50000"/>
                  <a:lumOff val="50000"/>
                </a:schemeClr>
              </a:solidFill>
              <a:prstDash val="solid"/>
              <a:round/>
              <a:headEnd type="none" w="sm" len="sm"/>
              <a:tailEnd type="none" w="sm" len="sm"/>
            </a:ln>
          </p:spPr>
          <p:txBody>
            <a:bodyPr/>
            <a:lstStyle/>
            <a:p>
              <a:pPr>
                <a:lnSpc>
                  <a:spcPct val="120000"/>
                </a:lnSpc>
              </a:pPr>
              <a:endParaRPr lang="zh-CN" altLang="en-US" sz="525">
                <a:gradFill>
                  <a:gsLst>
                    <a:gs pos="50000">
                      <a:schemeClr val="accent2"/>
                    </a:gs>
                    <a:gs pos="0">
                      <a:schemeClr val="accent1"/>
                    </a:gs>
                    <a:gs pos="100000">
                      <a:schemeClr val="accent3"/>
                    </a:gs>
                  </a:gsLst>
                  <a:lin ang="5400000" scaled="1"/>
                </a:gradFill>
                <a:cs typeface="+mn-ea"/>
                <a:sym typeface="+mn-lt"/>
              </a:endParaRPr>
            </a:p>
          </p:txBody>
        </p:sp>
      </p:grpSp>
      <p:grpSp>
        <p:nvGrpSpPr>
          <p:cNvPr id="6" name="组合 5"/>
          <p:cNvGrpSpPr/>
          <p:nvPr/>
        </p:nvGrpSpPr>
        <p:grpSpPr>
          <a:xfrm>
            <a:off x="5567913" y="1967020"/>
            <a:ext cx="3282173" cy="843049"/>
            <a:chOff x="5567913" y="1967020"/>
            <a:chExt cx="3282173" cy="843049"/>
          </a:xfrm>
        </p:grpSpPr>
        <p:cxnSp>
          <p:nvCxnSpPr>
            <p:cNvPr id="232" name="Elbow Connector 231"/>
            <p:cNvCxnSpPr/>
            <p:nvPr/>
          </p:nvCxnSpPr>
          <p:spPr>
            <a:xfrm flipV="1">
              <a:off x="5567913" y="2222201"/>
              <a:ext cx="1620000" cy="481254"/>
            </a:xfrm>
            <a:prstGeom prst="bentConnector3">
              <a:avLst>
                <a:gd name="adj1" fmla="val 50000"/>
              </a:avLst>
            </a:prstGeom>
            <a:ln w="3175" cmpd="sng">
              <a:solidFill>
                <a:schemeClr val="accent2"/>
              </a:solidFill>
              <a:prstDash val="solid"/>
              <a:round/>
              <a:headEnd type="none"/>
              <a:tailEnd type="none"/>
            </a:ln>
            <a:effectLst/>
          </p:spPr>
          <p:style>
            <a:lnRef idx="2">
              <a:schemeClr val="accent1"/>
            </a:lnRef>
            <a:fillRef idx="0">
              <a:schemeClr val="accent1"/>
            </a:fillRef>
            <a:effectRef idx="1">
              <a:schemeClr val="accent1"/>
            </a:effectRef>
            <a:fontRef idx="minor">
              <a:schemeClr val="tx1"/>
            </a:fontRef>
          </p:style>
        </p:cxnSp>
        <p:sp>
          <p:nvSpPr>
            <p:cNvPr id="137" name="TextBox 7"/>
            <p:cNvSpPr txBox="1"/>
            <p:nvPr/>
          </p:nvSpPr>
          <p:spPr>
            <a:xfrm>
              <a:off x="7170475" y="2292620"/>
              <a:ext cx="1679611" cy="517449"/>
            </a:xfrm>
            <a:prstGeom prst="rect">
              <a:avLst/>
            </a:prstGeom>
            <a:noFill/>
          </p:spPr>
          <p:txBody>
            <a:bodyPr wrap="square" rtlCol="0">
              <a:spAutoFit/>
            </a:bodyPr>
            <a:lstStyle/>
            <a:p>
              <a:pPr>
                <a:lnSpc>
                  <a:spcPct val="120000"/>
                </a:lnSpc>
              </a:pPr>
              <a:r>
                <a:rPr lang="zh-CN" altLang="en-US" sz="790" dirty="0">
                  <a:gradFill>
                    <a:gsLst>
                      <a:gs pos="50000">
                        <a:schemeClr val="accent2"/>
                      </a:gs>
                      <a:gs pos="0">
                        <a:schemeClr val="accent1"/>
                      </a:gs>
                      <a:gs pos="100000">
                        <a:schemeClr val="accent3"/>
                      </a:gs>
                    </a:gsLst>
                    <a:lin ang="5400000" scaled="1"/>
                  </a:gradFill>
                  <a:cs typeface="+mn-ea"/>
                  <a:sym typeface="+mn-lt"/>
                </a:rPr>
                <a:t>点击输入简要文字内容，文字内容概括精炼，不用多余的文字修饰，言短意赅的说明该项内容。</a:t>
              </a:r>
              <a:endParaRPr lang="en-US" altLang="zh-CN" sz="790" dirty="0">
                <a:gradFill>
                  <a:gsLst>
                    <a:gs pos="50000">
                      <a:schemeClr val="accent2"/>
                    </a:gs>
                    <a:gs pos="0">
                      <a:schemeClr val="accent1"/>
                    </a:gs>
                    <a:gs pos="100000">
                      <a:schemeClr val="accent3"/>
                    </a:gs>
                  </a:gsLst>
                  <a:lin ang="5400000" scaled="1"/>
                </a:gradFill>
                <a:cs typeface="+mn-ea"/>
                <a:sym typeface="+mn-lt"/>
              </a:endParaRPr>
            </a:p>
          </p:txBody>
        </p:sp>
        <p:sp>
          <p:nvSpPr>
            <p:cNvPr id="138" name="TextBox 8"/>
            <p:cNvSpPr txBox="1"/>
            <p:nvPr/>
          </p:nvSpPr>
          <p:spPr>
            <a:xfrm>
              <a:off x="7170475" y="1967020"/>
              <a:ext cx="1281524" cy="303801"/>
            </a:xfrm>
            <a:prstGeom prst="rect">
              <a:avLst/>
            </a:prstGeom>
            <a:noFill/>
          </p:spPr>
          <p:txBody>
            <a:bodyPr wrap="square" tIns="0" bIns="0" rtlCol="0" anchor="t">
              <a:spAutoFit/>
            </a:bodyPr>
            <a:lstStyle/>
            <a:p>
              <a:pPr>
                <a:lnSpc>
                  <a:spcPct val="120000"/>
                </a:lnSpc>
              </a:pPr>
              <a:r>
                <a:rPr lang="zh-CN" altLang="en-US" sz="1800" dirty="0">
                  <a:gradFill>
                    <a:gsLst>
                      <a:gs pos="50000">
                        <a:schemeClr val="accent2"/>
                      </a:gs>
                      <a:gs pos="0">
                        <a:schemeClr val="accent1"/>
                      </a:gs>
                      <a:gs pos="100000">
                        <a:schemeClr val="accent3"/>
                      </a:gs>
                    </a:gsLst>
                    <a:lin ang="5400000" scaled="1"/>
                  </a:gradFill>
                  <a:cs typeface="+mn-ea"/>
                  <a:sym typeface="+mn-lt"/>
                </a:rPr>
                <a:t>布局省市</a:t>
              </a:r>
            </a:p>
          </p:txBody>
        </p:sp>
      </p:grpSp>
      <p:grpSp>
        <p:nvGrpSpPr>
          <p:cNvPr id="5" name="组合 4"/>
          <p:cNvGrpSpPr/>
          <p:nvPr/>
        </p:nvGrpSpPr>
        <p:grpSpPr>
          <a:xfrm>
            <a:off x="5134958" y="3038269"/>
            <a:ext cx="3738044" cy="1092619"/>
            <a:chOff x="5134958" y="3038269"/>
            <a:chExt cx="3738044" cy="1092619"/>
          </a:xfrm>
        </p:grpSpPr>
        <p:cxnSp>
          <p:nvCxnSpPr>
            <p:cNvPr id="229" name="Elbow Connector 228"/>
            <p:cNvCxnSpPr/>
            <p:nvPr/>
          </p:nvCxnSpPr>
          <p:spPr>
            <a:xfrm>
              <a:off x="5134958" y="3038269"/>
              <a:ext cx="2037568" cy="491807"/>
            </a:xfrm>
            <a:prstGeom prst="bentConnector3">
              <a:avLst>
                <a:gd name="adj1" fmla="val 50000"/>
              </a:avLst>
            </a:prstGeom>
            <a:ln w="3175" cmpd="sng">
              <a:solidFill>
                <a:schemeClr val="accent2"/>
              </a:solidFill>
              <a:prstDash val="solid"/>
              <a:round/>
              <a:headEnd type="none"/>
              <a:tailEnd type="none"/>
            </a:ln>
            <a:effectLst/>
          </p:spPr>
          <p:style>
            <a:lnRef idx="2">
              <a:schemeClr val="accent1"/>
            </a:lnRef>
            <a:fillRef idx="0">
              <a:schemeClr val="accent1"/>
            </a:fillRef>
            <a:effectRef idx="1">
              <a:schemeClr val="accent1"/>
            </a:effectRef>
            <a:fontRef idx="minor">
              <a:schemeClr val="tx1"/>
            </a:fontRef>
          </p:style>
        </p:cxnSp>
        <p:sp>
          <p:nvSpPr>
            <p:cNvPr id="139" name="TextBox 7"/>
            <p:cNvSpPr txBox="1"/>
            <p:nvPr/>
          </p:nvSpPr>
          <p:spPr>
            <a:xfrm>
              <a:off x="7193391" y="3613439"/>
              <a:ext cx="1679611" cy="517449"/>
            </a:xfrm>
            <a:prstGeom prst="rect">
              <a:avLst/>
            </a:prstGeom>
            <a:noFill/>
          </p:spPr>
          <p:txBody>
            <a:bodyPr wrap="square" rtlCol="0">
              <a:spAutoFit/>
            </a:bodyPr>
            <a:lstStyle/>
            <a:p>
              <a:pPr>
                <a:lnSpc>
                  <a:spcPct val="120000"/>
                </a:lnSpc>
              </a:pPr>
              <a:r>
                <a:rPr lang="zh-CN" altLang="en-US" sz="790" dirty="0">
                  <a:gradFill>
                    <a:gsLst>
                      <a:gs pos="50000">
                        <a:schemeClr val="accent2"/>
                      </a:gs>
                      <a:gs pos="0">
                        <a:schemeClr val="accent1"/>
                      </a:gs>
                      <a:gs pos="100000">
                        <a:schemeClr val="accent3"/>
                      </a:gs>
                    </a:gsLst>
                    <a:lin ang="5400000" scaled="1"/>
                  </a:gradFill>
                  <a:cs typeface="+mn-ea"/>
                  <a:sym typeface="+mn-lt"/>
                </a:rPr>
                <a:t>点击输入简要文字内容，文字内容概括精炼，不用多余的文字修饰，言短意赅的说明该项内容。</a:t>
              </a:r>
              <a:endParaRPr lang="en-US" altLang="zh-CN" sz="790" dirty="0">
                <a:gradFill>
                  <a:gsLst>
                    <a:gs pos="50000">
                      <a:schemeClr val="accent2"/>
                    </a:gs>
                    <a:gs pos="0">
                      <a:schemeClr val="accent1"/>
                    </a:gs>
                    <a:gs pos="100000">
                      <a:schemeClr val="accent3"/>
                    </a:gs>
                  </a:gsLst>
                  <a:lin ang="5400000" scaled="1"/>
                </a:gradFill>
                <a:cs typeface="+mn-ea"/>
                <a:sym typeface="+mn-lt"/>
              </a:endParaRPr>
            </a:p>
          </p:txBody>
        </p:sp>
        <p:sp>
          <p:nvSpPr>
            <p:cNvPr id="140" name="TextBox 8"/>
            <p:cNvSpPr txBox="1"/>
            <p:nvPr/>
          </p:nvSpPr>
          <p:spPr>
            <a:xfrm>
              <a:off x="7193392" y="3311760"/>
              <a:ext cx="1160828" cy="303801"/>
            </a:xfrm>
            <a:prstGeom prst="rect">
              <a:avLst/>
            </a:prstGeom>
            <a:noFill/>
          </p:spPr>
          <p:txBody>
            <a:bodyPr wrap="square" tIns="0" bIns="0" rtlCol="0" anchor="t">
              <a:spAutoFit/>
            </a:bodyPr>
            <a:lstStyle/>
            <a:p>
              <a:pPr>
                <a:lnSpc>
                  <a:spcPct val="120000"/>
                </a:lnSpc>
              </a:pPr>
              <a:r>
                <a:rPr lang="zh-CN" altLang="en-US" sz="1800" dirty="0">
                  <a:gradFill>
                    <a:gsLst>
                      <a:gs pos="50000">
                        <a:schemeClr val="accent2"/>
                      </a:gs>
                      <a:gs pos="0">
                        <a:schemeClr val="accent1"/>
                      </a:gs>
                      <a:gs pos="100000">
                        <a:schemeClr val="accent3"/>
                      </a:gs>
                    </a:gsLst>
                    <a:lin ang="5400000" scaled="1"/>
                  </a:gradFill>
                  <a:cs typeface="+mn-ea"/>
                  <a:sym typeface="+mn-lt"/>
                </a:rPr>
                <a:t>布局省市</a:t>
              </a:r>
            </a:p>
          </p:txBody>
        </p:sp>
      </p:grpSp>
      <p:grpSp>
        <p:nvGrpSpPr>
          <p:cNvPr id="4" name="组合 3"/>
          <p:cNvGrpSpPr/>
          <p:nvPr/>
        </p:nvGrpSpPr>
        <p:grpSpPr>
          <a:xfrm>
            <a:off x="3615931" y="3658610"/>
            <a:ext cx="1679611" cy="1257249"/>
            <a:chOff x="3615931" y="3658610"/>
            <a:chExt cx="1679611" cy="1257249"/>
          </a:xfrm>
        </p:grpSpPr>
        <p:cxnSp>
          <p:nvCxnSpPr>
            <p:cNvPr id="235" name="Elbow Connector 234"/>
            <p:cNvCxnSpPr/>
            <p:nvPr/>
          </p:nvCxnSpPr>
          <p:spPr>
            <a:xfrm rot="5400000">
              <a:off x="4353120" y="3776068"/>
              <a:ext cx="494446" cy="259529"/>
            </a:xfrm>
            <a:prstGeom prst="bentConnector3">
              <a:avLst>
                <a:gd name="adj1" fmla="val 50000"/>
              </a:avLst>
            </a:prstGeom>
            <a:ln w="3175" cmpd="sng">
              <a:solidFill>
                <a:schemeClr val="accent2"/>
              </a:solidFill>
              <a:prstDash val="solid"/>
              <a:round/>
              <a:headEnd type="none"/>
              <a:tailEnd type="none"/>
            </a:ln>
            <a:effectLst/>
          </p:spPr>
          <p:style>
            <a:lnRef idx="2">
              <a:schemeClr val="accent1"/>
            </a:lnRef>
            <a:fillRef idx="0">
              <a:schemeClr val="accent1"/>
            </a:fillRef>
            <a:effectRef idx="1">
              <a:schemeClr val="accent1"/>
            </a:effectRef>
            <a:fontRef idx="minor">
              <a:schemeClr val="tx1"/>
            </a:fontRef>
          </p:style>
        </p:cxnSp>
        <p:sp>
          <p:nvSpPr>
            <p:cNvPr id="141" name="TextBox 7"/>
            <p:cNvSpPr txBox="1"/>
            <p:nvPr/>
          </p:nvSpPr>
          <p:spPr>
            <a:xfrm>
              <a:off x="3615931" y="4398410"/>
              <a:ext cx="1679611" cy="517449"/>
            </a:xfrm>
            <a:prstGeom prst="rect">
              <a:avLst/>
            </a:prstGeom>
            <a:noFill/>
          </p:spPr>
          <p:txBody>
            <a:bodyPr wrap="square" rtlCol="0">
              <a:spAutoFit/>
            </a:bodyPr>
            <a:lstStyle/>
            <a:p>
              <a:pPr algn="ctr">
                <a:lnSpc>
                  <a:spcPct val="120000"/>
                </a:lnSpc>
              </a:pPr>
              <a:r>
                <a:rPr lang="zh-CN" altLang="en-US" sz="790" dirty="0">
                  <a:gradFill>
                    <a:gsLst>
                      <a:gs pos="50000">
                        <a:schemeClr val="accent2"/>
                      </a:gs>
                      <a:gs pos="0">
                        <a:schemeClr val="accent1"/>
                      </a:gs>
                      <a:gs pos="100000">
                        <a:schemeClr val="accent3"/>
                      </a:gs>
                    </a:gsLst>
                    <a:lin ang="5400000" scaled="1"/>
                  </a:gradFill>
                  <a:cs typeface="+mn-ea"/>
                  <a:sym typeface="+mn-lt"/>
                </a:rPr>
                <a:t>点击输入简要文字内容，文字内容概括精炼，不用多余的文字修饰，言短意赅的说明该项内容。</a:t>
              </a:r>
              <a:endParaRPr lang="en-US" altLang="zh-CN" sz="790" dirty="0">
                <a:gradFill>
                  <a:gsLst>
                    <a:gs pos="50000">
                      <a:schemeClr val="accent2"/>
                    </a:gs>
                    <a:gs pos="0">
                      <a:schemeClr val="accent1"/>
                    </a:gs>
                    <a:gs pos="100000">
                      <a:schemeClr val="accent3"/>
                    </a:gs>
                  </a:gsLst>
                  <a:lin ang="5400000" scaled="1"/>
                </a:gradFill>
                <a:cs typeface="+mn-ea"/>
                <a:sym typeface="+mn-lt"/>
              </a:endParaRPr>
            </a:p>
          </p:txBody>
        </p:sp>
        <p:sp>
          <p:nvSpPr>
            <p:cNvPr id="220" name="TextBox 8"/>
            <p:cNvSpPr txBox="1"/>
            <p:nvPr/>
          </p:nvSpPr>
          <p:spPr>
            <a:xfrm>
              <a:off x="3942127" y="4096731"/>
              <a:ext cx="1160828" cy="303801"/>
            </a:xfrm>
            <a:prstGeom prst="rect">
              <a:avLst/>
            </a:prstGeom>
            <a:noFill/>
          </p:spPr>
          <p:txBody>
            <a:bodyPr wrap="square" tIns="0" bIns="0" rtlCol="0" anchor="t">
              <a:spAutoFit/>
            </a:bodyPr>
            <a:lstStyle/>
            <a:p>
              <a:pPr>
                <a:lnSpc>
                  <a:spcPct val="120000"/>
                </a:lnSpc>
              </a:pPr>
              <a:r>
                <a:rPr lang="zh-CN" altLang="en-US" sz="1800" dirty="0">
                  <a:gradFill>
                    <a:gsLst>
                      <a:gs pos="50000">
                        <a:schemeClr val="accent2"/>
                      </a:gs>
                      <a:gs pos="0">
                        <a:schemeClr val="accent1"/>
                      </a:gs>
                      <a:gs pos="100000">
                        <a:schemeClr val="accent3"/>
                      </a:gs>
                    </a:gsLst>
                    <a:lin ang="5400000" scaled="1"/>
                  </a:gradFill>
                  <a:cs typeface="+mn-ea"/>
                  <a:sym typeface="+mn-lt"/>
                </a:rPr>
                <a:t>布局省市</a:t>
              </a:r>
            </a:p>
          </p:txBody>
        </p:sp>
      </p:grpSp>
      <p:grpSp>
        <p:nvGrpSpPr>
          <p:cNvPr id="3" name="组合 2"/>
          <p:cNvGrpSpPr/>
          <p:nvPr/>
        </p:nvGrpSpPr>
        <p:grpSpPr>
          <a:xfrm>
            <a:off x="458508" y="2609298"/>
            <a:ext cx="2840440" cy="1999265"/>
            <a:chOff x="458508" y="2609298"/>
            <a:chExt cx="2840440" cy="1999265"/>
          </a:xfrm>
        </p:grpSpPr>
        <p:cxnSp>
          <p:nvCxnSpPr>
            <p:cNvPr id="224" name="Elbow Connector 223"/>
            <p:cNvCxnSpPr/>
            <p:nvPr/>
          </p:nvCxnSpPr>
          <p:spPr>
            <a:xfrm rot="10800000" flipV="1">
              <a:off x="1291200" y="2609298"/>
              <a:ext cx="2007748" cy="1265531"/>
            </a:xfrm>
            <a:prstGeom prst="bentConnector2">
              <a:avLst/>
            </a:prstGeom>
            <a:ln w="3175" cmpd="sng">
              <a:solidFill>
                <a:schemeClr val="accent2"/>
              </a:solidFill>
              <a:prstDash val="solid"/>
              <a:round/>
              <a:headEnd type="none"/>
              <a:tailEnd type="none"/>
            </a:ln>
            <a:effectLst/>
          </p:spPr>
          <p:style>
            <a:lnRef idx="2">
              <a:schemeClr val="accent1"/>
            </a:lnRef>
            <a:fillRef idx="0">
              <a:schemeClr val="accent1"/>
            </a:fillRef>
            <a:effectRef idx="1">
              <a:schemeClr val="accent1"/>
            </a:effectRef>
            <a:fontRef idx="minor">
              <a:schemeClr val="tx1"/>
            </a:fontRef>
          </p:style>
        </p:cxnSp>
        <p:sp>
          <p:nvSpPr>
            <p:cNvPr id="236" name="TextBox 7"/>
            <p:cNvSpPr txBox="1"/>
            <p:nvPr/>
          </p:nvSpPr>
          <p:spPr>
            <a:xfrm>
              <a:off x="458508" y="4091114"/>
              <a:ext cx="1679611" cy="517449"/>
            </a:xfrm>
            <a:prstGeom prst="rect">
              <a:avLst/>
            </a:prstGeom>
            <a:noFill/>
          </p:spPr>
          <p:txBody>
            <a:bodyPr wrap="square" rtlCol="0">
              <a:spAutoFit/>
            </a:bodyPr>
            <a:lstStyle/>
            <a:p>
              <a:pPr algn="ctr">
                <a:lnSpc>
                  <a:spcPct val="120000"/>
                </a:lnSpc>
              </a:pPr>
              <a:r>
                <a:rPr lang="zh-CN" altLang="en-US" sz="790" dirty="0">
                  <a:gradFill>
                    <a:gsLst>
                      <a:gs pos="50000">
                        <a:schemeClr val="accent2"/>
                      </a:gs>
                      <a:gs pos="0">
                        <a:schemeClr val="accent1"/>
                      </a:gs>
                      <a:gs pos="100000">
                        <a:schemeClr val="accent3"/>
                      </a:gs>
                    </a:gsLst>
                    <a:lin ang="5400000" scaled="1"/>
                  </a:gradFill>
                  <a:cs typeface="+mn-ea"/>
                  <a:sym typeface="+mn-lt"/>
                </a:rPr>
                <a:t>点击输入简要文字内容，文字内容概括精炼，不用多余的文字修饰，言短意赅的说明该项内容。</a:t>
              </a:r>
              <a:endParaRPr lang="en-US" altLang="zh-CN" sz="790" dirty="0">
                <a:gradFill>
                  <a:gsLst>
                    <a:gs pos="50000">
                      <a:schemeClr val="accent2"/>
                    </a:gs>
                    <a:gs pos="0">
                      <a:schemeClr val="accent1"/>
                    </a:gs>
                    <a:gs pos="100000">
                      <a:schemeClr val="accent3"/>
                    </a:gs>
                  </a:gsLst>
                  <a:lin ang="5400000" scaled="1"/>
                </a:gradFill>
                <a:cs typeface="+mn-ea"/>
                <a:sym typeface="+mn-lt"/>
              </a:endParaRPr>
            </a:p>
          </p:txBody>
        </p:sp>
        <p:sp>
          <p:nvSpPr>
            <p:cNvPr id="237" name="TextBox 8"/>
            <p:cNvSpPr txBox="1"/>
            <p:nvPr/>
          </p:nvSpPr>
          <p:spPr>
            <a:xfrm>
              <a:off x="665090" y="3789435"/>
              <a:ext cx="1160828" cy="303801"/>
            </a:xfrm>
            <a:prstGeom prst="rect">
              <a:avLst/>
            </a:prstGeom>
            <a:noFill/>
          </p:spPr>
          <p:txBody>
            <a:bodyPr wrap="square" tIns="0" bIns="0" rtlCol="0" anchor="t">
              <a:spAutoFit/>
            </a:bodyPr>
            <a:lstStyle/>
            <a:p>
              <a:pPr algn="r">
                <a:lnSpc>
                  <a:spcPct val="120000"/>
                </a:lnSpc>
              </a:pPr>
              <a:r>
                <a:rPr lang="zh-CN" altLang="en-US" sz="1800" dirty="0">
                  <a:gradFill>
                    <a:gsLst>
                      <a:gs pos="50000">
                        <a:schemeClr val="accent2"/>
                      </a:gs>
                      <a:gs pos="0">
                        <a:schemeClr val="accent1"/>
                      </a:gs>
                      <a:gs pos="100000">
                        <a:schemeClr val="accent3"/>
                      </a:gs>
                    </a:gsLst>
                    <a:lin ang="5400000" scaled="1"/>
                  </a:gradFill>
                  <a:cs typeface="+mn-ea"/>
                  <a:sym typeface="+mn-lt"/>
                </a:rPr>
                <a:t>布局省市</a:t>
              </a:r>
            </a:p>
          </p:txBody>
        </p:sp>
      </p:grpSp>
      <p:grpSp>
        <p:nvGrpSpPr>
          <p:cNvPr id="2" name="组合 1"/>
          <p:cNvGrpSpPr/>
          <p:nvPr/>
        </p:nvGrpSpPr>
        <p:grpSpPr>
          <a:xfrm>
            <a:off x="446104" y="1574832"/>
            <a:ext cx="3724517" cy="837324"/>
            <a:chOff x="446104" y="1574832"/>
            <a:chExt cx="3724517" cy="837324"/>
          </a:xfrm>
        </p:grpSpPr>
        <p:cxnSp>
          <p:nvCxnSpPr>
            <p:cNvPr id="221" name="Elbow Connector 220"/>
            <p:cNvCxnSpPr/>
            <p:nvPr/>
          </p:nvCxnSpPr>
          <p:spPr>
            <a:xfrm rot="10800000">
              <a:off x="1625440" y="1784779"/>
              <a:ext cx="2545181" cy="192878"/>
            </a:xfrm>
            <a:prstGeom prst="bentConnector3">
              <a:avLst>
                <a:gd name="adj1" fmla="val 50000"/>
              </a:avLst>
            </a:prstGeom>
            <a:ln w="3175" cmpd="sng">
              <a:solidFill>
                <a:schemeClr val="accent2"/>
              </a:solidFill>
              <a:prstDash val="solid"/>
              <a:round/>
              <a:headEnd type="none"/>
              <a:tailEnd type="none"/>
            </a:ln>
            <a:effectLst/>
          </p:spPr>
          <p:style>
            <a:lnRef idx="2">
              <a:schemeClr val="accent1"/>
            </a:lnRef>
            <a:fillRef idx="0">
              <a:schemeClr val="accent1"/>
            </a:fillRef>
            <a:effectRef idx="1">
              <a:schemeClr val="accent1"/>
            </a:effectRef>
            <a:fontRef idx="minor">
              <a:schemeClr val="tx1"/>
            </a:fontRef>
          </p:style>
        </p:cxnSp>
        <p:sp>
          <p:nvSpPr>
            <p:cNvPr id="238" name="TextBox 7"/>
            <p:cNvSpPr txBox="1"/>
            <p:nvPr/>
          </p:nvSpPr>
          <p:spPr>
            <a:xfrm>
              <a:off x="493059" y="1894707"/>
              <a:ext cx="1679611" cy="517449"/>
            </a:xfrm>
            <a:prstGeom prst="rect">
              <a:avLst/>
            </a:prstGeom>
            <a:noFill/>
          </p:spPr>
          <p:txBody>
            <a:bodyPr wrap="square" rtlCol="0">
              <a:spAutoFit/>
            </a:bodyPr>
            <a:lstStyle/>
            <a:p>
              <a:pPr algn="ctr">
                <a:lnSpc>
                  <a:spcPct val="120000"/>
                </a:lnSpc>
              </a:pPr>
              <a:r>
                <a:rPr lang="zh-CN" altLang="en-US" sz="790" dirty="0">
                  <a:gradFill>
                    <a:gsLst>
                      <a:gs pos="50000">
                        <a:schemeClr val="accent2"/>
                      </a:gs>
                      <a:gs pos="0">
                        <a:schemeClr val="accent1"/>
                      </a:gs>
                      <a:gs pos="100000">
                        <a:schemeClr val="accent3"/>
                      </a:gs>
                    </a:gsLst>
                    <a:lin ang="5400000" scaled="1"/>
                  </a:gradFill>
                  <a:cs typeface="+mn-ea"/>
                  <a:sym typeface="+mn-lt"/>
                </a:rPr>
                <a:t>点击输入简要文字内容，文字内容概括精炼，不用多余的文字修饰，言短意赅的说明该项内容。</a:t>
              </a:r>
              <a:endParaRPr lang="en-US" altLang="zh-CN" sz="790" dirty="0">
                <a:gradFill>
                  <a:gsLst>
                    <a:gs pos="50000">
                      <a:schemeClr val="accent2"/>
                    </a:gs>
                    <a:gs pos="0">
                      <a:schemeClr val="accent1"/>
                    </a:gs>
                    <a:gs pos="100000">
                      <a:schemeClr val="accent3"/>
                    </a:gs>
                  </a:gsLst>
                  <a:lin ang="5400000" scaled="1"/>
                </a:gradFill>
                <a:cs typeface="+mn-ea"/>
                <a:sym typeface="+mn-lt"/>
              </a:endParaRPr>
            </a:p>
          </p:txBody>
        </p:sp>
        <p:sp>
          <p:nvSpPr>
            <p:cNvPr id="239" name="TextBox 8"/>
            <p:cNvSpPr txBox="1"/>
            <p:nvPr/>
          </p:nvSpPr>
          <p:spPr>
            <a:xfrm>
              <a:off x="446104" y="1574832"/>
              <a:ext cx="1160828" cy="303801"/>
            </a:xfrm>
            <a:prstGeom prst="rect">
              <a:avLst/>
            </a:prstGeom>
            <a:noFill/>
          </p:spPr>
          <p:txBody>
            <a:bodyPr wrap="square" tIns="0" bIns="0" rtlCol="0" anchor="t">
              <a:spAutoFit/>
            </a:bodyPr>
            <a:lstStyle/>
            <a:p>
              <a:pPr algn="r">
                <a:lnSpc>
                  <a:spcPct val="120000"/>
                </a:lnSpc>
              </a:pPr>
              <a:r>
                <a:rPr lang="zh-CN" altLang="en-US" sz="1800" dirty="0">
                  <a:gradFill>
                    <a:gsLst>
                      <a:gs pos="50000">
                        <a:schemeClr val="accent2"/>
                      </a:gs>
                      <a:gs pos="0">
                        <a:schemeClr val="accent1"/>
                      </a:gs>
                      <a:gs pos="100000">
                        <a:schemeClr val="accent3"/>
                      </a:gs>
                    </a:gsLst>
                    <a:lin ang="5400000" scaled="1"/>
                  </a:gradFill>
                  <a:cs typeface="+mn-ea"/>
                  <a:sym typeface="+mn-lt"/>
                </a:rPr>
                <a:t>布局省市</a:t>
              </a:r>
            </a:p>
          </p:txBody>
        </p:sp>
      </p:grpSp>
      <p:grpSp>
        <p:nvGrpSpPr>
          <p:cNvPr id="66" name="组合 65"/>
          <p:cNvGrpSpPr>
            <a:grpSpLocks noChangeAspect="1"/>
          </p:cNvGrpSpPr>
          <p:nvPr/>
        </p:nvGrpSpPr>
        <p:grpSpPr>
          <a:xfrm>
            <a:off x="320987" y="297838"/>
            <a:ext cx="561600" cy="561600"/>
            <a:chOff x="5210065" y="1693503"/>
            <a:chExt cx="855498" cy="855498"/>
          </a:xfrm>
        </p:grpSpPr>
        <p:sp>
          <p:nvSpPr>
            <p:cNvPr id="67" name="圆角矩形 66"/>
            <p:cNvSpPr/>
            <p:nvPr/>
          </p:nvSpPr>
          <p:spPr>
            <a:xfrm>
              <a:off x="5210065" y="1693503"/>
              <a:ext cx="855498" cy="855498"/>
            </a:xfrm>
            <a:prstGeom prst="roundRect">
              <a:avLst/>
            </a:prstGeom>
            <a:noFill/>
            <a:ln w="9525">
              <a:gradFill>
                <a:gsLst>
                  <a:gs pos="50000">
                    <a:schemeClr val="accent2"/>
                  </a:gs>
                  <a:gs pos="0">
                    <a:schemeClr val="accent1"/>
                  </a:gs>
                  <a:gs pos="100000">
                    <a:schemeClr val="accent3"/>
                  </a:gs>
                </a:gsLst>
                <a:lin ang="5400000" scaled="1"/>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cs typeface="+mn-ea"/>
                <a:sym typeface="+mn-lt"/>
              </a:endParaRPr>
            </a:p>
          </p:txBody>
        </p:sp>
        <p:grpSp>
          <p:nvGrpSpPr>
            <p:cNvPr id="68" name="组合 67"/>
            <p:cNvGrpSpPr>
              <a:grpSpLocks noChangeAspect="1"/>
            </p:cNvGrpSpPr>
            <p:nvPr/>
          </p:nvGrpSpPr>
          <p:grpSpPr>
            <a:xfrm>
              <a:off x="5383114" y="1903966"/>
              <a:ext cx="538409" cy="412662"/>
              <a:chOff x="5611813" y="1835150"/>
              <a:chExt cx="285750" cy="219076"/>
            </a:xfrm>
            <a:noFill/>
          </p:grpSpPr>
          <p:sp>
            <p:nvSpPr>
              <p:cNvPr id="69" name="Freeform 57"/>
              <p:cNvSpPr/>
              <p:nvPr/>
            </p:nvSpPr>
            <p:spPr bwMode="auto">
              <a:xfrm>
                <a:off x="5611813" y="2046288"/>
                <a:ext cx="285750" cy="7938"/>
              </a:xfrm>
              <a:custGeom>
                <a:avLst/>
                <a:gdLst>
                  <a:gd name="T0" fmla="*/ 2 w 76"/>
                  <a:gd name="T1" fmla="*/ 2 h 2"/>
                  <a:gd name="T2" fmla="*/ 0 w 76"/>
                  <a:gd name="T3" fmla="*/ 1 h 2"/>
                  <a:gd name="T4" fmla="*/ 2 w 76"/>
                  <a:gd name="T5" fmla="*/ 0 h 2"/>
                  <a:gd name="T6" fmla="*/ 75 w 76"/>
                  <a:gd name="T7" fmla="*/ 0 h 2"/>
                  <a:gd name="T8" fmla="*/ 76 w 76"/>
                  <a:gd name="T9" fmla="*/ 1 h 2"/>
                  <a:gd name="T10" fmla="*/ 75 w 76"/>
                  <a:gd name="T11" fmla="*/ 2 h 2"/>
                  <a:gd name="T12" fmla="*/ 2 w 76"/>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76" h="2">
                    <a:moveTo>
                      <a:pt x="2" y="2"/>
                    </a:moveTo>
                    <a:cubicBezTo>
                      <a:pt x="1" y="2"/>
                      <a:pt x="0" y="2"/>
                      <a:pt x="0" y="1"/>
                    </a:cubicBezTo>
                    <a:cubicBezTo>
                      <a:pt x="0" y="0"/>
                      <a:pt x="1" y="0"/>
                      <a:pt x="2" y="0"/>
                    </a:cubicBezTo>
                    <a:cubicBezTo>
                      <a:pt x="75" y="0"/>
                      <a:pt x="75" y="0"/>
                      <a:pt x="75" y="0"/>
                    </a:cubicBezTo>
                    <a:cubicBezTo>
                      <a:pt x="75" y="0"/>
                      <a:pt x="76" y="0"/>
                      <a:pt x="76" y="1"/>
                    </a:cubicBezTo>
                    <a:cubicBezTo>
                      <a:pt x="76" y="2"/>
                      <a:pt x="75" y="2"/>
                      <a:pt x="75" y="2"/>
                    </a:cubicBezTo>
                    <a:lnTo>
                      <a:pt x="2" y="2"/>
                    </a:lnTo>
                    <a:close/>
                  </a:path>
                </a:pathLst>
              </a:custGeom>
              <a:gradFill>
                <a:gsLst>
                  <a:gs pos="47700">
                    <a:srgbClr val="F4DEBE"/>
                  </a:gs>
                  <a:gs pos="0">
                    <a:srgbClr val="D9A96A"/>
                  </a:gs>
                  <a:gs pos="100000">
                    <a:srgbClr val="F5E3C9"/>
                  </a:gs>
                </a:gsLst>
                <a:lin ang="5400000" scaled="0"/>
              </a:gradFill>
              <a:ln w="9525">
                <a:solidFill>
                  <a:schemeClr val="accent1"/>
                </a:solidFill>
              </a:ln>
              <a:effectLst>
                <a:outerShdw blurRad="508000" dist="596900" dir="3600000" sx="89000" sy="89000" algn="tl" rotWithShape="0">
                  <a:schemeClr val="bg1">
                    <a:lumMod val="50000"/>
                    <a:alpha val="2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1435" tIns="25718" rIns="51435" bIns="25718" numCol="1" spcCol="0" rtlCol="0" fromWordArt="0" anchor="ctr" anchorCtr="0" forceAA="0" compatLnSpc="1">
                <a:noAutofit/>
              </a:bodyPr>
              <a:lstStyle/>
              <a:p>
                <a:pPr algn="ctr">
                  <a:lnSpc>
                    <a:spcPct val="120000"/>
                  </a:lnSpc>
                </a:pPr>
                <a:endParaRPr lang="zh-CN" altLang="en-US" sz="1015" dirty="0">
                  <a:gradFill>
                    <a:gsLst>
                      <a:gs pos="47700">
                        <a:schemeClr val="accent2"/>
                      </a:gs>
                      <a:gs pos="0">
                        <a:schemeClr val="accent1"/>
                      </a:gs>
                      <a:gs pos="100000">
                        <a:schemeClr val="accent3"/>
                      </a:gs>
                    </a:gsLst>
                    <a:lin ang="5400000" scaled="0"/>
                  </a:gradFill>
                  <a:cs typeface="+mn-ea"/>
                  <a:sym typeface="+mn-lt"/>
                </a:endParaRPr>
              </a:p>
            </p:txBody>
          </p:sp>
          <p:sp>
            <p:nvSpPr>
              <p:cNvPr id="70" name="Rectangle 58"/>
              <p:cNvSpPr>
                <a:spLocks noChangeArrowheads="1"/>
              </p:cNvSpPr>
              <p:nvPr/>
            </p:nvSpPr>
            <p:spPr bwMode="auto">
              <a:xfrm>
                <a:off x="5648326" y="1884363"/>
                <a:ext cx="41275" cy="139700"/>
              </a:xfrm>
              <a:prstGeom prst="rect">
                <a:avLst/>
              </a:prstGeom>
              <a:gradFill>
                <a:gsLst>
                  <a:gs pos="47700">
                    <a:srgbClr val="F4DEBE"/>
                  </a:gs>
                  <a:gs pos="0">
                    <a:srgbClr val="D9A96A"/>
                  </a:gs>
                  <a:gs pos="100000">
                    <a:srgbClr val="F5E3C9"/>
                  </a:gs>
                </a:gsLst>
                <a:lin ang="5400000" scaled="0"/>
              </a:gradFill>
              <a:ln w="9525">
                <a:solidFill>
                  <a:schemeClr val="accent1"/>
                </a:solidFill>
              </a:ln>
              <a:effectLst>
                <a:outerShdw blurRad="508000" dist="596900" dir="3600000" sx="89000" sy="89000" algn="tl" rotWithShape="0">
                  <a:schemeClr val="bg1">
                    <a:lumMod val="50000"/>
                    <a:alpha val="2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1435" tIns="25718" rIns="51435" bIns="25718" numCol="1" spcCol="0" rtlCol="0" fromWordArt="0" anchor="ctr" anchorCtr="0" forceAA="0" compatLnSpc="1">
                <a:noAutofit/>
              </a:bodyPr>
              <a:lstStyle/>
              <a:p>
                <a:pPr algn="ctr">
                  <a:lnSpc>
                    <a:spcPct val="120000"/>
                  </a:lnSpc>
                </a:pPr>
                <a:endParaRPr lang="zh-CN" altLang="en-US" sz="1015" dirty="0">
                  <a:gradFill>
                    <a:gsLst>
                      <a:gs pos="47700">
                        <a:schemeClr val="accent2"/>
                      </a:gs>
                      <a:gs pos="0">
                        <a:schemeClr val="accent1"/>
                      </a:gs>
                      <a:gs pos="100000">
                        <a:schemeClr val="accent3"/>
                      </a:gs>
                    </a:gsLst>
                    <a:lin ang="5400000" scaled="0"/>
                  </a:gradFill>
                  <a:cs typeface="+mn-ea"/>
                  <a:sym typeface="+mn-lt"/>
                </a:endParaRPr>
              </a:p>
            </p:txBody>
          </p:sp>
          <p:sp>
            <p:nvSpPr>
              <p:cNvPr id="71" name="Rectangle 59"/>
              <p:cNvSpPr>
                <a:spLocks noChangeArrowheads="1"/>
              </p:cNvSpPr>
              <p:nvPr/>
            </p:nvSpPr>
            <p:spPr bwMode="auto">
              <a:xfrm>
                <a:off x="5708651" y="1835150"/>
                <a:ext cx="41275" cy="188913"/>
              </a:xfrm>
              <a:prstGeom prst="rect">
                <a:avLst/>
              </a:prstGeom>
              <a:gradFill>
                <a:gsLst>
                  <a:gs pos="47700">
                    <a:srgbClr val="F4DEBE"/>
                  </a:gs>
                  <a:gs pos="0">
                    <a:srgbClr val="D9A96A"/>
                  </a:gs>
                  <a:gs pos="100000">
                    <a:srgbClr val="F5E3C9"/>
                  </a:gs>
                </a:gsLst>
                <a:lin ang="5400000" scaled="0"/>
              </a:gradFill>
              <a:ln w="9525">
                <a:solidFill>
                  <a:schemeClr val="accent1"/>
                </a:solidFill>
              </a:ln>
              <a:effectLst>
                <a:outerShdw blurRad="508000" dist="596900" dir="3600000" sx="89000" sy="89000" algn="tl" rotWithShape="0">
                  <a:schemeClr val="bg1">
                    <a:lumMod val="50000"/>
                    <a:alpha val="2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1435" tIns="25718" rIns="51435" bIns="25718" numCol="1" spcCol="0" rtlCol="0" fromWordArt="0" anchor="ctr" anchorCtr="0" forceAA="0" compatLnSpc="1">
                <a:noAutofit/>
              </a:bodyPr>
              <a:lstStyle/>
              <a:p>
                <a:pPr algn="ctr">
                  <a:lnSpc>
                    <a:spcPct val="120000"/>
                  </a:lnSpc>
                </a:pPr>
                <a:endParaRPr lang="zh-CN" altLang="en-US" sz="1015" dirty="0">
                  <a:gradFill>
                    <a:gsLst>
                      <a:gs pos="47700">
                        <a:schemeClr val="accent2"/>
                      </a:gs>
                      <a:gs pos="0">
                        <a:schemeClr val="accent1"/>
                      </a:gs>
                      <a:gs pos="100000">
                        <a:schemeClr val="accent3"/>
                      </a:gs>
                    </a:gsLst>
                    <a:lin ang="5400000" scaled="0"/>
                  </a:gradFill>
                  <a:cs typeface="+mn-ea"/>
                  <a:sym typeface="+mn-lt"/>
                </a:endParaRPr>
              </a:p>
            </p:txBody>
          </p:sp>
          <p:sp>
            <p:nvSpPr>
              <p:cNvPr id="72" name="Rectangle 60"/>
              <p:cNvSpPr>
                <a:spLocks noChangeArrowheads="1"/>
              </p:cNvSpPr>
              <p:nvPr/>
            </p:nvSpPr>
            <p:spPr bwMode="auto">
              <a:xfrm>
                <a:off x="5765801" y="1895475"/>
                <a:ext cx="41275" cy="128588"/>
              </a:xfrm>
              <a:prstGeom prst="rect">
                <a:avLst/>
              </a:prstGeom>
              <a:gradFill>
                <a:gsLst>
                  <a:gs pos="47700">
                    <a:srgbClr val="F4DEBE"/>
                  </a:gs>
                  <a:gs pos="0">
                    <a:srgbClr val="D9A96A"/>
                  </a:gs>
                  <a:gs pos="100000">
                    <a:srgbClr val="F5E3C9"/>
                  </a:gs>
                </a:gsLst>
                <a:lin ang="5400000" scaled="0"/>
              </a:gradFill>
              <a:ln w="9525">
                <a:solidFill>
                  <a:schemeClr val="accent1"/>
                </a:solidFill>
              </a:ln>
              <a:effectLst>
                <a:outerShdw blurRad="508000" dist="596900" dir="3600000" sx="89000" sy="89000" algn="tl" rotWithShape="0">
                  <a:schemeClr val="bg1">
                    <a:lumMod val="50000"/>
                    <a:alpha val="2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1435" tIns="25718" rIns="51435" bIns="25718" numCol="1" spcCol="0" rtlCol="0" fromWordArt="0" anchor="ctr" anchorCtr="0" forceAA="0" compatLnSpc="1">
                <a:noAutofit/>
              </a:bodyPr>
              <a:lstStyle/>
              <a:p>
                <a:pPr algn="ctr">
                  <a:lnSpc>
                    <a:spcPct val="120000"/>
                  </a:lnSpc>
                </a:pPr>
                <a:endParaRPr lang="zh-CN" altLang="en-US" sz="1015" dirty="0">
                  <a:gradFill>
                    <a:gsLst>
                      <a:gs pos="47700">
                        <a:schemeClr val="accent2"/>
                      </a:gs>
                      <a:gs pos="0">
                        <a:schemeClr val="accent1"/>
                      </a:gs>
                      <a:gs pos="100000">
                        <a:schemeClr val="accent3"/>
                      </a:gs>
                    </a:gsLst>
                    <a:lin ang="5400000" scaled="0"/>
                  </a:gradFill>
                  <a:cs typeface="+mn-ea"/>
                  <a:sym typeface="+mn-lt"/>
                </a:endParaRPr>
              </a:p>
            </p:txBody>
          </p:sp>
          <p:sp>
            <p:nvSpPr>
              <p:cNvPr id="73" name="Rectangle 61"/>
              <p:cNvSpPr>
                <a:spLocks noChangeArrowheads="1"/>
              </p:cNvSpPr>
              <p:nvPr/>
            </p:nvSpPr>
            <p:spPr bwMode="auto">
              <a:xfrm>
                <a:off x="5829301" y="1936750"/>
                <a:ext cx="41275" cy="87313"/>
              </a:xfrm>
              <a:prstGeom prst="rect">
                <a:avLst/>
              </a:prstGeom>
              <a:gradFill>
                <a:gsLst>
                  <a:gs pos="47700">
                    <a:srgbClr val="F4DEBE"/>
                  </a:gs>
                  <a:gs pos="0">
                    <a:srgbClr val="D9A96A"/>
                  </a:gs>
                  <a:gs pos="100000">
                    <a:srgbClr val="F5E3C9"/>
                  </a:gs>
                </a:gsLst>
                <a:lin ang="5400000" scaled="0"/>
              </a:gradFill>
              <a:ln w="9525">
                <a:solidFill>
                  <a:schemeClr val="accent1"/>
                </a:solidFill>
              </a:ln>
              <a:effectLst>
                <a:outerShdw blurRad="508000" dist="596900" dir="3600000" sx="89000" sy="89000" algn="tl" rotWithShape="0">
                  <a:schemeClr val="bg1">
                    <a:lumMod val="50000"/>
                    <a:alpha val="2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1435" tIns="25718" rIns="51435" bIns="25718" numCol="1" spcCol="0" rtlCol="0" fromWordArt="0" anchor="ctr" anchorCtr="0" forceAA="0" compatLnSpc="1">
                <a:noAutofit/>
              </a:bodyPr>
              <a:lstStyle/>
              <a:p>
                <a:pPr algn="ctr">
                  <a:lnSpc>
                    <a:spcPct val="120000"/>
                  </a:lnSpc>
                </a:pPr>
                <a:endParaRPr lang="zh-CN" altLang="en-US" sz="1015" dirty="0">
                  <a:gradFill>
                    <a:gsLst>
                      <a:gs pos="47700">
                        <a:schemeClr val="accent2"/>
                      </a:gs>
                      <a:gs pos="0">
                        <a:schemeClr val="accent1"/>
                      </a:gs>
                      <a:gs pos="100000">
                        <a:schemeClr val="accent3"/>
                      </a:gs>
                    </a:gsLst>
                    <a:lin ang="5400000" scaled="0"/>
                  </a:gradFill>
                  <a:cs typeface="+mn-ea"/>
                  <a:sym typeface="+mn-lt"/>
                </a:endParaRPr>
              </a:p>
            </p:txBody>
          </p:sp>
        </p:grpSp>
      </p:grpSp>
      <p:sp>
        <p:nvSpPr>
          <p:cNvPr id="74" name="文本框 48"/>
          <p:cNvSpPr txBox="1">
            <a:spLocks noChangeArrowheads="1"/>
          </p:cNvSpPr>
          <p:nvPr/>
        </p:nvSpPr>
        <p:spPr bwMode="auto">
          <a:xfrm>
            <a:off x="1043608" y="267494"/>
            <a:ext cx="2160240" cy="4973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1300">
                <a:solidFill>
                  <a:schemeClr val="tx1"/>
                </a:solidFill>
                <a:latin typeface="Lao UI" panose="020B0502040204020203" pitchFamily="34" charset="0"/>
                <a:ea typeface="微软雅黑" panose="020B0503020204020204" pitchFamily="34" charset="-122"/>
              </a:defRPr>
            </a:lvl1pPr>
            <a:lvl2pPr marL="742950" indent="-285750">
              <a:defRPr sz="1300">
                <a:solidFill>
                  <a:schemeClr val="tx1"/>
                </a:solidFill>
                <a:latin typeface="Lao UI" panose="020B0502040204020203" pitchFamily="34" charset="0"/>
                <a:ea typeface="微软雅黑" panose="020B0503020204020204" pitchFamily="34" charset="-122"/>
              </a:defRPr>
            </a:lvl2pPr>
            <a:lvl3pPr marL="1143000" indent="-228600">
              <a:defRPr sz="1300">
                <a:solidFill>
                  <a:schemeClr val="tx1"/>
                </a:solidFill>
                <a:latin typeface="Lao UI" panose="020B0502040204020203" pitchFamily="34" charset="0"/>
                <a:ea typeface="微软雅黑" panose="020B0503020204020204" pitchFamily="34" charset="-122"/>
              </a:defRPr>
            </a:lvl3pPr>
            <a:lvl4pPr marL="1600200" indent="-228600">
              <a:defRPr sz="1300">
                <a:solidFill>
                  <a:schemeClr val="tx1"/>
                </a:solidFill>
                <a:latin typeface="Lao UI" panose="020B0502040204020203" pitchFamily="34" charset="0"/>
                <a:ea typeface="微软雅黑" panose="020B0503020204020204" pitchFamily="34" charset="-122"/>
              </a:defRPr>
            </a:lvl4pPr>
            <a:lvl5pPr marL="2057400" indent="-228600">
              <a:defRPr sz="1300">
                <a:solidFill>
                  <a:schemeClr val="tx1"/>
                </a:solidFill>
                <a:latin typeface="Lao UI" panose="020B0502040204020203" pitchFamily="34" charset="0"/>
                <a:ea typeface="微软雅黑" panose="020B0503020204020204" pitchFamily="34" charset="-122"/>
              </a:defRPr>
            </a:lvl5pPr>
            <a:lvl6pPr marL="2514600" indent="-228600" defTabSz="685800" fontAlgn="base">
              <a:spcBef>
                <a:spcPct val="0"/>
              </a:spcBef>
              <a:spcAft>
                <a:spcPct val="0"/>
              </a:spcAft>
              <a:defRPr sz="1300">
                <a:solidFill>
                  <a:schemeClr val="tx1"/>
                </a:solidFill>
                <a:latin typeface="Lao UI" panose="020B0502040204020203" pitchFamily="34" charset="0"/>
                <a:ea typeface="微软雅黑" panose="020B0503020204020204" pitchFamily="34" charset="-122"/>
              </a:defRPr>
            </a:lvl6pPr>
            <a:lvl7pPr marL="2971800" indent="-228600" defTabSz="685800" fontAlgn="base">
              <a:spcBef>
                <a:spcPct val="0"/>
              </a:spcBef>
              <a:spcAft>
                <a:spcPct val="0"/>
              </a:spcAft>
              <a:defRPr sz="1300">
                <a:solidFill>
                  <a:schemeClr val="tx1"/>
                </a:solidFill>
                <a:latin typeface="Lao UI" panose="020B0502040204020203" pitchFamily="34" charset="0"/>
                <a:ea typeface="微软雅黑" panose="020B0503020204020204" pitchFamily="34" charset="-122"/>
              </a:defRPr>
            </a:lvl7pPr>
            <a:lvl8pPr marL="3429000" indent="-228600" defTabSz="685800" fontAlgn="base">
              <a:spcBef>
                <a:spcPct val="0"/>
              </a:spcBef>
              <a:spcAft>
                <a:spcPct val="0"/>
              </a:spcAft>
              <a:defRPr sz="1300">
                <a:solidFill>
                  <a:schemeClr val="tx1"/>
                </a:solidFill>
                <a:latin typeface="Lao UI" panose="020B0502040204020203" pitchFamily="34" charset="0"/>
                <a:ea typeface="微软雅黑" panose="020B0503020204020204" pitchFamily="34" charset="-122"/>
              </a:defRPr>
            </a:lvl8pPr>
            <a:lvl9pPr marL="3886200" indent="-228600" defTabSz="685800" fontAlgn="base">
              <a:spcBef>
                <a:spcPct val="0"/>
              </a:spcBef>
              <a:spcAft>
                <a:spcPct val="0"/>
              </a:spcAft>
              <a:defRPr sz="1300">
                <a:solidFill>
                  <a:schemeClr val="tx1"/>
                </a:solidFill>
                <a:latin typeface="Lao UI" panose="020B0502040204020203" pitchFamily="34" charset="0"/>
                <a:ea typeface="微软雅黑" panose="020B0503020204020204" pitchFamily="34" charset="-122"/>
              </a:defRPr>
            </a:lvl9pPr>
          </a:lstStyle>
          <a:p>
            <a:pPr>
              <a:lnSpc>
                <a:spcPct val="120000"/>
              </a:lnSpc>
              <a:defRPr/>
            </a:pPr>
            <a:r>
              <a:rPr lang="zh-CN" altLang="en-US" sz="2400" dirty="0">
                <a:gradFill>
                  <a:gsLst>
                    <a:gs pos="50000">
                      <a:schemeClr val="accent2"/>
                    </a:gs>
                    <a:gs pos="0">
                      <a:schemeClr val="accent1"/>
                    </a:gs>
                    <a:gs pos="100000">
                      <a:schemeClr val="accent3"/>
                    </a:gs>
                  </a:gsLst>
                  <a:lin ang="5400000" scaled="1"/>
                </a:gradFill>
                <a:latin typeface="+mn-lt"/>
                <a:ea typeface="+mn-ea"/>
                <a:cs typeface="+mn-ea"/>
                <a:sym typeface="+mn-lt"/>
              </a:rPr>
              <a:t>销售网络布局</a:t>
            </a:r>
          </a:p>
        </p:txBody>
      </p:sp>
      <p:sp>
        <p:nvSpPr>
          <p:cNvPr id="75" name="Content Placeholder 2"/>
          <p:cNvSpPr txBox="1"/>
          <p:nvPr/>
        </p:nvSpPr>
        <p:spPr>
          <a:xfrm>
            <a:off x="1050649" y="631206"/>
            <a:ext cx="1730071" cy="255587"/>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defTabSz="1087755">
              <a:lnSpc>
                <a:spcPct val="120000"/>
              </a:lnSpc>
              <a:spcBef>
                <a:spcPts val="0"/>
              </a:spcBef>
              <a:buNone/>
              <a:defRPr/>
            </a:pPr>
            <a:r>
              <a:rPr lang="zh-CN" altLang="en-US" sz="1000" dirty="0">
                <a:gradFill>
                  <a:gsLst>
                    <a:gs pos="50000">
                      <a:schemeClr val="accent2"/>
                    </a:gs>
                    <a:gs pos="0">
                      <a:schemeClr val="accent1"/>
                    </a:gs>
                    <a:gs pos="100000">
                      <a:schemeClr val="accent3"/>
                    </a:gs>
                  </a:gsLst>
                  <a:lin ang="5400000" scaled="1"/>
                </a:gradFill>
                <a:cs typeface="+mn-ea"/>
                <a:sym typeface="+mn-lt"/>
              </a:rPr>
              <a:t>此处添加文本详细介绍内容</a:t>
            </a:r>
            <a:endParaRPr lang="en-US" altLang="zh-CN" sz="1000" dirty="0">
              <a:gradFill>
                <a:gsLst>
                  <a:gs pos="50000">
                    <a:schemeClr val="accent2"/>
                  </a:gs>
                  <a:gs pos="0">
                    <a:schemeClr val="accent1"/>
                  </a:gs>
                  <a:gs pos="100000">
                    <a:schemeClr val="accent3"/>
                  </a:gs>
                </a:gsLst>
                <a:lin ang="5400000" scaled="1"/>
              </a:gradFill>
              <a:cs typeface="+mn-ea"/>
              <a:sym typeface="+mn-lt"/>
            </a:endParaRPr>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99"/>
                                        </p:tgtEl>
                                        <p:attrNameLst>
                                          <p:attrName>style.visibility</p:attrName>
                                        </p:attrNameLst>
                                      </p:cBhvr>
                                      <p:to>
                                        <p:strVal val="visible"/>
                                      </p:to>
                                    </p:set>
                                    <p:anim calcmode="lin" valueType="num">
                                      <p:cBhvr>
                                        <p:cTn id="7" dur="500" fill="hold"/>
                                        <p:tgtEl>
                                          <p:spTgt spid="99"/>
                                        </p:tgtEl>
                                        <p:attrNameLst>
                                          <p:attrName>ppt_w</p:attrName>
                                        </p:attrNameLst>
                                      </p:cBhvr>
                                      <p:tavLst>
                                        <p:tav tm="0">
                                          <p:val>
                                            <p:fltVal val="0"/>
                                          </p:val>
                                        </p:tav>
                                        <p:tav tm="100000">
                                          <p:val>
                                            <p:strVal val="#ppt_w"/>
                                          </p:val>
                                        </p:tav>
                                      </p:tavLst>
                                    </p:anim>
                                    <p:anim calcmode="lin" valueType="num">
                                      <p:cBhvr>
                                        <p:cTn id="8" dur="500" fill="hold"/>
                                        <p:tgtEl>
                                          <p:spTgt spid="99"/>
                                        </p:tgtEl>
                                        <p:attrNameLst>
                                          <p:attrName>ppt_h</p:attrName>
                                        </p:attrNameLst>
                                      </p:cBhvr>
                                      <p:tavLst>
                                        <p:tav tm="0">
                                          <p:val>
                                            <p:fltVal val="0"/>
                                          </p:val>
                                        </p:tav>
                                        <p:tav tm="100000">
                                          <p:val>
                                            <p:strVal val="#ppt_h"/>
                                          </p:val>
                                        </p:tav>
                                      </p:tavLst>
                                    </p:anim>
                                    <p:animEffect transition="in" filter="fade">
                                      <p:cBhvr>
                                        <p:cTn id="9" dur="500"/>
                                        <p:tgtEl>
                                          <p:spTgt spid="99"/>
                                        </p:tgtEl>
                                      </p:cBhvr>
                                    </p:animEffect>
                                  </p:childTnLst>
                                </p:cTn>
                              </p:par>
                              <p:par>
                                <p:cTn id="10" presetID="53" presetClass="entr" presetSubtype="16" fill="hold" nodeType="withEffect">
                                  <p:stCondLst>
                                    <p:cond delay="400"/>
                                  </p:stCondLst>
                                  <p:childTnLst>
                                    <p:set>
                                      <p:cBhvr>
                                        <p:cTn id="11" dur="1" fill="hold">
                                          <p:stCondLst>
                                            <p:cond delay="0"/>
                                          </p:stCondLst>
                                        </p:cTn>
                                        <p:tgtEl>
                                          <p:spTgt spid="2"/>
                                        </p:tgtEl>
                                        <p:attrNameLst>
                                          <p:attrName>style.visibility</p:attrName>
                                        </p:attrNameLst>
                                      </p:cBhvr>
                                      <p:to>
                                        <p:strVal val="visible"/>
                                      </p:to>
                                    </p:set>
                                    <p:anim calcmode="lin" valueType="num">
                                      <p:cBhvr>
                                        <p:cTn id="12" dur="500" fill="hold"/>
                                        <p:tgtEl>
                                          <p:spTgt spid="2"/>
                                        </p:tgtEl>
                                        <p:attrNameLst>
                                          <p:attrName>ppt_w</p:attrName>
                                        </p:attrNameLst>
                                      </p:cBhvr>
                                      <p:tavLst>
                                        <p:tav tm="0">
                                          <p:val>
                                            <p:fltVal val="0"/>
                                          </p:val>
                                        </p:tav>
                                        <p:tav tm="100000">
                                          <p:val>
                                            <p:strVal val="#ppt_w"/>
                                          </p:val>
                                        </p:tav>
                                      </p:tavLst>
                                    </p:anim>
                                    <p:anim calcmode="lin" valueType="num">
                                      <p:cBhvr>
                                        <p:cTn id="13" dur="500" fill="hold"/>
                                        <p:tgtEl>
                                          <p:spTgt spid="2"/>
                                        </p:tgtEl>
                                        <p:attrNameLst>
                                          <p:attrName>ppt_h</p:attrName>
                                        </p:attrNameLst>
                                      </p:cBhvr>
                                      <p:tavLst>
                                        <p:tav tm="0">
                                          <p:val>
                                            <p:fltVal val="0"/>
                                          </p:val>
                                        </p:tav>
                                        <p:tav tm="100000">
                                          <p:val>
                                            <p:strVal val="#ppt_h"/>
                                          </p:val>
                                        </p:tav>
                                      </p:tavLst>
                                    </p:anim>
                                    <p:animEffect transition="in" filter="fade">
                                      <p:cBhvr>
                                        <p:cTn id="14" dur="500"/>
                                        <p:tgtEl>
                                          <p:spTgt spid="2"/>
                                        </p:tgtEl>
                                      </p:cBhvr>
                                    </p:animEffect>
                                  </p:childTnLst>
                                </p:cTn>
                              </p:par>
                              <p:par>
                                <p:cTn id="15" presetID="53" presetClass="entr" presetSubtype="16" fill="hold" nodeType="withEffect">
                                  <p:stCondLst>
                                    <p:cond delay="800"/>
                                  </p:stCondLst>
                                  <p:childTnLst>
                                    <p:set>
                                      <p:cBhvr>
                                        <p:cTn id="16" dur="1" fill="hold">
                                          <p:stCondLst>
                                            <p:cond delay="0"/>
                                          </p:stCondLst>
                                        </p:cTn>
                                        <p:tgtEl>
                                          <p:spTgt spid="3"/>
                                        </p:tgtEl>
                                        <p:attrNameLst>
                                          <p:attrName>style.visibility</p:attrName>
                                        </p:attrNameLst>
                                      </p:cBhvr>
                                      <p:to>
                                        <p:strVal val="visible"/>
                                      </p:to>
                                    </p:set>
                                    <p:anim calcmode="lin" valueType="num">
                                      <p:cBhvr>
                                        <p:cTn id="17" dur="500" fill="hold"/>
                                        <p:tgtEl>
                                          <p:spTgt spid="3"/>
                                        </p:tgtEl>
                                        <p:attrNameLst>
                                          <p:attrName>ppt_w</p:attrName>
                                        </p:attrNameLst>
                                      </p:cBhvr>
                                      <p:tavLst>
                                        <p:tav tm="0">
                                          <p:val>
                                            <p:fltVal val="0"/>
                                          </p:val>
                                        </p:tav>
                                        <p:tav tm="100000">
                                          <p:val>
                                            <p:strVal val="#ppt_w"/>
                                          </p:val>
                                        </p:tav>
                                      </p:tavLst>
                                    </p:anim>
                                    <p:anim calcmode="lin" valueType="num">
                                      <p:cBhvr>
                                        <p:cTn id="18" dur="500" fill="hold"/>
                                        <p:tgtEl>
                                          <p:spTgt spid="3"/>
                                        </p:tgtEl>
                                        <p:attrNameLst>
                                          <p:attrName>ppt_h</p:attrName>
                                        </p:attrNameLst>
                                      </p:cBhvr>
                                      <p:tavLst>
                                        <p:tav tm="0">
                                          <p:val>
                                            <p:fltVal val="0"/>
                                          </p:val>
                                        </p:tav>
                                        <p:tav tm="100000">
                                          <p:val>
                                            <p:strVal val="#ppt_h"/>
                                          </p:val>
                                        </p:tav>
                                      </p:tavLst>
                                    </p:anim>
                                    <p:animEffect transition="in" filter="fade">
                                      <p:cBhvr>
                                        <p:cTn id="19" dur="500"/>
                                        <p:tgtEl>
                                          <p:spTgt spid="3"/>
                                        </p:tgtEl>
                                      </p:cBhvr>
                                    </p:animEffect>
                                  </p:childTnLst>
                                </p:cTn>
                              </p:par>
                              <p:par>
                                <p:cTn id="20" presetID="53" presetClass="entr" presetSubtype="16" fill="hold" nodeType="withEffect">
                                  <p:stCondLst>
                                    <p:cond delay="1300"/>
                                  </p:stCondLst>
                                  <p:childTnLst>
                                    <p:set>
                                      <p:cBhvr>
                                        <p:cTn id="21" dur="1" fill="hold">
                                          <p:stCondLst>
                                            <p:cond delay="0"/>
                                          </p:stCondLst>
                                        </p:cTn>
                                        <p:tgtEl>
                                          <p:spTgt spid="4"/>
                                        </p:tgtEl>
                                        <p:attrNameLst>
                                          <p:attrName>style.visibility</p:attrName>
                                        </p:attrNameLst>
                                      </p:cBhvr>
                                      <p:to>
                                        <p:strVal val="visible"/>
                                      </p:to>
                                    </p:set>
                                    <p:anim calcmode="lin" valueType="num">
                                      <p:cBhvr>
                                        <p:cTn id="22" dur="500" fill="hold"/>
                                        <p:tgtEl>
                                          <p:spTgt spid="4"/>
                                        </p:tgtEl>
                                        <p:attrNameLst>
                                          <p:attrName>ppt_w</p:attrName>
                                        </p:attrNameLst>
                                      </p:cBhvr>
                                      <p:tavLst>
                                        <p:tav tm="0">
                                          <p:val>
                                            <p:fltVal val="0"/>
                                          </p:val>
                                        </p:tav>
                                        <p:tav tm="100000">
                                          <p:val>
                                            <p:strVal val="#ppt_w"/>
                                          </p:val>
                                        </p:tav>
                                      </p:tavLst>
                                    </p:anim>
                                    <p:anim calcmode="lin" valueType="num">
                                      <p:cBhvr>
                                        <p:cTn id="23" dur="500" fill="hold"/>
                                        <p:tgtEl>
                                          <p:spTgt spid="4"/>
                                        </p:tgtEl>
                                        <p:attrNameLst>
                                          <p:attrName>ppt_h</p:attrName>
                                        </p:attrNameLst>
                                      </p:cBhvr>
                                      <p:tavLst>
                                        <p:tav tm="0">
                                          <p:val>
                                            <p:fltVal val="0"/>
                                          </p:val>
                                        </p:tav>
                                        <p:tav tm="100000">
                                          <p:val>
                                            <p:strVal val="#ppt_h"/>
                                          </p:val>
                                        </p:tav>
                                      </p:tavLst>
                                    </p:anim>
                                    <p:animEffect transition="in" filter="fade">
                                      <p:cBhvr>
                                        <p:cTn id="24" dur="500"/>
                                        <p:tgtEl>
                                          <p:spTgt spid="4"/>
                                        </p:tgtEl>
                                      </p:cBhvr>
                                    </p:animEffect>
                                  </p:childTnLst>
                                </p:cTn>
                              </p:par>
                              <p:par>
                                <p:cTn id="25" presetID="53" presetClass="entr" presetSubtype="16" fill="hold" nodeType="withEffect">
                                  <p:stCondLst>
                                    <p:cond delay="1800"/>
                                  </p:stCondLst>
                                  <p:childTnLst>
                                    <p:set>
                                      <p:cBhvr>
                                        <p:cTn id="26" dur="1" fill="hold">
                                          <p:stCondLst>
                                            <p:cond delay="0"/>
                                          </p:stCondLst>
                                        </p:cTn>
                                        <p:tgtEl>
                                          <p:spTgt spid="5"/>
                                        </p:tgtEl>
                                        <p:attrNameLst>
                                          <p:attrName>style.visibility</p:attrName>
                                        </p:attrNameLst>
                                      </p:cBhvr>
                                      <p:to>
                                        <p:strVal val="visible"/>
                                      </p:to>
                                    </p:set>
                                    <p:anim calcmode="lin" valueType="num">
                                      <p:cBhvr>
                                        <p:cTn id="27" dur="500" fill="hold"/>
                                        <p:tgtEl>
                                          <p:spTgt spid="5"/>
                                        </p:tgtEl>
                                        <p:attrNameLst>
                                          <p:attrName>ppt_w</p:attrName>
                                        </p:attrNameLst>
                                      </p:cBhvr>
                                      <p:tavLst>
                                        <p:tav tm="0">
                                          <p:val>
                                            <p:fltVal val="0"/>
                                          </p:val>
                                        </p:tav>
                                        <p:tav tm="100000">
                                          <p:val>
                                            <p:strVal val="#ppt_w"/>
                                          </p:val>
                                        </p:tav>
                                      </p:tavLst>
                                    </p:anim>
                                    <p:anim calcmode="lin" valueType="num">
                                      <p:cBhvr>
                                        <p:cTn id="28" dur="500" fill="hold"/>
                                        <p:tgtEl>
                                          <p:spTgt spid="5"/>
                                        </p:tgtEl>
                                        <p:attrNameLst>
                                          <p:attrName>ppt_h</p:attrName>
                                        </p:attrNameLst>
                                      </p:cBhvr>
                                      <p:tavLst>
                                        <p:tav tm="0">
                                          <p:val>
                                            <p:fltVal val="0"/>
                                          </p:val>
                                        </p:tav>
                                        <p:tav tm="100000">
                                          <p:val>
                                            <p:strVal val="#ppt_h"/>
                                          </p:val>
                                        </p:tav>
                                      </p:tavLst>
                                    </p:anim>
                                    <p:animEffect transition="in" filter="fade">
                                      <p:cBhvr>
                                        <p:cTn id="29" dur="500"/>
                                        <p:tgtEl>
                                          <p:spTgt spid="5"/>
                                        </p:tgtEl>
                                      </p:cBhvr>
                                    </p:animEffect>
                                  </p:childTnLst>
                                </p:cTn>
                              </p:par>
                              <p:par>
                                <p:cTn id="30" presetID="53" presetClass="entr" presetSubtype="16" fill="hold" nodeType="withEffect">
                                  <p:stCondLst>
                                    <p:cond delay="2400"/>
                                  </p:stCondLst>
                                  <p:childTnLst>
                                    <p:set>
                                      <p:cBhvr>
                                        <p:cTn id="31" dur="1" fill="hold">
                                          <p:stCondLst>
                                            <p:cond delay="0"/>
                                          </p:stCondLst>
                                        </p:cTn>
                                        <p:tgtEl>
                                          <p:spTgt spid="6"/>
                                        </p:tgtEl>
                                        <p:attrNameLst>
                                          <p:attrName>style.visibility</p:attrName>
                                        </p:attrNameLst>
                                      </p:cBhvr>
                                      <p:to>
                                        <p:strVal val="visible"/>
                                      </p:to>
                                    </p:set>
                                    <p:anim calcmode="lin" valueType="num">
                                      <p:cBhvr>
                                        <p:cTn id="32" dur="500" fill="hold"/>
                                        <p:tgtEl>
                                          <p:spTgt spid="6"/>
                                        </p:tgtEl>
                                        <p:attrNameLst>
                                          <p:attrName>ppt_w</p:attrName>
                                        </p:attrNameLst>
                                      </p:cBhvr>
                                      <p:tavLst>
                                        <p:tav tm="0">
                                          <p:val>
                                            <p:fltVal val="0"/>
                                          </p:val>
                                        </p:tav>
                                        <p:tav tm="100000">
                                          <p:val>
                                            <p:strVal val="#ppt_w"/>
                                          </p:val>
                                        </p:tav>
                                      </p:tavLst>
                                    </p:anim>
                                    <p:anim calcmode="lin" valueType="num">
                                      <p:cBhvr>
                                        <p:cTn id="33" dur="500" fill="hold"/>
                                        <p:tgtEl>
                                          <p:spTgt spid="6"/>
                                        </p:tgtEl>
                                        <p:attrNameLst>
                                          <p:attrName>ppt_h</p:attrName>
                                        </p:attrNameLst>
                                      </p:cBhvr>
                                      <p:tavLst>
                                        <p:tav tm="0">
                                          <p:val>
                                            <p:fltVal val="0"/>
                                          </p:val>
                                        </p:tav>
                                        <p:tav tm="100000">
                                          <p:val>
                                            <p:strVal val="#ppt_h"/>
                                          </p:val>
                                        </p:tav>
                                      </p:tavLst>
                                    </p:anim>
                                    <p:animEffect transition="in" filter="fade">
                                      <p:cBhvr>
                                        <p:cTn id="34"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881424" y="1628892"/>
            <a:ext cx="2523904" cy="2610466"/>
            <a:chOff x="1175232" y="2171855"/>
            <a:chExt cx="3365205" cy="3480621"/>
          </a:xfrm>
        </p:grpSpPr>
        <p:sp>
          <p:nvSpPr>
            <p:cNvPr id="2" name="Arc 1"/>
            <p:cNvSpPr/>
            <p:nvPr/>
          </p:nvSpPr>
          <p:spPr>
            <a:xfrm flipH="1">
              <a:off x="1175232" y="2287271"/>
              <a:ext cx="3365205" cy="3365205"/>
            </a:xfrm>
            <a:prstGeom prst="arc">
              <a:avLst>
                <a:gd name="adj1" fmla="val 16200000"/>
                <a:gd name="adj2" fmla="val 6320568"/>
              </a:avLst>
            </a:prstGeom>
            <a:noFill/>
            <a:ln w="190500">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350">
                <a:gradFill>
                  <a:gsLst>
                    <a:gs pos="50000">
                      <a:schemeClr val="accent2"/>
                    </a:gs>
                    <a:gs pos="0">
                      <a:schemeClr val="accent1"/>
                    </a:gs>
                    <a:gs pos="100000">
                      <a:schemeClr val="accent3"/>
                    </a:gs>
                  </a:gsLst>
                  <a:lin ang="5400000" scaled="1"/>
                </a:gradFill>
                <a:cs typeface="+mn-ea"/>
                <a:sym typeface="+mn-lt"/>
              </a:endParaRPr>
            </a:p>
          </p:txBody>
        </p:sp>
        <p:sp>
          <p:nvSpPr>
            <p:cNvPr id="6" name="Arc 5"/>
            <p:cNvSpPr/>
            <p:nvPr/>
          </p:nvSpPr>
          <p:spPr>
            <a:xfrm flipH="1">
              <a:off x="1496360" y="2608399"/>
              <a:ext cx="2722949" cy="2722949"/>
            </a:xfrm>
            <a:prstGeom prst="arc">
              <a:avLst>
                <a:gd name="adj1" fmla="val 16200000"/>
                <a:gd name="adj2" fmla="val 4859881"/>
              </a:avLst>
            </a:prstGeom>
            <a:noFill/>
            <a:ln w="190500">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350">
                <a:gradFill>
                  <a:gsLst>
                    <a:gs pos="50000">
                      <a:schemeClr val="accent2"/>
                    </a:gs>
                    <a:gs pos="0">
                      <a:schemeClr val="accent1"/>
                    </a:gs>
                    <a:gs pos="100000">
                      <a:schemeClr val="accent3"/>
                    </a:gs>
                  </a:gsLst>
                  <a:lin ang="5400000" scaled="1"/>
                </a:gradFill>
                <a:cs typeface="+mn-ea"/>
                <a:sym typeface="+mn-lt"/>
              </a:endParaRPr>
            </a:p>
          </p:txBody>
        </p:sp>
        <p:sp>
          <p:nvSpPr>
            <p:cNvPr id="7" name="Arc 6"/>
            <p:cNvSpPr/>
            <p:nvPr/>
          </p:nvSpPr>
          <p:spPr>
            <a:xfrm flipH="1">
              <a:off x="1815418" y="2927457"/>
              <a:ext cx="2084832" cy="2084832"/>
            </a:xfrm>
            <a:prstGeom prst="arc">
              <a:avLst>
                <a:gd name="adj1" fmla="val 16200000"/>
                <a:gd name="adj2" fmla="val 7923084"/>
              </a:avLst>
            </a:prstGeom>
            <a:noFill/>
            <a:ln w="190500">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350">
                <a:gradFill>
                  <a:gsLst>
                    <a:gs pos="50000">
                      <a:schemeClr val="accent2"/>
                    </a:gs>
                    <a:gs pos="0">
                      <a:schemeClr val="accent1"/>
                    </a:gs>
                    <a:gs pos="100000">
                      <a:schemeClr val="accent3"/>
                    </a:gs>
                  </a:gsLst>
                  <a:lin ang="5400000" scaled="1"/>
                </a:gradFill>
                <a:cs typeface="+mn-ea"/>
                <a:sym typeface="+mn-lt"/>
              </a:endParaRPr>
            </a:p>
          </p:txBody>
        </p:sp>
        <p:sp>
          <p:nvSpPr>
            <p:cNvPr id="8" name="Arc 7"/>
            <p:cNvSpPr/>
            <p:nvPr/>
          </p:nvSpPr>
          <p:spPr>
            <a:xfrm flipH="1">
              <a:off x="2135458" y="3247497"/>
              <a:ext cx="1444752" cy="1444752"/>
            </a:xfrm>
            <a:prstGeom prst="arc">
              <a:avLst>
                <a:gd name="adj1" fmla="val 16200000"/>
                <a:gd name="adj2" fmla="val 9034491"/>
              </a:avLst>
            </a:prstGeom>
            <a:noFill/>
            <a:ln w="190500">
              <a:solidFill>
                <a:schemeClr val="bg1">
                  <a:alpha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350">
                <a:gradFill>
                  <a:gsLst>
                    <a:gs pos="50000">
                      <a:schemeClr val="accent2"/>
                    </a:gs>
                    <a:gs pos="0">
                      <a:schemeClr val="accent1"/>
                    </a:gs>
                    <a:gs pos="100000">
                      <a:schemeClr val="accent3"/>
                    </a:gs>
                  </a:gsLst>
                  <a:lin ang="5400000" scaled="1"/>
                </a:gradFill>
                <a:cs typeface="+mn-ea"/>
                <a:sym typeface="+mn-lt"/>
              </a:endParaRPr>
            </a:p>
          </p:txBody>
        </p:sp>
        <p:sp>
          <p:nvSpPr>
            <p:cNvPr id="9" name="Arc 8"/>
            <p:cNvSpPr/>
            <p:nvPr/>
          </p:nvSpPr>
          <p:spPr>
            <a:xfrm>
              <a:off x="1175232" y="2287271"/>
              <a:ext cx="3365205" cy="3365205"/>
            </a:xfrm>
            <a:prstGeom prst="arc">
              <a:avLst>
                <a:gd name="adj1" fmla="val 1518616"/>
                <a:gd name="adj2" fmla="val 6211271"/>
              </a:avLst>
            </a:prstGeom>
            <a:noFill/>
            <a:ln w="190500">
              <a:gradFill>
                <a:gsLst>
                  <a:gs pos="0">
                    <a:schemeClr val="accent1"/>
                  </a:gs>
                  <a:gs pos="57000">
                    <a:schemeClr val="accent2"/>
                  </a:gs>
                  <a:gs pos="100000">
                    <a:schemeClr val="accent3"/>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350">
                <a:gradFill>
                  <a:gsLst>
                    <a:gs pos="50000">
                      <a:schemeClr val="accent2"/>
                    </a:gs>
                    <a:gs pos="0">
                      <a:schemeClr val="accent1"/>
                    </a:gs>
                    <a:gs pos="100000">
                      <a:schemeClr val="accent3"/>
                    </a:gs>
                  </a:gsLst>
                  <a:lin ang="5400000" scaled="1"/>
                </a:gradFill>
                <a:cs typeface="+mn-ea"/>
                <a:sym typeface="+mn-lt"/>
              </a:endParaRPr>
            </a:p>
          </p:txBody>
        </p:sp>
        <p:sp>
          <p:nvSpPr>
            <p:cNvPr id="12" name="Arc 11"/>
            <p:cNvSpPr/>
            <p:nvPr/>
          </p:nvSpPr>
          <p:spPr>
            <a:xfrm>
              <a:off x="1496360" y="2608399"/>
              <a:ext cx="2722949" cy="2722949"/>
            </a:xfrm>
            <a:prstGeom prst="arc">
              <a:avLst>
                <a:gd name="adj1" fmla="val 319443"/>
                <a:gd name="adj2" fmla="val 6870139"/>
              </a:avLst>
            </a:prstGeom>
            <a:noFill/>
            <a:ln w="190500">
              <a:gradFill>
                <a:gsLst>
                  <a:gs pos="0">
                    <a:schemeClr val="accent1"/>
                  </a:gs>
                  <a:gs pos="57000">
                    <a:schemeClr val="accent2"/>
                  </a:gs>
                  <a:gs pos="100000">
                    <a:schemeClr val="accent3"/>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350">
                <a:gradFill>
                  <a:gsLst>
                    <a:gs pos="50000">
                      <a:schemeClr val="accent2"/>
                    </a:gs>
                    <a:gs pos="0">
                      <a:schemeClr val="accent1"/>
                    </a:gs>
                    <a:gs pos="100000">
                      <a:schemeClr val="accent3"/>
                    </a:gs>
                  </a:gsLst>
                  <a:lin ang="5400000" scaled="1"/>
                </a:gradFill>
                <a:cs typeface="+mn-ea"/>
                <a:sym typeface="+mn-lt"/>
              </a:endParaRPr>
            </a:p>
          </p:txBody>
        </p:sp>
        <p:sp>
          <p:nvSpPr>
            <p:cNvPr id="14" name="Arc 13"/>
            <p:cNvSpPr/>
            <p:nvPr/>
          </p:nvSpPr>
          <p:spPr>
            <a:xfrm>
              <a:off x="1815418" y="2927457"/>
              <a:ext cx="2084832" cy="2084832"/>
            </a:xfrm>
            <a:prstGeom prst="arc">
              <a:avLst>
                <a:gd name="adj1" fmla="val 21238658"/>
                <a:gd name="adj2" fmla="val 7964625"/>
              </a:avLst>
            </a:prstGeom>
            <a:noFill/>
            <a:ln w="190500">
              <a:gradFill>
                <a:gsLst>
                  <a:gs pos="0">
                    <a:schemeClr val="accent1"/>
                  </a:gs>
                  <a:gs pos="57000">
                    <a:schemeClr val="accent2"/>
                  </a:gs>
                  <a:gs pos="100000">
                    <a:schemeClr val="accent3"/>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350">
                <a:gradFill>
                  <a:gsLst>
                    <a:gs pos="50000">
                      <a:schemeClr val="accent2"/>
                    </a:gs>
                    <a:gs pos="0">
                      <a:schemeClr val="accent1"/>
                    </a:gs>
                    <a:gs pos="100000">
                      <a:schemeClr val="accent3"/>
                    </a:gs>
                  </a:gsLst>
                  <a:lin ang="5400000" scaled="1"/>
                </a:gradFill>
                <a:cs typeface="+mn-ea"/>
                <a:sym typeface="+mn-lt"/>
              </a:endParaRPr>
            </a:p>
          </p:txBody>
        </p:sp>
        <p:sp>
          <p:nvSpPr>
            <p:cNvPr id="15" name="Arc 14"/>
            <p:cNvSpPr/>
            <p:nvPr/>
          </p:nvSpPr>
          <p:spPr>
            <a:xfrm>
              <a:off x="2135458" y="3247497"/>
              <a:ext cx="1444752" cy="1444752"/>
            </a:xfrm>
            <a:prstGeom prst="arc">
              <a:avLst>
                <a:gd name="adj1" fmla="val 19805318"/>
                <a:gd name="adj2" fmla="val 9622851"/>
              </a:avLst>
            </a:prstGeom>
            <a:noFill/>
            <a:ln w="190500">
              <a:gradFill>
                <a:gsLst>
                  <a:gs pos="0">
                    <a:schemeClr val="accent1"/>
                  </a:gs>
                  <a:gs pos="57000">
                    <a:schemeClr val="accent2"/>
                  </a:gs>
                  <a:gs pos="100000">
                    <a:schemeClr val="accent3"/>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350">
                <a:gradFill>
                  <a:gsLst>
                    <a:gs pos="50000">
                      <a:schemeClr val="accent2"/>
                    </a:gs>
                    <a:gs pos="0">
                      <a:schemeClr val="accent1"/>
                    </a:gs>
                    <a:gs pos="100000">
                      <a:schemeClr val="accent3"/>
                    </a:gs>
                  </a:gsLst>
                  <a:lin ang="5400000" scaled="1"/>
                </a:gradFill>
                <a:cs typeface="+mn-ea"/>
                <a:sym typeface="+mn-lt"/>
              </a:endParaRPr>
            </a:p>
          </p:txBody>
        </p:sp>
        <p:sp>
          <p:nvSpPr>
            <p:cNvPr id="3" name="TextBox 2"/>
            <p:cNvSpPr txBox="1"/>
            <p:nvPr/>
          </p:nvSpPr>
          <p:spPr>
            <a:xfrm>
              <a:off x="2896670" y="2171855"/>
              <a:ext cx="793380" cy="290849"/>
            </a:xfrm>
            <a:prstGeom prst="rect">
              <a:avLst/>
            </a:prstGeom>
            <a:noFill/>
          </p:spPr>
          <p:txBody>
            <a:bodyPr wrap="none" rtlCol="0">
              <a:spAutoFit/>
            </a:bodyPr>
            <a:lstStyle/>
            <a:p>
              <a:pPr>
                <a:lnSpc>
                  <a:spcPct val="120000"/>
                </a:lnSpc>
              </a:pPr>
              <a:r>
                <a:rPr lang="en-US" sz="750" dirty="0">
                  <a:gradFill>
                    <a:gsLst>
                      <a:gs pos="50000">
                        <a:schemeClr val="accent2"/>
                      </a:gs>
                      <a:gs pos="0">
                        <a:schemeClr val="accent1"/>
                      </a:gs>
                      <a:gs pos="100000">
                        <a:schemeClr val="accent3"/>
                      </a:gs>
                    </a:gsLst>
                    <a:lin ang="5400000" scaled="1"/>
                  </a:gradFill>
                  <a:cs typeface="+mn-ea"/>
                  <a:sym typeface="+mn-lt"/>
                </a:rPr>
                <a:t>Section A</a:t>
              </a:r>
            </a:p>
          </p:txBody>
        </p:sp>
        <p:sp>
          <p:nvSpPr>
            <p:cNvPr id="16" name="TextBox 15"/>
            <p:cNvSpPr txBox="1"/>
            <p:nvPr/>
          </p:nvSpPr>
          <p:spPr>
            <a:xfrm>
              <a:off x="2896670" y="2489240"/>
              <a:ext cx="793380" cy="290849"/>
            </a:xfrm>
            <a:prstGeom prst="rect">
              <a:avLst/>
            </a:prstGeom>
            <a:noFill/>
          </p:spPr>
          <p:txBody>
            <a:bodyPr wrap="none" rtlCol="0">
              <a:spAutoFit/>
            </a:bodyPr>
            <a:lstStyle/>
            <a:p>
              <a:pPr>
                <a:lnSpc>
                  <a:spcPct val="120000"/>
                </a:lnSpc>
              </a:pPr>
              <a:r>
                <a:rPr lang="en-US" sz="750" dirty="0">
                  <a:gradFill>
                    <a:gsLst>
                      <a:gs pos="50000">
                        <a:schemeClr val="accent2"/>
                      </a:gs>
                      <a:gs pos="0">
                        <a:schemeClr val="accent1"/>
                      </a:gs>
                      <a:gs pos="100000">
                        <a:schemeClr val="accent3"/>
                      </a:gs>
                    </a:gsLst>
                    <a:lin ang="5400000" scaled="1"/>
                  </a:gradFill>
                  <a:cs typeface="+mn-ea"/>
                  <a:sym typeface="+mn-lt"/>
                </a:rPr>
                <a:t>Section B</a:t>
              </a:r>
            </a:p>
          </p:txBody>
        </p:sp>
        <p:sp>
          <p:nvSpPr>
            <p:cNvPr id="17" name="TextBox 16"/>
            <p:cNvSpPr txBox="1"/>
            <p:nvPr/>
          </p:nvSpPr>
          <p:spPr>
            <a:xfrm>
              <a:off x="2896670" y="2806626"/>
              <a:ext cx="799792" cy="290849"/>
            </a:xfrm>
            <a:prstGeom prst="rect">
              <a:avLst/>
            </a:prstGeom>
            <a:noFill/>
          </p:spPr>
          <p:txBody>
            <a:bodyPr wrap="none" rtlCol="0">
              <a:spAutoFit/>
            </a:bodyPr>
            <a:lstStyle/>
            <a:p>
              <a:pPr>
                <a:lnSpc>
                  <a:spcPct val="120000"/>
                </a:lnSpc>
              </a:pPr>
              <a:r>
                <a:rPr lang="en-US" sz="750" dirty="0">
                  <a:gradFill>
                    <a:gsLst>
                      <a:gs pos="50000">
                        <a:schemeClr val="accent2"/>
                      </a:gs>
                      <a:gs pos="0">
                        <a:schemeClr val="accent1"/>
                      </a:gs>
                      <a:gs pos="100000">
                        <a:schemeClr val="accent3"/>
                      </a:gs>
                    </a:gsLst>
                    <a:lin ang="5400000" scaled="1"/>
                  </a:gradFill>
                  <a:cs typeface="+mn-ea"/>
                  <a:sym typeface="+mn-lt"/>
                </a:rPr>
                <a:t>Section C</a:t>
              </a:r>
            </a:p>
          </p:txBody>
        </p:sp>
        <p:sp>
          <p:nvSpPr>
            <p:cNvPr id="18" name="TextBox 17"/>
            <p:cNvSpPr txBox="1"/>
            <p:nvPr/>
          </p:nvSpPr>
          <p:spPr>
            <a:xfrm>
              <a:off x="2896670" y="3124010"/>
              <a:ext cx="799792" cy="290849"/>
            </a:xfrm>
            <a:prstGeom prst="rect">
              <a:avLst/>
            </a:prstGeom>
            <a:noFill/>
          </p:spPr>
          <p:txBody>
            <a:bodyPr wrap="none" rtlCol="0">
              <a:spAutoFit/>
            </a:bodyPr>
            <a:lstStyle/>
            <a:p>
              <a:pPr>
                <a:lnSpc>
                  <a:spcPct val="120000"/>
                </a:lnSpc>
              </a:pPr>
              <a:r>
                <a:rPr lang="en-US" sz="750" dirty="0">
                  <a:gradFill>
                    <a:gsLst>
                      <a:gs pos="50000">
                        <a:schemeClr val="accent2"/>
                      </a:gs>
                      <a:gs pos="0">
                        <a:schemeClr val="accent1"/>
                      </a:gs>
                      <a:gs pos="100000">
                        <a:schemeClr val="accent3"/>
                      </a:gs>
                    </a:gsLst>
                    <a:lin ang="5400000" scaled="1"/>
                  </a:gradFill>
                  <a:cs typeface="+mn-ea"/>
                  <a:sym typeface="+mn-lt"/>
                </a:rPr>
                <a:t>Section D</a:t>
              </a:r>
            </a:p>
          </p:txBody>
        </p:sp>
      </p:grpSp>
      <p:sp>
        <p:nvSpPr>
          <p:cNvPr id="25" name="TextBox 24"/>
          <p:cNvSpPr txBox="1"/>
          <p:nvPr/>
        </p:nvSpPr>
        <p:spPr>
          <a:xfrm>
            <a:off x="3956926" y="2605103"/>
            <a:ext cx="530915" cy="318677"/>
          </a:xfrm>
          <a:prstGeom prst="rect">
            <a:avLst/>
          </a:prstGeom>
          <a:noFill/>
        </p:spPr>
        <p:txBody>
          <a:bodyPr wrap="none" rtlCol="0">
            <a:spAutoFit/>
          </a:bodyPr>
          <a:lstStyle/>
          <a:p>
            <a:pPr>
              <a:lnSpc>
                <a:spcPct val="120000"/>
              </a:lnSpc>
            </a:pPr>
            <a:r>
              <a:rPr lang="en-US" sz="1350" b="1" dirty="0">
                <a:gradFill>
                  <a:gsLst>
                    <a:gs pos="50000">
                      <a:schemeClr val="accent2"/>
                    </a:gs>
                    <a:gs pos="0">
                      <a:schemeClr val="accent1"/>
                    </a:gs>
                    <a:gs pos="100000">
                      <a:schemeClr val="accent3"/>
                    </a:gs>
                  </a:gsLst>
                  <a:lin ang="5400000" scaled="1"/>
                </a:gradFill>
                <a:cs typeface="+mn-ea"/>
                <a:sym typeface="+mn-lt"/>
              </a:rPr>
              <a:t>45%</a:t>
            </a:r>
          </a:p>
        </p:txBody>
      </p:sp>
      <p:sp>
        <p:nvSpPr>
          <p:cNvPr id="26" name="Rectangle 25"/>
          <p:cNvSpPr/>
          <p:nvPr/>
        </p:nvSpPr>
        <p:spPr>
          <a:xfrm>
            <a:off x="4438386" y="2646252"/>
            <a:ext cx="3002544" cy="383951"/>
          </a:xfrm>
          <a:prstGeom prst="rect">
            <a:avLst/>
          </a:prstGeom>
        </p:spPr>
        <p:txBody>
          <a:bodyPr wrap="square">
            <a:spAutoFit/>
          </a:bodyPr>
          <a:lstStyle/>
          <a:p>
            <a:pPr>
              <a:lnSpc>
                <a:spcPct val="120000"/>
              </a:lnSpc>
            </a:pPr>
            <a:r>
              <a:rPr lang="zh-CN" altLang="en-US" sz="825" dirty="0">
                <a:gradFill>
                  <a:gsLst>
                    <a:gs pos="50000">
                      <a:schemeClr val="accent2"/>
                    </a:gs>
                    <a:gs pos="0">
                      <a:schemeClr val="accent1"/>
                    </a:gs>
                    <a:gs pos="100000">
                      <a:schemeClr val="accent3"/>
                    </a:gs>
                  </a:gsLst>
                  <a:lin ang="5400000" scaled="1"/>
                </a:gradFill>
                <a:cs typeface="+mn-ea"/>
                <a:sym typeface="+mn-lt"/>
              </a:rPr>
              <a:t>此处添加详细文本描述，建议与标题相关并符合整体语言风格</a:t>
            </a:r>
            <a:endParaRPr lang="en-US" sz="825" dirty="0">
              <a:gradFill>
                <a:gsLst>
                  <a:gs pos="50000">
                    <a:schemeClr val="accent2"/>
                  </a:gs>
                  <a:gs pos="0">
                    <a:schemeClr val="accent1"/>
                  </a:gs>
                  <a:gs pos="100000">
                    <a:schemeClr val="accent3"/>
                  </a:gs>
                </a:gsLst>
                <a:lin ang="5400000" scaled="1"/>
              </a:gradFill>
              <a:cs typeface="+mn-ea"/>
              <a:sym typeface="+mn-lt"/>
            </a:endParaRPr>
          </a:p>
        </p:txBody>
      </p:sp>
      <p:sp>
        <p:nvSpPr>
          <p:cNvPr id="27" name="TextBox 26"/>
          <p:cNvSpPr txBox="1"/>
          <p:nvPr/>
        </p:nvSpPr>
        <p:spPr>
          <a:xfrm>
            <a:off x="3956926" y="3103688"/>
            <a:ext cx="530915" cy="318677"/>
          </a:xfrm>
          <a:prstGeom prst="rect">
            <a:avLst/>
          </a:prstGeom>
          <a:noFill/>
        </p:spPr>
        <p:txBody>
          <a:bodyPr wrap="none" rtlCol="0">
            <a:spAutoFit/>
          </a:bodyPr>
          <a:lstStyle/>
          <a:p>
            <a:pPr>
              <a:lnSpc>
                <a:spcPct val="120000"/>
              </a:lnSpc>
            </a:pPr>
            <a:r>
              <a:rPr lang="en-US" sz="1350" b="1" dirty="0">
                <a:gradFill>
                  <a:gsLst>
                    <a:gs pos="50000">
                      <a:schemeClr val="accent2"/>
                    </a:gs>
                    <a:gs pos="0">
                      <a:schemeClr val="accent1"/>
                    </a:gs>
                    <a:gs pos="100000">
                      <a:schemeClr val="accent3"/>
                    </a:gs>
                  </a:gsLst>
                  <a:lin ang="5400000" scaled="1"/>
                </a:gradFill>
                <a:cs typeface="+mn-ea"/>
                <a:sym typeface="+mn-lt"/>
              </a:rPr>
              <a:t>60%</a:t>
            </a:r>
          </a:p>
        </p:txBody>
      </p:sp>
      <p:sp>
        <p:nvSpPr>
          <p:cNvPr id="28" name="Rectangle 27"/>
          <p:cNvSpPr/>
          <p:nvPr/>
        </p:nvSpPr>
        <p:spPr>
          <a:xfrm>
            <a:off x="4438386" y="3151695"/>
            <a:ext cx="3002544" cy="231602"/>
          </a:xfrm>
          <a:prstGeom prst="rect">
            <a:avLst/>
          </a:prstGeom>
        </p:spPr>
        <p:txBody>
          <a:bodyPr wrap="square">
            <a:spAutoFit/>
          </a:bodyPr>
          <a:lstStyle/>
          <a:p>
            <a:pPr>
              <a:lnSpc>
                <a:spcPct val="120000"/>
              </a:lnSpc>
            </a:pPr>
            <a:r>
              <a:rPr lang="zh-CN" altLang="en-US" sz="825" dirty="0">
                <a:gradFill>
                  <a:gsLst>
                    <a:gs pos="50000">
                      <a:schemeClr val="accent2"/>
                    </a:gs>
                    <a:gs pos="0">
                      <a:schemeClr val="accent1"/>
                    </a:gs>
                    <a:gs pos="100000">
                      <a:schemeClr val="accent3"/>
                    </a:gs>
                  </a:gsLst>
                  <a:lin ang="5400000" scaled="1"/>
                </a:gradFill>
                <a:cs typeface="+mn-ea"/>
                <a:sym typeface="+mn-lt"/>
              </a:rPr>
              <a:t>此处添加详细文本描述，建议与标题相关并符合</a:t>
            </a:r>
            <a:endParaRPr lang="en-US" altLang="zh-CN" sz="825" dirty="0">
              <a:gradFill>
                <a:gsLst>
                  <a:gs pos="50000">
                    <a:schemeClr val="accent2"/>
                  </a:gs>
                  <a:gs pos="0">
                    <a:schemeClr val="accent1"/>
                  </a:gs>
                  <a:gs pos="100000">
                    <a:schemeClr val="accent3"/>
                  </a:gs>
                </a:gsLst>
                <a:lin ang="5400000" scaled="1"/>
              </a:gradFill>
              <a:cs typeface="+mn-ea"/>
              <a:sym typeface="+mn-lt"/>
            </a:endParaRPr>
          </a:p>
        </p:txBody>
      </p:sp>
      <p:sp>
        <p:nvSpPr>
          <p:cNvPr id="29" name="TextBox 28"/>
          <p:cNvSpPr txBox="1"/>
          <p:nvPr/>
        </p:nvSpPr>
        <p:spPr>
          <a:xfrm>
            <a:off x="3956926" y="3602272"/>
            <a:ext cx="530915" cy="318677"/>
          </a:xfrm>
          <a:prstGeom prst="rect">
            <a:avLst/>
          </a:prstGeom>
          <a:noFill/>
        </p:spPr>
        <p:txBody>
          <a:bodyPr wrap="none" rtlCol="0">
            <a:spAutoFit/>
          </a:bodyPr>
          <a:lstStyle/>
          <a:p>
            <a:pPr>
              <a:lnSpc>
                <a:spcPct val="120000"/>
              </a:lnSpc>
            </a:pPr>
            <a:r>
              <a:rPr lang="en-US" sz="1350" b="1" dirty="0">
                <a:gradFill>
                  <a:gsLst>
                    <a:gs pos="50000">
                      <a:schemeClr val="accent2"/>
                    </a:gs>
                    <a:gs pos="0">
                      <a:schemeClr val="accent1"/>
                    </a:gs>
                    <a:gs pos="100000">
                      <a:schemeClr val="accent3"/>
                    </a:gs>
                  </a:gsLst>
                  <a:lin ang="5400000" scaled="1"/>
                </a:gradFill>
                <a:cs typeface="+mn-ea"/>
                <a:sym typeface="+mn-lt"/>
              </a:rPr>
              <a:t>25%</a:t>
            </a:r>
          </a:p>
        </p:txBody>
      </p:sp>
      <p:sp>
        <p:nvSpPr>
          <p:cNvPr id="30" name="Rectangle 29"/>
          <p:cNvSpPr/>
          <p:nvPr/>
        </p:nvSpPr>
        <p:spPr>
          <a:xfrm>
            <a:off x="4438386" y="3643421"/>
            <a:ext cx="3002544" cy="383951"/>
          </a:xfrm>
          <a:prstGeom prst="rect">
            <a:avLst/>
          </a:prstGeom>
        </p:spPr>
        <p:txBody>
          <a:bodyPr wrap="square">
            <a:spAutoFit/>
          </a:bodyPr>
          <a:lstStyle/>
          <a:p>
            <a:pPr>
              <a:lnSpc>
                <a:spcPct val="120000"/>
              </a:lnSpc>
            </a:pPr>
            <a:r>
              <a:rPr lang="zh-CN" altLang="en-US" sz="825" dirty="0">
                <a:gradFill>
                  <a:gsLst>
                    <a:gs pos="50000">
                      <a:schemeClr val="accent2"/>
                    </a:gs>
                    <a:gs pos="0">
                      <a:schemeClr val="accent1"/>
                    </a:gs>
                    <a:gs pos="100000">
                      <a:schemeClr val="accent3"/>
                    </a:gs>
                  </a:gsLst>
                  <a:lin ang="5400000" scaled="1"/>
                </a:gradFill>
                <a:cs typeface="+mn-ea"/>
                <a:sym typeface="+mn-lt"/>
              </a:rPr>
              <a:t>此处添加详细文本描述，建议与标题相关并符合整体语言风格</a:t>
            </a:r>
            <a:endParaRPr lang="en-US" sz="825" dirty="0">
              <a:gradFill>
                <a:gsLst>
                  <a:gs pos="50000">
                    <a:schemeClr val="accent2"/>
                  </a:gs>
                  <a:gs pos="0">
                    <a:schemeClr val="accent1"/>
                  </a:gs>
                  <a:gs pos="100000">
                    <a:schemeClr val="accent3"/>
                  </a:gs>
                </a:gsLst>
                <a:lin ang="5400000" scaled="1"/>
              </a:gradFill>
              <a:cs typeface="+mn-ea"/>
              <a:sym typeface="+mn-lt"/>
            </a:endParaRPr>
          </a:p>
        </p:txBody>
      </p:sp>
      <p:sp>
        <p:nvSpPr>
          <p:cNvPr id="31" name="TextBox 30"/>
          <p:cNvSpPr txBox="1"/>
          <p:nvPr/>
        </p:nvSpPr>
        <p:spPr>
          <a:xfrm>
            <a:off x="3956926" y="4100857"/>
            <a:ext cx="530915" cy="318677"/>
          </a:xfrm>
          <a:prstGeom prst="rect">
            <a:avLst/>
          </a:prstGeom>
          <a:noFill/>
        </p:spPr>
        <p:txBody>
          <a:bodyPr wrap="none" rtlCol="0">
            <a:spAutoFit/>
          </a:bodyPr>
          <a:lstStyle/>
          <a:p>
            <a:pPr>
              <a:lnSpc>
                <a:spcPct val="120000"/>
              </a:lnSpc>
            </a:pPr>
            <a:r>
              <a:rPr lang="en-US" sz="1350" b="1" dirty="0">
                <a:gradFill>
                  <a:gsLst>
                    <a:gs pos="50000">
                      <a:schemeClr val="accent2"/>
                    </a:gs>
                    <a:gs pos="0">
                      <a:schemeClr val="accent1"/>
                    </a:gs>
                    <a:gs pos="100000">
                      <a:schemeClr val="accent3"/>
                    </a:gs>
                  </a:gsLst>
                  <a:lin ang="5400000" scaled="1"/>
                </a:gradFill>
                <a:cs typeface="+mn-ea"/>
                <a:sym typeface="+mn-lt"/>
              </a:rPr>
              <a:t>98%</a:t>
            </a:r>
          </a:p>
        </p:txBody>
      </p:sp>
      <p:sp>
        <p:nvSpPr>
          <p:cNvPr id="32" name="Rectangle 31"/>
          <p:cNvSpPr/>
          <p:nvPr/>
        </p:nvSpPr>
        <p:spPr>
          <a:xfrm>
            <a:off x="4438386" y="4142006"/>
            <a:ext cx="3002544" cy="231602"/>
          </a:xfrm>
          <a:prstGeom prst="rect">
            <a:avLst/>
          </a:prstGeom>
        </p:spPr>
        <p:txBody>
          <a:bodyPr wrap="square">
            <a:spAutoFit/>
          </a:bodyPr>
          <a:lstStyle/>
          <a:p>
            <a:pPr>
              <a:lnSpc>
                <a:spcPct val="120000"/>
              </a:lnSpc>
            </a:pPr>
            <a:r>
              <a:rPr lang="zh-CN" altLang="en-US" sz="825" dirty="0">
                <a:gradFill>
                  <a:gsLst>
                    <a:gs pos="50000">
                      <a:schemeClr val="accent2"/>
                    </a:gs>
                    <a:gs pos="0">
                      <a:schemeClr val="accent1"/>
                    </a:gs>
                    <a:gs pos="100000">
                      <a:schemeClr val="accent3"/>
                    </a:gs>
                  </a:gsLst>
                  <a:lin ang="5400000" scaled="1"/>
                </a:gradFill>
                <a:cs typeface="+mn-ea"/>
                <a:sym typeface="+mn-lt"/>
              </a:rPr>
              <a:t>此处添加详细文本描述，建议与标题相关并符合</a:t>
            </a:r>
            <a:endParaRPr lang="en-US" altLang="zh-CN" sz="825" dirty="0">
              <a:gradFill>
                <a:gsLst>
                  <a:gs pos="50000">
                    <a:schemeClr val="accent2"/>
                  </a:gs>
                  <a:gs pos="0">
                    <a:schemeClr val="accent1"/>
                  </a:gs>
                  <a:gs pos="100000">
                    <a:schemeClr val="accent3"/>
                  </a:gs>
                </a:gsLst>
                <a:lin ang="5400000" scaled="1"/>
              </a:gradFill>
              <a:cs typeface="+mn-ea"/>
              <a:sym typeface="+mn-lt"/>
            </a:endParaRPr>
          </a:p>
        </p:txBody>
      </p:sp>
      <p:sp>
        <p:nvSpPr>
          <p:cNvPr id="33" name="Rectangle 164"/>
          <p:cNvSpPr/>
          <p:nvPr/>
        </p:nvSpPr>
        <p:spPr>
          <a:xfrm>
            <a:off x="3975421" y="1373511"/>
            <a:ext cx="3602669" cy="798167"/>
          </a:xfrm>
          <a:prstGeom prst="rect">
            <a:avLst/>
          </a:prstGeom>
        </p:spPr>
        <p:txBody>
          <a:bodyPr wrap="square">
            <a:spAutoFit/>
          </a:bodyPr>
          <a:lstStyle/>
          <a:p>
            <a:pPr>
              <a:lnSpc>
                <a:spcPct val="120000"/>
              </a:lnSpc>
            </a:pPr>
            <a:r>
              <a:rPr lang="zh-CN" altLang="en-US" sz="1200" dirty="0">
                <a:gradFill>
                  <a:gsLst>
                    <a:gs pos="50000">
                      <a:schemeClr val="accent2"/>
                    </a:gs>
                    <a:gs pos="0">
                      <a:schemeClr val="accent1"/>
                    </a:gs>
                    <a:gs pos="100000">
                      <a:schemeClr val="accent3"/>
                    </a:gs>
                  </a:gsLst>
                  <a:lin ang="5400000" scaled="1"/>
                </a:gradFill>
                <a:cs typeface="+mn-ea"/>
                <a:sym typeface="+mn-lt"/>
              </a:rPr>
              <a:t>点击添加标题</a:t>
            </a:r>
            <a:endParaRPr lang="en-US" sz="1200" dirty="0">
              <a:gradFill>
                <a:gsLst>
                  <a:gs pos="50000">
                    <a:schemeClr val="accent2"/>
                  </a:gs>
                  <a:gs pos="0">
                    <a:schemeClr val="accent1"/>
                  </a:gs>
                  <a:gs pos="100000">
                    <a:schemeClr val="accent3"/>
                  </a:gs>
                </a:gsLst>
                <a:lin ang="5400000" scaled="1"/>
              </a:gradFill>
              <a:cs typeface="+mn-ea"/>
              <a:sym typeface="+mn-lt"/>
            </a:endParaRPr>
          </a:p>
          <a:p>
            <a:pPr>
              <a:lnSpc>
                <a:spcPct val="120000"/>
              </a:lnSpc>
            </a:pPr>
            <a:r>
              <a:rPr lang="zh-CN" altLang="en-US" sz="900" dirty="0">
                <a:gradFill>
                  <a:gsLst>
                    <a:gs pos="50000">
                      <a:schemeClr val="accent2"/>
                    </a:gs>
                    <a:gs pos="0">
                      <a:schemeClr val="accent1"/>
                    </a:gs>
                    <a:gs pos="100000">
                      <a:schemeClr val="accent3"/>
                    </a:gs>
                  </a:gsLst>
                  <a:lin ang="5400000" scaled="1"/>
                </a:gradFill>
                <a:cs typeface="+mn-ea"/>
                <a:sym typeface="+mn-lt"/>
              </a:rPr>
              <a:t>此处添加详细文本描述，建议与标题相关并符合整体语言风格，语言描述尽量简洁生动，此处添加详细文本描述，建议与标题相关并符合整体语言风格，语言描述尽量简洁生动，</a:t>
            </a:r>
            <a:endParaRPr lang="en-US" sz="975" dirty="0">
              <a:gradFill>
                <a:gsLst>
                  <a:gs pos="50000">
                    <a:schemeClr val="accent2"/>
                  </a:gs>
                  <a:gs pos="0">
                    <a:schemeClr val="accent1"/>
                  </a:gs>
                  <a:gs pos="100000">
                    <a:schemeClr val="accent3"/>
                  </a:gs>
                </a:gsLst>
                <a:lin ang="5400000" scaled="1"/>
              </a:gradFill>
              <a:cs typeface="+mn-ea"/>
              <a:sym typeface="+mn-lt"/>
            </a:endParaRPr>
          </a:p>
        </p:txBody>
      </p:sp>
      <p:grpSp>
        <p:nvGrpSpPr>
          <p:cNvPr id="24" name="组合 23"/>
          <p:cNvGrpSpPr>
            <a:grpSpLocks noChangeAspect="1"/>
          </p:cNvGrpSpPr>
          <p:nvPr/>
        </p:nvGrpSpPr>
        <p:grpSpPr>
          <a:xfrm>
            <a:off x="320987" y="297838"/>
            <a:ext cx="561600" cy="561600"/>
            <a:chOff x="5210065" y="1693503"/>
            <a:chExt cx="855498" cy="855498"/>
          </a:xfrm>
        </p:grpSpPr>
        <p:sp>
          <p:nvSpPr>
            <p:cNvPr id="34" name="圆角矩形 33"/>
            <p:cNvSpPr/>
            <p:nvPr/>
          </p:nvSpPr>
          <p:spPr>
            <a:xfrm>
              <a:off x="5210065" y="1693503"/>
              <a:ext cx="855498" cy="855498"/>
            </a:xfrm>
            <a:prstGeom prst="roundRect">
              <a:avLst/>
            </a:prstGeom>
            <a:noFill/>
            <a:ln w="9525">
              <a:gradFill>
                <a:gsLst>
                  <a:gs pos="50000">
                    <a:schemeClr val="accent2"/>
                  </a:gs>
                  <a:gs pos="0">
                    <a:schemeClr val="accent1"/>
                  </a:gs>
                  <a:gs pos="100000">
                    <a:schemeClr val="accent3"/>
                  </a:gs>
                </a:gsLst>
                <a:lin ang="5400000" scaled="1"/>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cs typeface="+mn-ea"/>
                <a:sym typeface="+mn-lt"/>
              </a:endParaRPr>
            </a:p>
          </p:txBody>
        </p:sp>
        <p:grpSp>
          <p:nvGrpSpPr>
            <p:cNvPr id="35" name="组合 34"/>
            <p:cNvGrpSpPr>
              <a:grpSpLocks noChangeAspect="1"/>
            </p:cNvGrpSpPr>
            <p:nvPr/>
          </p:nvGrpSpPr>
          <p:grpSpPr>
            <a:xfrm>
              <a:off x="5383114" y="1903966"/>
              <a:ext cx="538409" cy="412662"/>
              <a:chOff x="5611813" y="1835150"/>
              <a:chExt cx="285750" cy="219076"/>
            </a:xfrm>
            <a:noFill/>
          </p:grpSpPr>
          <p:sp>
            <p:nvSpPr>
              <p:cNvPr id="36" name="Freeform 57"/>
              <p:cNvSpPr/>
              <p:nvPr/>
            </p:nvSpPr>
            <p:spPr bwMode="auto">
              <a:xfrm>
                <a:off x="5611813" y="2046288"/>
                <a:ext cx="285750" cy="7938"/>
              </a:xfrm>
              <a:custGeom>
                <a:avLst/>
                <a:gdLst>
                  <a:gd name="T0" fmla="*/ 2 w 76"/>
                  <a:gd name="T1" fmla="*/ 2 h 2"/>
                  <a:gd name="T2" fmla="*/ 0 w 76"/>
                  <a:gd name="T3" fmla="*/ 1 h 2"/>
                  <a:gd name="T4" fmla="*/ 2 w 76"/>
                  <a:gd name="T5" fmla="*/ 0 h 2"/>
                  <a:gd name="T6" fmla="*/ 75 w 76"/>
                  <a:gd name="T7" fmla="*/ 0 h 2"/>
                  <a:gd name="T8" fmla="*/ 76 w 76"/>
                  <a:gd name="T9" fmla="*/ 1 h 2"/>
                  <a:gd name="T10" fmla="*/ 75 w 76"/>
                  <a:gd name="T11" fmla="*/ 2 h 2"/>
                  <a:gd name="T12" fmla="*/ 2 w 76"/>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76" h="2">
                    <a:moveTo>
                      <a:pt x="2" y="2"/>
                    </a:moveTo>
                    <a:cubicBezTo>
                      <a:pt x="1" y="2"/>
                      <a:pt x="0" y="2"/>
                      <a:pt x="0" y="1"/>
                    </a:cubicBezTo>
                    <a:cubicBezTo>
                      <a:pt x="0" y="0"/>
                      <a:pt x="1" y="0"/>
                      <a:pt x="2" y="0"/>
                    </a:cubicBezTo>
                    <a:cubicBezTo>
                      <a:pt x="75" y="0"/>
                      <a:pt x="75" y="0"/>
                      <a:pt x="75" y="0"/>
                    </a:cubicBezTo>
                    <a:cubicBezTo>
                      <a:pt x="75" y="0"/>
                      <a:pt x="76" y="0"/>
                      <a:pt x="76" y="1"/>
                    </a:cubicBezTo>
                    <a:cubicBezTo>
                      <a:pt x="76" y="2"/>
                      <a:pt x="75" y="2"/>
                      <a:pt x="75" y="2"/>
                    </a:cubicBezTo>
                    <a:lnTo>
                      <a:pt x="2" y="2"/>
                    </a:lnTo>
                    <a:close/>
                  </a:path>
                </a:pathLst>
              </a:custGeom>
              <a:gradFill>
                <a:gsLst>
                  <a:gs pos="47700">
                    <a:srgbClr val="F4DEBE"/>
                  </a:gs>
                  <a:gs pos="0">
                    <a:srgbClr val="D9A96A"/>
                  </a:gs>
                  <a:gs pos="100000">
                    <a:srgbClr val="F5E3C9"/>
                  </a:gs>
                </a:gsLst>
                <a:lin ang="5400000" scaled="0"/>
              </a:gradFill>
              <a:ln w="9525">
                <a:solidFill>
                  <a:schemeClr val="accent1"/>
                </a:solidFill>
              </a:ln>
              <a:effectLst>
                <a:outerShdw blurRad="508000" dist="596900" dir="3600000" sx="89000" sy="89000" algn="tl" rotWithShape="0">
                  <a:schemeClr val="bg1">
                    <a:lumMod val="50000"/>
                    <a:alpha val="2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1435" tIns="25718" rIns="51435" bIns="25718" numCol="1" spcCol="0" rtlCol="0" fromWordArt="0" anchor="ctr" anchorCtr="0" forceAA="0" compatLnSpc="1">
                <a:noAutofit/>
              </a:bodyPr>
              <a:lstStyle/>
              <a:p>
                <a:pPr algn="ctr">
                  <a:lnSpc>
                    <a:spcPct val="120000"/>
                  </a:lnSpc>
                </a:pPr>
                <a:endParaRPr lang="zh-CN" altLang="en-US" sz="1015" dirty="0">
                  <a:gradFill>
                    <a:gsLst>
                      <a:gs pos="47700">
                        <a:schemeClr val="accent2"/>
                      </a:gs>
                      <a:gs pos="0">
                        <a:schemeClr val="accent1"/>
                      </a:gs>
                      <a:gs pos="100000">
                        <a:schemeClr val="accent3"/>
                      </a:gs>
                    </a:gsLst>
                    <a:lin ang="5400000" scaled="0"/>
                  </a:gradFill>
                  <a:cs typeface="+mn-ea"/>
                  <a:sym typeface="+mn-lt"/>
                </a:endParaRPr>
              </a:p>
            </p:txBody>
          </p:sp>
          <p:sp>
            <p:nvSpPr>
              <p:cNvPr id="37" name="Rectangle 58"/>
              <p:cNvSpPr>
                <a:spLocks noChangeArrowheads="1"/>
              </p:cNvSpPr>
              <p:nvPr/>
            </p:nvSpPr>
            <p:spPr bwMode="auto">
              <a:xfrm>
                <a:off x="5648326" y="1884363"/>
                <a:ext cx="41275" cy="139700"/>
              </a:xfrm>
              <a:prstGeom prst="rect">
                <a:avLst/>
              </a:prstGeom>
              <a:gradFill>
                <a:gsLst>
                  <a:gs pos="47700">
                    <a:srgbClr val="F4DEBE"/>
                  </a:gs>
                  <a:gs pos="0">
                    <a:srgbClr val="D9A96A"/>
                  </a:gs>
                  <a:gs pos="100000">
                    <a:srgbClr val="F5E3C9"/>
                  </a:gs>
                </a:gsLst>
                <a:lin ang="5400000" scaled="0"/>
              </a:gradFill>
              <a:ln w="9525">
                <a:solidFill>
                  <a:schemeClr val="accent1"/>
                </a:solidFill>
              </a:ln>
              <a:effectLst>
                <a:outerShdw blurRad="508000" dist="596900" dir="3600000" sx="89000" sy="89000" algn="tl" rotWithShape="0">
                  <a:schemeClr val="bg1">
                    <a:lumMod val="50000"/>
                    <a:alpha val="2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1435" tIns="25718" rIns="51435" bIns="25718" numCol="1" spcCol="0" rtlCol="0" fromWordArt="0" anchor="ctr" anchorCtr="0" forceAA="0" compatLnSpc="1">
                <a:noAutofit/>
              </a:bodyPr>
              <a:lstStyle/>
              <a:p>
                <a:pPr algn="ctr">
                  <a:lnSpc>
                    <a:spcPct val="120000"/>
                  </a:lnSpc>
                </a:pPr>
                <a:endParaRPr lang="zh-CN" altLang="en-US" sz="1015" dirty="0">
                  <a:gradFill>
                    <a:gsLst>
                      <a:gs pos="47700">
                        <a:schemeClr val="accent2"/>
                      </a:gs>
                      <a:gs pos="0">
                        <a:schemeClr val="accent1"/>
                      </a:gs>
                      <a:gs pos="100000">
                        <a:schemeClr val="accent3"/>
                      </a:gs>
                    </a:gsLst>
                    <a:lin ang="5400000" scaled="0"/>
                  </a:gradFill>
                  <a:cs typeface="+mn-ea"/>
                  <a:sym typeface="+mn-lt"/>
                </a:endParaRPr>
              </a:p>
            </p:txBody>
          </p:sp>
          <p:sp>
            <p:nvSpPr>
              <p:cNvPr id="38" name="Rectangle 59"/>
              <p:cNvSpPr>
                <a:spLocks noChangeArrowheads="1"/>
              </p:cNvSpPr>
              <p:nvPr/>
            </p:nvSpPr>
            <p:spPr bwMode="auto">
              <a:xfrm>
                <a:off x="5708651" y="1835150"/>
                <a:ext cx="41275" cy="188913"/>
              </a:xfrm>
              <a:prstGeom prst="rect">
                <a:avLst/>
              </a:prstGeom>
              <a:gradFill>
                <a:gsLst>
                  <a:gs pos="47700">
                    <a:srgbClr val="F4DEBE"/>
                  </a:gs>
                  <a:gs pos="0">
                    <a:srgbClr val="D9A96A"/>
                  </a:gs>
                  <a:gs pos="100000">
                    <a:srgbClr val="F5E3C9"/>
                  </a:gs>
                </a:gsLst>
                <a:lin ang="5400000" scaled="0"/>
              </a:gradFill>
              <a:ln w="9525">
                <a:solidFill>
                  <a:schemeClr val="accent1"/>
                </a:solidFill>
              </a:ln>
              <a:effectLst>
                <a:outerShdw blurRad="508000" dist="596900" dir="3600000" sx="89000" sy="89000" algn="tl" rotWithShape="0">
                  <a:schemeClr val="bg1">
                    <a:lumMod val="50000"/>
                    <a:alpha val="2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1435" tIns="25718" rIns="51435" bIns="25718" numCol="1" spcCol="0" rtlCol="0" fromWordArt="0" anchor="ctr" anchorCtr="0" forceAA="0" compatLnSpc="1">
                <a:noAutofit/>
              </a:bodyPr>
              <a:lstStyle/>
              <a:p>
                <a:pPr algn="ctr">
                  <a:lnSpc>
                    <a:spcPct val="120000"/>
                  </a:lnSpc>
                </a:pPr>
                <a:endParaRPr lang="zh-CN" altLang="en-US" sz="1015" dirty="0">
                  <a:gradFill>
                    <a:gsLst>
                      <a:gs pos="47700">
                        <a:schemeClr val="accent2"/>
                      </a:gs>
                      <a:gs pos="0">
                        <a:schemeClr val="accent1"/>
                      </a:gs>
                      <a:gs pos="100000">
                        <a:schemeClr val="accent3"/>
                      </a:gs>
                    </a:gsLst>
                    <a:lin ang="5400000" scaled="0"/>
                  </a:gradFill>
                  <a:cs typeface="+mn-ea"/>
                  <a:sym typeface="+mn-lt"/>
                </a:endParaRPr>
              </a:p>
            </p:txBody>
          </p:sp>
          <p:sp>
            <p:nvSpPr>
              <p:cNvPr id="39" name="Rectangle 60"/>
              <p:cNvSpPr>
                <a:spLocks noChangeArrowheads="1"/>
              </p:cNvSpPr>
              <p:nvPr/>
            </p:nvSpPr>
            <p:spPr bwMode="auto">
              <a:xfrm>
                <a:off x="5765801" y="1895475"/>
                <a:ext cx="41275" cy="128588"/>
              </a:xfrm>
              <a:prstGeom prst="rect">
                <a:avLst/>
              </a:prstGeom>
              <a:gradFill>
                <a:gsLst>
                  <a:gs pos="47700">
                    <a:srgbClr val="F4DEBE"/>
                  </a:gs>
                  <a:gs pos="0">
                    <a:srgbClr val="D9A96A"/>
                  </a:gs>
                  <a:gs pos="100000">
                    <a:srgbClr val="F5E3C9"/>
                  </a:gs>
                </a:gsLst>
                <a:lin ang="5400000" scaled="0"/>
              </a:gradFill>
              <a:ln w="9525">
                <a:solidFill>
                  <a:schemeClr val="accent1"/>
                </a:solidFill>
              </a:ln>
              <a:effectLst>
                <a:outerShdw blurRad="508000" dist="596900" dir="3600000" sx="89000" sy="89000" algn="tl" rotWithShape="0">
                  <a:schemeClr val="bg1">
                    <a:lumMod val="50000"/>
                    <a:alpha val="2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1435" tIns="25718" rIns="51435" bIns="25718" numCol="1" spcCol="0" rtlCol="0" fromWordArt="0" anchor="ctr" anchorCtr="0" forceAA="0" compatLnSpc="1">
                <a:noAutofit/>
              </a:bodyPr>
              <a:lstStyle/>
              <a:p>
                <a:pPr algn="ctr">
                  <a:lnSpc>
                    <a:spcPct val="120000"/>
                  </a:lnSpc>
                </a:pPr>
                <a:endParaRPr lang="zh-CN" altLang="en-US" sz="1015" dirty="0">
                  <a:gradFill>
                    <a:gsLst>
                      <a:gs pos="47700">
                        <a:schemeClr val="accent2"/>
                      </a:gs>
                      <a:gs pos="0">
                        <a:schemeClr val="accent1"/>
                      </a:gs>
                      <a:gs pos="100000">
                        <a:schemeClr val="accent3"/>
                      </a:gs>
                    </a:gsLst>
                    <a:lin ang="5400000" scaled="0"/>
                  </a:gradFill>
                  <a:cs typeface="+mn-ea"/>
                  <a:sym typeface="+mn-lt"/>
                </a:endParaRPr>
              </a:p>
            </p:txBody>
          </p:sp>
          <p:sp>
            <p:nvSpPr>
              <p:cNvPr id="40" name="Rectangle 61"/>
              <p:cNvSpPr>
                <a:spLocks noChangeArrowheads="1"/>
              </p:cNvSpPr>
              <p:nvPr/>
            </p:nvSpPr>
            <p:spPr bwMode="auto">
              <a:xfrm>
                <a:off x="5829301" y="1936750"/>
                <a:ext cx="41275" cy="87313"/>
              </a:xfrm>
              <a:prstGeom prst="rect">
                <a:avLst/>
              </a:prstGeom>
              <a:gradFill>
                <a:gsLst>
                  <a:gs pos="47700">
                    <a:srgbClr val="F4DEBE"/>
                  </a:gs>
                  <a:gs pos="0">
                    <a:srgbClr val="D9A96A"/>
                  </a:gs>
                  <a:gs pos="100000">
                    <a:srgbClr val="F5E3C9"/>
                  </a:gs>
                </a:gsLst>
                <a:lin ang="5400000" scaled="0"/>
              </a:gradFill>
              <a:ln w="9525">
                <a:solidFill>
                  <a:schemeClr val="accent1"/>
                </a:solidFill>
              </a:ln>
              <a:effectLst>
                <a:outerShdw blurRad="508000" dist="596900" dir="3600000" sx="89000" sy="89000" algn="tl" rotWithShape="0">
                  <a:schemeClr val="bg1">
                    <a:lumMod val="50000"/>
                    <a:alpha val="2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1435" tIns="25718" rIns="51435" bIns="25718" numCol="1" spcCol="0" rtlCol="0" fromWordArt="0" anchor="ctr" anchorCtr="0" forceAA="0" compatLnSpc="1">
                <a:noAutofit/>
              </a:bodyPr>
              <a:lstStyle/>
              <a:p>
                <a:pPr algn="ctr">
                  <a:lnSpc>
                    <a:spcPct val="120000"/>
                  </a:lnSpc>
                </a:pPr>
                <a:endParaRPr lang="zh-CN" altLang="en-US" sz="1015" dirty="0">
                  <a:gradFill>
                    <a:gsLst>
                      <a:gs pos="47700">
                        <a:schemeClr val="accent2"/>
                      </a:gs>
                      <a:gs pos="0">
                        <a:schemeClr val="accent1"/>
                      </a:gs>
                      <a:gs pos="100000">
                        <a:schemeClr val="accent3"/>
                      </a:gs>
                    </a:gsLst>
                    <a:lin ang="5400000" scaled="0"/>
                  </a:gradFill>
                  <a:cs typeface="+mn-ea"/>
                  <a:sym typeface="+mn-lt"/>
                </a:endParaRPr>
              </a:p>
            </p:txBody>
          </p:sp>
        </p:grpSp>
      </p:grpSp>
      <p:sp>
        <p:nvSpPr>
          <p:cNvPr id="41" name="文本框 48"/>
          <p:cNvSpPr txBox="1">
            <a:spLocks noChangeArrowheads="1"/>
          </p:cNvSpPr>
          <p:nvPr/>
        </p:nvSpPr>
        <p:spPr bwMode="auto">
          <a:xfrm>
            <a:off x="1043608" y="267494"/>
            <a:ext cx="2160240" cy="4973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1300">
                <a:solidFill>
                  <a:schemeClr val="tx1"/>
                </a:solidFill>
                <a:latin typeface="Lao UI" panose="020B0502040204020203" pitchFamily="34" charset="0"/>
                <a:ea typeface="微软雅黑" panose="020B0503020204020204" pitchFamily="34" charset="-122"/>
              </a:defRPr>
            </a:lvl1pPr>
            <a:lvl2pPr marL="742950" indent="-285750">
              <a:defRPr sz="1300">
                <a:solidFill>
                  <a:schemeClr val="tx1"/>
                </a:solidFill>
                <a:latin typeface="Lao UI" panose="020B0502040204020203" pitchFamily="34" charset="0"/>
                <a:ea typeface="微软雅黑" panose="020B0503020204020204" pitchFamily="34" charset="-122"/>
              </a:defRPr>
            </a:lvl2pPr>
            <a:lvl3pPr marL="1143000" indent="-228600">
              <a:defRPr sz="1300">
                <a:solidFill>
                  <a:schemeClr val="tx1"/>
                </a:solidFill>
                <a:latin typeface="Lao UI" panose="020B0502040204020203" pitchFamily="34" charset="0"/>
                <a:ea typeface="微软雅黑" panose="020B0503020204020204" pitchFamily="34" charset="-122"/>
              </a:defRPr>
            </a:lvl3pPr>
            <a:lvl4pPr marL="1600200" indent="-228600">
              <a:defRPr sz="1300">
                <a:solidFill>
                  <a:schemeClr val="tx1"/>
                </a:solidFill>
                <a:latin typeface="Lao UI" panose="020B0502040204020203" pitchFamily="34" charset="0"/>
                <a:ea typeface="微软雅黑" panose="020B0503020204020204" pitchFamily="34" charset="-122"/>
              </a:defRPr>
            </a:lvl4pPr>
            <a:lvl5pPr marL="2057400" indent="-228600">
              <a:defRPr sz="1300">
                <a:solidFill>
                  <a:schemeClr val="tx1"/>
                </a:solidFill>
                <a:latin typeface="Lao UI" panose="020B0502040204020203" pitchFamily="34" charset="0"/>
                <a:ea typeface="微软雅黑" panose="020B0503020204020204" pitchFamily="34" charset="-122"/>
              </a:defRPr>
            </a:lvl5pPr>
            <a:lvl6pPr marL="2514600" indent="-228600" defTabSz="685800" fontAlgn="base">
              <a:spcBef>
                <a:spcPct val="0"/>
              </a:spcBef>
              <a:spcAft>
                <a:spcPct val="0"/>
              </a:spcAft>
              <a:defRPr sz="1300">
                <a:solidFill>
                  <a:schemeClr val="tx1"/>
                </a:solidFill>
                <a:latin typeface="Lao UI" panose="020B0502040204020203" pitchFamily="34" charset="0"/>
                <a:ea typeface="微软雅黑" panose="020B0503020204020204" pitchFamily="34" charset="-122"/>
              </a:defRPr>
            </a:lvl6pPr>
            <a:lvl7pPr marL="2971800" indent="-228600" defTabSz="685800" fontAlgn="base">
              <a:spcBef>
                <a:spcPct val="0"/>
              </a:spcBef>
              <a:spcAft>
                <a:spcPct val="0"/>
              </a:spcAft>
              <a:defRPr sz="1300">
                <a:solidFill>
                  <a:schemeClr val="tx1"/>
                </a:solidFill>
                <a:latin typeface="Lao UI" panose="020B0502040204020203" pitchFamily="34" charset="0"/>
                <a:ea typeface="微软雅黑" panose="020B0503020204020204" pitchFamily="34" charset="-122"/>
              </a:defRPr>
            </a:lvl7pPr>
            <a:lvl8pPr marL="3429000" indent="-228600" defTabSz="685800" fontAlgn="base">
              <a:spcBef>
                <a:spcPct val="0"/>
              </a:spcBef>
              <a:spcAft>
                <a:spcPct val="0"/>
              </a:spcAft>
              <a:defRPr sz="1300">
                <a:solidFill>
                  <a:schemeClr val="tx1"/>
                </a:solidFill>
                <a:latin typeface="Lao UI" panose="020B0502040204020203" pitchFamily="34" charset="0"/>
                <a:ea typeface="微软雅黑" panose="020B0503020204020204" pitchFamily="34" charset="-122"/>
              </a:defRPr>
            </a:lvl8pPr>
            <a:lvl9pPr marL="3886200" indent="-228600" defTabSz="685800" fontAlgn="base">
              <a:spcBef>
                <a:spcPct val="0"/>
              </a:spcBef>
              <a:spcAft>
                <a:spcPct val="0"/>
              </a:spcAft>
              <a:defRPr sz="1300">
                <a:solidFill>
                  <a:schemeClr val="tx1"/>
                </a:solidFill>
                <a:latin typeface="Lao UI" panose="020B0502040204020203" pitchFamily="34" charset="0"/>
                <a:ea typeface="微软雅黑" panose="020B0503020204020204" pitchFamily="34" charset="-122"/>
              </a:defRPr>
            </a:lvl9pPr>
          </a:lstStyle>
          <a:p>
            <a:pPr>
              <a:lnSpc>
                <a:spcPct val="120000"/>
              </a:lnSpc>
              <a:defRPr/>
            </a:pPr>
            <a:r>
              <a:rPr lang="zh-CN" altLang="en-US" sz="2400" dirty="0">
                <a:gradFill>
                  <a:gsLst>
                    <a:gs pos="50000">
                      <a:schemeClr val="accent2"/>
                    </a:gs>
                    <a:gs pos="0">
                      <a:schemeClr val="accent1"/>
                    </a:gs>
                    <a:gs pos="100000">
                      <a:schemeClr val="accent3"/>
                    </a:gs>
                  </a:gsLst>
                  <a:lin ang="5400000" scaled="1"/>
                </a:gradFill>
                <a:latin typeface="+mn-lt"/>
                <a:ea typeface="+mn-ea"/>
                <a:cs typeface="+mn-ea"/>
                <a:sym typeface="+mn-lt"/>
              </a:rPr>
              <a:t>长期盈利计划</a:t>
            </a:r>
          </a:p>
        </p:txBody>
      </p:sp>
      <p:sp>
        <p:nvSpPr>
          <p:cNvPr id="42" name="Content Placeholder 2"/>
          <p:cNvSpPr txBox="1"/>
          <p:nvPr/>
        </p:nvSpPr>
        <p:spPr>
          <a:xfrm>
            <a:off x="1050649" y="631206"/>
            <a:ext cx="1730071" cy="255587"/>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defTabSz="1087755">
              <a:lnSpc>
                <a:spcPct val="120000"/>
              </a:lnSpc>
              <a:spcBef>
                <a:spcPts val="0"/>
              </a:spcBef>
              <a:buNone/>
              <a:defRPr/>
            </a:pPr>
            <a:r>
              <a:rPr lang="zh-CN" altLang="en-US" sz="1000" dirty="0">
                <a:gradFill>
                  <a:gsLst>
                    <a:gs pos="50000">
                      <a:schemeClr val="accent2"/>
                    </a:gs>
                    <a:gs pos="0">
                      <a:schemeClr val="accent1"/>
                    </a:gs>
                    <a:gs pos="100000">
                      <a:schemeClr val="accent3"/>
                    </a:gs>
                  </a:gsLst>
                  <a:lin ang="5400000" scaled="1"/>
                </a:gradFill>
                <a:cs typeface="+mn-ea"/>
                <a:sym typeface="+mn-lt"/>
              </a:rPr>
              <a:t>此处添加文本详细介绍内容</a:t>
            </a:r>
            <a:endParaRPr lang="en-US" altLang="zh-CN" sz="1000" dirty="0">
              <a:gradFill>
                <a:gsLst>
                  <a:gs pos="50000">
                    <a:schemeClr val="accent2"/>
                  </a:gs>
                  <a:gs pos="0">
                    <a:schemeClr val="accent1"/>
                  </a:gs>
                  <a:gs pos="100000">
                    <a:schemeClr val="accent3"/>
                  </a:gs>
                </a:gsLst>
                <a:lin ang="5400000" scaled="1"/>
              </a:gradFill>
              <a:cs typeface="+mn-ea"/>
              <a:sym typeface="+mn-lt"/>
            </a:endParaRPr>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heel(1)">
                                      <p:cBhvr>
                                        <p:cTn id="7" dur="1200"/>
                                        <p:tgtEl>
                                          <p:spTgt spid="4"/>
                                        </p:tgtEl>
                                      </p:cBhvr>
                                    </p:animEffect>
                                  </p:childTnLst>
                                </p:cTn>
                              </p:par>
                            </p:childTnLst>
                          </p:cTn>
                        </p:par>
                        <p:par>
                          <p:cTn id="8" fill="hold">
                            <p:stCondLst>
                              <p:cond delay="1200"/>
                            </p:stCondLst>
                            <p:childTnLst>
                              <p:par>
                                <p:cTn id="9" presetID="2" presetClass="entr" presetSubtype="2" fill="hold" grpId="0" nodeType="afterEffect">
                                  <p:stCondLst>
                                    <p:cond delay="0"/>
                                  </p:stCondLst>
                                  <p:childTnLst>
                                    <p:set>
                                      <p:cBhvr>
                                        <p:cTn id="10" dur="1" fill="hold">
                                          <p:stCondLst>
                                            <p:cond delay="0"/>
                                          </p:stCondLst>
                                        </p:cTn>
                                        <p:tgtEl>
                                          <p:spTgt spid="25"/>
                                        </p:tgtEl>
                                        <p:attrNameLst>
                                          <p:attrName>style.visibility</p:attrName>
                                        </p:attrNameLst>
                                      </p:cBhvr>
                                      <p:to>
                                        <p:strVal val="visible"/>
                                      </p:to>
                                    </p:set>
                                    <p:anim calcmode="lin" valueType="num">
                                      <p:cBhvr additive="base">
                                        <p:cTn id="11" dur="500" fill="hold"/>
                                        <p:tgtEl>
                                          <p:spTgt spid="25"/>
                                        </p:tgtEl>
                                        <p:attrNameLst>
                                          <p:attrName>ppt_x</p:attrName>
                                        </p:attrNameLst>
                                      </p:cBhvr>
                                      <p:tavLst>
                                        <p:tav tm="0">
                                          <p:val>
                                            <p:strVal val="1+#ppt_w/2"/>
                                          </p:val>
                                        </p:tav>
                                        <p:tav tm="100000">
                                          <p:val>
                                            <p:strVal val="#ppt_x"/>
                                          </p:val>
                                        </p:tav>
                                      </p:tavLst>
                                    </p:anim>
                                    <p:anim calcmode="lin" valueType="num">
                                      <p:cBhvr additive="base">
                                        <p:cTn id="12" dur="500" fill="hold"/>
                                        <p:tgtEl>
                                          <p:spTgt spid="25"/>
                                        </p:tgtEl>
                                        <p:attrNameLst>
                                          <p:attrName>ppt_y</p:attrName>
                                        </p:attrNameLst>
                                      </p:cBhvr>
                                      <p:tavLst>
                                        <p:tav tm="0">
                                          <p:val>
                                            <p:strVal val="#ppt_y"/>
                                          </p:val>
                                        </p:tav>
                                        <p:tav tm="100000">
                                          <p:val>
                                            <p:strVal val="#ppt_y"/>
                                          </p:val>
                                        </p:tav>
                                      </p:tavLst>
                                    </p:anim>
                                  </p:childTnLst>
                                </p:cTn>
                              </p:par>
                            </p:childTnLst>
                          </p:cTn>
                        </p:par>
                        <p:par>
                          <p:cTn id="13" fill="hold">
                            <p:stCondLst>
                              <p:cond delay="1700"/>
                            </p:stCondLst>
                            <p:childTnLst>
                              <p:par>
                                <p:cTn id="14" presetID="2" presetClass="entr" presetSubtype="2" fill="hold" grpId="0" nodeType="afterEffect">
                                  <p:stCondLst>
                                    <p:cond delay="0"/>
                                  </p:stCondLst>
                                  <p:childTnLst>
                                    <p:set>
                                      <p:cBhvr>
                                        <p:cTn id="15" dur="1" fill="hold">
                                          <p:stCondLst>
                                            <p:cond delay="0"/>
                                          </p:stCondLst>
                                        </p:cTn>
                                        <p:tgtEl>
                                          <p:spTgt spid="26"/>
                                        </p:tgtEl>
                                        <p:attrNameLst>
                                          <p:attrName>style.visibility</p:attrName>
                                        </p:attrNameLst>
                                      </p:cBhvr>
                                      <p:to>
                                        <p:strVal val="visible"/>
                                      </p:to>
                                    </p:set>
                                    <p:anim calcmode="lin" valueType="num">
                                      <p:cBhvr additive="base">
                                        <p:cTn id="16" dur="500" fill="hold"/>
                                        <p:tgtEl>
                                          <p:spTgt spid="26"/>
                                        </p:tgtEl>
                                        <p:attrNameLst>
                                          <p:attrName>ppt_x</p:attrName>
                                        </p:attrNameLst>
                                      </p:cBhvr>
                                      <p:tavLst>
                                        <p:tav tm="0">
                                          <p:val>
                                            <p:strVal val="1+#ppt_w/2"/>
                                          </p:val>
                                        </p:tav>
                                        <p:tav tm="100000">
                                          <p:val>
                                            <p:strVal val="#ppt_x"/>
                                          </p:val>
                                        </p:tav>
                                      </p:tavLst>
                                    </p:anim>
                                    <p:anim calcmode="lin" valueType="num">
                                      <p:cBhvr additive="base">
                                        <p:cTn id="17" dur="500" fill="hold"/>
                                        <p:tgtEl>
                                          <p:spTgt spid="26"/>
                                        </p:tgtEl>
                                        <p:attrNameLst>
                                          <p:attrName>ppt_y</p:attrName>
                                        </p:attrNameLst>
                                      </p:cBhvr>
                                      <p:tavLst>
                                        <p:tav tm="0">
                                          <p:val>
                                            <p:strVal val="#ppt_y"/>
                                          </p:val>
                                        </p:tav>
                                        <p:tav tm="100000">
                                          <p:val>
                                            <p:strVal val="#ppt_y"/>
                                          </p:val>
                                        </p:tav>
                                      </p:tavLst>
                                    </p:anim>
                                  </p:childTnLst>
                                </p:cTn>
                              </p:par>
                            </p:childTnLst>
                          </p:cTn>
                        </p:par>
                        <p:par>
                          <p:cTn id="18" fill="hold">
                            <p:stCondLst>
                              <p:cond delay="2200"/>
                            </p:stCondLst>
                            <p:childTnLst>
                              <p:par>
                                <p:cTn id="19" presetID="2" presetClass="entr" presetSubtype="2" fill="hold" grpId="0" nodeType="afterEffect">
                                  <p:stCondLst>
                                    <p:cond delay="0"/>
                                  </p:stCondLst>
                                  <p:childTnLst>
                                    <p:set>
                                      <p:cBhvr>
                                        <p:cTn id="20" dur="1" fill="hold">
                                          <p:stCondLst>
                                            <p:cond delay="0"/>
                                          </p:stCondLst>
                                        </p:cTn>
                                        <p:tgtEl>
                                          <p:spTgt spid="27"/>
                                        </p:tgtEl>
                                        <p:attrNameLst>
                                          <p:attrName>style.visibility</p:attrName>
                                        </p:attrNameLst>
                                      </p:cBhvr>
                                      <p:to>
                                        <p:strVal val="visible"/>
                                      </p:to>
                                    </p:set>
                                    <p:anim calcmode="lin" valueType="num">
                                      <p:cBhvr additive="base">
                                        <p:cTn id="21" dur="500" fill="hold"/>
                                        <p:tgtEl>
                                          <p:spTgt spid="27"/>
                                        </p:tgtEl>
                                        <p:attrNameLst>
                                          <p:attrName>ppt_x</p:attrName>
                                        </p:attrNameLst>
                                      </p:cBhvr>
                                      <p:tavLst>
                                        <p:tav tm="0">
                                          <p:val>
                                            <p:strVal val="1+#ppt_w/2"/>
                                          </p:val>
                                        </p:tav>
                                        <p:tav tm="100000">
                                          <p:val>
                                            <p:strVal val="#ppt_x"/>
                                          </p:val>
                                        </p:tav>
                                      </p:tavLst>
                                    </p:anim>
                                    <p:anim calcmode="lin" valueType="num">
                                      <p:cBhvr additive="base">
                                        <p:cTn id="22" dur="500" fill="hold"/>
                                        <p:tgtEl>
                                          <p:spTgt spid="27"/>
                                        </p:tgtEl>
                                        <p:attrNameLst>
                                          <p:attrName>ppt_y</p:attrName>
                                        </p:attrNameLst>
                                      </p:cBhvr>
                                      <p:tavLst>
                                        <p:tav tm="0">
                                          <p:val>
                                            <p:strVal val="#ppt_y"/>
                                          </p:val>
                                        </p:tav>
                                        <p:tav tm="100000">
                                          <p:val>
                                            <p:strVal val="#ppt_y"/>
                                          </p:val>
                                        </p:tav>
                                      </p:tavLst>
                                    </p:anim>
                                  </p:childTnLst>
                                </p:cTn>
                              </p:par>
                            </p:childTnLst>
                          </p:cTn>
                        </p:par>
                        <p:par>
                          <p:cTn id="23" fill="hold">
                            <p:stCondLst>
                              <p:cond delay="2700"/>
                            </p:stCondLst>
                            <p:childTnLst>
                              <p:par>
                                <p:cTn id="24" presetID="2" presetClass="entr" presetSubtype="2" fill="hold" grpId="0" nodeType="afterEffect">
                                  <p:stCondLst>
                                    <p:cond delay="0"/>
                                  </p:stCondLst>
                                  <p:childTnLst>
                                    <p:set>
                                      <p:cBhvr>
                                        <p:cTn id="25" dur="1" fill="hold">
                                          <p:stCondLst>
                                            <p:cond delay="0"/>
                                          </p:stCondLst>
                                        </p:cTn>
                                        <p:tgtEl>
                                          <p:spTgt spid="28"/>
                                        </p:tgtEl>
                                        <p:attrNameLst>
                                          <p:attrName>style.visibility</p:attrName>
                                        </p:attrNameLst>
                                      </p:cBhvr>
                                      <p:to>
                                        <p:strVal val="visible"/>
                                      </p:to>
                                    </p:set>
                                    <p:anim calcmode="lin" valueType="num">
                                      <p:cBhvr additive="base">
                                        <p:cTn id="26" dur="500" fill="hold"/>
                                        <p:tgtEl>
                                          <p:spTgt spid="28"/>
                                        </p:tgtEl>
                                        <p:attrNameLst>
                                          <p:attrName>ppt_x</p:attrName>
                                        </p:attrNameLst>
                                      </p:cBhvr>
                                      <p:tavLst>
                                        <p:tav tm="0">
                                          <p:val>
                                            <p:strVal val="1+#ppt_w/2"/>
                                          </p:val>
                                        </p:tav>
                                        <p:tav tm="100000">
                                          <p:val>
                                            <p:strVal val="#ppt_x"/>
                                          </p:val>
                                        </p:tav>
                                      </p:tavLst>
                                    </p:anim>
                                    <p:anim calcmode="lin" valueType="num">
                                      <p:cBhvr additive="base">
                                        <p:cTn id="27" dur="500" fill="hold"/>
                                        <p:tgtEl>
                                          <p:spTgt spid="28"/>
                                        </p:tgtEl>
                                        <p:attrNameLst>
                                          <p:attrName>ppt_y</p:attrName>
                                        </p:attrNameLst>
                                      </p:cBhvr>
                                      <p:tavLst>
                                        <p:tav tm="0">
                                          <p:val>
                                            <p:strVal val="#ppt_y"/>
                                          </p:val>
                                        </p:tav>
                                        <p:tav tm="100000">
                                          <p:val>
                                            <p:strVal val="#ppt_y"/>
                                          </p:val>
                                        </p:tav>
                                      </p:tavLst>
                                    </p:anim>
                                  </p:childTnLst>
                                </p:cTn>
                              </p:par>
                            </p:childTnLst>
                          </p:cTn>
                        </p:par>
                        <p:par>
                          <p:cTn id="28" fill="hold">
                            <p:stCondLst>
                              <p:cond delay="3200"/>
                            </p:stCondLst>
                            <p:childTnLst>
                              <p:par>
                                <p:cTn id="29" presetID="2" presetClass="entr" presetSubtype="2" fill="hold" grpId="0" nodeType="afterEffect">
                                  <p:stCondLst>
                                    <p:cond delay="0"/>
                                  </p:stCondLst>
                                  <p:childTnLst>
                                    <p:set>
                                      <p:cBhvr>
                                        <p:cTn id="30" dur="1" fill="hold">
                                          <p:stCondLst>
                                            <p:cond delay="0"/>
                                          </p:stCondLst>
                                        </p:cTn>
                                        <p:tgtEl>
                                          <p:spTgt spid="29"/>
                                        </p:tgtEl>
                                        <p:attrNameLst>
                                          <p:attrName>style.visibility</p:attrName>
                                        </p:attrNameLst>
                                      </p:cBhvr>
                                      <p:to>
                                        <p:strVal val="visible"/>
                                      </p:to>
                                    </p:set>
                                    <p:anim calcmode="lin" valueType="num">
                                      <p:cBhvr additive="base">
                                        <p:cTn id="31" dur="500" fill="hold"/>
                                        <p:tgtEl>
                                          <p:spTgt spid="29"/>
                                        </p:tgtEl>
                                        <p:attrNameLst>
                                          <p:attrName>ppt_x</p:attrName>
                                        </p:attrNameLst>
                                      </p:cBhvr>
                                      <p:tavLst>
                                        <p:tav tm="0">
                                          <p:val>
                                            <p:strVal val="1+#ppt_w/2"/>
                                          </p:val>
                                        </p:tav>
                                        <p:tav tm="100000">
                                          <p:val>
                                            <p:strVal val="#ppt_x"/>
                                          </p:val>
                                        </p:tav>
                                      </p:tavLst>
                                    </p:anim>
                                    <p:anim calcmode="lin" valueType="num">
                                      <p:cBhvr additive="base">
                                        <p:cTn id="32" dur="500" fill="hold"/>
                                        <p:tgtEl>
                                          <p:spTgt spid="29"/>
                                        </p:tgtEl>
                                        <p:attrNameLst>
                                          <p:attrName>ppt_y</p:attrName>
                                        </p:attrNameLst>
                                      </p:cBhvr>
                                      <p:tavLst>
                                        <p:tav tm="0">
                                          <p:val>
                                            <p:strVal val="#ppt_y"/>
                                          </p:val>
                                        </p:tav>
                                        <p:tav tm="100000">
                                          <p:val>
                                            <p:strVal val="#ppt_y"/>
                                          </p:val>
                                        </p:tav>
                                      </p:tavLst>
                                    </p:anim>
                                  </p:childTnLst>
                                </p:cTn>
                              </p:par>
                            </p:childTnLst>
                          </p:cTn>
                        </p:par>
                        <p:par>
                          <p:cTn id="33" fill="hold">
                            <p:stCondLst>
                              <p:cond delay="3700"/>
                            </p:stCondLst>
                            <p:childTnLst>
                              <p:par>
                                <p:cTn id="34" presetID="2" presetClass="entr" presetSubtype="2" fill="hold" grpId="0" nodeType="afterEffect">
                                  <p:stCondLst>
                                    <p:cond delay="0"/>
                                  </p:stCondLst>
                                  <p:childTnLst>
                                    <p:set>
                                      <p:cBhvr>
                                        <p:cTn id="35" dur="1" fill="hold">
                                          <p:stCondLst>
                                            <p:cond delay="0"/>
                                          </p:stCondLst>
                                        </p:cTn>
                                        <p:tgtEl>
                                          <p:spTgt spid="30"/>
                                        </p:tgtEl>
                                        <p:attrNameLst>
                                          <p:attrName>style.visibility</p:attrName>
                                        </p:attrNameLst>
                                      </p:cBhvr>
                                      <p:to>
                                        <p:strVal val="visible"/>
                                      </p:to>
                                    </p:set>
                                    <p:anim calcmode="lin" valueType="num">
                                      <p:cBhvr additive="base">
                                        <p:cTn id="36" dur="500" fill="hold"/>
                                        <p:tgtEl>
                                          <p:spTgt spid="30"/>
                                        </p:tgtEl>
                                        <p:attrNameLst>
                                          <p:attrName>ppt_x</p:attrName>
                                        </p:attrNameLst>
                                      </p:cBhvr>
                                      <p:tavLst>
                                        <p:tav tm="0">
                                          <p:val>
                                            <p:strVal val="1+#ppt_w/2"/>
                                          </p:val>
                                        </p:tav>
                                        <p:tav tm="100000">
                                          <p:val>
                                            <p:strVal val="#ppt_x"/>
                                          </p:val>
                                        </p:tav>
                                      </p:tavLst>
                                    </p:anim>
                                    <p:anim calcmode="lin" valueType="num">
                                      <p:cBhvr additive="base">
                                        <p:cTn id="37" dur="500" fill="hold"/>
                                        <p:tgtEl>
                                          <p:spTgt spid="30"/>
                                        </p:tgtEl>
                                        <p:attrNameLst>
                                          <p:attrName>ppt_y</p:attrName>
                                        </p:attrNameLst>
                                      </p:cBhvr>
                                      <p:tavLst>
                                        <p:tav tm="0">
                                          <p:val>
                                            <p:strVal val="#ppt_y"/>
                                          </p:val>
                                        </p:tav>
                                        <p:tav tm="100000">
                                          <p:val>
                                            <p:strVal val="#ppt_y"/>
                                          </p:val>
                                        </p:tav>
                                      </p:tavLst>
                                    </p:anim>
                                  </p:childTnLst>
                                </p:cTn>
                              </p:par>
                            </p:childTnLst>
                          </p:cTn>
                        </p:par>
                        <p:par>
                          <p:cTn id="38" fill="hold">
                            <p:stCondLst>
                              <p:cond delay="4200"/>
                            </p:stCondLst>
                            <p:childTnLst>
                              <p:par>
                                <p:cTn id="39" presetID="2" presetClass="entr" presetSubtype="2" fill="hold" grpId="0" nodeType="afterEffect">
                                  <p:stCondLst>
                                    <p:cond delay="0"/>
                                  </p:stCondLst>
                                  <p:childTnLst>
                                    <p:set>
                                      <p:cBhvr>
                                        <p:cTn id="40" dur="1" fill="hold">
                                          <p:stCondLst>
                                            <p:cond delay="0"/>
                                          </p:stCondLst>
                                        </p:cTn>
                                        <p:tgtEl>
                                          <p:spTgt spid="31"/>
                                        </p:tgtEl>
                                        <p:attrNameLst>
                                          <p:attrName>style.visibility</p:attrName>
                                        </p:attrNameLst>
                                      </p:cBhvr>
                                      <p:to>
                                        <p:strVal val="visible"/>
                                      </p:to>
                                    </p:set>
                                    <p:anim calcmode="lin" valueType="num">
                                      <p:cBhvr additive="base">
                                        <p:cTn id="41" dur="500" fill="hold"/>
                                        <p:tgtEl>
                                          <p:spTgt spid="31"/>
                                        </p:tgtEl>
                                        <p:attrNameLst>
                                          <p:attrName>ppt_x</p:attrName>
                                        </p:attrNameLst>
                                      </p:cBhvr>
                                      <p:tavLst>
                                        <p:tav tm="0">
                                          <p:val>
                                            <p:strVal val="1+#ppt_w/2"/>
                                          </p:val>
                                        </p:tav>
                                        <p:tav tm="100000">
                                          <p:val>
                                            <p:strVal val="#ppt_x"/>
                                          </p:val>
                                        </p:tav>
                                      </p:tavLst>
                                    </p:anim>
                                    <p:anim calcmode="lin" valueType="num">
                                      <p:cBhvr additive="base">
                                        <p:cTn id="42" dur="500" fill="hold"/>
                                        <p:tgtEl>
                                          <p:spTgt spid="31"/>
                                        </p:tgtEl>
                                        <p:attrNameLst>
                                          <p:attrName>ppt_y</p:attrName>
                                        </p:attrNameLst>
                                      </p:cBhvr>
                                      <p:tavLst>
                                        <p:tav tm="0">
                                          <p:val>
                                            <p:strVal val="#ppt_y"/>
                                          </p:val>
                                        </p:tav>
                                        <p:tav tm="100000">
                                          <p:val>
                                            <p:strVal val="#ppt_y"/>
                                          </p:val>
                                        </p:tav>
                                      </p:tavLst>
                                    </p:anim>
                                  </p:childTnLst>
                                </p:cTn>
                              </p:par>
                            </p:childTnLst>
                          </p:cTn>
                        </p:par>
                        <p:par>
                          <p:cTn id="43" fill="hold">
                            <p:stCondLst>
                              <p:cond delay="4700"/>
                            </p:stCondLst>
                            <p:childTnLst>
                              <p:par>
                                <p:cTn id="44" presetID="2" presetClass="entr" presetSubtype="2" fill="hold" grpId="0" nodeType="afterEffect">
                                  <p:stCondLst>
                                    <p:cond delay="0"/>
                                  </p:stCondLst>
                                  <p:childTnLst>
                                    <p:set>
                                      <p:cBhvr>
                                        <p:cTn id="45" dur="1" fill="hold">
                                          <p:stCondLst>
                                            <p:cond delay="0"/>
                                          </p:stCondLst>
                                        </p:cTn>
                                        <p:tgtEl>
                                          <p:spTgt spid="32"/>
                                        </p:tgtEl>
                                        <p:attrNameLst>
                                          <p:attrName>style.visibility</p:attrName>
                                        </p:attrNameLst>
                                      </p:cBhvr>
                                      <p:to>
                                        <p:strVal val="visible"/>
                                      </p:to>
                                    </p:set>
                                    <p:anim calcmode="lin" valueType="num">
                                      <p:cBhvr additive="base">
                                        <p:cTn id="46" dur="500" fill="hold"/>
                                        <p:tgtEl>
                                          <p:spTgt spid="32"/>
                                        </p:tgtEl>
                                        <p:attrNameLst>
                                          <p:attrName>ppt_x</p:attrName>
                                        </p:attrNameLst>
                                      </p:cBhvr>
                                      <p:tavLst>
                                        <p:tav tm="0">
                                          <p:val>
                                            <p:strVal val="1+#ppt_w/2"/>
                                          </p:val>
                                        </p:tav>
                                        <p:tav tm="100000">
                                          <p:val>
                                            <p:strVal val="#ppt_x"/>
                                          </p:val>
                                        </p:tav>
                                      </p:tavLst>
                                    </p:anim>
                                    <p:anim calcmode="lin" valueType="num">
                                      <p:cBhvr additive="base">
                                        <p:cTn id="47" dur="500" fill="hold"/>
                                        <p:tgtEl>
                                          <p:spTgt spid="32"/>
                                        </p:tgtEl>
                                        <p:attrNameLst>
                                          <p:attrName>ppt_y</p:attrName>
                                        </p:attrNameLst>
                                      </p:cBhvr>
                                      <p:tavLst>
                                        <p:tav tm="0">
                                          <p:val>
                                            <p:strVal val="#ppt_y"/>
                                          </p:val>
                                        </p:tav>
                                        <p:tav tm="100000">
                                          <p:val>
                                            <p:strVal val="#ppt_y"/>
                                          </p:val>
                                        </p:tav>
                                      </p:tavLst>
                                    </p:anim>
                                  </p:childTnLst>
                                </p:cTn>
                              </p:par>
                            </p:childTnLst>
                          </p:cTn>
                        </p:par>
                        <p:par>
                          <p:cTn id="48" fill="hold">
                            <p:stCondLst>
                              <p:cond delay="5200"/>
                            </p:stCondLst>
                            <p:childTnLst>
                              <p:par>
                                <p:cTn id="49" presetID="2" presetClass="entr" presetSubtype="2" fill="hold" grpId="0" nodeType="afterEffect">
                                  <p:stCondLst>
                                    <p:cond delay="0"/>
                                  </p:stCondLst>
                                  <p:childTnLst>
                                    <p:set>
                                      <p:cBhvr>
                                        <p:cTn id="50" dur="1" fill="hold">
                                          <p:stCondLst>
                                            <p:cond delay="0"/>
                                          </p:stCondLst>
                                        </p:cTn>
                                        <p:tgtEl>
                                          <p:spTgt spid="33"/>
                                        </p:tgtEl>
                                        <p:attrNameLst>
                                          <p:attrName>style.visibility</p:attrName>
                                        </p:attrNameLst>
                                      </p:cBhvr>
                                      <p:to>
                                        <p:strVal val="visible"/>
                                      </p:to>
                                    </p:set>
                                    <p:anim calcmode="lin" valueType="num">
                                      <p:cBhvr additive="base">
                                        <p:cTn id="51" dur="500" fill="hold"/>
                                        <p:tgtEl>
                                          <p:spTgt spid="33"/>
                                        </p:tgtEl>
                                        <p:attrNameLst>
                                          <p:attrName>ppt_x</p:attrName>
                                        </p:attrNameLst>
                                      </p:cBhvr>
                                      <p:tavLst>
                                        <p:tav tm="0">
                                          <p:val>
                                            <p:strVal val="1+#ppt_w/2"/>
                                          </p:val>
                                        </p:tav>
                                        <p:tav tm="100000">
                                          <p:val>
                                            <p:strVal val="#ppt_x"/>
                                          </p:val>
                                        </p:tav>
                                      </p:tavLst>
                                    </p:anim>
                                    <p:anim calcmode="lin" valueType="num">
                                      <p:cBhvr additive="base">
                                        <p:cTn id="52" dur="500" fill="hold"/>
                                        <p:tgtEl>
                                          <p:spTgt spid="3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P spid="26" grpId="0"/>
      <p:bldP spid="27" grpId="0"/>
      <p:bldP spid="28" grpId="0"/>
      <p:bldP spid="29" grpId="0"/>
      <p:bldP spid="30" grpId="0"/>
      <p:bldP spid="31" grpId="0"/>
      <p:bldP spid="32" grpId="0"/>
      <p:bldP spid="33" grpId="0"/>
    </p:bldLst>
  </p:timing>
</p:sld>
</file>

<file path=ppt/slides/slide16.xml><?xml version="1.0" encoding="utf-8"?>
<p:sld xmlns:a="http://schemas.openxmlformats.org/drawingml/2006/main" xmlns:r="http://schemas.openxmlformats.org/officeDocument/2006/relationships" xmlns:p="http://schemas.openxmlformats.org/presentationml/2006/main">
  <p:cSld>
    <p:bg>
      <p:bgPr>
        <a:pattFill prst="ltUpDiag">
          <a:fgClr>
            <a:srgbClr val="222332"/>
          </a:fgClr>
          <a:bgClr>
            <a:srgbClr val="1B1C27"/>
          </a:bgClr>
        </a:pattFill>
        <a:effectLst/>
      </p:bgPr>
    </p:bg>
    <p:spTree>
      <p:nvGrpSpPr>
        <p:cNvPr id="1" name=""/>
        <p:cNvGrpSpPr/>
        <p:nvPr/>
      </p:nvGrpSpPr>
      <p:grpSpPr>
        <a:xfrm>
          <a:off x="0" y="0"/>
          <a:ext cx="0" cy="0"/>
          <a:chOff x="0" y="0"/>
          <a:chExt cx="0" cy="0"/>
        </a:xfrm>
      </p:grpSpPr>
      <p:sp>
        <p:nvSpPr>
          <p:cNvPr id="12" name="文本框 45"/>
          <p:cNvSpPr>
            <a:spLocks noChangeArrowheads="1"/>
          </p:cNvSpPr>
          <p:nvPr/>
        </p:nvSpPr>
        <p:spPr bwMode="auto">
          <a:xfrm rot="5400000">
            <a:off x="1822279" y="2198901"/>
            <a:ext cx="1440160" cy="3054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41" tIns="34270" rIns="68541" bIns="34270">
            <a:spAutoFit/>
          </a:bodyPr>
          <a:lstStyle/>
          <a:p>
            <a:pPr>
              <a:lnSpc>
                <a:spcPct val="120000"/>
              </a:lnSpc>
              <a:defRPr/>
            </a:pPr>
            <a:r>
              <a:rPr lang="zh-CN" altLang="en-US" sz="1400" dirty="0">
                <a:gradFill>
                  <a:gsLst>
                    <a:gs pos="50000">
                      <a:schemeClr val="accent2"/>
                    </a:gs>
                    <a:gs pos="0">
                      <a:schemeClr val="accent1"/>
                    </a:gs>
                    <a:gs pos="100000">
                      <a:schemeClr val="accent3"/>
                    </a:gs>
                  </a:gsLst>
                  <a:lin ang="5400000" scaled="1"/>
                </a:gradFill>
                <a:cs typeface="+mn-ea"/>
                <a:sym typeface="+mn-lt"/>
              </a:rPr>
              <a:t>目录 </a:t>
            </a:r>
            <a:r>
              <a:rPr lang="en-US" altLang="zh-CN" sz="1200" dirty="0">
                <a:gradFill>
                  <a:gsLst>
                    <a:gs pos="50000">
                      <a:schemeClr val="accent2"/>
                    </a:gs>
                    <a:gs pos="0">
                      <a:schemeClr val="accent1"/>
                    </a:gs>
                    <a:gs pos="100000">
                      <a:schemeClr val="accent3"/>
                    </a:gs>
                  </a:gsLst>
                  <a:lin ang="5400000" scaled="1"/>
                </a:gradFill>
                <a:cs typeface="+mn-ea"/>
                <a:sym typeface="+mn-lt"/>
              </a:rPr>
              <a:t>Contents</a:t>
            </a:r>
            <a:endParaRPr lang="zh-CN" altLang="en-US" sz="1200" dirty="0">
              <a:gradFill>
                <a:gsLst>
                  <a:gs pos="50000">
                    <a:schemeClr val="accent2"/>
                  </a:gs>
                  <a:gs pos="0">
                    <a:schemeClr val="accent1"/>
                  </a:gs>
                  <a:gs pos="100000">
                    <a:schemeClr val="accent3"/>
                  </a:gs>
                </a:gsLst>
                <a:lin ang="5400000" scaled="1"/>
              </a:gradFill>
              <a:cs typeface="+mn-ea"/>
              <a:sym typeface="+mn-lt"/>
            </a:endParaRPr>
          </a:p>
        </p:txBody>
      </p:sp>
      <p:sp>
        <p:nvSpPr>
          <p:cNvPr id="23" name="Text Box 10"/>
          <p:cNvSpPr txBox="1">
            <a:spLocks noChangeArrowheads="1"/>
          </p:cNvSpPr>
          <p:nvPr/>
        </p:nvSpPr>
        <p:spPr bwMode="auto">
          <a:xfrm>
            <a:off x="4355976" y="1676058"/>
            <a:ext cx="2664296" cy="586186"/>
          </a:xfrm>
          <a:prstGeom prst="rect">
            <a:avLst/>
          </a:prstGeom>
          <a:noFill/>
          <a:ln w="9525">
            <a:noFill/>
            <a:miter lim="800000"/>
          </a:ln>
        </p:spPr>
        <p:txBody>
          <a:bodyPr wrap="square" lIns="45720" tIns="22860" rIns="45720" bIns="22860">
            <a:spAutoFit/>
          </a:bodyPr>
          <a:lstStyle/>
          <a:p>
            <a:pPr>
              <a:lnSpc>
                <a:spcPct val="120000"/>
              </a:lnSpc>
            </a:pPr>
            <a:r>
              <a:rPr lang="zh-CN" altLang="en-US" sz="3200" dirty="0">
                <a:gradFill>
                  <a:gsLst>
                    <a:gs pos="50000">
                      <a:schemeClr val="accent2"/>
                    </a:gs>
                    <a:gs pos="0">
                      <a:schemeClr val="accent1"/>
                    </a:gs>
                    <a:gs pos="100000">
                      <a:schemeClr val="accent3"/>
                    </a:gs>
                  </a:gsLst>
                  <a:lin ang="5400000" scaled="1"/>
                </a:gradFill>
                <a:cs typeface="+mn-ea"/>
                <a:sym typeface="+mn-lt"/>
              </a:rPr>
              <a:t>项目发展规划</a:t>
            </a:r>
          </a:p>
        </p:txBody>
      </p:sp>
      <p:sp>
        <p:nvSpPr>
          <p:cNvPr id="24" name="Rectangle 380"/>
          <p:cNvSpPr/>
          <p:nvPr/>
        </p:nvSpPr>
        <p:spPr>
          <a:xfrm>
            <a:off x="4312470" y="2467367"/>
            <a:ext cx="1411657" cy="657359"/>
          </a:xfrm>
          <a:prstGeom prst="rect">
            <a:avLst/>
          </a:prstGeom>
        </p:spPr>
        <p:txBody>
          <a:bodyPr wrap="square">
            <a:spAutoFit/>
          </a:bodyPr>
          <a:lstStyle/>
          <a:p>
            <a:pPr marL="171450" indent="-171450">
              <a:lnSpc>
                <a:spcPct val="120000"/>
              </a:lnSpc>
              <a:buFont typeface="Arial" panose="020B0604020202020204" pitchFamily="34" charset="0"/>
              <a:buChar char="•"/>
            </a:pPr>
            <a:r>
              <a:rPr lang="zh-CN" altLang="en-US" sz="1050" dirty="0">
                <a:gradFill>
                  <a:gsLst>
                    <a:gs pos="50000">
                      <a:schemeClr val="accent2"/>
                    </a:gs>
                    <a:gs pos="0">
                      <a:schemeClr val="accent1"/>
                    </a:gs>
                    <a:gs pos="100000">
                      <a:schemeClr val="accent3"/>
                    </a:gs>
                  </a:gsLst>
                  <a:lin ang="5400000" scaled="1"/>
                </a:gradFill>
                <a:cs typeface="+mn-ea"/>
                <a:sym typeface="+mn-lt"/>
              </a:rPr>
              <a:t>商业模式分析</a:t>
            </a:r>
            <a:endParaRPr lang="en-US" altLang="zh-CN" sz="1050" dirty="0">
              <a:gradFill>
                <a:gsLst>
                  <a:gs pos="50000">
                    <a:schemeClr val="accent2"/>
                  </a:gs>
                  <a:gs pos="0">
                    <a:schemeClr val="accent1"/>
                  </a:gs>
                  <a:gs pos="100000">
                    <a:schemeClr val="accent3"/>
                  </a:gs>
                </a:gsLst>
                <a:lin ang="5400000" scaled="1"/>
              </a:gradFill>
              <a:cs typeface="+mn-ea"/>
              <a:sym typeface="+mn-lt"/>
            </a:endParaRPr>
          </a:p>
          <a:p>
            <a:pPr marL="171450" indent="-171450">
              <a:lnSpc>
                <a:spcPct val="120000"/>
              </a:lnSpc>
              <a:buFont typeface="Arial" panose="020B0604020202020204" pitchFamily="34" charset="0"/>
              <a:buChar char="•"/>
            </a:pPr>
            <a:r>
              <a:rPr lang="zh-CN" altLang="en-US" sz="1050" dirty="0">
                <a:gradFill>
                  <a:gsLst>
                    <a:gs pos="50000">
                      <a:schemeClr val="accent2"/>
                    </a:gs>
                    <a:gs pos="0">
                      <a:schemeClr val="accent1"/>
                    </a:gs>
                    <a:gs pos="100000">
                      <a:schemeClr val="accent3"/>
                    </a:gs>
                  </a:gsLst>
                  <a:lin ang="5400000" scaled="1"/>
                </a:gradFill>
                <a:cs typeface="+mn-ea"/>
                <a:sym typeface="+mn-lt"/>
              </a:rPr>
              <a:t>产品开发计划</a:t>
            </a:r>
            <a:endParaRPr lang="en-US" altLang="zh-CN" sz="1050" dirty="0">
              <a:gradFill>
                <a:gsLst>
                  <a:gs pos="50000">
                    <a:schemeClr val="accent2"/>
                  </a:gs>
                  <a:gs pos="0">
                    <a:schemeClr val="accent1"/>
                  </a:gs>
                  <a:gs pos="100000">
                    <a:schemeClr val="accent3"/>
                  </a:gs>
                </a:gsLst>
                <a:lin ang="5400000" scaled="1"/>
              </a:gradFill>
              <a:cs typeface="+mn-ea"/>
              <a:sym typeface="+mn-lt"/>
            </a:endParaRPr>
          </a:p>
          <a:p>
            <a:pPr marL="171450" indent="-171450">
              <a:lnSpc>
                <a:spcPct val="120000"/>
              </a:lnSpc>
              <a:buFont typeface="Arial" panose="020B0604020202020204" pitchFamily="34" charset="0"/>
              <a:buChar char="•"/>
            </a:pPr>
            <a:r>
              <a:rPr lang="zh-CN" altLang="en-US" sz="1050" dirty="0">
                <a:gradFill>
                  <a:gsLst>
                    <a:gs pos="50000">
                      <a:schemeClr val="accent2"/>
                    </a:gs>
                    <a:gs pos="0">
                      <a:schemeClr val="accent1"/>
                    </a:gs>
                    <a:gs pos="100000">
                      <a:schemeClr val="accent3"/>
                    </a:gs>
                  </a:gsLst>
                  <a:lin ang="5400000" scaled="1"/>
                </a:gradFill>
                <a:cs typeface="+mn-ea"/>
                <a:sym typeface="+mn-lt"/>
              </a:rPr>
              <a:t>发展规则</a:t>
            </a:r>
            <a:endParaRPr lang="en-US" altLang="zh-CN" sz="1050" dirty="0">
              <a:gradFill>
                <a:gsLst>
                  <a:gs pos="50000">
                    <a:schemeClr val="accent2"/>
                  </a:gs>
                  <a:gs pos="0">
                    <a:schemeClr val="accent1"/>
                  </a:gs>
                  <a:gs pos="100000">
                    <a:schemeClr val="accent3"/>
                  </a:gs>
                </a:gsLst>
                <a:lin ang="5400000" scaled="1"/>
              </a:gradFill>
              <a:cs typeface="+mn-ea"/>
              <a:sym typeface="+mn-lt"/>
            </a:endParaRPr>
          </a:p>
        </p:txBody>
      </p:sp>
      <p:sp>
        <p:nvSpPr>
          <p:cNvPr id="54" name="矩形 53"/>
          <p:cNvSpPr/>
          <p:nvPr/>
        </p:nvSpPr>
        <p:spPr>
          <a:xfrm>
            <a:off x="2794616" y="1676058"/>
            <a:ext cx="1033872" cy="1587847"/>
          </a:xfrm>
          <a:prstGeom prst="rect">
            <a:avLst/>
          </a:prstGeom>
          <a:noFill/>
          <a:ln w="12700">
            <a:solidFill>
              <a:schemeClr val="accent1">
                <a:shade val="95000"/>
                <a:satMod val="10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cs typeface="+mn-ea"/>
              <a:sym typeface="+mn-lt"/>
            </a:endParaRPr>
          </a:p>
        </p:txBody>
      </p:sp>
      <p:sp>
        <p:nvSpPr>
          <p:cNvPr id="36" name="矩形 35"/>
          <p:cNvSpPr/>
          <p:nvPr/>
        </p:nvSpPr>
        <p:spPr>
          <a:xfrm>
            <a:off x="2987824" y="2427734"/>
            <a:ext cx="647456" cy="64621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cs typeface="+mn-ea"/>
              <a:sym typeface="+mn-lt"/>
            </a:endParaRPr>
          </a:p>
        </p:txBody>
      </p:sp>
      <p:sp>
        <p:nvSpPr>
          <p:cNvPr id="55" name="Text Box 10"/>
          <p:cNvSpPr txBox="1">
            <a:spLocks noChangeArrowheads="1"/>
          </p:cNvSpPr>
          <p:nvPr/>
        </p:nvSpPr>
        <p:spPr bwMode="auto">
          <a:xfrm>
            <a:off x="3025282" y="1784296"/>
            <a:ext cx="572541" cy="582788"/>
          </a:xfrm>
          <a:prstGeom prst="rect">
            <a:avLst/>
          </a:prstGeom>
          <a:noFill/>
          <a:ln w="9525">
            <a:noFill/>
            <a:miter lim="800000"/>
          </a:ln>
        </p:spPr>
        <p:txBody>
          <a:bodyPr wrap="square" lIns="45720" tIns="22860" rIns="45720" bIns="22860">
            <a:spAutoFit/>
          </a:bodyPr>
          <a:lstStyle/>
          <a:p>
            <a:pPr algn="ctr">
              <a:lnSpc>
                <a:spcPct val="120000"/>
              </a:lnSpc>
            </a:pPr>
            <a:r>
              <a:rPr lang="en-US" altLang="zh-CN" sz="3200" dirty="0">
                <a:gradFill>
                  <a:gsLst>
                    <a:gs pos="50000">
                      <a:schemeClr val="accent2"/>
                    </a:gs>
                    <a:gs pos="0">
                      <a:schemeClr val="accent1"/>
                    </a:gs>
                    <a:gs pos="100000">
                      <a:schemeClr val="accent3"/>
                    </a:gs>
                  </a:gsLst>
                  <a:lin ang="5400000" scaled="1"/>
                </a:gradFill>
                <a:cs typeface="+mn-ea"/>
                <a:sym typeface="+mn-lt"/>
              </a:rPr>
              <a:t>03</a:t>
            </a:r>
            <a:endParaRPr lang="zh-CN" altLang="en-US" sz="3200" dirty="0">
              <a:gradFill>
                <a:gsLst>
                  <a:gs pos="50000">
                    <a:schemeClr val="accent2"/>
                  </a:gs>
                  <a:gs pos="0">
                    <a:schemeClr val="accent1"/>
                  </a:gs>
                  <a:gs pos="100000">
                    <a:schemeClr val="accent3"/>
                  </a:gs>
                </a:gsLst>
                <a:lin ang="5400000" scaled="1"/>
              </a:gradFill>
              <a:cs typeface="+mn-ea"/>
              <a:sym typeface="+mn-lt"/>
            </a:endParaRPr>
          </a:p>
        </p:txBody>
      </p:sp>
      <p:grpSp>
        <p:nvGrpSpPr>
          <p:cNvPr id="7" name="组合 6"/>
          <p:cNvGrpSpPr/>
          <p:nvPr/>
        </p:nvGrpSpPr>
        <p:grpSpPr>
          <a:xfrm>
            <a:off x="3135141" y="2578674"/>
            <a:ext cx="352823" cy="340189"/>
            <a:chOff x="254016" y="2562921"/>
            <a:chExt cx="451304" cy="435144"/>
          </a:xfrm>
        </p:grpSpPr>
        <p:sp>
          <p:nvSpPr>
            <p:cNvPr id="5" name="Freeform 252"/>
            <p:cNvSpPr/>
            <p:nvPr/>
          </p:nvSpPr>
          <p:spPr bwMode="auto">
            <a:xfrm>
              <a:off x="325034" y="2661402"/>
              <a:ext cx="309269" cy="336663"/>
            </a:xfrm>
            <a:custGeom>
              <a:avLst/>
              <a:gdLst>
                <a:gd name="T0" fmla="*/ 0 w 57"/>
                <a:gd name="T1" fmla="*/ 26 h 62"/>
                <a:gd name="T2" fmla="*/ 0 w 57"/>
                <a:gd name="T3" fmla="*/ 59 h 62"/>
                <a:gd name="T4" fmla="*/ 2 w 57"/>
                <a:gd name="T5" fmla="*/ 62 h 62"/>
                <a:gd name="T6" fmla="*/ 4 w 57"/>
                <a:gd name="T7" fmla="*/ 62 h 62"/>
                <a:gd name="T8" fmla="*/ 19 w 57"/>
                <a:gd name="T9" fmla="*/ 62 h 62"/>
                <a:gd name="T10" fmla="*/ 21 w 57"/>
                <a:gd name="T11" fmla="*/ 62 h 62"/>
                <a:gd name="T12" fmla="*/ 21 w 57"/>
                <a:gd name="T13" fmla="*/ 61 h 62"/>
                <a:gd name="T14" fmla="*/ 21 w 57"/>
                <a:gd name="T15" fmla="*/ 45 h 62"/>
                <a:gd name="T16" fmla="*/ 36 w 57"/>
                <a:gd name="T17" fmla="*/ 45 h 62"/>
                <a:gd name="T18" fmla="*/ 36 w 57"/>
                <a:gd name="T19" fmla="*/ 61 h 62"/>
                <a:gd name="T20" fmla="*/ 37 w 57"/>
                <a:gd name="T21" fmla="*/ 62 h 62"/>
                <a:gd name="T22" fmla="*/ 38 w 57"/>
                <a:gd name="T23" fmla="*/ 62 h 62"/>
                <a:gd name="T24" fmla="*/ 53 w 57"/>
                <a:gd name="T25" fmla="*/ 62 h 62"/>
                <a:gd name="T26" fmla="*/ 56 w 57"/>
                <a:gd name="T27" fmla="*/ 62 h 62"/>
                <a:gd name="T28" fmla="*/ 57 w 57"/>
                <a:gd name="T29" fmla="*/ 59 h 62"/>
                <a:gd name="T30" fmla="*/ 57 w 57"/>
                <a:gd name="T31" fmla="*/ 26 h 62"/>
                <a:gd name="T32" fmla="*/ 29 w 57"/>
                <a:gd name="T33" fmla="*/ 0 h 62"/>
                <a:gd name="T34" fmla="*/ 0 w 57"/>
                <a:gd name="T35" fmla="*/ 26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7" h="62">
                  <a:moveTo>
                    <a:pt x="0" y="26"/>
                  </a:moveTo>
                  <a:cubicBezTo>
                    <a:pt x="0" y="59"/>
                    <a:pt x="0" y="59"/>
                    <a:pt x="0" y="59"/>
                  </a:cubicBezTo>
                  <a:cubicBezTo>
                    <a:pt x="0" y="61"/>
                    <a:pt x="1" y="62"/>
                    <a:pt x="2" y="62"/>
                  </a:cubicBezTo>
                  <a:cubicBezTo>
                    <a:pt x="3" y="62"/>
                    <a:pt x="3" y="62"/>
                    <a:pt x="4" y="62"/>
                  </a:cubicBezTo>
                  <a:cubicBezTo>
                    <a:pt x="19" y="62"/>
                    <a:pt x="19" y="62"/>
                    <a:pt x="19" y="62"/>
                  </a:cubicBezTo>
                  <a:cubicBezTo>
                    <a:pt x="20" y="62"/>
                    <a:pt x="20" y="62"/>
                    <a:pt x="21" y="62"/>
                  </a:cubicBezTo>
                  <a:cubicBezTo>
                    <a:pt x="21" y="62"/>
                    <a:pt x="21" y="61"/>
                    <a:pt x="21" y="61"/>
                  </a:cubicBezTo>
                  <a:cubicBezTo>
                    <a:pt x="21" y="45"/>
                    <a:pt x="21" y="45"/>
                    <a:pt x="21" y="45"/>
                  </a:cubicBezTo>
                  <a:cubicBezTo>
                    <a:pt x="36" y="45"/>
                    <a:pt x="36" y="45"/>
                    <a:pt x="36" y="45"/>
                  </a:cubicBezTo>
                  <a:cubicBezTo>
                    <a:pt x="36" y="61"/>
                    <a:pt x="36" y="61"/>
                    <a:pt x="36" y="61"/>
                  </a:cubicBezTo>
                  <a:cubicBezTo>
                    <a:pt x="36" y="61"/>
                    <a:pt x="37" y="62"/>
                    <a:pt x="37" y="62"/>
                  </a:cubicBezTo>
                  <a:cubicBezTo>
                    <a:pt x="37" y="62"/>
                    <a:pt x="38" y="62"/>
                    <a:pt x="38" y="62"/>
                  </a:cubicBezTo>
                  <a:cubicBezTo>
                    <a:pt x="53" y="62"/>
                    <a:pt x="53" y="62"/>
                    <a:pt x="53" y="62"/>
                  </a:cubicBezTo>
                  <a:cubicBezTo>
                    <a:pt x="54" y="62"/>
                    <a:pt x="55" y="62"/>
                    <a:pt x="56" y="62"/>
                  </a:cubicBezTo>
                  <a:cubicBezTo>
                    <a:pt x="56" y="62"/>
                    <a:pt x="57" y="61"/>
                    <a:pt x="57" y="59"/>
                  </a:cubicBezTo>
                  <a:cubicBezTo>
                    <a:pt x="57" y="26"/>
                    <a:pt x="57" y="26"/>
                    <a:pt x="57" y="26"/>
                  </a:cubicBezTo>
                  <a:cubicBezTo>
                    <a:pt x="29" y="0"/>
                    <a:pt x="29" y="0"/>
                    <a:pt x="29" y="0"/>
                  </a:cubicBezTo>
                  <a:lnTo>
                    <a:pt x="0" y="26"/>
                  </a:lnTo>
                  <a:close/>
                </a:path>
              </a:pathLst>
            </a:custGeom>
            <a:solidFill>
              <a:srgbClr val="222332"/>
            </a:solidFill>
            <a:ln w="9525">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1435" tIns="25718" rIns="51435" bIns="25718" numCol="1" spcCol="0" rtlCol="0" fromWordArt="0" anchor="ctr" anchorCtr="0" forceAA="0" compatLnSpc="1">
              <a:noAutofit/>
            </a:bodyPr>
            <a:lstStyle/>
            <a:p>
              <a:pPr algn="ctr">
                <a:lnSpc>
                  <a:spcPct val="120000"/>
                </a:lnSpc>
              </a:pPr>
              <a:endParaRPr lang="zh-CN" altLang="en-US" sz="1015">
                <a:gradFill>
                  <a:gsLst>
                    <a:gs pos="47700">
                      <a:srgbClr val="F4DEBE"/>
                    </a:gs>
                    <a:gs pos="0">
                      <a:srgbClr val="D9A96A"/>
                    </a:gs>
                    <a:gs pos="100000">
                      <a:srgbClr val="F5E3C9"/>
                    </a:gs>
                  </a:gsLst>
                  <a:lin ang="5400000" scaled="0"/>
                </a:gradFill>
                <a:cs typeface="+mn-ea"/>
                <a:sym typeface="+mn-lt"/>
              </a:endParaRPr>
            </a:p>
          </p:txBody>
        </p:sp>
        <p:sp>
          <p:nvSpPr>
            <p:cNvPr id="6" name="Freeform 253"/>
            <p:cNvSpPr/>
            <p:nvPr/>
          </p:nvSpPr>
          <p:spPr bwMode="auto">
            <a:xfrm>
              <a:off x="254016" y="2562921"/>
              <a:ext cx="451304" cy="245054"/>
            </a:xfrm>
            <a:custGeom>
              <a:avLst/>
              <a:gdLst>
                <a:gd name="T0" fmla="*/ 81 w 83"/>
                <a:gd name="T1" fmla="*/ 35 h 45"/>
                <a:gd name="T2" fmla="*/ 68 w 83"/>
                <a:gd name="T3" fmla="*/ 23 h 45"/>
                <a:gd name="T4" fmla="*/ 68 w 83"/>
                <a:gd name="T5" fmla="*/ 4 h 45"/>
                <a:gd name="T6" fmla="*/ 66 w 83"/>
                <a:gd name="T7" fmla="*/ 2 h 45"/>
                <a:gd name="T8" fmla="*/ 61 w 83"/>
                <a:gd name="T9" fmla="*/ 2 h 45"/>
                <a:gd name="T10" fmla="*/ 59 w 83"/>
                <a:gd name="T11" fmla="*/ 4 h 45"/>
                <a:gd name="T12" fmla="*/ 59 w 83"/>
                <a:gd name="T13" fmla="*/ 15 h 45"/>
                <a:gd name="T14" fmla="*/ 45 w 83"/>
                <a:gd name="T15" fmla="*/ 2 h 45"/>
                <a:gd name="T16" fmla="*/ 38 w 83"/>
                <a:gd name="T17" fmla="*/ 2 h 45"/>
                <a:gd name="T18" fmla="*/ 2 w 83"/>
                <a:gd name="T19" fmla="*/ 35 h 45"/>
                <a:gd name="T20" fmla="*/ 2 w 83"/>
                <a:gd name="T21" fmla="*/ 43 h 45"/>
                <a:gd name="T22" fmla="*/ 6 w 83"/>
                <a:gd name="T23" fmla="*/ 44 h 45"/>
                <a:gd name="T24" fmla="*/ 10 w 83"/>
                <a:gd name="T25" fmla="*/ 43 h 45"/>
                <a:gd name="T26" fmla="*/ 42 w 83"/>
                <a:gd name="T27" fmla="*/ 13 h 45"/>
                <a:gd name="T28" fmla="*/ 74 w 83"/>
                <a:gd name="T29" fmla="*/ 43 h 45"/>
                <a:gd name="T30" fmla="*/ 81 w 83"/>
                <a:gd name="T31" fmla="*/ 43 h 45"/>
                <a:gd name="T32" fmla="*/ 81 w 83"/>
                <a:gd name="T33" fmla="*/ 35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3" h="45">
                  <a:moveTo>
                    <a:pt x="81" y="35"/>
                  </a:moveTo>
                  <a:cubicBezTo>
                    <a:pt x="68" y="23"/>
                    <a:pt x="68" y="23"/>
                    <a:pt x="68" y="23"/>
                  </a:cubicBezTo>
                  <a:cubicBezTo>
                    <a:pt x="68" y="4"/>
                    <a:pt x="68" y="4"/>
                    <a:pt x="68" y="4"/>
                  </a:cubicBezTo>
                  <a:cubicBezTo>
                    <a:pt x="68" y="3"/>
                    <a:pt x="67" y="2"/>
                    <a:pt x="66" y="2"/>
                  </a:cubicBezTo>
                  <a:cubicBezTo>
                    <a:pt x="61" y="2"/>
                    <a:pt x="61" y="2"/>
                    <a:pt x="61" y="2"/>
                  </a:cubicBezTo>
                  <a:cubicBezTo>
                    <a:pt x="60" y="2"/>
                    <a:pt x="59" y="3"/>
                    <a:pt x="59" y="4"/>
                  </a:cubicBezTo>
                  <a:cubicBezTo>
                    <a:pt x="59" y="15"/>
                    <a:pt x="59" y="15"/>
                    <a:pt x="59" y="15"/>
                  </a:cubicBezTo>
                  <a:cubicBezTo>
                    <a:pt x="45" y="2"/>
                    <a:pt x="45" y="2"/>
                    <a:pt x="45" y="2"/>
                  </a:cubicBezTo>
                  <a:cubicBezTo>
                    <a:pt x="43" y="0"/>
                    <a:pt x="40" y="0"/>
                    <a:pt x="38" y="2"/>
                  </a:cubicBezTo>
                  <a:cubicBezTo>
                    <a:pt x="2" y="35"/>
                    <a:pt x="2" y="35"/>
                    <a:pt x="2" y="35"/>
                  </a:cubicBezTo>
                  <a:cubicBezTo>
                    <a:pt x="0" y="37"/>
                    <a:pt x="0" y="40"/>
                    <a:pt x="2" y="43"/>
                  </a:cubicBezTo>
                  <a:cubicBezTo>
                    <a:pt x="3" y="44"/>
                    <a:pt x="5" y="44"/>
                    <a:pt x="6" y="44"/>
                  </a:cubicBezTo>
                  <a:cubicBezTo>
                    <a:pt x="7" y="44"/>
                    <a:pt x="9" y="44"/>
                    <a:pt x="10" y="43"/>
                  </a:cubicBezTo>
                  <a:cubicBezTo>
                    <a:pt x="42" y="13"/>
                    <a:pt x="42" y="13"/>
                    <a:pt x="42" y="13"/>
                  </a:cubicBezTo>
                  <a:cubicBezTo>
                    <a:pt x="74" y="43"/>
                    <a:pt x="74" y="43"/>
                    <a:pt x="74" y="43"/>
                  </a:cubicBezTo>
                  <a:cubicBezTo>
                    <a:pt x="76" y="45"/>
                    <a:pt x="80" y="45"/>
                    <a:pt x="81" y="43"/>
                  </a:cubicBezTo>
                  <a:cubicBezTo>
                    <a:pt x="83" y="40"/>
                    <a:pt x="83" y="37"/>
                    <a:pt x="81" y="35"/>
                  </a:cubicBezTo>
                  <a:close/>
                </a:path>
              </a:pathLst>
            </a:custGeom>
            <a:solidFill>
              <a:srgbClr val="222332"/>
            </a:solidFill>
            <a:ln w="9525">
              <a:noFill/>
            </a:ln>
            <a:effectLst>
              <a:outerShdw blurRad="508000" dist="596900" dir="3600000" sx="89000" sy="89000" algn="tl" rotWithShape="0">
                <a:schemeClr val="bg1">
                  <a:lumMod val="50000"/>
                  <a:alpha val="2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1435" tIns="25718" rIns="51435" bIns="25718" numCol="1" spcCol="0" rtlCol="0" fromWordArt="0" anchor="ctr" anchorCtr="0" forceAA="0" compatLnSpc="1">
              <a:noAutofit/>
            </a:bodyPr>
            <a:lstStyle/>
            <a:p>
              <a:pPr algn="ctr">
                <a:lnSpc>
                  <a:spcPct val="120000"/>
                </a:lnSpc>
              </a:pPr>
              <a:endParaRPr lang="zh-CN" altLang="en-US" sz="1015">
                <a:gradFill>
                  <a:gsLst>
                    <a:gs pos="47700">
                      <a:srgbClr val="F4DEBE"/>
                    </a:gs>
                    <a:gs pos="0">
                      <a:srgbClr val="D9A96A"/>
                    </a:gs>
                    <a:gs pos="100000">
                      <a:srgbClr val="F5E3C9"/>
                    </a:gs>
                  </a:gsLst>
                  <a:lin ang="5400000" scaled="0"/>
                </a:gradFill>
                <a:cs typeface="+mn-ea"/>
                <a:sym typeface="+mn-lt"/>
              </a:endParaRPr>
            </a:p>
          </p:txBody>
        </p:sp>
      </p:grpSp>
      <p:cxnSp>
        <p:nvCxnSpPr>
          <p:cNvPr id="66" name="直接连接符 65"/>
          <p:cNvCxnSpPr/>
          <p:nvPr/>
        </p:nvCxnSpPr>
        <p:spPr>
          <a:xfrm flipV="1">
            <a:off x="2329295" y="2859782"/>
            <a:ext cx="358061" cy="358062"/>
          </a:xfrm>
          <a:prstGeom prst="line">
            <a:avLst/>
          </a:prstGeom>
        </p:spPr>
        <p:style>
          <a:lnRef idx="1">
            <a:schemeClr val="accent1"/>
          </a:lnRef>
          <a:fillRef idx="0">
            <a:schemeClr val="accent1"/>
          </a:fillRef>
          <a:effectRef idx="0">
            <a:schemeClr val="accent1"/>
          </a:effectRef>
          <a:fontRef idx="minor">
            <a:schemeClr val="tx1"/>
          </a:fontRef>
        </p:style>
      </p:cxnSp>
      <p:cxnSp>
        <p:nvCxnSpPr>
          <p:cNvPr id="67" name="直接连接符 66"/>
          <p:cNvCxnSpPr/>
          <p:nvPr/>
        </p:nvCxnSpPr>
        <p:spPr>
          <a:xfrm flipV="1">
            <a:off x="3900496" y="1676058"/>
            <a:ext cx="253418" cy="253418"/>
          </a:xfrm>
          <a:prstGeom prst="line">
            <a:avLst/>
          </a:prstGeom>
        </p:spPr>
        <p:style>
          <a:lnRef idx="1">
            <a:schemeClr val="accent1"/>
          </a:lnRef>
          <a:fillRef idx="0">
            <a:schemeClr val="accent1"/>
          </a:fillRef>
          <a:effectRef idx="0">
            <a:schemeClr val="accent1"/>
          </a:effectRef>
          <a:fontRef idx="minor">
            <a:schemeClr val="tx1"/>
          </a:fontRef>
        </p:style>
      </p:cxnSp>
      <p:cxnSp>
        <p:nvCxnSpPr>
          <p:cNvPr id="73" name="直接连接符 72"/>
          <p:cNvCxnSpPr/>
          <p:nvPr/>
        </p:nvCxnSpPr>
        <p:spPr>
          <a:xfrm>
            <a:off x="4409954" y="2319453"/>
            <a:ext cx="2394294" cy="4519"/>
          </a:xfrm>
          <a:prstGeom prst="line">
            <a:avLst/>
          </a:prstGeom>
        </p:spPr>
        <p:style>
          <a:lnRef idx="1">
            <a:schemeClr val="accent1"/>
          </a:lnRef>
          <a:fillRef idx="0">
            <a:schemeClr val="accent1"/>
          </a:fillRef>
          <a:effectRef idx="0">
            <a:schemeClr val="accent1"/>
          </a:effectRef>
          <a:fontRef idx="minor">
            <a:schemeClr val="tx1"/>
          </a:fontRef>
        </p:style>
      </p:cxnSp>
      <p:sp>
        <p:nvSpPr>
          <p:cNvPr id="15" name="Rectangle 380"/>
          <p:cNvSpPr/>
          <p:nvPr/>
        </p:nvSpPr>
        <p:spPr>
          <a:xfrm>
            <a:off x="5796136" y="2467367"/>
            <a:ext cx="1656184" cy="463460"/>
          </a:xfrm>
          <a:prstGeom prst="rect">
            <a:avLst/>
          </a:prstGeom>
        </p:spPr>
        <p:txBody>
          <a:bodyPr wrap="square">
            <a:spAutoFit/>
          </a:bodyPr>
          <a:lstStyle/>
          <a:p>
            <a:pPr marL="171450" indent="-171450">
              <a:lnSpc>
                <a:spcPct val="120000"/>
              </a:lnSpc>
              <a:buFont typeface="Arial" panose="020B0604020202020204" pitchFamily="34" charset="0"/>
              <a:buChar char="•"/>
            </a:pPr>
            <a:r>
              <a:rPr lang="zh-CN" altLang="en-US" sz="1050" dirty="0">
                <a:gradFill>
                  <a:gsLst>
                    <a:gs pos="50000">
                      <a:schemeClr val="accent2"/>
                    </a:gs>
                    <a:gs pos="0">
                      <a:schemeClr val="accent1"/>
                    </a:gs>
                    <a:gs pos="100000">
                      <a:schemeClr val="accent3"/>
                    </a:gs>
                  </a:gsLst>
                  <a:lin ang="5400000" scaled="1"/>
                </a:gradFill>
                <a:cs typeface="+mn-ea"/>
                <a:sym typeface="+mn-lt"/>
              </a:rPr>
              <a:t>项目问题解决方案</a:t>
            </a:r>
            <a:endParaRPr lang="en-US" altLang="zh-CN" sz="1050" dirty="0">
              <a:gradFill>
                <a:gsLst>
                  <a:gs pos="50000">
                    <a:schemeClr val="accent2"/>
                  </a:gs>
                  <a:gs pos="0">
                    <a:schemeClr val="accent1"/>
                  </a:gs>
                  <a:gs pos="100000">
                    <a:schemeClr val="accent3"/>
                  </a:gs>
                </a:gsLst>
                <a:lin ang="5400000" scaled="1"/>
              </a:gradFill>
              <a:cs typeface="+mn-ea"/>
              <a:sym typeface="+mn-lt"/>
            </a:endParaRPr>
          </a:p>
          <a:p>
            <a:pPr marL="171450" indent="-171450">
              <a:lnSpc>
                <a:spcPct val="120000"/>
              </a:lnSpc>
              <a:buFont typeface="Arial" panose="020B0604020202020204" pitchFamily="34" charset="0"/>
              <a:buChar char="•"/>
            </a:pPr>
            <a:r>
              <a:rPr lang="zh-CN" altLang="en-US" sz="1050" dirty="0">
                <a:gradFill>
                  <a:gsLst>
                    <a:gs pos="50000">
                      <a:schemeClr val="accent2"/>
                    </a:gs>
                    <a:gs pos="0">
                      <a:schemeClr val="accent1"/>
                    </a:gs>
                    <a:gs pos="100000">
                      <a:schemeClr val="accent3"/>
                    </a:gs>
                  </a:gsLst>
                  <a:lin ang="5400000" scaled="1"/>
                </a:gradFill>
                <a:cs typeface="+mn-ea"/>
                <a:sym typeface="+mn-lt"/>
              </a:rPr>
              <a:t>项目开发重点</a:t>
            </a:r>
            <a:endParaRPr lang="en-US" altLang="zh-CN" sz="1050" dirty="0">
              <a:gradFill>
                <a:gsLst>
                  <a:gs pos="50000">
                    <a:schemeClr val="accent2"/>
                  </a:gs>
                  <a:gs pos="0">
                    <a:schemeClr val="accent1"/>
                  </a:gs>
                  <a:gs pos="100000">
                    <a:schemeClr val="accent3"/>
                  </a:gs>
                </a:gsLst>
                <a:lin ang="5400000" scaled="1"/>
              </a:gradFill>
              <a:cs typeface="+mn-ea"/>
              <a:sym typeface="+mn-lt"/>
            </a:endParaRPr>
          </a:p>
        </p:txBody>
      </p:sp>
    </p:spTree>
    <p:extLst>
      <p:ext uri="{BB962C8B-B14F-4D97-AF65-F5344CB8AC3E}">
        <p14:creationId xmlns:p14="http://schemas.microsoft.com/office/powerpoint/2010/main" val="3176358221"/>
      </p:ext>
    </p:extLst>
  </p:cSld>
  <p:clrMapOvr>
    <a:overrideClrMapping bg1="lt1" tx1="dk1" bg2="lt2" tx2="dk2" accent1="accent1" accent2="accent2" accent3="accent3" accent4="accent4" accent5="accent5" accent6="accent6" hlink="hlink" folHlink="folHlink"/>
  </p:clrMapOvr>
  <p:transition spd="slow">
    <p:fade/>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withEffect">
                                      <p:stCondLst>
                                        <p:cond delay="0"/>
                                      </p:stCondLst>
                                      <p:childTnLst>
                                        <p:set>
                                          <p:cBhvr>
                                            <p:cTn id="6" dur="1" fill="hold">
                                              <p:stCondLst>
                                                <p:cond delay="0"/>
                                              </p:stCondLst>
                                            </p:cTn>
                                            <p:tgtEl>
                                              <p:spTgt spid="36"/>
                                            </p:tgtEl>
                                            <p:attrNameLst>
                                              <p:attrName>style.visibility</p:attrName>
                                            </p:attrNameLst>
                                          </p:cBhvr>
                                          <p:to>
                                            <p:strVal val="visible"/>
                                          </p:to>
                                        </p:set>
                                        <p:anim calcmode="lin" valueType="num">
                                          <p:cBhvr>
                                            <p:cTn id="7" dur="500" fill="hold"/>
                                            <p:tgtEl>
                                              <p:spTgt spid="36"/>
                                            </p:tgtEl>
                                            <p:attrNameLst>
                                              <p:attrName>ppt_w</p:attrName>
                                            </p:attrNameLst>
                                          </p:cBhvr>
                                          <p:tavLst>
                                            <p:tav tm="0">
                                              <p:val>
                                                <p:fltVal val="0"/>
                                              </p:val>
                                            </p:tav>
                                            <p:tav tm="100000">
                                              <p:val>
                                                <p:strVal val="#ppt_w"/>
                                              </p:val>
                                            </p:tav>
                                          </p:tavLst>
                                        </p:anim>
                                        <p:anim calcmode="lin" valueType="num">
                                          <p:cBhvr>
                                            <p:cTn id="8" dur="500" fill="hold"/>
                                            <p:tgtEl>
                                              <p:spTgt spid="36"/>
                                            </p:tgtEl>
                                            <p:attrNameLst>
                                              <p:attrName>ppt_h</p:attrName>
                                            </p:attrNameLst>
                                          </p:cBhvr>
                                          <p:tavLst>
                                            <p:tav tm="0">
                                              <p:val>
                                                <p:fltVal val="0"/>
                                              </p:val>
                                            </p:tav>
                                            <p:tav tm="100000">
                                              <p:val>
                                                <p:strVal val="#ppt_h"/>
                                              </p:val>
                                            </p:tav>
                                          </p:tavLst>
                                        </p:anim>
                                      </p:childTnLst>
                                    </p:cTn>
                                  </p:par>
                                  <p:par>
                                    <p:cTn id="9" presetID="23" presetClass="entr" presetSubtype="36" fill="hold" grpId="0" nodeType="withEffect">
                                      <p:stCondLst>
                                        <p:cond delay="0"/>
                                      </p:stCondLst>
                                      <p:childTnLst>
                                        <p:set>
                                          <p:cBhvr>
                                            <p:cTn id="10" dur="1" fill="hold">
                                              <p:stCondLst>
                                                <p:cond delay="0"/>
                                              </p:stCondLst>
                                            </p:cTn>
                                            <p:tgtEl>
                                              <p:spTgt spid="54"/>
                                            </p:tgtEl>
                                            <p:attrNameLst>
                                              <p:attrName>style.visibility</p:attrName>
                                            </p:attrNameLst>
                                          </p:cBhvr>
                                          <p:to>
                                            <p:strVal val="visible"/>
                                          </p:to>
                                        </p:set>
                                        <p:anim calcmode="lin" valueType="num">
                                          <p:cBhvr>
                                            <p:cTn id="11" dur="500" fill="hold"/>
                                            <p:tgtEl>
                                              <p:spTgt spid="54"/>
                                            </p:tgtEl>
                                            <p:attrNameLst>
                                              <p:attrName>ppt_w</p:attrName>
                                            </p:attrNameLst>
                                          </p:cBhvr>
                                          <p:tavLst>
                                            <p:tav tm="0">
                                              <p:val>
                                                <p:strVal val="(6*min(max(#ppt_w*#ppt_h,.3),1)-7.4)/-.7*#ppt_w"/>
                                              </p:val>
                                            </p:tav>
                                            <p:tav tm="100000">
                                              <p:val>
                                                <p:strVal val="#ppt_w"/>
                                              </p:val>
                                            </p:tav>
                                          </p:tavLst>
                                        </p:anim>
                                        <p:anim calcmode="lin" valueType="num">
                                          <p:cBhvr>
                                            <p:cTn id="12" dur="500" fill="hold"/>
                                            <p:tgtEl>
                                              <p:spTgt spid="54"/>
                                            </p:tgtEl>
                                            <p:attrNameLst>
                                              <p:attrName>ppt_h</p:attrName>
                                            </p:attrNameLst>
                                          </p:cBhvr>
                                          <p:tavLst>
                                            <p:tav tm="0">
                                              <p:val>
                                                <p:strVal val="(6*min(max(#ppt_w*#ppt_h,.3),1)-7.4)/-.7*#ppt_h"/>
                                              </p:val>
                                            </p:tav>
                                            <p:tav tm="100000">
                                              <p:val>
                                                <p:strVal val="#ppt_h"/>
                                              </p:val>
                                            </p:tav>
                                          </p:tavLst>
                                        </p:anim>
                                        <p:anim calcmode="lin" valueType="num">
                                          <p:cBhvr>
                                            <p:cTn id="13" dur="500" fill="hold"/>
                                            <p:tgtEl>
                                              <p:spTgt spid="54"/>
                                            </p:tgtEl>
                                            <p:attrNameLst>
                                              <p:attrName>ppt_x</p:attrName>
                                            </p:attrNameLst>
                                          </p:cBhvr>
                                          <p:tavLst>
                                            <p:tav tm="0">
                                              <p:val>
                                                <p:fltVal val="0.5"/>
                                              </p:val>
                                            </p:tav>
                                            <p:tav tm="100000">
                                              <p:val>
                                                <p:strVal val="#ppt_x"/>
                                              </p:val>
                                            </p:tav>
                                          </p:tavLst>
                                        </p:anim>
                                        <p:anim calcmode="lin" valueType="num">
                                          <p:cBhvr>
                                            <p:cTn id="14" dur="500" fill="hold"/>
                                            <p:tgtEl>
                                              <p:spTgt spid="54"/>
                                            </p:tgtEl>
                                            <p:attrNameLst>
                                              <p:attrName>ppt_y</p:attrName>
                                            </p:attrNameLst>
                                          </p:cBhvr>
                                          <p:tavLst>
                                            <p:tav tm="0">
                                              <p:val>
                                                <p:strVal val="1+(6*min(max(#ppt_w*#ppt_h,.3),1)-7.4)/-.7*#ppt_h/2"/>
                                              </p:val>
                                            </p:tav>
                                            <p:tav tm="100000">
                                              <p:val>
                                                <p:strVal val="#ppt_y"/>
                                              </p:val>
                                            </p:tav>
                                          </p:tavLst>
                                        </p:anim>
                                      </p:childTnLst>
                                    </p:cTn>
                                  </p:par>
                                  <p:par>
                                    <p:cTn id="15" presetID="47" presetClass="entr" presetSubtype="0" fill="hold" nodeType="withEffect">
                                      <p:stCondLst>
                                        <p:cond delay="600"/>
                                      </p:stCondLst>
                                      <p:childTnLst>
                                        <p:set>
                                          <p:cBhvr>
                                            <p:cTn id="16" dur="1" fill="hold">
                                              <p:stCondLst>
                                                <p:cond delay="0"/>
                                              </p:stCondLst>
                                            </p:cTn>
                                            <p:tgtEl>
                                              <p:spTgt spid="7"/>
                                            </p:tgtEl>
                                            <p:attrNameLst>
                                              <p:attrName>style.visibility</p:attrName>
                                            </p:attrNameLst>
                                          </p:cBhvr>
                                          <p:to>
                                            <p:strVal val="visible"/>
                                          </p:to>
                                        </p:set>
                                        <p:animEffect transition="in" filter="fade">
                                          <p:cBhvr>
                                            <p:cTn id="17" dur="1000"/>
                                            <p:tgtEl>
                                              <p:spTgt spid="7"/>
                                            </p:tgtEl>
                                          </p:cBhvr>
                                        </p:animEffect>
                                        <p:anim calcmode="lin" valueType="num">
                                          <p:cBhvr>
                                            <p:cTn id="18" dur="1000" fill="hold"/>
                                            <p:tgtEl>
                                              <p:spTgt spid="7"/>
                                            </p:tgtEl>
                                            <p:attrNameLst>
                                              <p:attrName>ppt_x</p:attrName>
                                            </p:attrNameLst>
                                          </p:cBhvr>
                                          <p:tavLst>
                                            <p:tav tm="0">
                                              <p:val>
                                                <p:strVal val="#ppt_x"/>
                                              </p:val>
                                            </p:tav>
                                            <p:tav tm="100000">
                                              <p:val>
                                                <p:strVal val="#ppt_x"/>
                                              </p:val>
                                            </p:tav>
                                          </p:tavLst>
                                        </p:anim>
                                        <p:anim calcmode="lin" valueType="num">
                                          <p:cBhvr>
                                            <p:cTn id="19" dur="1000" fill="hold"/>
                                            <p:tgtEl>
                                              <p:spTgt spid="7"/>
                                            </p:tgtEl>
                                            <p:attrNameLst>
                                              <p:attrName>ppt_y</p:attrName>
                                            </p:attrNameLst>
                                          </p:cBhvr>
                                          <p:tavLst>
                                            <p:tav tm="0">
                                              <p:val>
                                                <p:strVal val="#ppt_y-.1"/>
                                              </p:val>
                                            </p:tav>
                                            <p:tav tm="100000">
                                              <p:val>
                                                <p:strVal val="#ppt_y"/>
                                              </p:val>
                                            </p:tav>
                                          </p:tavLst>
                                        </p:anim>
                                      </p:childTnLst>
                                    </p:cTn>
                                  </p:par>
                                  <p:par>
                                    <p:cTn id="20" presetID="2" presetClass="entr" presetSubtype="4" fill="hold" grpId="0" nodeType="withEffect">
                                      <p:stCondLst>
                                        <p:cond delay="800"/>
                                      </p:stCondLst>
                                      <p:childTnLst>
                                        <p:set>
                                          <p:cBhvr>
                                            <p:cTn id="21" dur="1" fill="hold">
                                              <p:stCondLst>
                                                <p:cond delay="0"/>
                                              </p:stCondLst>
                                            </p:cTn>
                                            <p:tgtEl>
                                              <p:spTgt spid="12"/>
                                            </p:tgtEl>
                                            <p:attrNameLst>
                                              <p:attrName>style.visibility</p:attrName>
                                            </p:attrNameLst>
                                          </p:cBhvr>
                                          <p:to>
                                            <p:strVal val="visible"/>
                                          </p:to>
                                        </p:set>
                                        <p:anim calcmode="lin" valueType="num">
                                          <p:cBhvr additive="base">
                                            <p:cTn id="22" dur="500" fill="hold"/>
                                            <p:tgtEl>
                                              <p:spTgt spid="12"/>
                                            </p:tgtEl>
                                            <p:attrNameLst>
                                              <p:attrName>ppt_x</p:attrName>
                                            </p:attrNameLst>
                                          </p:cBhvr>
                                          <p:tavLst>
                                            <p:tav tm="0">
                                              <p:val>
                                                <p:strVal val="#ppt_x"/>
                                              </p:val>
                                            </p:tav>
                                            <p:tav tm="100000">
                                              <p:val>
                                                <p:strVal val="#ppt_x"/>
                                              </p:val>
                                            </p:tav>
                                          </p:tavLst>
                                        </p:anim>
                                        <p:anim calcmode="lin" valueType="num">
                                          <p:cBhvr additive="base">
                                            <p:cTn id="23" dur="500" fill="hold"/>
                                            <p:tgtEl>
                                              <p:spTgt spid="12"/>
                                            </p:tgtEl>
                                            <p:attrNameLst>
                                              <p:attrName>ppt_y</p:attrName>
                                            </p:attrNameLst>
                                          </p:cBhvr>
                                          <p:tavLst>
                                            <p:tav tm="0">
                                              <p:val>
                                                <p:strVal val="1+#ppt_h/2"/>
                                              </p:val>
                                            </p:tav>
                                            <p:tav tm="100000">
                                              <p:val>
                                                <p:strVal val="#ppt_y"/>
                                              </p:val>
                                            </p:tav>
                                          </p:tavLst>
                                        </p:anim>
                                      </p:childTnLst>
                                    </p:cTn>
                                  </p:par>
                                  <p:par>
                                    <p:cTn id="24" presetID="37" presetClass="entr" presetSubtype="0" fill="hold" grpId="0" nodeType="withEffect">
                                      <p:stCondLst>
                                        <p:cond delay="800"/>
                                      </p:stCondLst>
                                      <p:childTnLst>
                                        <p:set>
                                          <p:cBhvr>
                                            <p:cTn id="25" dur="1" fill="hold">
                                              <p:stCondLst>
                                                <p:cond delay="0"/>
                                              </p:stCondLst>
                                            </p:cTn>
                                            <p:tgtEl>
                                              <p:spTgt spid="55"/>
                                            </p:tgtEl>
                                            <p:attrNameLst>
                                              <p:attrName>style.visibility</p:attrName>
                                            </p:attrNameLst>
                                          </p:cBhvr>
                                          <p:to>
                                            <p:strVal val="visible"/>
                                          </p:to>
                                        </p:set>
                                        <p:animEffect transition="in" filter="fade">
                                          <p:cBhvr>
                                            <p:cTn id="26" dur="1000"/>
                                            <p:tgtEl>
                                              <p:spTgt spid="55"/>
                                            </p:tgtEl>
                                          </p:cBhvr>
                                        </p:animEffect>
                                        <p:anim calcmode="lin" valueType="num">
                                          <p:cBhvr>
                                            <p:cTn id="27" dur="1000" fill="hold"/>
                                            <p:tgtEl>
                                              <p:spTgt spid="55"/>
                                            </p:tgtEl>
                                            <p:attrNameLst>
                                              <p:attrName>ppt_x</p:attrName>
                                            </p:attrNameLst>
                                          </p:cBhvr>
                                          <p:tavLst>
                                            <p:tav tm="0">
                                              <p:val>
                                                <p:strVal val="#ppt_x"/>
                                              </p:val>
                                            </p:tav>
                                            <p:tav tm="100000">
                                              <p:val>
                                                <p:strVal val="#ppt_x"/>
                                              </p:val>
                                            </p:tav>
                                          </p:tavLst>
                                        </p:anim>
                                        <p:anim calcmode="lin" valueType="num">
                                          <p:cBhvr>
                                            <p:cTn id="28" dur="900" decel="100000" fill="hold"/>
                                            <p:tgtEl>
                                              <p:spTgt spid="55"/>
                                            </p:tgtEl>
                                            <p:attrNameLst>
                                              <p:attrName>ppt_y</p:attrName>
                                            </p:attrNameLst>
                                          </p:cBhvr>
                                          <p:tavLst>
                                            <p:tav tm="0">
                                              <p:val>
                                                <p:strVal val="#ppt_y+1"/>
                                              </p:val>
                                            </p:tav>
                                            <p:tav tm="100000">
                                              <p:val>
                                                <p:strVal val="#ppt_y-.03"/>
                                              </p:val>
                                            </p:tav>
                                          </p:tavLst>
                                        </p:anim>
                                        <p:anim calcmode="lin" valueType="num">
                                          <p:cBhvr>
                                            <p:cTn id="29" dur="100" accel="100000" fill="hold">
                                              <p:stCondLst>
                                                <p:cond delay="900"/>
                                              </p:stCondLst>
                                            </p:cTn>
                                            <p:tgtEl>
                                              <p:spTgt spid="55"/>
                                            </p:tgtEl>
                                            <p:attrNameLst>
                                              <p:attrName>ppt_y</p:attrName>
                                            </p:attrNameLst>
                                          </p:cBhvr>
                                          <p:tavLst>
                                            <p:tav tm="0">
                                              <p:val>
                                                <p:strVal val="#ppt_y-.03"/>
                                              </p:val>
                                            </p:tav>
                                            <p:tav tm="100000">
                                              <p:val>
                                                <p:strVal val="#ppt_y"/>
                                              </p:val>
                                            </p:tav>
                                          </p:tavLst>
                                        </p:anim>
                                      </p:childTnLst>
                                    </p:cTn>
                                  </p:par>
                                  <p:par>
                                    <p:cTn id="30" presetID="41" presetClass="entr" presetSubtype="0" fill="hold" grpId="0" nodeType="withEffect">
                                      <p:stCondLst>
                                        <p:cond delay="1600"/>
                                      </p:stCondLst>
                                      <p:iterate type="lt">
                                        <p:tmPct val="10000"/>
                                      </p:iterate>
                                      <p:childTnLst>
                                        <p:set>
                                          <p:cBhvr>
                                            <p:cTn id="31" dur="1" fill="hold">
                                              <p:stCondLst>
                                                <p:cond delay="0"/>
                                              </p:stCondLst>
                                            </p:cTn>
                                            <p:tgtEl>
                                              <p:spTgt spid="23"/>
                                            </p:tgtEl>
                                            <p:attrNameLst>
                                              <p:attrName>style.visibility</p:attrName>
                                            </p:attrNameLst>
                                          </p:cBhvr>
                                          <p:to>
                                            <p:strVal val="visible"/>
                                          </p:to>
                                        </p:set>
                                        <p:anim calcmode="lin" valueType="num">
                                          <p:cBhvr>
                                            <p:cTn id="32" dur="500" fill="hold"/>
                                            <p:tgtEl>
                                              <p:spTgt spid="23"/>
                                            </p:tgtEl>
                                            <p:attrNameLst>
                                              <p:attrName>ppt_x</p:attrName>
                                            </p:attrNameLst>
                                          </p:cBhvr>
                                          <p:tavLst>
                                            <p:tav tm="0">
                                              <p:val>
                                                <p:strVal val="#ppt_x"/>
                                              </p:val>
                                            </p:tav>
                                            <p:tav tm="50000">
                                              <p:val>
                                                <p:strVal val="#ppt_x+.1"/>
                                              </p:val>
                                            </p:tav>
                                            <p:tav tm="100000">
                                              <p:val>
                                                <p:strVal val="#ppt_x"/>
                                              </p:val>
                                            </p:tav>
                                          </p:tavLst>
                                        </p:anim>
                                        <p:anim calcmode="lin" valueType="num">
                                          <p:cBhvr>
                                            <p:cTn id="33" dur="500" fill="hold"/>
                                            <p:tgtEl>
                                              <p:spTgt spid="23"/>
                                            </p:tgtEl>
                                            <p:attrNameLst>
                                              <p:attrName>ppt_y</p:attrName>
                                            </p:attrNameLst>
                                          </p:cBhvr>
                                          <p:tavLst>
                                            <p:tav tm="0">
                                              <p:val>
                                                <p:strVal val="#ppt_y"/>
                                              </p:val>
                                            </p:tav>
                                            <p:tav tm="100000">
                                              <p:val>
                                                <p:strVal val="#ppt_y"/>
                                              </p:val>
                                            </p:tav>
                                          </p:tavLst>
                                        </p:anim>
                                        <p:anim calcmode="lin" valueType="num">
                                          <p:cBhvr>
                                            <p:cTn id="34" dur="500" fill="hold"/>
                                            <p:tgtEl>
                                              <p:spTgt spid="23"/>
                                            </p:tgtEl>
                                            <p:attrNameLst>
                                              <p:attrName>ppt_h</p:attrName>
                                            </p:attrNameLst>
                                          </p:cBhvr>
                                          <p:tavLst>
                                            <p:tav tm="0">
                                              <p:val>
                                                <p:strVal val="#ppt_h/10"/>
                                              </p:val>
                                            </p:tav>
                                            <p:tav tm="50000">
                                              <p:val>
                                                <p:strVal val="#ppt_h+.01"/>
                                              </p:val>
                                            </p:tav>
                                            <p:tav tm="100000">
                                              <p:val>
                                                <p:strVal val="#ppt_h"/>
                                              </p:val>
                                            </p:tav>
                                          </p:tavLst>
                                        </p:anim>
                                        <p:anim calcmode="lin" valueType="num">
                                          <p:cBhvr>
                                            <p:cTn id="35" dur="500" fill="hold"/>
                                            <p:tgtEl>
                                              <p:spTgt spid="23"/>
                                            </p:tgtEl>
                                            <p:attrNameLst>
                                              <p:attrName>ppt_w</p:attrName>
                                            </p:attrNameLst>
                                          </p:cBhvr>
                                          <p:tavLst>
                                            <p:tav tm="0">
                                              <p:val>
                                                <p:strVal val="#ppt_w/10"/>
                                              </p:val>
                                            </p:tav>
                                            <p:tav tm="50000">
                                              <p:val>
                                                <p:strVal val="#ppt_w+.01"/>
                                              </p:val>
                                            </p:tav>
                                            <p:tav tm="100000">
                                              <p:val>
                                                <p:strVal val="#ppt_w"/>
                                              </p:val>
                                            </p:tav>
                                          </p:tavLst>
                                        </p:anim>
                                        <p:animEffect transition="in" filter="fade">
                                          <p:cBhvr>
                                            <p:cTn id="36" dur="500" tmFilter="0,0; .5, 1; 1, 1"/>
                                            <p:tgtEl>
                                              <p:spTgt spid="23"/>
                                            </p:tgtEl>
                                          </p:cBhvr>
                                        </p:animEffect>
                                      </p:childTnLst>
                                    </p:cTn>
                                  </p:par>
                                  <p:par>
                                    <p:cTn id="37" presetID="22" presetClass="entr" presetSubtype="8" fill="hold" nodeType="withEffect">
                                      <p:stCondLst>
                                        <p:cond delay="1900"/>
                                      </p:stCondLst>
                                      <p:childTnLst>
                                        <p:set>
                                          <p:cBhvr>
                                            <p:cTn id="38" dur="1" fill="hold">
                                              <p:stCondLst>
                                                <p:cond delay="0"/>
                                              </p:stCondLst>
                                            </p:cTn>
                                            <p:tgtEl>
                                              <p:spTgt spid="73"/>
                                            </p:tgtEl>
                                            <p:attrNameLst>
                                              <p:attrName>style.visibility</p:attrName>
                                            </p:attrNameLst>
                                          </p:cBhvr>
                                          <p:to>
                                            <p:strVal val="visible"/>
                                          </p:to>
                                        </p:set>
                                        <p:animEffect transition="in" filter="wipe(left)">
                                          <p:cBhvr>
                                            <p:cTn id="39" dur="500"/>
                                            <p:tgtEl>
                                              <p:spTgt spid="73"/>
                                            </p:tgtEl>
                                          </p:cBhvr>
                                        </p:animEffect>
                                      </p:childTnLst>
                                    </p:cTn>
                                  </p:par>
                                  <p:par>
                                    <p:cTn id="40" presetID="2" presetClass="entr" presetSubtype="2" fill="hold" grpId="0" nodeType="withEffect" p14:presetBounceEnd="88000">
                                      <p:stCondLst>
                                        <p:cond delay="2200"/>
                                      </p:stCondLst>
                                      <p:childTnLst>
                                        <p:set>
                                          <p:cBhvr>
                                            <p:cTn id="41" dur="1" fill="hold">
                                              <p:stCondLst>
                                                <p:cond delay="0"/>
                                              </p:stCondLst>
                                            </p:cTn>
                                            <p:tgtEl>
                                              <p:spTgt spid="24"/>
                                            </p:tgtEl>
                                            <p:attrNameLst>
                                              <p:attrName>style.visibility</p:attrName>
                                            </p:attrNameLst>
                                          </p:cBhvr>
                                          <p:to>
                                            <p:strVal val="visible"/>
                                          </p:to>
                                        </p:set>
                                        <p:anim calcmode="lin" valueType="num" p14:bounceEnd="88000">
                                          <p:cBhvr additive="base">
                                            <p:cTn id="42" dur="1000" fill="hold"/>
                                            <p:tgtEl>
                                              <p:spTgt spid="24"/>
                                            </p:tgtEl>
                                            <p:attrNameLst>
                                              <p:attrName>ppt_x</p:attrName>
                                            </p:attrNameLst>
                                          </p:cBhvr>
                                          <p:tavLst>
                                            <p:tav tm="0">
                                              <p:val>
                                                <p:strVal val="1+#ppt_w/2"/>
                                              </p:val>
                                            </p:tav>
                                            <p:tav tm="100000">
                                              <p:val>
                                                <p:strVal val="#ppt_x"/>
                                              </p:val>
                                            </p:tav>
                                          </p:tavLst>
                                        </p:anim>
                                        <p:anim calcmode="lin" valueType="num" p14:bounceEnd="88000">
                                          <p:cBhvr additive="base">
                                            <p:cTn id="43" dur="1000" fill="hold"/>
                                            <p:tgtEl>
                                              <p:spTgt spid="24"/>
                                            </p:tgtEl>
                                            <p:attrNameLst>
                                              <p:attrName>ppt_y</p:attrName>
                                            </p:attrNameLst>
                                          </p:cBhvr>
                                          <p:tavLst>
                                            <p:tav tm="0">
                                              <p:val>
                                                <p:strVal val="#ppt_y"/>
                                              </p:val>
                                            </p:tav>
                                            <p:tav tm="100000">
                                              <p:val>
                                                <p:strVal val="#ppt_y"/>
                                              </p:val>
                                            </p:tav>
                                          </p:tavLst>
                                        </p:anim>
                                      </p:childTnLst>
                                    </p:cTn>
                                  </p:par>
                                  <p:par>
                                    <p:cTn id="44" presetID="2" presetClass="entr" presetSubtype="12" fill="hold" nodeType="withEffect">
                                      <p:stCondLst>
                                        <p:cond delay="2000"/>
                                      </p:stCondLst>
                                      <p:childTnLst>
                                        <p:set>
                                          <p:cBhvr>
                                            <p:cTn id="45" dur="1" fill="hold">
                                              <p:stCondLst>
                                                <p:cond delay="0"/>
                                              </p:stCondLst>
                                            </p:cTn>
                                            <p:tgtEl>
                                              <p:spTgt spid="66"/>
                                            </p:tgtEl>
                                            <p:attrNameLst>
                                              <p:attrName>style.visibility</p:attrName>
                                            </p:attrNameLst>
                                          </p:cBhvr>
                                          <p:to>
                                            <p:strVal val="visible"/>
                                          </p:to>
                                        </p:set>
                                        <p:anim calcmode="lin" valueType="num">
                                          <p:cBhvr additive="base">
                                            <p:cTn id="46" dur="500" fill="hold"/>
                                            <p:tgtEl>
                                              <p:spTgt spid="66"/>
                                            </p:tgtEl>
                                            <p:attrNameLst>
                                              <p:attrName>ppt_x</p:attrName>
                                            </p:attrNameLst>
                                          </p:cBhvr>
                                          <p:tavLst>
                                            <p:tav tm="0">
                                              <p:val>
                                                <p:strVal val="0-#ppt_w/2"/>
                                              </p:val>
                                            </p:tav>
                                            <p:tav tm="100000">
                                              <p:val>
                                                <p:strVal val="#ppt_x"/>
                                              </p:val>
                                            </p:tav>
                                          </p:tavLst>
                                        </p:anim>
                                        <p:anim calcmode="lin" valueType="num">
                                          <p:cBhvr additive="base">
                                            <p:cTn id="47" dur="500" fill="hold"/>
                                            <p:tgtEl>
                                              <p:spTgt spid="66"/>
                                            </p:tgtEl>
                                            <p:attrNameLst>
                                              <p:attrName>ppt_y</p:attrName>
                                            </p:attrNameLst>
                                          </p:cBhvr>
                                          <p:tavLst>
                                            <p:tav tm="0">
                                              <p:val>
                                                <p:strVal val="1+#ppt_h/2"/>
                                              </p:val>
                                            </p:tav>
                                            <p:tav tm="100000">
                                              <p:val>
                                                <p:strVal val="#ppt_y"/>
                                              </p:val>
                                            </p:tav>
                                          </p:tavLst>
                                        </p:anim>
                                      </p:childTnLst>
                                    </p:cTn>
                                  </p:par>
                                  <p:par>
                                    <p:cTn id="48" presetID="2" presetClass="entr" presetSubtype="3" fill="hold" nodeType="withEffect">
                                      <p:stCondLst>
                                        <p:cond delay="2000"/>
                                      </p:stCondLst>
                                      <p:childTnLst>
                                        <p:set>
                                          <p:cBhvr>
                                            <p:cTn id="49" dur="1" fill="hold">
                                              <p:stCondLst>
                                                <p:cond delay="0"/>
                                              </p:stCondLst>
                                            </p:cTn>
                                            <p:tgtEl>
                                              <p:spTgt spid="67"/>
                                            </p:tgtEl>
                                            <p:attrNameLst>
                                              <p:attrName>style.visibility</p:attrName>
                                            </p:attrNameLst>
                                          </p:cBhvr>
                                          <p:to>
                                            <p:strVal val="visible"/>
                                          </p:to>
                                        </p:set>
                                        <p:anim calcmode="lin" valueType="num">
                                          <p:cBhvr additive="base">
                                            <p:cTn id="50" dur="500" fill="hold"/>
                                            <p:tgtEl>
                                              <p:spTgt spid="67"/>
                                            </p:tgtEl>
                                            <p:attrNameLst>
                                              <p:attrName>ppt_x</p:attrName>
                                            </p:attrNameLst>
                                          </p:cBhvr>
                                          <p:tavLst>
                                            <p:tav tm="0">
                                              <p:val>
                                                <p:strVal val="1+#ppt_w/2"/>
                                              </p:val>
                                            </p:tav>
                                            <p:tav tm="100000">
                                              <p:val>
                                                <p:strVal val="#ppt_x"/>
                                              </p:val>
                                            </p:tav>
                                          </p:tavLst>
                                        </p:anim>
                                        <p:anim calcmode="lin" valueType="num">
                                          <p:cBhvr additive="base">
                                            <p:cTn id="51" dur="500" fill="hold"/>
                                            <p:tgtEl>
                                              <p:spTgt spid="67"/>
                                            </p:tgtEl>
                                            <p:attrNameLst>
                                              <p:attrName>ppt_y</p:attrName>
                                            </p:attrNameLst>
                                          </p:cBhvr>
                                          <p:tavLst>
                                            <p:tav tm="0">
                                              <p:val>
                                                <p:strVal val="0-#ppt_h/2"/>
                                              </p:val>
                                            </p:tav>
                                            <p:tav tm="100000">
                                              <p:val>
                                                <p:strVal val="#ppt_y"/>
                                              </p:val>
                                            </p:tav>
                                          </p:tavLst>
                                        </p:anim>
                                      </p:childTnLst>
                                    </p:cTn>
                                  </p:par>
                                  <p:par>
                                    <p:cTn id="52" presetID="2" presetClass="entr" presetSubtype="2" fill="hold" grpId="0" nodeType="withEffect" p14:presetBounceEnd="88000">
                                      <p:stCondLst>
                                        <p:cond delay="2200"/>
                                      </p:stCondLst>
                                      <p:childTnLst>
                                        <p:set>
                                          <p:cBhvr>
                                            <p:cTn id="53" dur="1" fill="hold">
                                              <p:stCondLst>
                                                <p:cond delay="0"/>
                                              </p:stCondLst>
                                            </p:cTn>
                                            <p:tgtEl>
                                              <p:spTgt spid="15"/>
                                            </p:tgtEl>
                                            <p:attrNameLst>
                                              <p:attrName>style.visibility</p:attrName>
                                            </p:attrNameLst>
                                          </p:cBhvr>
                                          <p:to>
                                            <p:strVal val="visible"/>
                                          </p:to>
                                        </p:set>
                                        <p:anim calcmode="lin" valueType="num" p14:bounceEnd="88000">
                                          <p:cBhvr additive="base">
                                            <p:cTn id="54" dur="1000" fill="hold"/>
                                            <p:tgtEl>
                                              <p:spTgt spid="15"/>
                                            </p:tgtEl>
                                            <p:attrNameLst>
                                              <p:attrName>ppt_x</p:attrName>
                                            </p:attrNameLst>
                                          </p:cBhvr>
                                          <p:tavLst>
                                            <p:tav tm="0">
                                              <p:val>
                                                <p:strVal val="1+#ppt_w/2"/>
                                              </p:val>
                                            </p:tav>
                                            <p:tav tm="100000">
                                              <p:val>
                                                <p:strVal val="#ppt_x"/>
                                              </p:val>
                                            </p:tav>
                                          </p:tavLst>
                                        </p:anim>
                                        <p:anim calcmode="lin" valueType="num" p14:bounceEnd="88000">
                                          <p:cBhvr additive="base">
                                            <p:cTn id="55" dur="1000" fill="hold"/>
                                            <p:tgtEl>
                                              <p:spTgt spid="1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23" grpId="0"/>
          <p:bldP spid="24" grpId="0"/>
          <p:bldP spid="54" grpId="0" animBg="1"/>
          <p:bldP spid="36" grpId="0" animBg="1"/>
          <p:bldP spid="55" grpId="0"/>
          <p:bldP spid="15"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withEffect">
                                      <p:stCondLst>
                                        <p:cond delay="0"/>
                                      </p:stCondLst>
                                      <p:childTnLst>
                                        <p:set>
                                          <p:cBhvr>
                                            <p:cTn id="6" dur="1" fill="hold">
                                              <p:stCondLst>
                                                <p:cond delay="0"/>
                                              </p:stCondLst>
                                            </p:cTn>
                                            <p:tgtEl>
                                              <p:spTgt spid="36"/>
                                            </p:tgtEl>
                                            <p:attrNameLst>
                                              <p:attrName>style.visibility</p:attrName>
                                            </p:attrNameLst>
                                          </p:cBhvr>
                                          <p:to>
                                            <p:strVal val="visible"/>
                                          </p:to>
                                        </p:set>
                                        <p:anim calcmode="lin" valueType="num">
                                          <p:cBhvr>
                                            <p:cTn id="7" dur="500" fill="hold"/>
                                            <p:tgtEl>
                                              <p:spTgt spid="36"/>
                                            </p:tgtEl>
                                            <p:attrNameLst>
                                              <p:attrName>ppt_w</p:attrName>
                                            </p:attrNameLst>
                                          </p:cBhvr>
                                          <p:tavLst>
                                            <p:tav tm="0">
                                              <p:val>
                                                <p:fltVal val="0"/>
                                              </p:val>
                                            </p:tav>
                                            <p:tav tm="100000">
                                              <p:val>
                                                <p:strVal val="#ppt_w"/>
                                              </p:val>
                                            </p:tav>
                                          </p:tavLst>
                                        </p:anim>
                                        <p:anim calcmode="lin" valueType="num">
                                          <p:cBhvr>
                                            <p:cTn id="8" dur="500" fill="hold"/>
                                            <p:tgtEl>
                                              <p:spTgt spid="36"/>
                                            </p:tgtEl>
                                            <p:attrNameLst>
                                              <p:attrName>ppt_h</p:attrName>
                                            </p:attrNameLst>
                                          </p:cBhvr>
                                          <p:tavLst>
                                            <p:tav tm="0">
                                              <p:val>
                                                <p:fltVal val="0"/>
                                              </p:val>
                                            </p:tav>
                                            <p:tav tm="100000">
                                              <p:val>
                                                <p:strVal val="#ppt_h"/>
                                              </p:val>
                                            </p:tav>
                                          </p:tavLst>
                                        </p:anim>
                                      </p:childTnLst>
                                    </p:cTn>
                                  </p:par>
                                  <p:par>
                                    <p:cTn id="9" presetID="23" presetClass="entr" presetSubtype="36" fill="hold" grpId="0" nodeType="withEffect">
                                      <p:stCondLst>
                                        <p:cond delay="0"/>
                                      </p:stCondLst>
                                      <p:childTnLst>
                                        <p:set>
                                          <p:cBhvr>
                                            <p:cTn id="10" dur="1" fill="hold">
                                              <p:stCondLst>
                                                <p:cond delay="0"/>
                                              </p:stCondLst>
                                            </p:cTn>
                                            <p:tgtEl>
                                              <p:spTgt spid="54"/>
                                            </p:tgtEl>
                                            <p:attrNameLst>
                                              <p:attrName>style.visibility</p:attrName>
                                            </p:attrNameLst>
                                          </p:cBhvr>
                                          <p:to>
                                            <p:strVal val="visible"/>
                                          </p:to>
                                        </p:set>
                                        <p:anim calcmode="lin" valueType="num">
                                          <p:cBhvr>
                                            <p:cTn id="11" dur="500" fill="hold"/>
                                            <p:tgtEl>
                                              <p:spTgt spid="54"/>
                                            </p:tgtEl>
                                            <p:attrNameLst>
                                              <p:attrName>ppt_w</p:attrName>
                                            </p:attrNameLst>
                                          </p:cBhvr>
                                          <p:tavLst>
                                            <p:tav tm="0">
                                              <p:val>
                                                <p:strVal val="(6*min(max(#ppt_w*#ppt_h,.3),1)-7.4)/-.7*#ppt_w"/>
                                              </p:val>
                                            </p:tav>
                                            <p:tav tm="100000">
                                              <p:val>
                                                <p:strVal val="#ppt_w"/>
                                              </p:val>
                                            </p:tav>
                                          </p:tavLst>
                                        </p:anim>
                                        <p:anim calcmode="lin" valueType="num">
                                          <p:cBhvr>
                                            <p:cTn id="12" dur="500" fill="hold"/>
                                            <p:tgtEl>
                                              <p:spTgt spid="54"/>
                                            </p:tgtEl>
                                            <p:attrNameLst>
                                              <p:attrName>ppt_h</p:attrName>
                                            </p:attrNameLst>
                                          </p:cBhvr>
                                          <p:tavLst>
                                            <p:tav tm="0">
                                              <p:val>
                                                <p:strVal val="(6*min(max(#ppt_w*#ppt_h,.3),1)-7.4)/-.7*#ppt_h"/>
                                              </p:val>
                                            </p:tav>
                                            <p:tav tm="100000">
                                              <p:val>
                                                <p:strVal val="#ppt_h"/>
                                              </p:val>
                                            </p:tav>
                                          </p:tavLst>
                                        </p:anim>
                                        <p:anim calcmode="lin" valueType="num">
                                          <p:cBhvr>
                                            <p:cTn id="13" dur="500" fill="hold"/>
                                            <p:tgtEl>
                                              <p:spTgt spid="54"/>
                                            </p:tgtEl>
                                            <p:attrNameLst>
                                              <p:attrName>ppt_x</p:attrName>
                                            </p:attrNameLst>
                                          </p:cBhvr>
                                          <p:tavLst>
                                            <p:tav tm="0">
                                              <p:val>
                                                <p:fltVal val="0.5"/>
                                              </p:val>
                                            </p:tav>
                                            <p:tav tm="100000">
                                              <p:val>
                                                <p:strVal val="#ppt_x"/>
                                              </p:val>
                                            </p:tav>
                                          </p:tavLst>
                                        </p:anim>
                                        <p:anim calcmode="lin" valueType="num">
                                          <p:cBhvr>
                                            <p:cTn id="14" dur="500" fill="hold"/>
                                            <p:tgtEl>
                                              <p:spTgt spid="54"/>
                                            </p:tgtEl>
                                            <p:attrNameLst>
                                              <p:attrName>ppt_y</p:attrName>
                                            </p:attrNameLst>
                                          </p:cBhvr>
                                          <p:tavLst>
                                            <p:tav tm="0">
                                              <p:val>
                                                <p:strVal val="1+(6*min(max(#ppt_w*#ppt_h,.3),1)-7.4)/-.7*#ppt_h/2"/>
                                              </p:val>
                                            </p:tav>
                                            <p:tav tm="100000">
                                              <p:val>
                                                <p:strVal val="#ppt_y"/>
                                              </p:val>
                                            </p:tav>
                                          </p:tavLst>
                                        </p:anim>
                                      </p:childTnLst>
                                    </p:cTn>
                                  </p:par>
                                  <p:par>
                                    <p:cTn id="15" presetID="47" presetClass="entr" presetSubtype="0" fill="hold" nodeType="withEffect">
                                      <p:stCondLst>
                                        <p:cond delay="600"/>
                                      </p:stCondLst>
                                      <p:childTnLst>
                                        <p:set>
                                          <p:cBhvr>
                                            <p:cTn id="16" dur="1" fill="hold">
                                              <p:stCondLst>
                                                <p:cond delay="0"/>
                                              </p:stCondLst>
                                            </p:cTn>
                                            <p:tgtEl>
                                              <p:spTgt spid="7"/>
                                            </p:tgtEl>
                                            <p:attrNameLst>
                                              <p:attrName>style.visibility</p:attrName>
                                            </p:attrNameLst>
                                          </p:cBhvr>
                                          <p:to>
                                            <p:strVal val="visible"/>
                                          </p:to>
                                        </p:set>
                                        <p:animEffect transition="in" filter="fade">
                                          <p:cBhvr>
                                            <p:cTn id="17" dur="1000"/>
                                            <p:tgtEl>
                                              <p:spTgt spid="7"/>
                                            </p:tgtEl>
                                          </p:cBhvr>
                                        </p:animEffect>
                                        <p:anim calcmode="lin" valueType="num">
                                          <p:cBhvr>
                                            <p:cTn id="18" dur="1000" fill="hold"/>
                                            <p:tgtEl>
                                              <p:spTgt spid="7"/>
                                            </p:tgtEl>
                                            <p:attrNameLst>
                                              <p:attrName>ppt_x</p:attrName>
                                            </p:attrNameLst>
                                          </p:cBhvr>
                                          <p:tavLst>
                                            <p:tav tm="0">
                                              <p:val>
                                                <p:strVal val="#ppt_x"/>
                                              </p:val>
                                            </p:tav>
                                            <p:tav tm="100000">
                                              <p:val>
                                                <p:strVal val="#ppt_x"/>
                                              </p:val>
                                            </p:tav>
                                          </p:tavLst>
                                        </p:anim>
                                        <p:anim calcmode="lin" valueType="num">
                                          <p:cBhvr>
                                            <p:cTn id="19" dur="1000" fill="hold"/>
                                            <p:tgtEl>
                                              <p:spTgt spid="7"/>
                                            </p:tgtEl>
                                            <p:attrNameLst>
                                              <p:attrName>ppt_y</p:attrName>
                                            </p:attrNameLst>
                                          </p:cBhvr>
                                          <p:tavLst>
                                            <p:tav tm="0">
                                              <p:val>
                                                <p:strVal val="#ppt_y-.1"/>
                                              </p:val>
                                            </p:tav>
                                            <p:tav tm="100000">
                                              <p:val>
                                                <p:strVal val="#ppt_y"/>
                                              </p:val>
                                            </p:tav>
                                          </p:tavLst>
                                        </p:anim>
                                      </p:childTnLst>
                                    </p:cTn>
                                  </p:par>
                                  <p:par>
                                    <p:cTn id="20" presetID="2" presetClass="entr" presetSubtype="4" fill="hold" grpId="0" nodeType="withEffect">
                                      <p:stCondLst>
                                        <p:cond delay="800"/>
                                      </p:stCondLst>
                                      <p:childTnLst>
                                        <p:set>
                                          <p:cBhvr>
                                            <p:cTn id="21" dur="1" fill="hold">
                                              <p:stCondLst>
                                                <p:cond delay="0"/>
                                              </p:stCondLst>
                                            </p:cTn>
                                            <p:tgtEl>
                                              <p:spTgt spid="12"/>
                                            </p:tgtEl>
                                            <p:attrNameLst>
                                              <p:attrName>style.visibility</p:attrName>
                                            </p:attrNameLst>
                                          </p:cBhvr>
                                          <p:to>
                                            <p:strVal val="visible"/>
                                          </p:to>
                                        </p:set>
                                        <p:anim calcmode="lin" valueType="num">
                                          <p:cBhvr additive="base">
                                            <p:cTn id="22" dur="500" fill="hold"/>
                                            <p:tgtEl>
                                              <p:spTgt spid="12"/>
                                            </p:tgtEl>
                                            <p:attrNameLst>
                                              <p:attrName>ppt_x</p:attrName>
                                            </p:attrNameLst>
                                          </p:cBhvr>
                                          <p:tavLst>
                                            <p:tav tm="0">
                                              <p:val>
                                                <p:strVal val="#ppt_x"/>
                                              </p:val>
                                            </p:tav>
                                            <p:tav tm="100000">
                                              <p:val>
                                                <p:strVal val="#ppt_x"/>
                                              </p:val>
                                            </p:tav>
                                          </p:tavLst>
                                        </p:anim>
                                        <p:anim calcmode="lin" valueType="num">
                                          <p:cBhvr additive="base">
                                            <p:cTn id="23" dur="500" fill="hold"/>
                                            <p:tgtEl>
                                              <p:spTgt spid="12"/>
                                            </p:tgtEl>
                                            <p:attrNameLst>
                                              <p:attrName>ppt_y</p:attrName>
                                            </p:attrNameLst>
                                          </p:cBhvr>
                                          <p:tavLst>
                                            <p:tav tm="0">
                                              <p:val>
                                                <p:strVal val="1+#ppt_h/2"/>
                                              </p:val>
                                            </p:tav>
                                            <p:tav tm="100000">
                                              <p:val>
                                                <p:strVal val="#ppt_y"/>
                                              </p:val>
                                            </p:tav>
                                          </p:tavLst>
                                        </p:anim>
                                      </p:childTnLst>
                                    </p:cTn>
                                  </p:par>
                                  <p:par>
                                    <p:cTn id="24" presetID="37" presetClass="entr" presetSubtype="0" fill="hold" grpId="0" nodeType="withEffect">
                                      <p:stCondLst>
                                        <p:cond delay="800"/>
                                      </p:stCondLst>
                                      <p:childTnLst>
                                        <p:set>
                                          <p:cBhvr>
                                            <p:cTn id="25" dur="1" fill="hold">
                                              <p:stCondLst>
                                                <p:cond delay="0"/>
                                              </p:stCondLst>
                                            </p:cTn>
                                            <p:tgtEl>
                                              <p:spTgt spid="55"/>
                                            </p:tgtEl>
                                            <p:attrNameLst>
                                              <p:attrName>style.visibility</p:attrName>
                                            </p:attrNameLst>
                                          </p:cBhvr>
                                          <p:to>
                                            <p:strVal val="visible"/>
                                          </p:to>
                                        </p:set>
                                        <p:animEffect transition="in" filter="fade">
                                          <p:cBhvr>
                                            <p:cTn id="26" dur="1000"/>
                                            <p:tgtEl>
                                              <p:spTgt spid="55"/>
                                            </p:tgtEl>
                                          </p:cBhvr>
                                        </p:animEffect>
                                        <p:anim calcmode="lin" valueType="num">
                                          <p:cBhvr>
                                            <p:cTn id="27" dur="1000" fill="hold"/>
                                            <p:tgtEl>
                                              <p:spTgt spid="55"/>
                                            </p:tgtEl>
                                            <p:attrNameLst>
                                              <p:attrName>ppt_x</p:attrName>
                                            </p:attrNameLst>
                                          </p:cBhvr>
                                          <p:tavLst>
                                            <p:tav tm="0">
                                              <p:val>
                                                <p:strVal val="#ppt_x"/>
                                              </p:val>
                                            </p:tav>
                                            <p:tav tm="100000">
                                              <p:val>
                                                <p:strVal val="#ppt_x"/>
                                              </p:val>
                                            </p:tav>
                                          </p:tavLst>
                                        </p:anim>
                                        <p:anim calcmode="lin" valueType="num">
                                          <p:cBhvr>
                                            <p:cTn id="28" dur="900" decel="100000" fill="hold"/>
                                            <p:tgtEl>
                                              <p:spTgt spid="55"/>
                                            </p:tgtEl>
                                            <p:attrNameLst>
                                              <p:attrName>ppt_y</p:attrName>
                                            </p:attrNameLst>
                                          </p:cBhvr>
                                          <p:tavLst>
                                            <p:tav tm="0">
                                              <p:val>
                                                <p:strVal val="#ppt_y+1"/>
                                              </p:val>
                                            </p:tav>
                                            <p:tav tm="100000">
                                              <p:val>
                                                <p:strVal val="#ppt_y-.03"/>
                                              </p:val>
                                            </p:tav>
                                          </p:tavLst>
                                        </p:anim>
                                        <p:anim calcmode="lin" valueType="num">
                                          <p:cBhvr>
                                            <p:cTn id="29" dur="100" accel="100000" fill="hold">
                                              <p:stCondLst>
                                                <p:cond delay="900"/>
                                              </p:stCondLst>
                                            </p:cTn>
                                            <p:tgtEl>
                                              <p:spTgt spid="55"/>
                                            </p:tgtEl>
                                            <p:attrNameLst>
                                              <p:attrName>ppt_y</p:attrName>
                                            </p:attrNameLst>
                                          </p:cBhvr>
                                          <p:tavLst>
                                            <p:tav tm="0">
                                              <p:val>
                                                <p:strVal val="#ppt_y-.03"/>
                                              </p:val>
                                            </p:tav>
                                            <p:tav tm="100000">
                                              <p:val>
                                                <p:strVal val="#ppt_y"/>
                                              </p:val>
                                            </p:tav>
                                          </p:tavLst>
                                        </p:anim>
                                      </p:childTnLst>
                                    </p:cTn>
                                  </p:par>
                                  <p:par>
                                    <p:cTn id="30" presetID="41" presetClass="entr" presetSubtype="0" fill="hold" grpId="0" nodeType="withEffect">
                                      <p:stCondLst>
                                        <p:cond delay="1600"/>
                                      </p:stCondLst>
                                      <p:iterate type="lt">
                                        <p:tmPct val="10000"/>
                                      </p:iterate>
                                      <p:childTnLst>
                                        <p:set>
                                          <p:cBhvr>
                                            <p:cTn id="31" dur="1" fill="hold">
                                              <p:stCondLst>
                                                <p:cond delay="0"/>
                                              </p:stCondLst>
                                            </p:cTn>
                                            <p:tgtEl>
                                              <p:spTgt spid="23"/>
                                            </p:tgtEl>
                                            <p:attrNameLst>
                                              <p:attrName>style.visibility</p:attrName>
                                            </p:attrNameLst>
                                          </p:cBhvr>
                                          <p:to>
                                            <p:strVal val="visible"/>
                                          </p:to>
                                        </p:set>
                                        <p:anim calcmode="lin" valueType="num">
                                          <p:cBhvr>
                                            <p:cTn id="32" dur="500" fill="hold"/>
                                            <p:tgtEl>
                                              <p:spTgt spid="23"/>
                                            </p:tgtEl>
                                            <p:attrNameLst>
                                              <p:attrName>ppt_x</p:attrName>
                                            </p:attrNameLst>
                                          </p:cBhvr>
                                          <p:tavLst>
                                            <p:tav tm="0">
                                              <p:val>
                                                <p:strVal val="#ppt_x"/>
                                              </p:val>
                                            </p:tav>
                                            <p:tav tm="50000">
                                              <p:val>
                                                <p:strVal val="#ppt_x+.1"/>
                                              </p:val>
                                            </p:tav>
                                            <p:tav tm="100000">
                                              <p:val>
                                                <p:strVal val="#ppt_x"/>
                                              </p:val>
                                            </p:tav>
                                          </p:tavLst>
                                        </p:anim>
                                        <p:anim calcmode="lin" valueType="num">
                                          <p:cBhvr>
                                            <p:cTn id="33" dur="500" fill="hold"/>
                                            <p:tgtEl>
                                              <p:spTgt spid="23"/>
                                            </p:tgtEl>
                                            <p:attrNameLst>
                                              <p:attrName>ppt_y</p:attrName>
                                            </p:attrNameLst>
                                          </p:cBhvr>
                                          <p:tavLst>
                                            <p:tav tm="0">
                                              <p:val>
                                                <p:strVal val="#ppt_y"/>
                                              </p:val>
                                            </p:tav>
                                            <p:tav tm="100000">
                                              <p:val>
                                                <p:strVal val="#ppt_y"/>
                                              </p:val>
                                            </p:tav>
                                          </p:tavLst>
                                        </p:anim>
                                        <p:anim calcmode="lin" valueType="num">
                                          <p:cBhvr>
                                            <p:cTn id="34" dur="500" fill="hold"/>
                                            <p:tgtEl>
                                              <p:spTgt spid="23"/>
                                            </p:tgtEl>
                                            <p:attrNameLst>
                                              <p:attrName>ppt_h</p:attrName>
                                            </p:attrNameLst>
                                          </p:cBhvr>
                                          <p:tavLst>
                                            <p:tav tm="0">
                                              <p:val>
                                                <p:strVal val="#ppt_h/10"/>
                                              </p:val>
                                            </p:tav>
                                            <p:tav tm="50000">
                                              <p:val>
                                                <p:strVal val="#ppt_h+.01"/>
                                              </p:val>
                                            </p:tav>
                                            <p:tav tm="100000">
                                              <p:val>
                                                <p:strVal val="#ppt_h"/>
                                              </p:val>
                                            </p:tav>
                                          </p:tavLst>
                                        </p:anim>
                                        <p:anim calcmode="lin" valueType="num">
                                          <p:cBhvr>
                                            <p:cTn id="35" dur="500" fill="hold"/>
                                            <p:tgtEl>
                                              <p:spTgt spid="23"/>
                                            </p:tgtEl>
                                            <p:attrNameLst>
                                              <p:attrName>ppt_w</p:attrName>
                                            </p:attrNameLst>
                                          </p:cBhvr>
                                          <p:tavLst>
                                            <p:tav tm="0">
                                              <p:val>
                                                <p:strVal val="#ppt_w/10"/>
                                              </p:val>
                                            </p:tav>
                                            <p:tav tm="50000">
                                              <p:val>
                                                <p:strVal val="#ppt_w+.01"/>
                                              </p:val>
                                            </p:tav>
                                            <p:tav tm="100000">
                                              <p:val>
                                                <p:strVal val="#ppt_w"/>
                                              </p:val>
                                            </p:tav>
                                          </p:tavLst>
                                        </p:anim>
                                        <p:animEffect transition="in" filter="fade">
                                          <p:cBhvr>
                                            <p:cTn id="36" dur="500" tmFilter="0,0; .5, 1; 1, 1"/>
                                            <p:tgtEl>
                                              <p:spTgt spid="23"/>
                                            </p:tgtEl>
                                          </p:cBhvr>
                                        </p:animEffect>
                                      </p:childTnLst>
                                    </p:cTn>
                                  </p:par>
                                  <p:par>
                                    <p:cTn id="37" presetID="22" presetClass="entr" presetSubtype="8" fill="hold" nodeType="withEffect">
                                      <p:stCondLst>
                                        <p:cond delay="1900"/>
                                      </p:stCondLst>
                                      <p:childTnLst>
                                        <p:set>
                                          <p:cBhvr>
                                            <p:cTn id="38" dur="1" fill="hold">
                                              <p:stCondLst>
                                                <p:cond delay="0"/>
                                              </p:stCondLst>
                                            </p:cTn>
                                            <p:tgtEl>
                                              <p:spTgt spid="73"/>
                                            </p:tgtEl>
                                            <p:attrNameLst>
                                              <p:attrName>style.visibility</p:attrName>
                                            </p:attrNameLst>
                                          </p:cBhvr>
                                          <p:to>
                                            <p:strVal val="visible"/>
                                          </p:to>
                                        </p:set>
                                        <p:animEffect transition="in" filter="wipe(left)">
                                          <p:cBhvr>
                                            <p:cTn id="39" dur="500"/>
                                            <p:tgtEl>
                                              <p:spTgt spid="73"/>
                                            </p:tgtEl>
                                          </p:cBhvr>
                                        </p:animEffect>
                                      </p:childTnLst>
                                    </p:cTn>
                                  </p:par>
                                  <p:par>
                                    <p:cTn id="40" presetID="2" presetClass="entr" presetSubtype="2" fill="hold" grpId="0" nodeType="withEffect">
                                      <p:stCondLst>
                                        <p:cond delay="2200"/>
                                      </p:stCondLst>
                                      <p:childTnLst>
                                        <p:set>
                                          <p:cBhvr>
                                            <p:cTn id="41" dur="1" fill="hold">
                                              <p:stCondLst>
                                                <p:cond delay="0"/>
                                              </p:stCondLst>
                                            </p:cTn>
                                            <p:tgtEl>
                                              <p:spTgt spid="24"/>
                                            </p:tgtEl>
                                            <p:attrNameLst>
                                              <p:attrName>style.visibility</p:attrName>
                                            </p:attrNameLst>
                                          </p:cBhvr>
                                          <p:to>
                                            <p:strVal val="visible"/>
                                          </p:to>
                                        </p:set>
                                        <p:anim calcmode="lin" valueType="num">
                                          <p:cBhvr additive="base">
                                            <p:cTn id="42" dur="1000" fill="hold"/>
                                            <p:tgtEl>
                                              <p:spTgt spid="24"/>
                                            </p:tgtEl>
                                            <p:attrNameLst>
                                              <p:attrName>ppt_x</p:attrName>
                                            </p:attrNameLst>
                                          </p:cBhvr>
                                          <p:tavLst>
                                            <p:tav tm="0">
                                              <p:val>
                                                <p:strVal val="1+#ppt_w/2"/>
                                              </p:val>
                                            </p:tav>
                                            <p:tav tm="100000">
                                              <p:val>
                                                <p:strVal val="#ppt_x"/>
                                              </p:val>
                                            </p:tav>
                                          </p:tavLst>
                                        </p:anim>
                                        <p:anim calcmode="lin" valueType="num">
                                          <p:cBhvr additive="base">
                                            <p:cTn id="43" dur="1000" fill="hold"/>
                                            <p:tgtEl>
                                              <p:spTgt spid="24"/>
                                            </p:tgtEl>
                                            <p:attrNameLst>
                                              <p:attrName>ppt_y</p:attrName>
                                            </p:attrNameLst>
                                          </p:cBhvr>
                                          <p:tavLst>
                                            <p:tav tm="0">
                                              <p:val>
                                                <p:strVal val="#ppt_y"/>
                                              </p:val>
                                            </p:tav>
                                            <p:tav tm="100000">
                                              <p:val>
                                                <p:strVal val="#ppt_y"/>
                                              </p:val>
                                            </p:tav>
                                          </p:tavLst>
                                        </p:anim>
                                      </p:childTnLst>
                                    </p:cTn>
                                  </p:par>
                                  <p:par>
                                    <p:cTn id="44" presetID="2" presetClass="entr" presetSubtype="12" fill="hold" nodeType="withEffect">
                                      <p:stCondLst>
                                        <p:cond delay="2000"/>
                                      </p:stCondLst>
                                      <p:childTnLst>
                                        <p:set>
                                          <p:cBhvr>
                                            <p:cTn id="45" dur="1" fill="hold">
                                              <p:stCondLst>
                                                <p:cond delay="0"/>
                                              </p:stCondLst>
                                            </p:cTn>
                                            <p:tgtEl>
                                              <p:spTgt spid="66"/>
                                            </p:tgtEl>
                                            <p:attrNameLst>
                                              <p:attrName>style.visibility</p:attrName>
                                            </p:attrNameLst>
                                          </p:cBhvr>
                                          <p:to>
                                            <p:strVal val="visible"/>
                                          </p:to>
                                        </p:set>
                                        <p:anim calcmode="lin" valueType="num">
                                          <p:cBhvr additive="base">
                                            <p:cTn id="46" dur="500" fill="hold"/>
                                            <p:tgtEl>
                                              <p:spTgt spid="66"/>
                                            </p:tgtEl>
                                            <p:attrNameLst>
                                              <p:attrName>ppt_x</p:attrName>
                                            </p:attrNameLst>
                                          </p:cBhvr>
                                          <p:tavLst>
                                            <p:tav tm="0">
                                              <p:val>
                                                <p:strVal val="0-#ppt_w/2"/>
                                              </p:val>
                                            </p:tav>
                                            <p:tav tm="100000">
                                              <p:val>
                                                <p:strVal val="#ppt_x"/>
                                              </p:val>
                                            </p:tav>
                                          </p:tavLst>
                                        </p:anim>
                                        <p:anim calcmode="lin" valueType="num">
                                          <p:cBhvr additive="base">
                                            <p:cTn id="47" dur="500" fill="hold"/>
                                            <p:tgtEl>
                                              <p:spTgt spid="66"/>
                                            </p:tgtEl>
                                            <p:attrNameLst>
                                              <p:attrName>ppt_y</p:attrName>
                                            </p:attrNameLst>
                                          </p:cBhvr>
                                          <p:tavLst>
                                            <p:tav tm="0">
                                              <p:val>
                                                <p:strVal val="1+#ppt_h/2"/>
                                              </p:val>
                                            </p:tav>
                                            <p:tav tm="100000">
                                              <p:val>
                                                <p:strVal val="#ppt_y"/>
                                              </p:val>
                                            </p:tav>
                                          </p:tavLst>
                                        </p:anim>
                                      </p:childTnLst>
                                    </p:cTn>
                                  </p:par>
                                  <p:par>
                                    <p:cTn id="48" presetID="2" presetClass="entr" presetSubtype="3" fill="hold" nodeType="withEffect">
                                      <p:stCondLst>
                                        <p:cond delay="2000"/>
                                      </p:stCondLst>
                                      <p:childTnLst>
                                        <p:set>
                                          <p:cBhvr>
                                            <p:cTn id="49" dur="1" fill="hold">
                                              <p:stCondLst>
                                                <p:cond delay="0"/>
                                              </p:stCondLst>
                                            </p:cTn>
                                            <p:tgtEl>
                                              <p:spTgt spid="67"/>
                                            </p:tgtEl>
                                            <p:attrNameLst>
                                              <p:attrName>style.visibility</p:attrName>
                                            </p:attrNameLst>
                                          </p:cBhvr>
                                          <p:to>
                                            <p:strVal val="visible"/>
                                          </p:to>
                                        </p:set>
                                        <p:anim calcmode="lin" valueType="num">
                                          <p:cBhvr additive="base">
                                            <p:cTn id="50" dur="500" fill="hold"/>
                                            <p:tgtEl>
                                              <p:spTgt spid="67"/>
                                            </p:tgtEl>
                                            <p:attrNameLst>
                                              <p:attrName>ppt_x</p:attrName>
                                            </p:attrNameLst>
                                          </p:cBhvr>
                                          <p:tavLst>
                                            <p:tav tm="0">
                                              <p:val>
                                                <p:strVal val="1+#ppt_w/2"/>
                                              </p:val>
                                            </p:tav>
                                            <p:tav tm="100000">
                                              <p:val>
                                                <p:strVal val="#ppt_x"/>
                                              </p:val>
                                            </p:tav>
                                          </p:tavLst>
                                        </p:anim>
                                        <p:anim calcmode="lin" valueType="num">
                                          <p:cBhvr additive="base">
                                            <p:cTn id="51" dur="500" fill="hold"/>
                                            <p:tgtEl>
                                              <p:spTgt spid="67"/>
                                            </p:tgtEl>
                                            <p:attrNameLst>
                                              <p:attrName>ppt_y</p:attrName>
                                            </p:attrNameLst>
                                          </p:cBhvr>
                                          <p:tavLst>
                                            <p:tav tm="0">
                                              <p:val>
                                                <p:strVal val="0-#ppt_h/2"/>
                                              </p:val>
                                            </p:tav>
                                            <p:tav tm="100000">
                                              <p:val>
                                                <p:strVal val="#ppt_y"/>
                                              </p:val>
                                            </p:tav>
                                          </p:tavLst>
                                        </p:anim>
                                      </p:childTnLst>
                                    </p:cTn>
                                  </p:par>
                                  <p:par>
                                    <p:cTn id="52" presetID="2" presetClass="entr" presetSubtype="2" fill="hold" grpId="0" nodeType="withEffect">
                                      <p:stCondLst>
                                        <p:cond delay="2200"/>
                                      </p:stCondLst>
                                      <p:childTnLst>
                                        <p:set>
                                          <p:cBhvr>
                                            <p:cTn id="53" dur="1" fill="hold">
                                              <p:stCondLst>
                                                <p:cond delay="0"/>
                                              </p:stCondLst>
                                            </p:cTn>
                                            <p:tgtEl>
                                              <p:spTgt spid="15"/>
                                            </p:tgtEl>
                                            <p:attrNameLst>
                                              <p:attrName>style.visibility</p:attrName>
                                            </p:attrNameLst>
                                          </p:cBhvr>
                                          <p:to>
                                            <p:strVal val="visible"/>
                                          </p:to>
                                        </p:set>
                                        <p:anim calcmode="lin" valueType="num">
                                          <p:cBhvr additive="base">
                                            <p:cTn id="54" dur="1000" fill="hold"/>
                                            <p:tgtEl>
                                              <p:spTgt spid="15"/>
                                            </p:tgtEl>
                                            <p:attrNameLst>
                                              <p:attrName>ppt_x</p:attrName>
                                            </p:attrNameLst>
                                          </p:cBhvr>
                                          <p:tavLst>
                                            <p:tav tm="0">
                                              <p:val>
                                                <p:strVal val="1+#ppt_w/2"/>
                                              </p:val>
                                            </p:tav>
                                            <p:tav tm="100000">
                                              <p:val>
                                                <p:strVal val="#ppt_x"/>
                                              </p:val>
                                            </p:tav>
                                          </p:tavLst>
                                        </p:anim>
                                        <p:anim calcmode="lin" valueType="num">
                                          <p:cBhvr additive="base">
                                            <p:cTn id="55" dur="1000" fill="hold"/>
                                            <p:tgtEl>
                                              <p:spTgt spid="1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23" grpId="0"/>
          <p:bldP spid="24" grpId="0"/>
          <p:bldP spid="54" grpId="0" animBg="1"/>
          <p:bldP spid="36" grpId="0" animBg="1"/>
          <p:bldP spid="55" grpId="0"/>
          <p:bldP spid="15" grpId="0"/>
        </p:bldLst>
      </p:timing>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2" name="组合 51"/>
          <p:cNvGrpSpPr>
            <a:grpSpLocks noChangeAspect="1"/>
          </p:cNvGrpSpPr>
          <p:nvPr/>
        </p:nvGrpSpPr>
        <p:grpSpPr>
          <a:xfrm>
            <a:off x="320987" y="297838"/>
            <a:ext cx="561600" cy="561600"/>
            <a:chOff x="5210065" y="1693503"/>
            <a:chExt cx="855498" cy="855498"/>
          </a:xfrm>
        </p:grpSpPr>
        <p:sp>
          <p:nvSpPr>
            <p:cNvPr id="53" name="圆角矩形 52"/>
            <p:cNvSpPr/>
            <p:nvPr/>
          </p:nvSpPr>
          <p:spPr>
            <a:xfrm>
              <a:off x="5210065" y="1693503"/>
              <a:ext cx="855498" cy="855498"/>
            </a:xfrm>
            <a:prstGeom prst="roundRect">
              <a:avLst/>
            </a:prstGeom>
            <a:noFill/>
            <a:ln w="9525">
              <a:gradFill>
                <a:gsLst>
                  <a:gs pos="50000">
                    <a:schemeClr val="accent2"/>
                  </a:gs>
                  <a:gs pos="0">
                    <a:schemeClr val="accent1"/>
                  </a:gs>
                  <a:gs pos="100000">
                    <a:schemeClr val="accent3"/>
                  </a:gs>
                </a:gsLst>
                <a:lin ang="5400000" scaled="1"/>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cs typeface="+mn-ea"/>
                <a:sym typeface="+mn-lt"/>
              </a:endParaRPr>
            </a:p>
          </p:txBody>
        </p:sp>
        <p:grpSp>
          <p:nvGrpSpPr>
            <p:cNvPr id="54" name="组合 53"/>
            <p:cNvGrpSpPr>
              <a:grpSpLocks noChangeAspect="1"/>
            </p:cNvGrpSpPr>
            <p:nvPr/>
          </p:nvGrpSpPr>
          <p:grpSpPr>
            <a:xfrm>
              <a:off x="5383114" y="1903966"/>
              <a:ext cx="538409" cy="412662"/>
              <a:chOff x="5611813" y="1835150"/>
              <a:chExt cx="285750" cy="219076"/>
            </a:xfrm>
            <a:noFill/>
          </p:grpSpPr>
          <p:sp>
            <p:nvSpPr>
              <p:cNvPr id="55" name="Freeform 57"/>
              <p:cNvSpPr/>
              <p:nvPr/>
            </p:nvSpPr>
            <p:spPr bwMode="auto">
              <a:xfrm>
                <a:off x="5611813" y="2046288"/>
                <a:ext cx="285750" cy="7938"/>
              </a:xfrm>
              <a:custGeom>
                <a:avLst/>
                <a:gdLst>
                  <a:gd name="T0" fmla="*/ 2 w 76"/>
                  <a:gd name="T1" fmla="*/ 2 h 2"/>
                  <a:gd name="T2" fmla="*/ 0 w 76"/>
                  <a:gd name="T3" fmla="*/ 1 h 2"/>
                  <a:gd name="T4" fmla="*/ 2 w 76"/>
                  <a:gd name="T5" fmla="*/ 0 h 2"/>
                  <a:gd name="T6" fmla="*/ 75 w 76"/>
                  <a:gd name="T7" fmla="*/ 0 h 2"/>
                  <a:gd name="T8" fmla="*/ 76 w 76"/>
                  <a:gd name="T9" fmla="*/ 1 h 2"/>
                  <a:gd name="T10" fmla="*/ 75 w 76"/>
                  <a:gd name="T11" fmla="*/ 2 h 2"/>
                  <a:gd name="T12" fmla="*/ 2 w 76"/>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76" h="2">
                    <a:moveTo>
                      <a:pt x="2" y="2"/>
                    </a:moveTo>
                    <a:cubicBezTo>
                      <a:pt x="1" y="2"/>
                      <a:pt x="0" y="2"/>
                      <a:pt x="0" y="1"/>
                    </a:cubicBezTo>
                    <a:cubicBezTo>
                      <a:pt x="0" y="0"/>
                      <a:pt x="1" y="0"/>
                      <a:pt x="2" y="0"/>
                    </a:cubicBezTo>
                    <a:cubicBezTo>
                      <a:pt x="75" y="0"/>
                      <a:pt x="75" y="0"/>
                      <a:pt x="75" y="0"/>
                    </a:cubicBezTo>
                    <a:cubicBezTo>
                      <a:pt x="75" y="0"/>
                      <a:pt x="76" y="0"/>
                      <a:pt x="76" y="1"/>
                    </a:cubicBezTo>
                    <a:cubicBezTo>
                      <a:pt x="76" y="2"/>
                      <a:pt x="75" y="2"/>
                      <a:pt x="75" y="2"/>
                    </a:cubicBezTo>
                    <a:lnTo>
                      <a:pt x="2" y="2"/>
                    </a:lnTo>
                    <a:close/>
                  </a:path>
                </a:pathLst>
              </a:custGeom>
              <a:gradFill>
                <a:gsLst>
                  <a:gs pos="47700">
                    <a:srgbClr val="F4DEBE"/>
                  </a:gs>
                  <a:gs pos="0">
                    <a:srgbClr val="D9A96A"/>
                  </a:gs>
                  <a:gs pos="100000">
                    <a:srgbClr val="F5E3C9"/>
                  </a:gs>
                </a:gsLst>
                <a:lin ang="5400000" scaled="0"/>
              </a:gradFill>
              <a:ln w="9525">
                <a:solidFill>
                  <a:schemeClr val="accent1"/>
                </a:solidFill>
              </a:ln>
              <a:effectLst>
                <a:outerShdw blurRad="508000" dist="596900" dir="3600000" sx="89000" sy="89000" algn="tl" rotWithShape="0">
                  <a:schemeClr val="bg1">
                    <a:lumMod val="50000"/>
                    <a:alpha val="2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1435" tIns="25718" rIns="51435" bIns="25718" numCol="1" spcCol="0" rtlCol="0" fromWordArt="0" anchor="ctr" anchorCtr="0" forceAA="0" compatLnSpc="1">
                <a:noAutofit/>
              </a:bodyPr>
              <a:lstStyle/>
              <a:p>
                <a:pPr algn="ctr">
                  <a:lnSpc>
                    <a:spcPct val="120000"/>
                  </a:lnSpc>
                </a:pPr>
                <a:endParaRPr lang="zh-CN" altLang="en-US" sz="1015" dirty="0">
                  <a:gradFill>
                    <a:gsLst>
                      <a:gs pos="47700">
                        <a:schemeClr val="accent2"/>
                      </a:gs>
                      <a:gs pos="0">
                        <a:schemeClr val="accent1"/>
                      </a:gs>
                      <a:gs pos="100000">
                        <a:schemeClr val="accent3"/>
                      </a:gs>
                    </a:gsLst>
                    <a:lin ang="5400000" scaled="0"/>
                  </a:gradFill>
                  <a:cs typeface="+mn-ea"/>
                  <a:sym typeface="+mn-lt"/>
                </a:endParaRPr>
              </a:p>
            </p:txBody>
          </p:sp>
          <p:sp>
            <p:nvSpPr>
              <p:cNvPr id="57" name="Rectangle 58"/>
              <p:cNvSpPr>
                <a:spLocks noChangeArrowheads="1"/>
              </p:cNvSpPr>
              <p:nvPr/>
            </p:nvSpPr>
            <p:spPr bwMode="auto">
              <a:xfrm>
                <a:off x="5648326" y="1884363"/>
                <a:ext cx="41275" cy="139700"/>
              </a:xfrm>
              <a:prstGeom prst="rect">
                <a:avLst/>
              </a:prstGeom>
              <a:gradFill>
                <a:gsLst>
                  <a:gs pos="47700">
                    <a:srgbClr val="F4DEBE"/>
                  </a:gs>
                  <a:gs pos="0">
                    <a:srgbClr val="D9A96A"/>
                  </a:gs>
                  <a:gs pos="100000">
                    <a:srgbClr val="F5E3C9"/>
                  </a:gs>
                </a:gsLst>
                <a:lin ang="5400000" scaled="0"/>
              </a:gradFill>
              <a:ln w="9525">
                <a:solidFill>
                  <a:schemeClr val="accent1"/>
                </a:solidFill>
              </a:ln>
              <a:effectLst>
                <a:outerShdw blurRad="508000" dist="596900" dir="3600000" sx="89000" sy="89000" algn="tl" rotWithShape="0">
                  <a:schemeClr val="bg1">
                    <a:lumMod val="50000"/>
                    <a:alpha val="2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1435" tIns="25718" rIns="51435" bIns="25718" numCol="1" spcCol="0" rtlCol="0" fromWordArt="0" anchor="ctr" anchorCtr="0" forceAA="0" compatLnSpc="1">
                <a:noAutofit/>
              </a:bodyPr>
              <a:lstStyle/>
              <a:p>
                <a:pPr algn="ctr">
                  <a:lnSpc>
                    <a:spcPct val="120000"/>
                  </a:lnSpc>
                </a:pPr>
                <a:endParaRPr lang="zh-CN" altLang="en-US" sz="1015" dirty="0">
                  <a:gradFill>
                    <a:gsLst>
                      <a:gs pos="47700">
                        <a:schemeClr val="accent2"/>
                      </a:gs>
                      <a:gs pos="0">
                        <a:schemeClr val="accent1"/>
                      </a:gs>
                      <a:gs pos="100000">
                        <a:schemeClr val="accent3"/>
                      </a:gs>
                    </a:gsLst>
                    <a:lin ang="5400000" scaled="0"/>
                  </a:gradFill>
                  <a:cs typeface="+mn-ea"/>
                  <a:sym typeface="+mn-lt"/>
                </a:endParaRPr>
              </a:p>
            </p:txBody>
          </p:sp>
          <p:sp>
            <p:nvSpPr>
              <p:cNvPr id="59" name="Rectangle 59"/>
              <p:cNvSpPr>
                <a:spLocks noChangeArrowheads="1"/>
              </p:cNvSpPr>
              <p:nvPr/>
            </p:nvSpPr>
            <p:spPr bwMode="auto">
              <a:xfrm>
                <a:off x="5708651" y="1835150"/>
                <a:ext cx="41275" cy="188913"/>
              </a:xfrm>
              <a:prstGeom prst="rect">
                <a:avLst/>
              </a:prstGeom>
              <a:gradFill>
                <a:gsLst>
                  <a:gs pos="47700">
                    <a:srgbClr val="F4DEBE"/>
                  </a:gs>
                  <a:gs pos="0">
                    <a:srgbClr val="D9A96A"/>
                  </a:gs>
                  <a:gs pos="100000">
                    <a:srgbClr val="F5E3C9"/>
                  </a:gs>
                </a:gsLst>
                <a:lin ang="5400000" scaled="0"/>
              </a:gradFill>
              <a:ln w="9525">
                <a:solidFill>
                  <a:schemeClr val="accent1"/>
                </a:solidFill>
              </a:ln>
              <a:effectLst>
                <a:outerShdw blurRad="508000" dist="596900" dir="3600000" sx="89000" sy="89000" algn="tl" rotWithShape="0">
                  <a:schemeClr val="bg1">
                    <a:lumMod val="50000"/>
                    <a:alpha val="2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1435" tIns="25718" rIns="51435" bIns="25718" numCol="1" spcCol="0" rtlCol="0" fromWordArt="0" anchor="ctr" anchorCtr="0" forceAA="0" compatLnSpc="1">
                <a:noAutofit/>
              </a:bodyPr>
              <a:lstStyle/>
              <a:p>
                <a:pPr algn="ctr">
                  <a:lnSpc>
                    <a:spcPct val="120000"/>
                  </a:lnSpc>
                </a:pPr>
                <a:endParaRPr lang="zh-CN" altLang="en-US" sz="1015" dirty="0">
                  <a:gradFill>
                    <a:gsLst>
                      <a:gs pos="47700">
                        <a:schemeClr val="accent2"/>
                      </a:gs>
                      <a:gs pos="0">
                        <a:schemeClr val="accent1"/>
                      </a:gs>
                      <a:gs pos="100000">
                        <a:schemeClr val="accent3"/>
                      </a:gs>
                    </a:gsLst>
                    <a:lin ang="5400000" scaled="0"/>
                  </a:gradFill>
                  <a:cs typeface="+mn-ea"/>
                  <a:sym typeface="+mn-lt"/>
                </a:endParaRPr>
              </a:p>
            </p:txBody>
          </p:sp>
          <p:sp>
            <p:nvSpPr>
              <p:cNvPr id="60" name="Rectangle 60"/>
              <p:cNvSpPr>
                <a:spLocks noChangeArrowheads="1"/>
              </p:cNvSpPr>
              <p:nvPr/>
            </p:nvSpPr>
            <p:spPr bwMode="auto">
              <a:xfrm>
                <a:off x="5765801" y="1895475"/>
                <a:ext cx="41275" cy="128588"/>
              </a:xfrm>
              <a:prstGeom prst="rect">
                <a:avLst/>
              </a:prstGeom>
              <a:gradFill>
                <a:gsLst>
                  <a:gs pos="47700">
                    <a:srgbClr val="F4DEBE"/>
                  </a:gs>
                  <a:gs pos="0">
                    <a:srgbClr val="D9A96A"/>
                  </a:gs>
                  <a:gs pos="100000">
                    <a:srgbClr val="F5E3C9"/>
                  </a:gs>
                </a:gsLst>
                <a:lin ang="5400000" scaled="0"/>
              </a:gradFill>
              <a:ln w="9525">
                <a:solidFill>
                  <a:schemeClr val="accent1"/>
                </a:solidFill>
              </a:ln>
              <a:effectLst>
                <a:outerShdw blurRad="508000" dist="596900" dir="3600000" sx="89000" sy="89000" algn="tl" rotWithShape="0">
                  <a:schemeClr val="bg1">
                    <a:lumMod val="50000"/>
                    <a:alpha val="2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1435" tIns="25718" rIns="51435" bIns="25718" numCol="1" spcCol="0" rtlCol="0" fromWordArt="0" anchor="ctr" anchorCtr="0" forceAA="0" compatLnSpc="1">
                <a:noAutofit/>
              </a:bodyPr>
              <a:lstStyle/>
              <a:p>
                <a:pPr algn="ctr">
                  <a:lnSpc>
                    <a:spcPct val="120000"/>
                  </a:lnSpc>
                </a:pPr>
                <a:endParaRPr lang="zh-CN" altLang="en-US" sz="1015" dirty="0">
                  <a:gradFill>
                    <a:gsLst>
                      <a:gs pos="47700">
                        <a:schemeClr val="accent2"/>
                      </a:gs>
                      <a:gs pos="0">
                        <a:schemeClr val="accent1"/>
                      </a:gs>
                      <a:gs pos="100000">
                        <a:schemeClr val="accent3"/>
                      </a:gs>
                    </a:gsLst>
                    <a:lin ang="5400000" scaled="0"/>
                  </a:gradFill>
                  <a:cs typeface="+mn-ea"/>
                  <a:sym typeface="+mn-lt"/>
                </a:endParaRPr>
              </a:p>
            </p:txBody>
          </p:sp>
          <p:sp>
            <p:nvSpPr>
              <p:cNvPr id="61" name="Rectangle 61"/>
              <p:cNvSpPr>
                <a:spLocks noChangeArrowheads="1"/>
              </p:cNvSpPr>
              <p:nvPr/>
            </p:nvSpPr>
            <p:spPr bwMode="auto">
              <a:xfrm>
                <a:off x="5829301" y="1936750"/>
                <a:ext cx="41275" cy="87313"/>
              </a:xfrm>
              <a:prstGeom prst="rect">
                <a:avLst/>
              </a:prstGeom>
              <a:gradFill>
                <a:gsLst>
                  <a:gs pos="47700">
                    <a:srgbClr val="F4DEBE"/>
                  </a:gs>
                  <a:gs pos="0">
                    <a:srgbClr val="D9A96A"/>
                  </a:gs>
                  <a:gs pos="100000">
                    <a:srgbClr val="F5E3C9"/>
                  </a:gs>
                </a:gsLst>
                <a:lin ang="5400000" scaled="0"/>
              </a:gradFill>
              <a:ln w="9525">
                <a:solidFill>
                  <a:schemeClr val="accent1"/>
                </a:solidFill>
              </a:ln>
              <a:effectLst>
                <a:outerShdw blurRad="508000" dist="596900" dir="3600000" sx="89000" sy="89000" algn="tl" rotWithShape="0">
                  <a:schemeClr val="bg1">
                    <a:lumMod val="50000"/>
                    <a:alpha val="2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1435" tIns="25718" rIns="51435" bIns="25718" numCol="1" spcCol="0" rtlCol="0" fromWordArt="0" anchor="ctr" anchorCtr="0" forceAA="0" compatLnSpc="1">
                <a:noAutofit/>
              </a:bodyPr>
              <a:lstStyle/>
              <a:p>
                <a:pPr algn="ctr">
                  <a:lnSpc>
                    <a:spcPct val="120000"/>
                  </a:lnSpc>
                </a:pPr>
                <a:endParaRPr lang="zh-CN" altLang="en-US" sz="1015" dirty="0">
                  <a:gradFill>
                    <a:gsLst>
                      <a:gs pos="47700">
                        <a:schemeClr val="accent2"/>
                      </a:gs>
                      <a:gs pos="0">
                        <a:schemeClr val="accent1"/>
                      </a:gs>
                      <a:gs pos="100000">
                        <a:schemeClr val="accent3"/>
                      </a:gs>
                    </a:gsLst>
                    <a:lin ang="5400000" scaled="0"/>
                  </a:gradFill>
                  <a:cs typeface="+mn-ea"/>
                  <a:sym typeface="+mn-lt"/>
                </a:endParaRPr>
              </a:p>
            </p:txBody>
          </p:sp>
        </p:grpSp>
      </p:grpSp>
      <p:cxnSp>
        <p:nvCxnSpPr>
          <p:cNvPr id="63" name="直接连接符 62"/>
          <p:cNvCxnSpPr/>
          <p:nvPr/>
        </p:nvCxnSpPr>
        <p:spPr>
          <a:xfrm>
            <a:off x="2771776" y="485775"/>
            <a:ext cx="1044575" cy="0"/>
          </a:xfrm>
          <a:prstGeom prst="line">
            <a:avLst/>
          </a:prstGeom>
          <a:ln>
            <a:solidFill>
              <a:schemeClr val="tx1">
                <a:lumMod val="85000"/>
                <a:lumOff val="15000"/>
              </a:schemeClr>
            </a:solidFill>
            <a:prstDash val="dash"/>
          </a:ln>
        </p:spPr>
        <p:style>
          <a:lnRef idx="1">
            <a:schemeClr val="accent1"/>
          </a:lnRef>
          <a:fillRef idx="0">
            <a:schemeClr val="accent1"/>
          </a:fillRef>
          <a:effectRef idx="0">
            <a:schemeClr val="accent1"/>
          </a:effectRef>
          <a:fontRef idx="minor">
            <a:schemeClr val="tx1"/>
          </a:fontRef>
        </p:style>
      </p:cxnSp>
      <p:sp>
        <p:nvSpPr>
          <p:cNvPr id="66" name="文本框 48"/>
          <p:cNvSpPr txBox="1">
            <a:spLocks noChangeArrowheads="1"/>
          </p:cNvSpPr>
          <p:nvPr/>
        </p:nvSpPr>
        <p:spPr bwMode="auto">
          <a:xfrm>
            <a:off x="1043608" y="267494"/>
            <a:ext cx="2160240" cy="4973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1300">
                <a:solidFill>
                  <a:schemeClr val="tx1"/>
                </a:solidFill>
                <a:latin typeface="Lao UI" panose="020B0502040204020203" pitchFamily="34" charset="0"/>
                <a:ea typeface="微软雅黑" panose="020B0503020204020204" pitchFamily="34" charset="-122"/>
              </a:defRPr>
            </a:lvl1pPr>
            <a:lvl2pPr marL="742950" indent="-285750">
              <a:defRPr sz="1300">
                <a:solidFill>
                  <a:schemeClr val="tx1"/>
                </a:solidFill>
                <a:latin typeface="Lao UI" panose="020B0502040204020203" pitchFamily="34" charset="0"/>
                <a:ea typeface="微软雅黑" panose="020B0503020204020204" pitchFamily="34" charset="-122"/>
              </a:defRPr>
            </a:lvl2pPr>
            <a:lvl3pPr marL="1143000" indent="-228600">
              <a:defRPr sz="1300">
                <a:solidFill>
                  <a:schemeClr val="tx1"/>
                </a:solidFill>
                <a:latin typeface="Lao UI" panose="020B0502040204020203" pitchFamily="34" charset="0"/>
                <a:ea typeface="微软雅黑" panose="020B0503020204020204" pitchFamily="34" charset="-122"/>
              </a:defRPr>
            </a:lvl3pPr>
            <a:lvl4pPr marL="1600200" indent="-228600">
              <a:defRPr sz="1300">
                <a:solidFill>
                  <a:schemeClr val="tx1"/>
                </a:solidFill>
                <a:latin typeface="Lao UI" panose="020B0502040204020203" pitchFamily="34" charset="0"/>
                <a:ea typeface="微软雅黑" panose="020B0503020204020204" pitchFamily="34" charset="-122"/>
              </a:defRPr>
            </a:lvl4pPr>
            <a:lvl5pPr marL="2057400" indent="-228600">
              <a:defRPr sz="1300">
                <a:solidFill>
                  <a:schemeClr val="tx1"/>
                </a:solidFill>
                <a:latin typeface="Lao UI" panose="020B0502040204020203" pitchFamily="34" charset="0"/>
                <a:ea typeface="微软雅黑" panose="020B0503020204020204" pitchFamily="34" charset="-122"/>
              </a:defRPr>
            </a:lvl5pPr>
            <a:lvl6pPr marL="2514600" indent="-228600" defTabSz="685800" fontAlgn="base">
              <a:spcBef>
                <a:spcPct val="0"/>
              </a:spcBef>
              <a:spcAft>
                <a:spcPct val="0"/>
              </a:spcAft>
              <a:defRPr sz="1300">
                <a:solidFill>
                  <a:schemeClr val="tx1"/>
                </a:solidFill>
                <a:latin typeface="Lao UI" panose="020B0502040204020203" pitchFamily="34" charset="0"/>
                <a:ea typeface="微软雅黑" panose="020B0503020204020204" pitchFamily="34" charset="-122"/>
              </a:defRPr>
            </a:lvl6pPr>
            <a:lvl7pPr marL="2971800" indent="-228600" defTabSz="685800" fontAlgn="base">
              <a:spcBef>
                <a:spcPct val="0"/>
              </a:spcBef>
              <a:spcAft>
                <a:spcPct val="0"/>
              </a:spcAft>
              <a:defRPr sz="1300">
                <a:solidFill>
                  <a:schemeClr val="tx1"/>
                </a:solidFill>
                <a:latin typeface="Lao UI" panose="020B0502040204020203" pitchFamily="34" charset="0"/>
                <a:ea typeface="微软雅黑" panose="020B0503020204020204" pitchFamily="34" charset="-122"/>
              </a:defRPr>
            </a:lvl7pPr>
            <a:lvl8pPr marL="3429000" indent="-228600" defTabSz="685800" fontAlgn="base">
              <a:spcBef>
                <a:spcPct val="0"/>
              </a:spcBef>
              <a:spcAft>
                <a:spcPct val="0"/>
              </a:spcAft>
              <a:defRPr sz="1300">
                <a:solidFill>
                  <a:schemeClr val="tx1"/>
                </a:solidFill>
                <a:latin typeface="Lao UI" panose="020B0502040204020203" pitchFamily="34" charset="0"/>
                <a:ea typeface="微软雅黑" panose="020B0503020204020204" pitchFamily="34" charset="-122"/>
              </a:defRPr>
            </a:lvl8pPr>
            <a:lvl9pPr marL="3886200" indent="-228600" defTabSz="685800" fontAlgn="base">
              <a:spcBef>
                <a:spcPct val="0"/>
              </a:spcBef>
              <a:spcAft>
                <a:spcPct val="0"/>
              </a:spcAft>
              <a:defRPr sz="1300">
                <a:solidFill>
                  <a:schemeClr val="tx1"/>
                </a:solidFill>
                <a:latin typeface="Lao UI" panose="020B0502040204020203" pitchFamily="34" charset="0"/>
                <a:ea typeface="微软雅黑" panose="020B0503020204020204" pitchFamily="34" charset="-122"/>
              </a:defRPr>
            </a:lvl9pPr>
          </a:lstStyle>
          <a:p>
            <a:pPr>
              <a:lnSpc>
                <a:spcPct val="120000"/>
              </a:lnSpc>
              <a:defRPr/>
            </a:pPr>
            <a:r>
              <a:rPr lang="zh-CN" altLang="en-US" sz="2400" dirty="0">
                <a:gradFill>
                  <a:gsLst>
                    <a:gs pos="50000">
                      <a:schemeClr val="accent2"/>
                    </a:gs>
                    <a:gs pos="0">
                      <a:schemeClr val="accent1"/>
                    </a:gs>
                    <a:gs pos="100000">
                      <a:schemeClr val="accent3"/>
                    </a:gs>
                  </a:gsLst>
                  <a:lin ang="5400000" scaled="1"/>
                </a:gradFill>
                <a:latin typeface="+mn-lt"/>
                <a:ea typeface="+mn-ea"/>
                <a:cs typeface="+mn-ea"/>
                <a:sym typeface="+mn-lt"/>
              </a:rPr>
              <a:t>商业模式</a:t>
            </a:r>
          </a:p>
        </p:txBody>
      </p:sp>
      <p:sp>
        <p:nvSpPr>
          <p:cNvPr id="67" name="Content Placeholder 2"/>
          <p:cNvSpPr txBox="1"/>
          <p:nvPr/>
        </p:nvSpPr>
        <p:spPr>
          <a:xfrm>
            <a:off x="1050649" y="631206"/>
            <a:ext cx="1730071" cy="255587"/>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defTabSz="1087755">
              <a:lnSpc>
                <a:spcPct val="120000"/>
              </a:lnSpc>
              <a:spcBef>
                <a:spcPts val="0"/>
              </a:spcBef>
              <a:buNone/>
              <a:defRPr/>
            </a:pPr>
            <a:r>
              <a:rPr lang="zh-CN" altLang="en-US" sz="1000" dirty="0">
                <a:gradFill>
                  <a:gsLst>
                    <a:gs pos="50000">
                      <a:schemeClr val="accent2"/>
                    </a:gs>
                    <a:gs pos="0">
                      <a:schemeClr val="accent1"/>
                    </a:gs>
                    <a:gs pos="100000">
                      <a:schemeClr val="accent3"/>
                    </a:gs>
                  </a:gsLst>
                  <a:lin ang="5400000" scaled="1"/>
                </a:gradFill>
                <a:cs typeface="+mn-ea"/>
                <a:sym typeface="+mn-lt"/>
              </a:rPr>
              <a:t>此处添加文本详细介绍内容</a:t>
            </a:r>
            <a:endParaRPr lang="en-US" altLang="zh-CN" sz="1000" dirty="0">
              <a:gradFill>
                <a:gsLst>
                  <a:gs pos="50000">
                    <a:schemeClr val="accent2"/>
                  </a:gs>
                  <a:gs pos="0">
                    <a:schemeClr val="accent1"/>
                  </a:gs>
                  <a:gs pos="100000">
                    <a:schemeClr val="accent3"/>
                  </a:gs>
                </a:gsLst>
                <a:lin ang="5400000" scaled="1"/>
              </a:gradFill>
              <a:cs typeface="+mn-ea"/>
              <a:sym typeface="+mn-lt"/>
            </a:endParaRPr>
          </a:p>
        </p:txBody>
      </p:sp>
      <p:grpSp>
        <p:nvGrpSpPr>
          <p:cNvPr id="2" name="组合 1"/>
          <p:cNvGrpSpPr/>
          <p:nvPr/>
        </p:nvGrpSpPr>
        <p:grpSpPr>
          <a:xfrm>
            <a:off x="1667027" y="1414103"/>
            <a:ext cx="5562676" cy="2025717"/>
            <a:chOff x="1667027" y="1414103"/>
            <a:chExt cx="5562676" cy="2025717"/>
          </a:xfrm>
        </p:grpSpPr>
        <p:cxnSp>
          <p:nvCxnSpPr>
            <p:cNvPr id="68" name="Elbow Connector 49"/>
            <p:cNvCxnSpPr/>
            <p:nvPr/>
          </p:nvCxnSpPr>
          <p:spPr>
            <a:xfrm rot="10800000" flipV="1">
              <a:off x="3317177" y="1809237"/>
              <a:ext cx="584179" cy="490413"/>
            </a:xfrm>
            <a:prstGeom prst="bentConnector3">
              <a:avLst>
                <a:gd name="adj1" fmla="val 50000"/>
              </a:avLst>
            </a:prstGeom>
            <a:noFill/>
            <a:ln w="19050">
              <a:gradFill>
                <a:gsLst>
                  <a:gs pos="50000">
                    <a:srgbClr val="F4DEBE"/>
                  </a:gs>
                  <a:gs pos="0">
                    <a:srgbClr val="D9A96A"/>
                  </a:gs>
                  <a:gs pos="100000">
                    <a:srgbClr val="F5E3C9"/>
                  </a:gs>
                </a:gsLst>
                <a:lin ang="5400000" scaled="1"/>
              </a:gradFill>
              <a:prstDash val="sysDash"/>
              <a:headEnd type="oval" w="med" len="med"/>
              <a:tailEnd type="oval" w="med" len="med"/>
            </a:ln>
            <a:effectLst/>
          </p:spPr>
          <p:style>
            <a:lnRef idx="2">
              <a:schemeClr val="accent1">
                <a:shade val="50000"/>
              </a:schemeClr>
            </a:lnRef>
            <a:fillRef idx="1">
              <a:schemeClr val="accent1"/>
            </a:fillRef>
            <a:effectRef idx="0">
              <a:schemeClr val="accent1"/>
            </a:effectRef>
            <a:fontRef idx="minor">
              <a:schemeClr val="lt1"/>
            </a:fontRef>
          </p:style>
        </p:cxnSp>
        <p:cxnSp>
          <p:nvCxnSpPr>
            <p:cNvPr id="69" name="Elbow Connector 50"/>
            <p:cNvCxnSpPr>
              <a:stCxn id="75" idx="1"/>
            </p:cNvCxnSpPr>
            <p:nvPr/>
          </p:nvCxnSpPr>
          <p:spPr>
            <a:xfrm rot="10800000">
              <a:off x="3324115" y="2562255"/>
              <a:ext cx="591416" cy="487326"/>
            </a:xfrm>
            <a:prstGeom prst="bentConnector3">
              <a:avLst>
                <a:gd name="adj1" fmla="val 50000"/>
              </a:avLst>
            </a:prstGeom>
            <a:noFill/>
            <a:ln w="19050">
              <a:gradFill>
                <a:gsLst>
                  <a:gs pos="50000">
                    <a:srgbClr val="F4DEBE"/>
                  </a:gs>
                  <a:gs pos="0">
                    <a:srgbClr val="D9A96A"/>
                  </a:gs>
                  <a:gs pos="100000">
                    <a:srgbClr val="F5E3C9"/>
                  </a:gs>
                </a:gsLst>
                <a:lin ang="5400000" scaled="1"/>
              </a:gradFill>
              <a:prstDash val="sysDash"/>
              <a:headEnd type="oval" w="med" len="med"/>
              <a:tailEnd type="oval" w="med" len="med"/>
            </a:ln>
            <a:effectLst/>
          </p:spPr>
          <p:style>
            <a:lnRef idx="2">
              <a:schemeClr val="accent1">
                <a:shade val="50000"/>
              </a:schemeClr>
            </a:lnRef>
            <a:fillRef idx="1">
              <a:schemeClr val="accent1"/>
            </a:fillRef>
            <a:effectRef idx="0">
              <a:schemeClr val="accent1"/>
            </a:effectRef>
            <a:fontRef idx="minor">
              <a:schemeClr val="lt1"/>
            </a:fontRef>
          </p:style>
        </p:cxnSp>
        <p:cxnSp>
          <p:nvCxnSpPr>
            <p:cNvPr id="70" name="Elbow Connector 54"/>
            <p:cNvCxnSpPr>
              <a:stCxn id="73" idx="1"/>
              <a:endCxn id="77" idx="3"/>
            </p:cNvCxnSpPr>
            <p:nvPr/>
          </p:nvCxnSpPr>
          <p:spPr>
            <a:xfrm rot="10800000" flipV="1">
              <a:off x="3324113" y="2423093"/>
              <a:ext cx="591418" cy="3088"/>
            </a:xfrm>
            <a:prstGeom prst="bentConnector3">
              <a:avLst>
                <a:gd name="adj1" fmla="val 50000"/>
              </a:avLst>
            </a:prstGeom>
            <a:noFill/>
            <a:ln w="19050">
              <a:gradFill>
                <a:gsLst>
                  <a:gs pos="50000">
                    <a:srgbClr val="F4DEBE"/>
                  </a:gs>
                  <a:gs pos="0">
                    <a:srgbClr val="D9A96A"/>
                  </a:gs>
                  <a:gs pos="100000">
                    <a:srgbClr val="F5E3C9"/>
                  </a:gs>
                </a:gsLst>
                <a:lin ang="5400000" scaled="1"/>
              </a:gradFill>
              <a:prstDash val="sysDash"/>
              <a:headEnd type="oval" w="med" len="med"/>
              <a:tailEnd type="oval" w="med" len="med"/>
            </a:ln>
            <a:effectLst/>
          </p:spPr>
          <p:style>
            <a:lnRef idx="2">
              <a:schemeClr val="accent1">
                <a:shade val="50000"/>
              </a:schemeClr>
            </a:lnRef>
            <a:fillRef idx="1">
              <a:schemeClr val="accent1"/>
            </a:fillRef>
            <a:effectRef idx="0">
              <a:schemeClr val="accent1"/>
            </a:effectRef>
            <a:fontRef idx="minor">
              <a:schemeClr val="lt1"/>
            </a:fontRef>
          </p:style>
        </p:cxnSp>
        <p:sp>
          <p:nvSpPr>
            <p:cNvPr id="71" name="Rounded Rectangle 5"/>
            <p:cNvSpPr/>
            <p:nvPr/>
          </p:nvSpPr>
          <p:spPr>
            <a:xfrm>
              <a:off x="3915531" y="1582174"/>
              <a:ext cx="1361178" cy="428869"/>
            </a:xfrm>
            <a:prstGeom prst="roundRect">
              <a:avLst>
                <a:gd name="adj" fmla="val 7260"/>
              </a:avLst>
            </a:prstGeom>
            <a:gradFill>
              <a:gsLst>
                <a:gs pos="47700">
                  <a:srgbClr val="F4DEBE"/>
                </a:gs>
                <a:gs pos="0">
                  <a:srgbClr val="D9A96A"/>
                </a:gs>
                <a:gs pos="100000">
                  <a:srgbClr val="F5E3C9"/>
                </a:gs>
              </a:gsLst>
              <a:lin ang="5400000" scaled="0"/>
            </a:gradFill>
            <a:ln w="9525">
              <a:noFill/>
            </a:ln>
            <a:effectLst>
              <a:outerShdw blurRad="508000" dist="596900" dir="3600000" sx="89000" sy="89000" algn="tl" rotWithShape="0">
                <a:schemeClr val="bg1">
                  <a:lumMod val="50000"/>
                  <a:alpha val="2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68580" tIns="34291" rIns="68580" bIns="34291" numCol="1" spcCol="0" rtlCol="0" fromWordArt="0" anchor="ctr" anchorCtr="0" forceAA="0" compatLnSpc="1">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ct val="120000"/>
                </a:lnSpc>
              </a:pPr>
              <a:endParaRPr lang="bg-BG" sz="1100">
                <a:solidFill>
                  <a:srgbClr val="2C293D"/>
                </a:solidFill>
                <a:cs typeface="+mn-ea"/>
                <a:sym typeface="+mn-lt"/>
              </a:endParaRPr>
            </a:p>
          </p:txBody>
        </p:sp>
        <p:sp>
          <p:nvSpPr>
            <p:cNvPr id="72" name="Rectangle 11"/>
            <p:cNvSpPr/>
            <p:nvPr/>
          </p:nvSpPr>
          <p:spPr>
            <a:xfrm>
              <a:off x="3965171" y="1633771"/>
              <a:ext cx="1261894" cy="328558"/>
            </a:xfrm>
            <a:prstGeom prst="rect">
              <a:avLst/>
            </a:prstGeom>
            <a:noFill/>
          </p:spPr>
          <p:txBody>
            <a:bodyPr wrap="none" lIns="91445" tIns="45723" rIns="91445" bIns="45723">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20000"/>
                </a:lnSpc>
              </a:pPr>
              <a:r>
                <a:rPr lang="zh-CN" altLang="en-US" sz="1400" dirty="0">
                  <a:solidFill>
                    <a:srgbClr val="2C293D"/>
                  </a:solidFill>
                  <a:cs typeface="+mn-ea"/>
                  <a:sym typeface="+mn-lt"/>
                </a:rPr>
                <a:t>添加标题文字</a:t>
              </a:r>
              <a:endParaRPr lang="bg-BG" sz="1400" dirty="0">
                <a:solidFill>
                  <a:srgbClr val="2C293D"/>
                </a:solidFill>
                <a:cs typeface="+mn-ea"/>
                <a:sym typeface="+mn-lt"/>
              </a:endParaRPr>
            </a:p>
          </p:txBody>
        </p:sp>
        <p:sp>
          <p:nvSpPr>
            <p:cNvPr id="73" name="Rounded Rectangle 12"/>
            <p:cNvSpPr/>
            <p:nvPr/>
          </p:nvSpPr>
          <p:spPr>
            <a:xfrm>
              <a:off x="3915531" y="2208659"/>
              <a:ext cx="1361178" cy="428869"/>
            </a:xfrm>
            <a:prstGeom prst="roundRect">
              <a:avLst>
                <a:gd name="adj" fmla="val 7260"/>
              </a:avLst>
            </a:prstGeom>
            <a:gradFill>
              <a:gsLst>
                <a:gs pos="47700">
                  <a:srgbClr val="F4DEBE"/>
                </a:gs>
                <a:gs pos="0">
                  <a:srgbClr val="D9A96A"/>
                </a:gs>
                <a:gs pos="100000">
                  <a:srgbClr val="F5E3C9"/>
                </a:gs>
              </a:gsLst>
              <a:lin ang="5400000" scaled="0"/>
            </a:gradFill>
            <a:ln w="9525">
              <a:noFill/>
            </a:ln>
            <a:effectLst>
              <a:outerShdw blurRad="508000" dist="596900" dir="3600000" sx="89000" sy="89000" algn="tl" rotWithShape="0">
                <a:schemeClr val="bg1">
                  <a:lumMod val="50000"/>
                  <a:alpha val="2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68580" tIns="34291" rIns="68580" bIns="34291" numCol="1" spcCol="0" rtlCol="0" fromWordArt="0" anchor="ctr" anchorCtr="0" forceAA="0" compatLnSpc="1">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ct val="120000"/>
                </a:lnSpc>
              </a:pPr>
              <a:endParaRPr lang="bg-BG" sz="1100">
                <a:solidFill>
                  <a:srgbClr val="2C293D"/>
                </a:solidFill>
                <a:cs typeface="+mn-ea"/>
                <a:sym typeface="+mn-lt"/>
              </a:endParaRPr>
            </a:p>
          </p:txBody>
        </p:sp>
        <p:sp>
          <p:nvSpPr>
            <p:cNvPr id="74" name="Rectangle 13"/>
            <p:cNvSpPr/>
            <p:nvPr/>
          </p:nvSpPr>
          <p:spPr>
            <a:xfrm>
              <a:off x="3965173" y="2281735"/>
              <a:ext cx="1261894" cy="328558"/>
            </a:xfrm>
            <a:prstGeom prst="rect">
              <a:avLst/>
            </a:prstGeom>
            <a:noFill/>
          </p:spPr>
          <p:txBody>
            <a:bodyPr wrap="none" lIns="91445" tIns="45723" rIns="91445" bIns="45723">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20000"/>
                </a:lnSpc>
              </a:pPr>
              <a:r>
                <a:rPr lang="zh-CN" altLang="en-US" sz="1400" dirty="0">
                  <a:solidFill>
                    <a:srgbClr val="2C293D"/>
                  </a:solidFill>
                  <a:cs typeface="+mn-ea"/>
                  <a:sym typeface="+mn-lt"/>
                </a:rPr>
                <a:t>添加标题文字</a:t>
              </a:r>
              <a:endParaRPr lang="bg-BG" altLang="zh-CN" sz="1400" dirty="0">
                <a:solidFill>
                  <a:srgbClr val="2C293D"/>
                </a:solidFill>
                <a:cs typeface="+mn-ea"/>
                <a:sym typeface="+mn-lt"/>
              </a:endParaRPr>
            </a:p>
          </p:txBody>
        </p:sp>
        <p:sp>
          <p:nvSpPr>
            <p:cNvPr id="75" name="Rounded Rectangle 14"/>
            <p:cNvSpPr/>
            <p:nvPr/>
          </p:nvSpPr>
          <p:spPr>
            <a:xfrm>
              <a:off x="3915531" y="2835144"/>
              <a:ext cx="1361178" cy="428869"/>
            </a:xfrm>
            <a:prstGeom prst="roundRect">
              <a:avLst>
                <a:gd name="adj" fmla="val 7260"/>
              </a:avLst>
            </a:prstGeom>
            <a:gradFill>
              <a:gsLst>
                <a:gs pos="47700">
                  <a:srgbClr val="F4DEBE"/>
                </a:gs>
                <a:gs pos="0">
                  <a:srgbClr val="D9A96A"/>
                </a:gs>
                <a:gs pos="100000">
                  <a:srgbClr val="F5E3C9"/>
                </a:gs>
              </a:gsLst>
              <a:lin ang="5400000" scaled="0"/>
            </a:gradFill>
            <a:ln w="9525">
              <a:noFill/>
            </a:ln>
            <a:effectLst>
              <a:outerShdw blurRad="508000" dist="596900" dir="3600000" sx="89000" sy="89000" algn="tl" rotWithShape="0">
                <a:schemeClr val="bg1">
                  <a:lumMod val="50000"/>
                  <a:alpha val="2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68580" tIns="34291" rIns="68580" bIns="34291" numCol="1" spcCol="0" rtlCol="0" fromWordArt="0" anchor="ctr" anchorCtr="0" forceAA="0" compatLnSpc="1">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ct val="120000"/>
                </a:lnSpc>
              </a:pPr>
              <a:endParaRPr lang="bg-BG" sz="1100">
                <a:solidFill>
                  <a:srgbClr val="2C293D"/>
                </a:solidFill>
                <a:cs typeface="+mn-ea"/>
                <a:sym typeface="+mn-lt"/>
              </a:endParaRPr>
            </a:p>
          </p:txBody>
        </p:sp>
        <p:sp>
          <p:nvSpPr>
            <p:cNvPr id="76" name="Rectangle 15"/>
            <p:cNvSpPr/>
            <p:nvPr/>
          </p:nvSpPr>
          <p:spPr>
            <a:xfrm>
              <a:off x="3965173" y="2902850"/>
              <a:ext cx="1261894" cy="328558"/>
            </a:xfrm>
            <a:prstGeom prst="rect">
              <a:avLst/>
            </a:prstGeom>
            <a:noFill/>
          </p:spPr>
          <p:txBody>
            <a:bodyPr wrap="none" lIns="91445" tIns="45723" rIns="91445" bIns="45723">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20000"/>
                </a:lnSpc>
              </a:pPr>
              <a:r>
                <a:rPr lang="zh-CN" altLang="en-US" sz="1400" dirty="0">
                  <a:solidFill>
                    <a:srgbClr val="2C293D"/>
                  </a:solidFill>
                  <a:cs typeface="+mn-ea"/>
                  <a:sym typeface="+mn-lt"/>
                </a:rPr>
                <a:t>添加标题文字</a:t>
              </a:r>
              <a:endParaRPr lang="bg-BG" altLang="zh-CN" sz="1400" dirty="0">
                <a:solidFill>
                  <a:srgbClr val="2C293D"/>
                </a:solidFill>
                <a:cs typeface="+mn-ea"/>
                <a:sym typeface="+mn-lt"/>
              </a:endParaRPr>
            </a:p>
          </p:txBody>
        </p:sp>
        <p:sp>
          <p:nvSpPr>
            <p:cNvPr id="77" name="Rounded Rectangle 34"/>
            <p:cNvSpPr/>
            <p:nvPr/>
          </p:nvSpPr>
          <p:spPr>
            <a:xfrm>
              <a:off x="1667027" y="2161129"/>
              <a:ext cx="1657085" cy="530105"/>
            </a:xfrm>
            <a:prstGeom prst="roundRect">
              <a:avLst>
                <a:gd name="adj" fmla="val 7260"/>
              </a:avLst>
            </a:prstGeom>
            <a:gradFill>
              <a:gsLst>
                <a:gs pos="47700">
                  <a:srgbClr val="F4DEBE"/>
                </a:gs>
                <a:gs pos="0">
                  <a:srgbClr val="D9A96A"/>
                </a:gs>
                <a:gs pos="100000">
                  <a:srgbClr val="F5E3C9"/>
                </a:gs>
              </a:gsLst>
              <a:lin ang="5400000" scaled="0"/>
            </a:gradFill>
            <a:ln w="9525">
              <a:noFill/>
            </a:ln>
            <a:effectLst>
              <a:outerShdw blurRad="508000" dist="596900" dir="3600000" sx="89000" sy="89000" algn="tl" rotWithShape="0">
                <a:schemeClr val="bg1">
                  <a:lumMod val="50000"/>
                  <a:alpha val="2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68580" tIns="34291" rIns="68580" bIns="34291" numCol="1" spcCol="0" rtlCol="0" fromWordArt="0" anchor="ctr" anchorCtr="0" forceAA="0" compatLnSpc="1">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ct val="120000"/>
                </a:lnSpc>
              </a:pPr>
              <a:endParaRPr lang="bg-BG" sz="1100">
                <a:solidFill>
                  <a:srgbClr val="2C293D"/>
                </a:solidFill>
                <a:cs typeface="+mn-ea"/>
                <a:sym typeface="+mn-lt"/>
              </a:endParaRPr>
            </a:p>
          </p:txBody>
        </p:sp>
        <p:sp>
          <p:nvSpPr>
            <p:cNvPr id="79" name="Rectangle 35"/>
            <p:cNvSpPr/>
            <p:nvPr/>
          </p:nvSpPr>
          <p:spPr>
            <a:xfrm>
              <a:off x="1805185" y="2253813"/>
              <a:ext cx="1415782" cy="362349"/>
            </a:xfrm>
            <a:prstGeom prst="rect">
              <a:avLst/>
            </a:prstGeom>
            <a:noFill/>
          </p:spPr>
          <p:txBody>
            <a:bodyPr wrap="none" lIns="91445" tIns="45723" rIns="91445" bIns="45723">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20000"/>
                </a:lnSpc>
              </a:pPr>
              <a:r>
                <a:rPr lang="zh-CN" altLang="en-US" sz="1600" dirty="0">
                  <a:solidFill>
                    <a:srgbClr val="2C293D"/>
                  </a:solidFill>
                  <a:cs typeface="+mn-ea"/>
                  <a:sym typeface="+mn-lt"/>
                </a:rPr>
                <a:t>添加标题文字</a:t>
              </a:r>
              <a:endParaRPr lang="bg-BG" sz="1600" dirty="0">
                <a:solidFill>
                  <a:srgbClr val="2C293D"/>
                </a:solidFill>
                <a:cs typeface="+mn-ea"/>
                <a:sym typeface="+mn-lt"/>
              </a:endParaRPr>
            </a:p>
          </p:txBody>
        </p:sp>
        <p:sp>
          <p:nvSpPr>
            <p:cNvPr id="80" name="Rounded Rectangle 36"/>
            <p:cNvSpPr/>
            <p:nvPr/>
          </p:nvSpPr>
          <p:spPr>
            <a:xfrm>
              <a:off x="5868525" y="1414103"/>
              <a:ext cx="1361178" cy="303582"/>
            </a:xfrm>
            <a:prstGeom prst="roundRect">
              <a:avLst>
                <a:gd name="adj" fmla="val 7260"/>
              </a:avLst>
            </a:prstGeom>
            <a:gradFill>
              <a:gsLst>
                <a:gs pos="47700">
                  <a:srgbClr val="F4DEBE"/>
                </a:gs>
                <a:gs pos="0">
                  <a:srgbClr val="D9A96A"/>
                </a:gs>
                <a:gs pos="100000">
                  <a:srgbClr val="F5E3C9"/>
                </a:gs>
              </a:gsLst>
              <a:lin ang="5400000" scaled="0"/>
            </a:gradFill>
            <a:ln w="9525">
              <a:noFill/>
            </a:ln>
            <a:effectLst>
              <a:outerShdw blurRad="508000" dist="596900" dir="3600000" sx="89000" sy="89000" algn="tl" rotWithShape="0">
                <a:schemeClr val="bg1">
                  <a:lumMod val="50000"/>
                  <a:alpha val="2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68580" tIns="34291" rIns="68580" bIns="34291" numCol="1" spcCol="0" rtlCol="0" fromWordArt="0" anchor="ctr" anchorCtr="0" forceAA="0" compatLnSpc="1">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ct val="120000"/>
                </a:lnSpc>
              </a:pPr>
              <a:endParaRPr lang="bg-BG" sz="1100">
                <a:solidFill>
                  <a:srgbClr val="2C293D"/>
                </a:solidFill>
                <a:cs typeface="+mn-ea"/>
                <a:sym typeface="+mn-lt"/>
              </a:endParaRPr>
            </a:p>
          </p:txBody>
        </p:sp>
        <p:sp>
          <p:nvSpPr>
            <p:cNvPr id="81" name="Rectangle 37"/>
            <p:cNvSpPr/>
            <p:nvPr/>
          </p:nvSpPr>
          <p:spPr>
            <a:xfrm>
              <a:off x="5995111" y="1442182"/>
              <a:ext cx="1108006" cy="294830"/>
            </a:xfrm>
            <a:prstGeom prst="rect">
              <a:avLst/>
            </a:prstGeom>
            <a:noFill/>
          </p:spPr>
          <p:txBody>
            <a:bodyPr wrap="none" lIns="91445" tIns="45723" rIns="91445" bIns="45723">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20000"/>
                </a:lnSpc>
              </a:pPr>
              <a:r>
                <a:rPr lang="zh-CN" altLang="en-US" sz="1200" dirty="0">
                  <a:solidFill>
                    <a:srgbClr val="2C293D"/>
                  </a:solidFill>
                  <a:cs typeface="+mn-ea"/>
                  <a:sym typeface="+mn-lt"/>
                </a:rPr>
                <a:t>添加标题文字</a:t>
              </a:r>
              <a:endParaRPr lang="bg-BG" altLang="zh-CN" sz="1200" dirty="0">
                <a:solidFill>
                  <a:srgbClr val="2C293D"/>
                </a:solidFill>
                <a:cs typeface="+mn-ea"/>
                <a:sym typeface="+mn-lt"/>
              </a:endParaRPr>
            </a:p>
          </p:txBody>
        </p:sp>
        <p:sp>
          <p:nvSpPr>
            <p:cNvPr id="82" name="Rounded Rectangle 41"/>
            <p:cNvSpPr/>
            <p:nvPr/>
          </p:nvSpPr>
          <p:spPr>
            <a:xfrm>
              <a:off x="5868525" y="1873774"/>
              <a:ext cx="1361178" cy="303583"/>
            </a:xfrm>
            <a:prstGeom prst="roundRect">
              <a:avLst>
                <a:gd name="adj" fmla="val 7260"/>
              </a:avLst>
            </a:prstGeom>
            <a:gradFill>
              <a:gsLst>
                <a:gs pos="47700">
                  <a:srgbClr val="F4DEBE"/>
                </a:gs>
                <a:gs pos="0">
                  <a:srgbClr val="D9A96A"/>
                </a:gs>
                <a:gs pos="100000">
                  <a:srgbClr val="F5E3C9"/>
                </a:gs>
              </a:gsLst>
              <a:lin ang="5400000" scaled="0"/>
            </a:gradFill>
            <a:ln w="9525">
              <a:noFill/>
            </a:ln>
            <a:effectLst>
              <a:outerShdw blurRad="508000" dist="596900" dir="3600000" sx="89000" sy="89000" algn="tl" rotWithShape="0">
                <a:schemeClr val="bg1">
                  <a:lumMod val="50000"/>
                  <a:alpha val="2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68580" tIns="34291" rIns="68580" bIns="34291" numCol="1" spcCol="0" rtlCol="0" fromWordArt="0" anchor="ctr" anchorCtr="0" forceAA="0" compatLnSpc="1">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ct val="120000"/>
                </a:lnSpc>
              </a:pPr>
              <a:endParaRPr lang="bg-BG" sz="1100">
                <a:solidFill>
                  <a:srgbClr val="2C293D"/>
                </a:solidFill>
                <a:cs typeface="+mn-ea"/>
                <a:sym typeface="+mn-lt"/>
              </a:endParaRPr>
            </a:p>
          </p:txBody>
        </p:sp>
        <p:sp>
          <p:nvSpPr>
            <p:cNvPr id="84" name="Rectangle 42"/>
            <p:cNvSpPr/>
            <p:nvPr/>
          </p:nvSpPr>
          <p:spPr>
            <a:xfrm>
              <a:off x="5995111" y="1901854"/>
              <a:ext cx="1108006" cy="294830"/>
            </a:xfrm>
            <a:prstGeom prst="rect">
              <a:avLst/>
            </a:prstGeom>
            <a:noFill/>
          </p:spPr>
          <p:txBody>
            <a:bodyPr wrap="none" lIns="91445" tIns="45723" rIns="91445" bIns="45723">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20000"/>
                </a:lnSpc>
              </a:pPr>
              <a:r>
                <a:rPr lang="zh-CN" altLang="en-US" sz="1200" dirty="0">
                  <a:solidFill>
                    <a:srgbClr val="2C293D"/>
                  </a:solidFill>
                  <a:cs typeface="+mn-ea"/>
                  <a:sym typeface="+mn-lt"/>
                </a:rPr>
                <a:t>添加标题文字</a:t>
              </a:r>
              <a:endParaRPr lang="bg-BG" altLang="zh-CN" sz="1200" dirty="0">
                <a:solidFill>
                  <a:srgbClr val="2C293D"/>
                </a:solidFill>
                <a:cs typeface="+mn-ea"/>
                <a:sym typeface="+mn-lt"/>
              </a:endParaRPr>
            </a:p>
          </p:txBody>
        </p:sp>
        <p:sp>
          <p:nvSpPr>
            <p:cNvPr id="85" name="Rounded Rectangle 44"/>
            <p:cNvSpPr/>
            <p:nvPr/>
          </p:nvSpPr>
          <p:spPr>
            <a:xfrm>
              <a:off x="5868525" y="2657241"/>
              <a:ext cx="1361178" cy="303582"/>
            </a:xfrm>
            <a:prstGeom prst="roundRect">
              <a:avLst>
                <a:gd name="adj" fmla="val 7260"/>
              </a:avLst>
            </a:prstGeom>
            <a:gradFill>
              <a:gsLst>
                <a:gs pos="47700">
                  <a:srgbClr val="F4DEBE"/>
                </a:gs>
                <a:gs pos="0">
                  <a:srgbClr val="D9A96A"/>
                </a:gs>
                <a:gs pos="100000">
                  <a:srgbClr val="F5E3C9"/>
                </a:gs>
              </a:gsLst>
              <a:lin ang="5400000" scaled="0"/>
            </a:gradFill>
            <a:ln w="9525">
              <a:noFill/>
            </a:ln>
            <a:effectLst>
              <a:outerShdw blurRad="508000" dist="596900" dir="3600000" sx="89000" sy="89000" algn="tl" rotWithShape="0">
                <a:schemeClr val="bg1">
                  <a:lumMod val="50000"/>
                  <a:alpha val="2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68580" tIns="34291" rIns="68580" bIns="34291" numCol="1" spcCol="0" rtlCol="0" fromWordArt="0" anchor="ctr" anchorCtr="0" forceAA="0" compatLnSpc="1">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ct val="120000"/>
                </a:lnSpc>
              </a:pPr>
              <a:endParaRPr lang="bg-BG" sz="1100">
                <a:solidFill>
                  <a:srgbClr val="2C293D"/>
                </a:solidFill>
                <a:cs typeface="+mn-ea"/>
                <a:sym typeface="+mn-lt"/>
              </a:endParaRPr>
            </a:p>
          </p:txBody>
        </p:sp>
        <p:sp>
          <p:nvSpPr>
            <p:cNvPr id="86" name="Rectangle 45"/>
            <p:cNvSpPr/>
            <p:nvPr/>
          </p:nvSpPr>
          <p:spPr>
            <a:xfrm>
              <a:off x="5995112" y="2685321"/>
              <a:ext cx="1108006" cy="294830"/>
            </a:xfrm>
            <a:prstGeom prst="rect">
              <a:avLst/>
            </a:prstGeom>
            <a:noFill/>
          </p:spPr>
          <p:txBody>
            <a:bodyPr wrap="none" lIns="91445" tIns="45723" rIns="91445" bIns="45723">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20000"/>
                </a:lnSpc>
              </a:pPr>
              <a:r>
                <a:rPr lang="zh-CN" altLang="en-US" sz="1200" dirty="0">
                  <a:solidFill>
                    <a:srgbClr val="2C293D"/>
                  </a:solidFill>
                  <a:cs typeface="+mn-ea"/>
                  <a:sym typeface="+mn-lt"/>
                </a:rPr>
                <a:t>添加标题文字</a:t>
              </a:r>
              <a:endParaRPr lang="bg-BG" altLang="zh-CN" sz="1200" dirty="0">
                <a:solidFill>
                  <a:srgbClr val="2C293D"/>
                </a:solidFill>
                <a:cs typeface="+mn-ea"/>
                <a:sym typeface="+mn-lt"/>
              </a:endParaRPr>
            </a:p>
          </p:txBody>
        </p:sp>
        <p:sp>
          <p:nvSpPr>
            <p:cNvPr id="87" name="Rounded Rectangle 47"/>
            <p:cNvSpPr/>
            <p:nvPr/>
          </p:nvSpPr>
          <p:spPr>
            <a:xfrm>
              <a:off x="5868525" y="3116910"/>
              <a:ext cx="1361178" cy="303582"/>
            </a:xfrm>
            <a:prstGeom prst="roundRect">
              <a:avLst>
                <a:gd name="adj" fmla="val 7260"/>
              </a:avLst>
            </a:prstGeom>
            <a:gradFill>
              <a:gsLst>
                <a:gs pos="47700">
                  <a:srgbClr val="F4DEBE"/>
                </a:gs>
                <a:gs pos="0">
                  <a:srgbClr val="D9A96A"/>
                </a:gs>
                <a:gs pos="100000">
                  <a:srgbClr val="F5E3C9"/>
                </a:gs>
              </a:gsLst>
              <a:lin ang="5400000" scaled="0"/>
            </a:gradFill>
            <a:ln w="9525">
              <a:noFill/>
            </a:ln>
            <a:effectLst>
              <a:outerShdw blurRad="508000" dist="596900" dir="3600000" sx="89000" sy="89000" algn="tl" rotWithShape="0">
                <a:schemeClr val="bg1">
                  <a:lumMod val="50000"/>
                  <a:alpha val="2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68580" tIns="34291" rIns="68580" bIns="34291" numCol="1" spcCol="0" rtlCol="0" fromWordArt="0" anchor="ctr" anchorCtr="0" forceAA="0" compatLnSpc="1">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ct val="120000"/>
                </a:lnSpc>
              </a:pPr>
              <a:endParaRPr lang="bg-BG" sz="1100">
                <a:solidFill>
                  <a:srgbClr val="2C293D"/>
                </a:solidFill>
                <a:cs typeface="+mn-ea"/>
                <a:sym typeface="+mn-lt"/>
              </a:endParaRPr>
            </a:p>
          </p:txBody>
        </p:sp>
        <p:sp>
          <p:nvSpPr>
            <p:cNvPr id="88" name="Rectangle 48"/>
            <p:cNvSpPr/>
            <p:nvPr/>
          </p:nvSpPr>
          <p:spPr>
            <a:xfrm>
              <a:off x="5995111" y="3144990"/>
              <a:ext cx="1108006" cy="294830"/>
            </a:xfrm>
            <a:prstGeom prst="rect">
              <a:avLst/>
            </a:prstGeom>
            <a:noFill/>
          </p:spPr>
          <p:txBody>
            <a:bodyPr wrap="none" lIns="91445" tIns="45723" rIns="91445" bIns="45723">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20000"/>
                </a:lnSpc>
              </a:pPr>
              <a:r>
                <a:rPr lang="zh-CN" altLang="en-US" sz="1200" dirty="0">
                  <a:solidFill>
                    <a:srgbClr val="2C293D"/>
                  </a:solidFill>
                  <a:cs typeface="+mn-ea"/>
                  <a:sym typeface="+mn-lt"/>
                </a:rPr>
                <a:t>添加标题文字</a:t>
              </a:r>
              <a:endParaRPr lang="bg-BG" altLang="zh-CN" sz="1200" dirty="0">
                <a:solidFill>
                  <a:srgbClr val="2C293D"/>
                </a:solidFill>
                <a:cs typeface="+mn-ea"/>
                <a:sym typeface="+mn-lt"/>
              </a:endParaRPr>
            </a:p>
          </p:txBody>
        </p:sp>
        <p:cxnSp>
          <p:nvCxnSpPr>
            <p:cNvPr id="89" name="Elbow Connector 56"/>
            <p:cNvCxnSpPr>
              <a:stCxn id="80" idx="1"/>
              <a:endCxn id="71" idx="3"/>
            </p:cNvCxnSpPr>
            <p:nvPr/>
          </p:nvCxnSpPr>
          <p:spPr>
            <a:xfrm rot="10800000" flipV="1">
              <a:off x="5276709" y="1565894"/>
              <a:ext cx="591817" cy="230715"/>
            </a:xfrm>
            <a:prstGeom prst="bentConnector3">
              <a:avLst>
                <a:gd name="adj1" fmla="val 50000"/>
              </a:avLst>
            </a:prstGeom>
            <a:noFill/>
            <a:ln w="19050">
              <a:gradFill>
                <a:gsLst>
                  <a:gs pos="50000">
                    <a:srgbClr val="F4DEBE"/>
                  </a:gs>
                  <a:gs pos="0">
                    <a:srgbClr val="D9A96A"/>
                  </a:gs>
                  <a:gs pos="100000">
                    <a:srgbClr val="F5E3C9"/>
                  </a:gs>
                </a:gsLst>
                <a:lin ang="5400000" scaled="1"/>
              </a:gradFill>
              <a:prstDash val="sysDash"/>
              <a:headEnd type="oval" w="med" len="med"/>
              <a:tailEnd type="oval" w="med" len="med"/>
            </a:ln>
            <a:effectLst/>
          </p:spPr>
          <p:style>
            <a:lnRef idx="2">
              <a:schemeClr val="accent1">
                <a:shade val="50000"/>
              </a:schemeClr>
            </a:lnRef>
            <a:fillRef idx="1">
              <a:schemeClr val="accent1"/>
            </a:fillRef>
            <a:effectRef idx="0">
              <a:schemeClr val="accent1"/>
            </a:effectRef>
            <a:fontRef idx="minor">
              <a:schemeClr val="lt1"/>
            </a:fontRef>
          </p:style>
        </p:cxnSp>
        <p:cxnSp>
          <p:nvCxnSpPr>
            <p:cNvPr id="90" name="Elbow Connector 59"/>
            <p:cNvCxnSpPr>
              <a:stCxn id="82" idx="1"/>
              <a:endCxn id="71" idx="3"/>
            </p:cNvCxnSpPr>
            <p:nvPr/>
          </p:nvCxnSpPr>
          <p:spPr>
            <a:xfrm rot="10800000">
              <a:off x="5276709" y="1796610"/>
              <a:ext cx="591817" cy="228954"/>
            </a:xfrm>
            <a:prstGeom prst="bentConnector3">
              <a:avLst>
                <a:gd name="adj1" fmla="val 50000"/>
              </a:avLst>
            </a:prstGeom>
            <a:noFill/>
            <a:ln w="19050">
              <a:gradFill>
                <a:gsLst>
                  <a:gs pos="50000">
                    <a:srgbClr val="F4DEBE"/>
                  </a:gs>
                  <a:gs pos="0">
                    <a:srgbClr val="D9A96A"/>
                  </a:gs>
                  <a:gs pos="100000">
                    <a:srgbClr val="F5E3C9"/>
                  </a:gs>
                </a:gsLst>
                <a:lin ang="5400000" scaled="1"/>
              </a:gradFill>
              <a:prstDash val="sysDash"/>
              <a:headEnd type="oval" w="med" len="med"/>
              <a:tailEnd type="oval" w="med" len="med"/>
            </a:ln>
            <a:effectLst/>
          </p:spPr>
          <p:style>
            <a:lnRef idx="2">
              <a:schemeClr val="accent1">
                <a:shade val="50000"/>
              </a:schemeClr>
            </a:lnRef>
            <a:fillRef idx="1">
              <a:schemeClr val="accent1"/>
            </a:fillRef>
            <a:effectRef idx="0">
              <a:schemeClr val="accent1"/>
            </a:effectRef>
            <a:fontRef idx="minor">
              <a:schemeClr val="lt1"/>
            </a:fontRef>
          </p:style>
        </p:cxnSp>
        <p:cxnSp>
          <p:nvCxnSpPr>
            <p:cNvPr id="91" name="Elbow Connector 62"/>
            <p:cNvCxnSpPr>
              <a:stCxn id="85" idx="1"/>
              <a:endCxn id="75" idx="3"/>
            </p:cNvCxnSpPr>
            <p:nvPr/>
          </p:nvCxnSpPr>
          <p:spPr>
            <a:xfrm rot="10800000" flipV="1">
              <a:off x="5276709" y="2809032"/>
              <a:ext cx="591817" cy="240547"/>
            </a:xfrm>
            <a:prstGeom prst="bentConnector3">
              <a:avLst>
                <a:gd name="adj1" fmla="val 50000"/>
              </a:avLst>
            </a:prstGeom>
            <a:noFill/>
            <a:ln w="19050">
              <a:gradFill>
                <a:gsLst>
                  <a:gs pos="50000">
                    <a:srgbClr val="F4DEBE"/>
                  </a:gs>
                  <a:gs pos="0">
                    <a:srgbClr val="D9A96A"/>
                  </a:gs>
                  <a:gs pos="100000">
                    <a:srgbClr val="F5E3C9"/>
                  </a:gs>
                </a:gsLst>
                <a:lin ang="5400000" scaled="1"/>
              </a:gradFill>
              <a:prstDash val="sysDash"/>
              <a:headEnd type="oval" w="med" len="med"/>
              <a:tailEnd type="oval" w="med" len="med"/>
            </a:ln>
            <a:effectLst/>
          </p:spPr>
          <p:style>
            <a:lnRef idx="2">
              <a:schemeClr val="accent1">
                <a:shade val="50000"/>
              </a:schemeClr>
            </a:lnRef>
            <a:fillRef idx="1">
              <a:schemeClr val="accent1"/>
            </a:fillRef>
            <a:effectRef idx="0">
              <a:schemeClr val="accent1"/>
            </a:effectRef>
            <a:fontRef idx="minor">
              <a:schemeClr val="lt1"/>
            </a:fontRef>
          </p:style>
        </p:cxnSp>
        <p:cxnSp>
          <p:nvCxnSpPr>
            <p:cNvPr id="92" name="Elbow Connector 63"/>
            <p:cNvCxnSpPr>
              <a:stCxn id="87" idx="1"/>
              <a:endCxn id="75" idx="3"/>
            </p:cNvCxnSpPr>
            <p:nvPr/>
          </p:nvCxnSpPr>
          <p:spPr>
            <a:xfrm rot="10800000">
              <a:off x="5276709" y="3049580"/>
              <a:ext cx="591817" cy="219123"/>
            </a:xfrm>
            <a:prstGeom prst="bentConnector3">
              <a:avLst>
                <a:gd name="adj1" fmla="val 50000"/>
              </a:avLst>
            </a:prstGeom>
            <a:noFill/>
            <a:ln w="19050">
              <a:gradFill>
                <a:gsLst>
                  <a:gs pos="50000">
                    <a:srgbClr val="F4DEBE"/>
                  </a:gs>
                  <a:gs pos="0">
                    <a:srgbClr val="D9A96A"/>
                  </a:gs>
                  <a:gs pos="100000">
                    <a:srgbClr val="F5E3C9"/>
                  </a:gs>
                </a:gsLst>
                <a:lin ang="5400000" scaled="1"/>
              </a:gradFill>
              <a:prstDash val="sysDash"/>
              <a:headEnd type="oval" w="med" len="med"/>
              <a:tailEnd type="oval" w="med" len="med"/>
            </a:ln>
            <a:effectLst/>
          </p:spPr>
          <p:style>
            <a:lnRef idx="2">
              <a:schemeClr val="accent1">
                <a:shade val="50000"/>
              </a:schemeClr>
            </a:lnRef>
            <a:fillRef idx="1">
              <a:schemeClr val="accent1"/>
            </a:fillRef>
            <a:effectRef idx="0">
              <a:schemeClr val="accent1"/>
            </a:effectRef>
            <a:fontRef idx="minor">
              <a:schemeClr val="lt1"/>
            </a:fontRef>
          </p:style>
        </p:cxnSp>
      </p:grpSp>
      <p:sp>
        <p:nvSpPr>
          <p:cNvPr id="94" name="Rectangle 31"/>
          <p:cNvSpPr/>
          <p:nvPr/>
        </p:nvSpPr>
        <p:spPr>
          <a:xfrm>
            <a:off x="788031" y="3682850"/>
            <a:ext cx="7960433" cy="845616"/>
          </a:xfrm>
          <a:prstGeom prst="rect">
            <a:avLst/>
          </a:prstGeom>
        </p:spPr>
        <p:txBody>
          <a:bodyPr wrap="square" lIns="91440" tIns="45720" rIns="91440" bIns="4572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20000"/>
              </a:lnSpc>
            </a:pPr>
            <a:r>
              <a:rPr lang="zh-CN" altLang="en-US" sz="1400" dirty="0">
                <a:gradFill>
                  <a:gsLst>
                    <a:gs pos="50000">
                      <a:srgbClr val="F4DEBE"/>
                    </a:gs>
                    <a:gs pos="0">
                      <a:srgbClr val="D9A96A"/>
                    </a:gs>
                    <a:gs pos="100000">
                      <a:srgbClr val="F5E3C9"/>
                    </a:gs>
                  </a:gsLst>
                  <a:lin ang="5400000" scaled="1"/>
                </a:gradFill>
                <a:cs typeface="+mn-ea"/>
                <a:sym typeface="+mn-lt"/>
              </a:rPr>
              <a:t>点击输入简要文字内容，文字内容概括精炼，不用多余的文字修饰，言短意赅的说明该项内容点击输入简要文字内容，文字内容概括精炼，不用多余的文字修饰，言短意赅的说明该项内容，点击输入简要文字内容，文字内容概括精炼，</a:t>
            </a:r>
            <a:endParaRPr lang="en-US" altLang="zh-CN" sz="1400" dirty="0">
              <a:gradFill>
                <a:gsLst>
                  <a:gs pos="50000">
                    <a:srgbClr val="F4DEBE"/>
                  </a:gs>
                  <a:gs pos="0">
                    <a:srgbClr val="D9A96A"/>
                  </a:gs>
                  <a:gs pos="100000">
                    <a:srgbClr val="F5E3C9"/>
                  </a:gs>
                </a:gsLst>
                <a:lin ang="5400000" scaled="1"/>
              </a:gradFill>
              <a:cs typeface="+mn-ea"/>
              <a:sym typeface="+mn-lt"/>
            </a:endParaRPr>
          </a:p>
        </p:txBody>
      </p:sp>
      <p:sp>
        <p:nvSpPr>
          <p:cNvPr id="95" name="Content Placeholder 2"/>
          <p:cNvSpPr txBox="1"/>
          <p:nvPr/>
        </p:nvSpPr>
        <p:spPr>
          <a:xfrm>
            <a:off x="1719900" y="986931"/>
            <a:ext cx="5682024" cy="321151"/>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defTabSz="1450340">
              <a:lnSpc>
                <a:spcPct val="120000"/>
              </a:lnSpc>
              <a:spcBef>
                <a:spcPts val="0"/>
              </a:spcBef>
              <a:buNone/>
              <a:defRPr/>
            </a:pPr>
            <a:r>
              <a:rPr lang="zh-CN" altLang="en-US" sz="1335" dirty="0">
                <a:gradFill>
                  <a:gsLst>
                    <a:gs pos="50000">
                      <a:srgbClr val="F4DEBE"/>
                    </a:gs>
                    <a:gs pos="0">
                      <a:srgbClr val="D9A96A"/>
                    </a:gs>
                    <a:gs pos="100000">
                      <a:srgbClr val="F5E3C9"/>
                    </a:gs>
                  </a:gsLst>
                  <a:lin ang="5400000" scaled="1"/>
                </a:gradFill>
                <a:cs typeface="+mn-ea"/>
                <a:sym typeface="+mn-lt"/>
              </a:rPr>
              <a:t>此处添加详细介绍，对主标题进行进一步阐述，此处添加详细介绍</a:t>
            </a:r>
            <a:endParaRPr lang="en-US" altLang="zh-CN" sz="1335" dirty="0">
              <a:gradFill>
                <a:gsLst>
                  <a:gs pos="50000">
                    <a:srgbClr val="F4DEBE"/>
                  </a:gs>
                  <a:gs pos="0">
                    <a:srgbClr val="D9A96A"/>
                  </a:gs>
                  <a:gs pos="100000">
                    <a:srgbClr val="F5E3C9"/>
                  </a:gs>
                </a:gsLst>
                <a:lin ang="5400000" scaled="1"/>
              </a:gradFill>
              <a:cs typeface="+mn-ea"/>
              <a:sym typeface="+mn-lt"/>
            </a:endParaRPr>
          </a:p>
        </p:txBody>
      </p:sp>
    </p:spTree>
    <p:extLst>
      <p:ext uri="{BB962C8B-B14F-4D97-AF65-F5344CB8AC3E}">
        <p14:creationId xmlns:p14="http://schemas.microsoft.com/office/powerpoint/2010/main" val="3790873040"/>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withEffect">
                                  <p:stCondLst>
                                    <p:cond delay="0"/>
                                  </p:stCondLst>
                                  <p:childTnLst>
                                    <p:set>
                                      <p:cBhvr>
                                        <p:cTn id="6" dur="1" fill="hold">
                                          <p:stCondLst>
                                            <p:cond delay="0"/>
                                          </p:stCondLst>
                                        </p:cTn>
                                        <p:tgtEl>
                                          <p:spTgt spid="95"/>
                                        </p:tgtEl>
                                        <p:attrNameLst>
                                          <p:attrName>style.visibility</p:attrName>
                                        </p:attrNameLst>
                                      </p:cBhvr>
                                      <p:to>
                                        <p:strVal val="visible"/>
                                      </p:to>
                                    </p:set>
                                    <p:animEffect transition="in" filter="fade">
                                      <p:cBhvr>
                                        <p:cTn id="7" dur="1000"/>
                                        <p:tgtEl>
                                          <p:spTgt spid="95"/>
                                        </p:tgtEl>
                                      </p:cBhvr>
                                    </p:animEffect>
                                    <p:anim calcmode="lin" valueType="num">
                                      <p:cBhvr>
                                        <p:cTn id="8" dur="1000" fill="hold"/>
                                        <p:tgtEl>
                                          <p:spTgt spid="95"/>
                                        </p:tgtEl>
                                        <p:attrNameLst>
                                          <p:attrName>ppt_x</p:attrName>
                                        </p:attrNameLst>
                                      </p:cBhvr>
                                      <p:tavLst>
                                        <p:tav tm="0">
                                          <p:val>
                                            <p:strVal val="#ppt_x"/>
                                          </p:val>
                                        </p:tav>
                                        <p:tav tm="100000">
                                          <p:val>
                                            <p:strVal val="#ppt_x"/>
                                          </p:val>
                                        </p:tav>
                                      </p:tavLst>
                                    </p:anim>
                                    <p:anim calcmode="lin" valueType="num">
                                      <p:cBhvr>
                                        <p:cTn id="9" dur="1000" fill="hold"/>
                                        <p:tgtEl>
                                          <p:spTgt spid="95"/>
                                        </p:tgtEl>
                                        <p:attrNameLst>
                                          <p:attrName>ppt_y</p:attrName>
                                        </p:attrNameLst>
                                      </p:cBhvr>
                                      <p:tavLst>
                                        <p:tav tm="0">
                                          <p:val>
                                            <p:strVal val="#ppt_y-.1"/>
                                          </p:val>
                                        </p:tav>
                                        <p:tav tm="100000">
                                          <p:val>
                                            <p:strVal val="#ppt_y"/>
                                          </p:val>
                                        </p:tav>
                                      </p:tavLst>
                                    </p:anim>
                                  </p:childTnLst>
                                </p:cTn>
                              </p:par>
                              <p:par>
                                <p:cTn id="10" presetID="22" presetClass="entr" presetSubtype="8" fill="hold" nodeType="withEffect">
                                  <p:stCondLst>
                                    <p:cond delay="300"/>
                                  </p:stCondLst>
                                  <p:childTnLst>
                                    <p:set>
                                      <p:cBhvr>
                                        <p:cTn id="11" dur="1" fill="hold">
                                          <p:stCondLst>
                                            <p:cond delay="0"/>
                                          </p:stCondLst>
                                        </p:cTn>
                                        <p:tgtEl>
                                          <p:spTgt spid="2"/>
                                        </p:tgtEl>
                                        <p:attrNameLst>
                                          <p:attrName>style.visibility</p:attrName>
                                        </p:attrNameLst>
                                      </p:cBhvr>
                                      <p:to>
                                        <p:strVal val="visible"/>
                                      </p:to>
                                    </p:set>
                                    <p:animEffect transition="in" filter="wipe(left)">
                                      <p:cBhvr>
                                        <p:cTn id="12" dur="1100"/>
                                        <p:tgtEl>
                                          <p:spTgt spid="2"/>
                                        </p:tgtEl>
                                      </p:cBhvr>
                                    </p:animEffect>
                                  </p:childTnLst>
                                </p:cTn>
                              </p:par>
                              <p:par>
                                <p:cTn id="13" presetID="42" presetClass="entr" presetSubtype="0" fill="hold" grpId="0" nodeType="withEffect">
                                  <p:stCondLst>
                                    <p:cond delay="1100"/>
                                  </p:stCondLst>
                                  <p:childTnLst>
                                    <p:set>
                                      <p:cBhvr>
                                        <p:cTn id="14" dur="1" fill="hold">
                                          <p:stCondLst>
                                            <p:cond delay="0"/>
                                          </p:stCondLst>
                                        </p:cTn>
                                        <p:tgtEl>
                                          <p:spTgt spid="94"/>
                                        </p:tgtEl>
                                        <p:attrNameLst>
                                          <p:attrName>style.visibility</p:attrName>
                                        </p:attrNameLst>
                                      </p:cBhvr>
                                      <p:to>
                                        <p:strVal val="visible"/>
                                      </p:to>
                                    </p:set>
                                    <p:animEffect transition="in" filter="fade">
                                      <p:cBhvr>
                                        <p:cTn id="15" dur="1000"/>
                                        <p:tgtEl>
                                          <p:spTgt spid="94"/>
                                        </p:tgtEl>
                                      </p:cBhvr>
                                    </p:animEffect>
                                    <p:anim calcmode="lin" valueType="num">
                                      <p:cBhvr>
                                        <p:cTn id="16" dur="1000" fill="hold"/>
                                        <p:tgtEl>
                                          <p:spTgt spid="94"/>
                                        </p:tgtEl>
                                        <p:attrNameLst>
                                          <p:attrName>ppt_x</p:attrName>
                                        </p:attrNameLst>
                                      </p:cBhvr>
                                      <p:tavLst>
                                        <p:tav tm="0">
                                          <p:val>
                                            <p:strVal val="#ppt_x"/>
                                          </p:val>
                                        </p:tav>
                                        <p:tav tm="100000">
                                          <p:val>
                                            <p:strVal val="#ppt_x"/>
                                          </p:val>
                                        </p:tav>
                                      </p:tavLst>
                                    </p:anim>
                                    <p:anim calcmode="lin" valueType="num">
                                      <p:cBhvr>
                                        <p:cTn id="17" dur="1000" fill="hold"/>
                                        <p:tgtEl>
                                          <p:spTgt spid="9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4" grpId="0"/>
      <p:bldP spid="95"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矩形 10"/>
          <p:cNvSpPr/>
          <p:nvPr/>
        </p:nvSpPr>
        <p:spPr>
          <a:xfrm>
            <a:off x="2" y="2810518"/>
            <a:ext cx="9146778" cy="65399"/>
          </a:xfrm>
          <a:prstGeom prst="rect">
            <a:avLst/>
          </a:prstGeom>
          <a:gradFill>
            <a:gsLst>
              <a:gs pos="50000">
                <a:schemeClr val="accent2"/>
              </a:gs>
              <a:gs pos="0">
                <a:schemeClr val="accent1"/>
              </a:gs>
              <a:gs pos="100000">
                <a:schemeClr val="accent3"/>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lIns="92343" tIns="46172" rIns="92343" bIns="46172" rtlCol="0" anchor="ctr"/>
          <a:lstStyle/>
          <a:p>
            <a:pPr algn="ctr">
              <a:lnSpc>
                <a:spcPct val="120000"/>
              </a:lnSpc>
            </a:pPr>
            <a:endParaRPr lang="zh-CN" altLang="en-US">
              <a:gradFill>
                <a:gsLst>
                  <a:gs pos="50000">
                    <a:schemeClr val="accent2"/>
                  </a:gs>
                  <a:gs pos="0">
                    <a:schemeClr val="accent1"/>
                  </a:gs>
                  <a:gs pos="100000">
                    <a:schemeClr val="accent3"/>
                  </a:gs>
                </a:gsLst>
                <a:lin ang="5400000" scaled="1"/>
              </a:gradFill>
              <a:cs typeface="+mn-ea"/>
              <a:sym typeface="+mn-lt"/>
            </a:endParaRPr>
          </a:p>
        </p:txBody>
      </p:sp>
      <p:grpSp>
        <p:nvGrpSpPr>
          <p:cNvPr id="3" name="组合 2"/>
          <p:cNvGrpSpPr/>
          <p:nvPr/>
        </p:nvGrpSpPr>
        <p:grpSpPr>
          <a:xfrm>
            <a:off x="1029635" y="2436396"/>
            <a:ext cx="771965" cy="771739"/>
            <a:chOff x="1029635" y="2436396"/>
            <a:chExt cx="771965" cy="771739"/>
          </a:xfrm>
        </p:grpSpPr>
        <p:sp>
          <p:nvSpPr>
            <p:cNvPr id="16" name="椭圆 15"/>
            <p:cNvSpPr/>
            <p:nvPr/>
          </p:nvSpPr>
          <p:spPr>
            <a:xfrm>
              <a:off x="1029635" y="2436396"/>
              <a:ext cx="771965" cy="771739"/>
            </a:xfrm>
            <a:prstGeom prst="ellipse">
              <a:avLst/>
            </a:prstGeom>
            <a:gradFill>
              <a:gsLst>
                <a:gs pos="50000">
                  <a:schemeClr val="accent2"/>
                </a:gs>
                <a:gs pos="0">
                  <a:schemeClr val="accent1"/>
                </a:gs>
                <a:gs pos="100000">
                  <a:schemeClr val="accent3"/>
                </a:gs>
              </a:gsLst>
              <a:lin ang="5400000" scaled="1"/>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sz="1400">
                <a:gradFill>
                  <a:gsLst>
                    <a:gs pos="50000">
                      <a:schemeClr val="accent2"/>
                    </a:gs>
                    <a:gs pos="0">
                      <a:schemeClr val="accent1"/>
                    </a:gs>
                    <a:gs pos="100000">
                      <a:schemeClr val="accent3"/>
                    </a:gs>
                  </a:gsLst>
                  <a:lin ang="5400000" scaled="1"/>
                </a:gradFill>
                <a:cs typeface="+mn-ea"/>
                <a:sym typeface="+mn-lt"/>
              </a:endParaRPr>
            </a:p>
          </p:txBody>
        </p:sp>
        <p:sp>
          <p:nvSpPr>
            <p:cNvPr id="14" name="TextBox 97"/>
            <p:cNvSpPr txBox="1"/>
            <p:nvPr/>
          </p:nvSpPr>
          <p:spPr>
            <a:xfrm>
              <a:off x="1071721" y="2652269"/>
              <a:ext cx="687790" cy="422274"/>
            </a:xfrm>
            <a:prstGeom prst="rect">
              <a:avLst/>
            </a:prstGeom>
            <a:noFill/>
          </p:spPr>
          <p:txBody>
            <a:bodyPr wrap="square" lIns="184256" tIns="92128" rIns="184256" bIns="92128" rtlCol="0">
              <a:spAutoFit/>
            </a:bodyPr>
            <a:lstStyle/>
            <a:p>
              <a:pPr>
                <a:lnSpc>
                  <a:spcPct val="120000"/>
                </a:lnSpc>
              </a:pPr>
              <a:r>
                <a:rPr lang="en-US" altLang="zh-CN" sz="1400" dirty="0">
                  <a:solidFill>
                    <a:sysClr val="windowText" lastClr="000000"/>
                  </a:solidFill>
                  <a:cs typeface="+mn-ea"/>
                  <a:sym typeface="+mn-lt"/>
                </a:rPr>
                <a:t>6</a:t>
              </a:r>
              <a:r>
                <a:rPr lang="zh-CN" altLang="en-US" sz="1400" dirty="0">
                  <a:solidFill>
                    <a:sysClr val="windowText" lastClr="000000"/>
                  </a:solidFill>
                  <a:cs typeface="+mn-ea"/>
                  <a:sym typeface="+mn-lt"/>
                </a:rPr>
                <a:t>月</a:t>
              </a:r>
            </a:p>
          </p:txBody>
        </p:sp>
      </p:grpSp>
      <p:grpSp>
        <p:nvGrpSpPr>
          <p:cNvPr id="4" name="组合 3"/>
          <p:cNvGrpSpPr/>
          <p:nvPr/>
        </p:nvGrpSpPr>
        <p:grpSpPr>
          <a:xfrm>
            <a:off x="2104678" y="2554424"/>
            <a:ext cx="687792" cy="558158"/>
            <a:chOff x="2104678" y="2554424"/>
            <a:chExt cx="687792" cy="558158"/>
          </a:xfrm>
        </p:grpSpPr>
        <p:sp>
          <p:nvSpPr>
            <p:cNvPr id="23" name="椭圆 22"/>
            <p:cNvSpPr/>
            <p:nvPr/>
          </p:nvSpPr>
          <p:spPr>
            <a:xfrm>
              <a:off x="2134052" y="2554424"/>
              <a:ext cx="558323" cy="558158"/>
            </a:xfrm>
            <a:prstGeom prst="ellipse">
              <a:avLst/>
            </a:prstGeom>
            <a:gradFill>
              <a:gsLst>
                <a:gs pos="50000">
                  <a:schemeClr val="accent2"/>
                </a:gs>
                <a:gs pos="0">
                  <a:schemeClr val="accent1"/>
                </a:gs>
                <a:gs pos="100000">
                  <a:schemeClr val="accent3"/>
                </a:gs>
              </a:gsLst>
              <a:lin ang="5400000" scaled="1"/>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sz="1400">
                <a:solidFill>
                  <a:sysClr val="windowText" lastClr="000000"/>
                </a:solidFill>
                <a:cs typeface="+mn-ea"/>
                <a:sym typeface="+mn-lt"/>
              </a:endParaRPr>
            </a:p>
          </p:txBody>
        </p:sp>
        <p:sp>
          <p:nvSpPr>
            <p:cNvPr id="21" name="TextBox 104"/>
            <p:cNvSpPr txBox="1"/>
            <p:nvPr/>
          </p:nvSpPr>
          <p:spPr>
            <a:xfrm>
              <a:off x="2104678" y="2663028"/>
              <a:ext cx="687792" cy="422274"/>
            </a:xfrm>
            <a:prstGeom prst="rect">
              <a:avLst/>
            </a:prstGeom>
            <a:noFill/>
          </p:spPr>
          <p:txBody>
            <a:bodyPr wrap="square" lIns="184256" tIns="92128" rIns="184256" bIns="92128" rtlCol="0">
              <a:spAutoFit/>
            </a:bodyPr>
            <a:lstStyle/>
            <a:p>
              <a:pPr>
                <a:lnSpc>
                  <a:spcPct val="120000"/>
                </a:lnSpc>
              </a:pPr>
              <a:r>
                <a:rPr lang="en-US" altLang="zh-CN" sz="1400" dirty="0">
                  <a:solidFill>
                    <a:sysClr val="windowText" lastClr="000000"/>
                  </a:solidFill>
                  <a:cs typeface="+mn-ea"/>
                  <a:sym typeface="+mn-lt"/>
                </a:rPr>
                <a:t>7</a:t>
              </a:r>
              <a:r>
                <a:rPr lang="zh-CN" altLang="en-US" sz="1400" dirty="0">
                  <a:solidFill>
                    <a:sysClr val="windowText" lastClr="000000"/>
                  </a:solidFill>
                  <a:cs typeface="+mn-ea"/>
                  <a:sym typeface="+mn-lt"/>
                </a:rPr>
                <a:t>月</a:t>
              </a:r>
            </a:p>
          </p:txBody>
        </p:sp>
      </p:grpSp>
      <p:grpSp>
        <p:nvGrpSpPr>
          <p:cNvPr id="5" name="组合 4"/>
          <p:cNvGrpSpPr/>
          <p:nvPr/>
        </p:nvGrpSpPr>
        <p:grpSpPr>
          <a:xfrm>
            <a:off x="3015844" y="2447791"/>
            <a:ext cx="782854" cy="782627"/>
            <a:chOff x="3015844" y="2447791"/>
            <a:chExt cx="782854" cy="782627"/>
          </a:xfrm>
        </p:grpSpPr>
        <p:sp>
          <p:nvSpPr>
            <p:cNvPr id="30" name="椭圆 29"/>
            <p:cNvSpPr/>
            <p:nvPr/>
          </p:nvSpPr>
          <p:spPr>
            <a:xfrm>
              <a:off x="3015844" y="2447791"/>
              <a:ext cx="782854" cy="782627"/>
            </a:xfrm>
            <a:prstGeom prst="ellipse">
              <a:avLst/>
            </a:prstGeom>
            <a:gradFill>
              <a:gsLst>
                <a:gs pos="50000">
                  <a:schemeClr val="accent2"/>
                </a:gs>
                <a:gs pos="0">
                  <a:schemeClr val="accent1"/>
                </a:gs>
                <a:gs pos="100000">
                  <a:schemeClr val="accent3"/>
                </a:gs>
              </a:gsLst>
              <a:lin ang="5400000" scaled="1"/>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sz="1400">
                <a:gradFill>
                  <a:gsLst>
                    <a:gs pos="50000">
                      <a:schemeClr val="accent2"/>
                    </a:gs>
                    <a:gs pos="0">
                      <a:schemeClr val="accent1"/>
                    </a:gs>
                    <a:gs pos="100000">
                      <a:schemeClr val="accent3"/>
                    </a:gs>
                  </a:gsLst>
                  <a:lin ang="5400000" scaled="1"/>
                </a:gradFill>
                <a:cs typeface="+mn-ea"/>
                <a:sym typeface="+mn-lt"/>
              </a:endParaRPr>
            </a:p>
          </p:txBody>
        </p:sp>
        <p:sp>
          <p:nvSpPr>
            <p:cNvPr id="28" name="TextBox 111"/>
            <p:cNvSpPr txBox="1"/>
            <p:nvPr/>
          </p:nvSpPr>
          <p:spPr>
            <a:xfrm>
              <a:off x="3092123" y="2641222"/>
              <a:ext cx="687790" cy="439202"/>
            </a:xfrm>
            <a:prstGeom prst="rect">
              <a:avLst/>
            </a:prstGeom>
            <a:noFill/>
          </p:spPr>
          <p:txBody>
            <a:bodyPr wrap="square" lIns="184256" tIns="92128" rIns="184256" bIns="92128" rtlCol="0">
              <a:spAutoFit/>
            </a:bodyPr>
            <a:lstStyle/>
            <a:p>
              <a:pPr>
                <a:lnSpc>
                  <a:spcPct val="120000"/>
                </a:lnSpc>
              </a:pPr>
              <a:r>
                <a:rPr lang="en-US" altLang="zh-CN" sz="1500" dirty="0">
                  <a:solidFill>
                    <a:sysClr val="windowText" lastClr="000000"/>
                  </a:solidFill>
                  <a:cs typeface="+mn-ea"/>
                  <a:sym typeface="+mn-lt"/>
                </a:rPr>
                <a:t>8</a:t>
              </a:r>
              <a:r>
                <a:rPr lang="zh-CN" altLang="en-US" sz="1500" dirty="0">
                  <a:solidFill>
                    <a:sysClr val="windowText" lastClr="000000"/>
                  </a:solidFill>
                  <a:cs typeface="+mn-ea"/>
                  <a:sym typeface="+mn-lt"/>
                </a:rPr>
                <a:t>月</a:t>
              </a:r>
            </a:p>
          </p:txBody>
        </p:sp>
      </p:grpSp>
      <p:grpSp>
        <p:nvGrpSpPr>
          <p:cNvPr id="6" name="组合 5"/>
          <p:cNvGrpSpPr/>
          <p:nvPr/>
        </p:nvGrpSpPr>
        <p:grpSpPr>
          <a:xfrm>
            <a:off x="4124622" y="2538757"/>
            <a:ext cx="687791" cy="589484"/>
            <a:chOff x="4124622" y="2538757"/>
            <a:chExt cx="687791" cy="589484"/>
          </a:xfrm>
        </p:grpSpPr>
        <p:sp>
          <p:nvSpPr>
            <p:cNvPr id="37" name="椭圆 36"/>
            <p:cNvSpPr/>
            <p:nvPr/>
          </p:nvSpPr>
          <p:spPr>
            <a:xfrm>
              <a:off x="4136787" y="2538757"/>
              <a:ext cx="589655" cy="589484"/>
            </a:xfrm>
            <a:prstGeom prst="ellipse">
              <a:avLst/>
            </a:prstGeom>
            <a:gradFill>
              <a:gsLst>
                <a:gs pos="50000">
                  <a:schemeClr val="accent2"/>
                </a:gs>
                <a:gs pos="0">
                  <a:schemeClr val="accent1"/>
                </a:gs>
                <a:gs pos="100000">
                  <a:schemeClr val="accent3"/>
                </a:gs>
              </a:gsLst>
              <a:lin ang="5400000" scaled="1"/>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sz="1400">
                <a:gradFill>
                  <a:gsLst>
                    <a:gs pos="50000">
                      <a:schemeClr val="accent2"/>
                    </a:gs>
                    <a:gs pos="0">
                      <a:schemeClr val="accent1"/>
                    </a:gs>
                    <a:gs pos="100000">
                      <a:schemeClr val="accent3"/>
                    </a:gs>
                  </a:gsLst>
                  <a:lin ang="5400000" scaled="1"/>
                </a:gradFill>
                <a:cs typeface="+mn-ea"/>
                <a:sym typeface="+mn-lt"/>
              </a:endParaRPr>
            </a:p>
          </p:txBody>
        </p:sp>
        <p:sp>
          <p:nvSpPr>
            <p:cNvPr id="35" name="TextBox 118"/>
            <p:cNvSpPr txBox="1"/>
            <p:nvPr/>
          </p:nvSpPr>
          <p:spPr>
            <a:xfrm>
              <a:off x="4124622" y="2653502"/>
              <a:ext cx="687791" cy="422274"/>
            </a:xfrm>
            <a:prstGeom prst="rect">
              <a:avLst/>
            </a:prstGeom>
            <a:noFill/>
          </p:spPr>
          <p:txBody>
            <a:bodyPr wrap="square" lIns="184256" tIns="92128" rIns="184256" bIns="92128" rtlCol="0">
              <a:spAutoFit/>
            </a:bodyPr>
            <a:lstStyle/>
            <a:p>
              <a:pPr>
                <a:lnSpc>
                  <a:spcPct val="120000"/>
                </a:lnSpc>
              </a:pPr>
              <a:r>
                <a:rPr lang="en-US" altLang="zh-CN" sz="1400" dirty="0">
                  <a:solidFill>
                    <a:sysClr val="windowText" lastClr="000000"/>
                  </a:solidFill>
                  <a:cs typeface="+mn-ea"/>
                  <a:sym typeface="+mn-lt"/>
                </a:rPr>
                <a:t>9</a:t>
              </a:r>
              <a:r>
                <a:rPr lang="zh-CN" altLang="en-US" sz="1400" dirty="0">
                  <a:solidFill>
                    <a:sysClr val="windowText" lastClr="000000"/>
                  </a:solidFill>
                  <a:cs typeface="+mn-ea"/>
                  <a:sym typeface="+mn-lt"/>
                </a:rPr>
                <a:t>月</a:t>
              </a:r>
            </a:p>
          </p:txBody>
        </p:sp>
      </p:grpSp>
      <p:grpSp>
        <p:nvGrpSpPr>
          <p:cNvPr id="7" name="组合 6"/>
          <p:cNvGrpSpPr/>
          <p:nvPr/>
        </p:nvGrpSpPr>
        <p:grpSpPr>
          <a:xfrm>
            <a:off x="5008816" y="2538813"/>
            <a:ext cx="675301" cy="589377"/>
            <a:chOff x="5008816" y="2538813"/>
            <a:chExt cx="675301" cy="589377"/>
          </a:xfrm>
        </p:grpSpPr>
        <p:sp>
          <p:nvSpPr>
            <p:cNvPr id="44" name="椭圆 43"/>
            <p:cNvSpPr/>
            <p:nvPr/>
          </p:nvSpPr>
          <p:spPr>
            <a:xfrm>
              <a:off x="5051124" y="2538813"/>
              <a:ext cx="589550" cy="589377"/>
            </a:xfrm>
            <a:prstGeom prst="ellipse">
              <a:avLst/>
            </a:prstGeom>
            <a:gradFill>
              <a:gsLst>
                <a:gs pos="50000">
                  <a:schemeClr val="accent2"/>
                </a:gs>
                <a:gs pos="0">
                  <a:schemeClr val="accent1"/>
                </a:gs>
                <a:gs pos="100000">
                  <a:schemeClr val="accent3"/>
                </a:gs>
              </a:gsLst>
              <a:lin ang="5400000" scaled="1"/>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sz="1400">
                <a:solidFill>
                  <a:sysClr val="windowText" lastClr="000000"/>
                </a:solidFill>
                <a:cs typeface="+mn-ea"/>
                <a:sym typeface="+mn-lt"/>
              </a:endParaRPr>
            </a:p>
          </p:txBody>
        </p:sp>
        <p:sp>
          <p:nvSpPr>
            <p:cNvPr id="42" name="TextBox 125"/>
            <p:cNvSpPr txBox="1"/>
            <p:nvPr/>
          </p:nvSpPr>
          <p:spPr>
            <a:xfrm>
              <a:off x="5008816" y="2675846"/>
              <a:ext cx="675301" cy="363283"/>
            </a:xfrm>
            <a:prstGeom prst="rect">
              <a:avLst/>
            </a:prstGeom>
            <a:noFill/>
          </p:spPr>
          <p:txBody>
            <a:bodyPr wrap="square" lIns="184256" tIns="92128" rIns="184256" bIns="92128" rtlCol="0">
              <a:spAutoFit/>
            </a:bodyPr>
            <a:lstStyle/>
            <a:p>
              <a:pPr algn="ctr">
                <a:lnSpc>
                  <a:spcPct val="120000"/>
                </a:lnSpc>
              </a:pPr>
              <a:r>
                <a:rPr lang="en-US" altLang="zh-CN" sz="1050" dirty="0">
                  <a:solidFill>
                    <a:sysClr val="windowText" lastClr="000000"/>
                  </a:solidFill>
                  <a:cs typeface="+mn-ea"/>
                  <a:sym typeface="+mn-lt"/>
                </a:rPr>
                <a:t>10</a:t>
              </a:r>
              <a:r>
                <a:rPr lang="zh-CN" altLang="en-US" sz="1050" dirty="0">
                  <a:solidFill>
                    <a:sysClr val="windowText" lastClr="000000"/>
                  </a:solidFill>
                  <a:cs typeface="+mn-ea"/>
                  <a:sym typeface="+mn-lt"/>
                </a:rPr>
                <a:t>月</a:t>
              </a:r>
            </a:p>
          </p:txBody>
        </p:sp>
      </p:grpSp>
      <p:grpSp>
        <p:nvGrpSpPr>
          <p:cNvPr id="8" name="组合 7"/>
          <p:cNvGrpSpPr/>
          <p:nvPr/>
        </p:nvGrpSpPr>
        <p:grpSpPr>
          <a:xfrm>
            <a:off x="5953236" y="2441953"/>
            <a:ext cx="821203" cy="787038"/>
            <a:chOff x="5953236" y="2441953"/>
            <a:chExt cx="821203" cy="787038"/>
          </a:xfrm>
        </p:grpSpPr>
        <p:sp>
          <p:nvSpPr>
            <p:cNvPr id="51" name="椭圆 50"/>
            <p:cNvSpPr/>
            <p:nvPr/>
          </p:nvSpPr>
          <p:spPr>
            <a:xfrm>
              <a:off x="5979491" y="2441953"/>
              <a:ext cx="787268" cy="787038"/>
            </a:xfrm>
            <a:prstGeom prst="ellipse">
              <a:avLst/>
            </a:prstGeom>
            <a:gradFill>
              <a:gsLst>
                <a:gs pos="50000">
                  <a:schemeClr val="accent2"/>
                </a:gs>
                <a:gs pos="0">
                  <a:schemeClr val="accent1"/>
                </a:gs>
                <a:gs pos="100000">
                  <a:schemeClr val="accent3"/>
                </a:gs>
              </a:gsLst>
              <a:lin ang="5400000" scaled="1"/>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sz="1400">
                <a:gradFill>
                  <a:gsLst>
                    <a:gs pos="50000">
                      <a:schemeClr val="accent2"/>
                    </a:gs>
                    <a:gs pos="0">
                      <a:schemeClr val="accent1"/>
                    </a:gs>
                    <a:gs pos="100000">
                      <a:schemeClr val="accent3"/>
                    </a:gs>
                  </a:gsLst>
                  <a:lin ang="5400000" scaled="1"/>
                </a:gradFill>
                <a:cs typeface="+mn-ea"/>
                <a:sym typeface="+mn-lt"/>
              </a:endParaRPr>
            </a:p>
          </p:txBody>
        </p:sp>
        <p:sp>
          <p:nvSpPr>
            <p:cNvPr id="49" name="TextBox 132"/>
            <p:cNvSpPr txBox="1"/>
            <p:nvPr/>
          </p:nvSpPr>
          <p:spPr>
            <a:xfrm>
              <a:off x="5953236" y="2652272"/>
              <a:ext cx="821203" cy="422274"/>
            </a:xfrm>
            <a:prstGeom prst="rect">
              <a:avLst/>
            </a:prstGeom>
            <a:noFill/>
          </p:spPr>
          <p:txBody>
            <a:bodyPr wrap="square" lIns="184256" tIns="92128" rIns="184256" bIns="92128" rtlCol="0">
              <a:spAutoFit/>
            </a:bodyPr>
            <a:lstStyle/>
            <a:p>
              <a:pPr algn="ctr">
                <a:lnSpc>
                  <a:spcPct val="120000"/>
                </a:lnSpc>
              </a:pPr>
              <a:r>
                <a:rPr lang="en-US" altLang="zh-CN" sz="1400" dirty="0">
                  <a:solidFill>
                    <a:sysClr val="windowText" lastClr="000000"/>
                  </a:solidFill>
                  <a:cs typeface="+mn-ea"/>
                  <a:sym typeface="+mn-lt"/>
                </a:rPr>
                <a:t>11</a:t>
              </a:r>
              <a:r>
                <a:rPr lang="zh-CN" altLang="en-US" sz="1400" dirty="0">
                  <a:solidFill>
                    <a:sysClr val="windowText" lastClr="000000"/>
                  </a:solidFill>
                  <a:cs typeface="+mn-ea"/>
                  <a:sym typeface="+mn-lt"/>
                </a:rPr>
                <a:t>月</a:t>
              </a:r>
            </a:p>
          </p:txBody>
        </p:sp>
      </p:grpSp>
      <p:grpSp>
        <p:nvGrpSpPr>
          <p:cNvPr id="9" name="组合 8"/>
          <p:cNvGrpSpPr/>
          <p:nvPr/>
        </p:nvGrpSpPr>
        <p:grpSpPr>
          <a:xfrm>
            <a:off x="7125929" y="2310465"/>
            <a:ext cx="1053000" cy="1052693"/>
            <a:chOff x="7125929" y="2310465"/>
            <a:chExt cx="1053000" cy="1052693"/>
          </a:xfrm>
        </p:grpSpPr>
        <p:sp>
          <p:nvSpPr>
            <p:cNvPr id="58" name="椭圆 57"/>
            <p:cNvSpPr>
              <a:spLocks noChangeAspect="1"/>
            </p:cNvSpPr>
            <p:nvPr/>
          </p:nvSpPr>
          <p:spPr>
            <a:xfrm>
              <a:off x="7125929" y="2310465"/>
              <a:ext cx="1053000" cy="1052693"/>
            </a:xfrm>
            <a:prstGeom prst="ellipse">
              <a:avLst/>
            </a:prstGeom>
            <a:gradFill>
              <a:gsLst>
                <a:gs pos="50000">
                  <a:schemeClr val="accent2"/>
                </a:gs>
                <a:gs pos="0">
                  <a:schemeClr val="accent1"/>
                </a:gs>
                <a:gs pos="100000">
                  <a:schemeClr val="accent3"/>
                </a:gs>
              </a:gsLst>
              <a:lin ang="5400000" scaled="1"/>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sz="1400">
                <a:gradFill>
                  <a:gsLst>
                    <a:gs pos="50000">
                      <a:schemeClr val="accent2"/>
                    </a:gs>
                    <a:gs pos="0">
                      <a:schemeClr val="accent1"/>
                    </a:gs>
                    <a:gs pos="100000">
                      <a:schemeClr val="accent3"/>
                    </a:gs>
                  </a:gsLst>
                  <a:lin ang="5400000" scaled="1"/>
                </a:gradFill>
                <a:cs typeface="+mn-ea"/>
                <a:sym typeface="+mn-lt"/>
              </a:endParaRPr>
            </a:p>
          </p:txBody>
        </p:sp>
        <p:sp>
          <p:nvSpPr>
            <p:cNvPr id="56" name="TextBox 139"/>
            <p:cNvSpPr txBox="1"/>
            <p:nvPr/>
          </p:nvSpPr>
          <p:spPr>
            <a:xfrm>
              <a:off x="7267224" y="2628061"/>
              <a:ext cx="806876" cy="439202"/>
            </a:xfrm>
            <a:prstGeom prst="rect">
              <a:avLst/>
            </a:prstGeom>
            <a:noFill/>
          </p:spPr>
          <p:txBody>
            <a:bodyPr wrap="square" lIns="184256" tIns="92128" rIns="184256" bIns="92128" rtlCol="0">
              <a:spAutoFit/>
            </a:bodyPr>
            <a:lstStyle/>
            <a:p>
              <a:pPr>
                <a:lnSpc>
                  <a:spcPct val="120000"/>
                </a:lnSpc>
              </a:pPr>
              <a:r>
                <a:rPr lang="en-US" altLang="zh-CN" sz="1500" dirty="0">
                  <a:solidFill>
                    <a:sysClr val="windowText" lastClr="000000"/>
                  </a:solidFill>
                  <a:cs typeface="+mn-ea"/>
                  <a:sym typeface="+mn-lt"/>
                </a:rPr>
                <a:t>12</a:t>
              </a:r>
              <a:r>
                <a:rPr lang="zh-CN" altLang="en-US" sz="1500" dirty="0">
                  <a:solidFill>
                    <a:sysClr val="windowText" lastClr="000000"/>
                  </a:solidFill>
                  <a:cs typeface="+mn-ea"/>
                  <a:sym typeface="+mn-lt"/>
                </a:rPr>
                <a:t>月</a:t>
              </a:r>
            </a:p>
          </p:txBody>
        </p:sp>
      </p:grpSp>
      <p:grpSp>
        <p:nvGrpSpPr>
          <p:cNvPr id="10" name="组合 9"/>
          <p:cNvGrpSpPr/>
          <p:nvPr/>
        </p:nvGrpSpPr>
        <p:grpSpPr>
          <a:xfrm>
            <a:off x="492917" y="1002958"/>
            <a:ext cx="1941851" cy="1211995"/>
            <a:chOff x="492917" y="1002958"/>
            <a:chExt cx="1941851" cy="1211995"/>
          </a:xfrm>
        </p:grpSpPr>
        <p:cxnSp>
          <p:nvCxnSpPr>
            <p:cNvPr id="64" name="直接连接符 63"/>
            <p:cNvCxnSpPr/>
            <p:nvPr/>
          </p:nvCxnSpPr>
          <p:spPr>
            <a:xfrm flipV="1">
              <a:off x="1425821" y="1987397"/>
              <a:ext cx="0" cy="227556"/>
            </a:xfrm>
            <a:prstGeom prst="line">
              <a:avLst/>
            </a:prstGeom>
            <a:ln>
              <a:solidFill>
                <a:schemeClr val="accent2"/>
              </a:solidFill>
              <a:headEnd type="oval" w="sm" len="sm"/>
            </a:ln>
          </p:spPr>
          <p:style>
            <a:lnRef idx="1">
              <a:schemeClr val="accent1"/>
            </a:lnRef>
            <a:fillRef idx="0">
              <a:schemeClr val="accent1"/>
            </a:fillRef>
            <a:effectRef idx="0">
              <a:schemeClr val="accent1"/>
            </a:effectRef>
            <a:fontRef idx="minor">
              <a:schemeClr val="tx1"/>
            </a:fontRef>
          </p:style>
        </p:cxnSp>
        <p:grpSp>
          <p:nvGrpSpPr>
            <p:cNvPr id="2" name="组合 1"/>
            <p:cNvGrpSpPr/>
            <p:nvPr/>
          </p:nvGrpSpPr>
          <p:grpSpPr>
            <a:xfrm>
              <a:off x="492917" y="1002958"/>
              <a:ext cx="1941851" cy="809452"/>
              <a:chOff x="657222" y="1530774"/>
              <a:chExt cx="2589135" cy="1079269"/>
            </a:xfrm>
          </p:grpSpPr>
          <p:sp>
            <p:nvSpPr>
              <p:cNvPr id="62" name="TextBox 145"/>
              <p:cNvSpPr txBox="1"/>
              <p:nvPr/>
            </p:nvSpPr>
            <p:spPr>
              <a:xfrm>
                <a:off x="748783" y="1800267"/>
                <a:ext cx="2406014" cy="809776"/>
              </a:xfrm>
              <a:prstGeom prst="rect">
                <a:avLst/>
              </a:prstGeom>
              <a:noFill/>
            </p:spPr>
            <p:txBody>
              <a:bodyPr wrap="square" lIns="121908" tIns="60953" rIns="121908" bIns="60953" rtlCol="0">
                <a:spAutoFit/>
              </a:bodyPr>
              <a:lstStyle/>
              <a:p>
                <a:pPr algn="ctr" fontAlgn="base">
                  <a:lnSpc>
                    <a:spcPct val="120000"/>
                  </a:lnSpc>
                  <a:spcBef>
                    <a:spcPct val="0"/>
                  </a:spcBef>
                  <a:spcAft>
                    <a:spcPct val="0"/>
                  </a:spcAft>
                </a:pPr>
                <a:r>
                  <a:rPr lang="zh-CN" altLang="en-US" sz="900" dirty="0">
                    <a:gradFill>
                      <a:gsLst>
                        <a:gs pos="50000">
                          <a:schemeClr val="accent2"/>
                        </a:gs>
                        <a:gs pos="0">
                          <a:schemeClr val="accent1"/>
                        </a:gs>
                        <a:gs pos="100000">
                          <a:schemeClr val="accent3"/>
                        </a:gs>
                      </a:gsLst>
                      <a:lin ang="5400000" scaled="1"/>
                    </a:gradFill>
                    <a:cs typeface="+mn-ea"/>
                    <a:sym typeface="+mn-lt"/>
                  </a:rPr>
                  <a:t>此处添加详细文本描述，建议与标题相关并符合整体语言风格，语言描述尽量简洁生动</a:t>
                </a:r>
                <a:endParaRPr lang="en-US" altLang="zh-CN" sz="900" dirty="0">
                  <a:gradFill>
                    <a:gsLst>
                      <a:gs pos="50000">
                        <a:schemeClr val="accent2"/>
                      </a:gs>
                      <a:gs pos="0">
                        <a:schemeClr val="accent1"/>
                      </a:gs>
                      <a:gs pos="100000">
                        <a:schemeClr val="accent3"/>
                      </a:gs>
                    </a:gsLst>
                    <a:lin ang="5400000" scaled="1"/>
                  </a:gradFill>
                  <a:cs typeface="+mn-ea"/>
                  <a:sym typeface="+mn-lt"/>
                </a:endParaRPr>
              </a:p>
            </p:txBody>
          </p:sp>
          <p:sp>
            <p:nvSpPr>
              <p:cNvPr id="65" name="TextBox 148"/>
              <p:cNvSpPr txBox="1"/>
              <p:nvPr/>
            </p:nvSpPr>
            <p:spPr>
              <a:xfrm>
                <a:off x="657222" y="1530774"/>
                <a:ext cx="2589135" cy="269988"/>
              </a:xfrm>
              <a:prstGeom prst="rect">
                <a:avLst/>
              </a:prstGeom>
              <a:noFill/>
            </p:spPr>
            <p:txBody>
              <a:bodyPr wrap="square" lIns="121908" tIns="0" rIns="121908" bIns="0" rtlCol="0" anchor="t">
                <a:spAutoFit/>
              </a:bodyPr>
              <a:lstStyle/>
              <a:p>
                <a:pPr algn="ctr">
                  <a:lnSpc>
                    <a:spcPct val="120000"/>
                  </a:lnSpc>
                </a:pPr>
                <a:r>
                  <a:rPr lang="zh-CN" altLang="en-US" sz="1200" dirty="0">
                    <a:gradFill>
                      <a:gsLst>
                        <a:gs pos="50000">
                          <a:schemeClr val="accent2"/>
                        </a:gs>
                        <a:gs pos="0">
                          <a:schemeClr val="accent1"/>
                        </a:gs>
                        <a:gs pos="100000">
                          <a:schemeClr val="accent3"/>
                        </a:gs>
                      </a:gsLst>
                      <a:lin ang="5400000" scaled="1"/>
                    </a:gradFill>
                    <a:cs typeface="+mn-ea"/>
                    <a:sym typeface="+mn-lt"/>
                  </a:rPr>
                  <a:t>点击添加标题</a:t>
                </a:r>
              </a:p>
            </p:txBody>
          </p:sp>
        </p:grpSp>
      </p:grpSp>
      <p:grpSp>
        <p:nvGrpSpPr>
          <p:cNvPr id="105" name="组合 104"/>
          <p:cNvGrpSpPr/>
          <p:nvPr/>
        </p:nvGrpSpPr>
        <p:grpSpPr>
          <a:xfrm>
            <a:off x="2391566" y="1009816"/>
            <a:ext cx="1941851" cy="802594"/>
            <a:chOff x="657222" y="1539918"/>
            <a:chExt cx="2589135" cy="1070125"/>
          </a:xfrm>
        </p:grpSpPr>
        <p:sp>
          <p:nvSpPr>
            <p:cNvPr id="106" name="TextBox 145"/>
            <p:cNvSpPr txBox="1"/>
            <p:nvPr/>
          </p:nvSpPr>
          <p:spPr>
            <a:xfrm>
              <a:off x="748783" y="1800267"/>
              <a:ext cx="2406014" cy="809776"/>
            </a:xfrm>
            <a:prstGeom prst="rect">
              <a:avLst/>
            </a:prstGeom>
            <a:noFill/>
          </p:spPr>
          <p:txBody>
            <a:bodyPr wrap="square" lIns="121908" tIns="60953" rIns="121908" bIns="60953" rtlCol="0">
              <a:spAutoFit/>
            </a:bodyPr>
            <a:lstStyle/>
            <a:p>
              <a:pPr algn="ctr" fontAlgn="base">
                <a:lnSpc>
                  <a:spcPct val="120000"/>
                </a:lnSpc>
                <a:spcBef>
                  <a:spcPct val="0"/>
                </a:spcBef>
                <a:spcAft>
                  <a:spcPct val="0"/>
                </a:spcAft>
              </a:pPr>
              <a:r>
                <a:rPr lang="zh-CN" altLang="en-US" sz="900" dirty="0">
                  <a:gradFill>
                    <a:gsLst>
                      <a:gs pos="50000">
                        <a:schemeClr val="accent2"/>
                      </a:gs>
                      <a:gs pos="0">
                        <a:schemeClr val="accent1"/>
                      </a:gs>
                      <a:gs pos="100000">
                        <a:schemeClr val="accent3"/>
                      </a:gs>
                    </a:gsLst>
                    <a:lin ang="5400000" scaled="1"/>
                  </a:gradFill>
                  <a:cs typeface="+mn-ea"/>
                  <a:sym typeface="+mn-lt"/>
                </a:rPr>
                <a:t>此处添加详细文本描述，建议与标题相关并符合整体语言风格，语言描述尽量简洁生动</a:t>
              </a:r>
              <a:endParaRPr lang="en-US" altLang="zh-CN" sz="900" dirty="0">
                <a:gradFill>
                  <a:gsLst>
                    <a:gs pos="50000">
                      <a:schemeClr val="accent2"/>
                    </a:gs>
                    <a:gs pos="0">
                      <a:schemeClr val="accent1"/>
                    </a:gs>
                    <a:gs pos="100000">
                      <a:schemeClr val="accent3"/>
                    </a:gs>
                  </a:gsLst>
                  <a:lin ang="5400000" scaled="1"/>
                </a:gradFill>
                <a:cs typeface="+mn-ea"/>
                <a:sym typeface="+mn-lt"/>
              </a:endParaRPr>
            </a:p>
          </p:txBody>
        </p:sp>
        <p:sp>
          <p:nvSpPr>
            <p:cNvPr id="107" name="TextBox 148"/>
            <p:cNvSpPr txBox="1"/>
            <p:nvPr/>
          </p:nvSpPr>
          <p:spPr>
            <a:xfrm>
              <a:off x="657222" y="1539918"/>
              <a:ext cx="2589135" cy="269988"/>
            </a:xfrm>
            <a:prstGeom prst="rect">
              <a:avLst/>
            </a:prstGeom>
            <a:noFill/>
          </p:spPr>
          <p:txBody>
            <a:bodyPr wrap="square" lIns="121908" tIns="0" rIns="121908" bIns="0" rtlCol="0" anchor="t">
              <a:spAutoFit/>
            </a:bodyPr>
            <a:lstStyle/>
            <a:p>
              <a:pPr algn="ctr">
                <a:lnSpc>
                  <a:spcPct val="120000"/>
                </a:lnSpc>
              </a:pPr>
              <a:r>
                <a:rPr lang="zh-CN" altLang="en-US" sz="1200" dirty="0">
                  <a:gradFill>
                    <a:gsLst>
                      <a:gs pos="50000">
                        <a:schemeClr val="accent2"/>
                      </a:gs>
                      <a:gs pos="0">
                        <a:schemeClr val="accent1"/>
                      </a:gs>
                      <a:gs pos="100000">
                        <a:schemeClr val="accent3"/>
                      </a:gs>
                    </a:gsLst>
                    <a:lin ang="5400000" scaled="1"/>
                  </a:gradFill>
                  <a:cs typeface="+mn-ea"/>
                  <a:sym typeface="+mn-lt"/>
                </a:rPr>
                <a:t>点击添加标题</a:t>
              </a:r>
            </a:p>
          </p:txBody>
        </p:sp>
      </p:grpSp>
      <p:grpSp>
        <p:nvGrpSpPr>
          <p:cNvPr id="13" name="组合 12"/>
          <p:cNvGrpSpPr/>
          <p:nvPr/>
        </p:nvGrpSpPr>
        <p:grpSpPr>
          <a:xfrm>
            <a:off x="4349728" y="1016674"/>
            <a:ext cx="1941851" cy="1198280"/>
            <a:chOff x="4349728" y="1016674"/>
            <a:chExt cx="1941851" cy="1198280"/>
          </a:xfrm>
        </p:grpSpPr>
        <p:cxnSp>
          <p:nvCxnSpPr>
            <p:cNvPr id="83" name="直接连接符 82"/>
            <p:cNvCxnSpPr/>
            <p:nvPr/>
          </p:nvCxnSpPr>
          <p:spPr>
            <a:xfrm flipV="1">
              <a:off x="5320654" y="1936132"/>
              <a:ext cx="0" cy="278822"/>
            </a:xfrm>
            <a:prstGeom prst="line">
              <a:avLst/>
            </a:prstGeom>
            <a:ln>
              <a:solidFill>
                <a:schemeClr val="accent2"/>
              </a:solidFill>
              <a:headEnd type="oval" w="sm" len="sm"/>
            </a:ln>
          </p:spPr>
          <p:style>
            <a:lnRef idx="1">
              <a:schemeClr val="accent1"/>
            </a:lnRef>
            <a:fillRef idx="0">
              <a:schemeClr val="accent1"/>
            </a:fillRef>
            <a:effectRef idx="0">
              <a:schemeClr val="accent1"/>
            </a:effectRef>
            <a:fontRef idx="minor">
              <a:schemeClr val="tx1"/>
            </a:fontRef>
          </p:style>
        </p:cxnSp>
        <p:grpSp>
          <p:nvGrpSpPr>
            <p:cNvPr id="108" name="组合 107"/>
            <p:cNvGrpSpPr/>
            <p:nvPr/>
          </p:nvGrpSpPr>
          <p:grpSpPr>
            <a:xfrm>
              <a:off x="4349728" y="1016674"/>
              <a:ext cx="1941851" cy="795736"/>
              <a:chOff x="657222" y="1549062"/>
              <a:chExt cx="2589135" cy="1060981"/>
            </a:xfrm>
          </p:grpSpPr>
          <p:sp>
            <p:nvSpPr>
              <p:cNvPr id="109" name="TextBox 145"/>
              <p:cNvSpPr txBox="1"/>
              <p:nvPr/>
            </p:nvSpPr>
            <p:spPr>
              <a:xfrm>
                <a:off x="748783" y="1800267"/>
                <a:ext cx="2406014" cy="809776"/>
              </a:xfrm>
              <a:prstGeom prst="rect">
                <a:avLst/>
              </a:prstGeom>
              <a:noFill/>
            </p:spPr>
            <p:txBody>
              <a:bodyPr wrap="square" lIns="121908" tIns="60953" rIns="121908" bIns="60953" rtlCol="0">
                <a:spAutoFit/>
              </a:bodyPr>
              <a:lstStyle/>
              <a:p>
                <a:pPr algn="ctr" fontAlgn="base">
                  <a:lnSpc>
                    <a:spcPct val="120000"/>
                  </a:lnSpc>
                  <a:spcBef>
                    <a:spcPct val="0"/>
                  </a:spcBef>
                  <a:spcAft>
                    <a:spcPct val="0"/>
                  </a:spcAft>
                </a:pPr>
                <a:r>
                  <a:rPr lang="zh-CN" altLang="en-US" sz="900" dirty="0">
                    <a:gradFill>
                      <a:gsLst>
                        <a:gs pos="50000">
                          <a:schemeClr val="accent2"/>
                        </a:gs>
                        <a:gs pos="0">
                          <a:schemeClr val="accent1"/>
                        </a:gs>
                        <a:gs pos="100000">
                          <a:schemeClr val="accent3"/>
                        </a:gs>
                      </a:gsLst>
                      <a:lin ang="5400000" scaled="1"/>
                    </a:gradFill>
                    <a:cs typeface="+mn-ea"/>
                    <a:sym typeface="+mn-lt"/>
                  </a:rPr>
                  <a:t>此处添加详细文本描述，建议与标题相关并符合整体语言风格，语言描述尽量简洁生动</a:t>
                </a:r>
                <a:endParaRPr lang="en-US" altLang="zh-CN" sz="900" dirty="0">
                  <a:gradFill>
                    <a:gsLst>
                      <a:gs pos="50000">
                        <a:schemeClr val="accent2"/>
                      </a:gs>
                      <a:gs pos="0">
                        <a:schemeClr val="accent1"/>
                      </a:gs>
                      <a:gs pos="100000">
                        <a:schemeClr val="accent3"/>
                      </a:gs>
                    </a:gsLst>
                    <a:lin ang="5400000" scaled="1"/>
                  </a:gradFill>
                  <a:cs typeface="+mn-ea"/>
                  <a:sym typeface="+mn-lt"/>
                </a:endParaRPr>
              </a:p>
            </p:txBody>
          </p:sp>
          <p:sp>
            <p:nvSpPr>
              <p:cNvPr id="110" name="TextBox 148"/>
              <p:cNvSpPr txBox="1"/>
              <p:nvPr/>
            </p:nvSpPr>
            <p:spPr>
              <a:xfrm>
                <a:off x="657222" y="1549062"/>
                <a:ext cx="2589135" cy="269988"/>
              </a:xfrm>
              <a:prstGeom prst="rect">
                <a:avLst/>
              </a:prstGeom>
              <a:noFill/>
            </p:spPr>
            <p:txBody>
              <a:bodyPr wrap="square" lIns="121908" tIns="0" rIns="121908" bIns="0" rtlCol="0" anchor="t">
                <a:spAutoFit/>
              </a:bodyPr>
              <a:lstStyle/>
              <a:p>
                <a:pPr algn="ctr">
                  <a:lnSpc>
                    <a:spcPct val="120000"/>
                  </a:lnSpc>
                </a:pPr>
                <a:r>
                  <a:rPr lang="zh-CN" altLang="en-US" sz="1200" dirty="0">
                    <a:gradFill>
                      <a:gsLst>
                        <a:gs pos="50000">
                          <a:schemeClr val="accent2"/>
                        </a:gs>
                        <a:gs pos="0">
                          <a:schemeClr val="accent1"/>
                        </a:gs>
                        <a:gs pos="100000">
                          <a:schemeClr val="accent3"/>
                        </a:gs>
                      </a:gsLst>
                      <a:lin ang="5400000" scaled="1"/>
                    </a:gradFill>
                    <a:cs typeface="+mn-ea"/>
                    <a:sym typeface="+mn-lt"/>
                  </a:rPr>
                  <a:t>点击添加标题</a:t>
                </a:r>
              </a:p>
            </p:txBody>
          </p:sp>
        </p:grpSp>
      </p:grpSp>
      <p:grpSp>
        <p:nvGrpSpPr>
          <p:cNvPr id="15" name="组合 14"/>
          <p:cNvGrpSpPr/>
          <p:nvPr/>
        </p:nvGrpSpPr>
        <p:grpSpPr>
          <a:xfrm>
            <a:off x="6699736" y="1009816"/>
            <a:ext cx="1941851" cy="1205138"/>
            <a:chOff x="6699736" y="1009816"/>
            <a:chExt cx="1941851" cy="1205138"/>
          </a:xfrm>
        </p:grpSpPr>
        <p:cxnSp>
          <p:nvCxnSpPr>
            <p:cNvPr id="111" name="直接连接符 110"/>
            <p:cNvCxnSpPr/>
            <p:nvPr/>
          </p:nvCxnSpPr>
          <p:spPr>
            <a:xfrm flipV="1">
              <a:off x="7670662" y="1936132"/>
              <a:ext cx="0" cy="278822"/>
            </a:xfrm>
            <a:prstGeom prst="line">
              <a:avLst/>
            </a:prstGeom>
            <a:ln>
              <a:solidFill>
                <a:schemeClr val="accent2"/>
              </a:solidFill>
              <a:headEnd type="oval" w="sm" len="sm"/>
            </a:ln>
          </p:spPr>
          <p:style>
            <a:lnRef idx="1">
              <a:schemeClr val="accent1"/>
            </a:lnRef>
            <a:fillRef idx="0">
              <a:schemeClr val="accent1"/>
            </a:fillRef>
            <a:effectRef idx="0">
              <a:schemeClr val="accent1"/>
            </a:effectRef>
            <a:fontRef idx="minor">
              <a:schemeClr val="tx1"/>
            </a:fontRef>
          </p:style>
        </p:cxnSp>
        <p:grpSp>
          <p:nvGrpSpPr>
            <p:cNvPr id="112" name="组合 111"/>
            <p:cNvGrpSpPr/>
            <p:nvPr/>
          </p:nvGrpSpPr>
          <p:grpSpPr>
            <a:xfrm>
              <a:off x="6699736" y="1009816"/>
              <a:ext cx="1941851" cy="802594"/>
              <a:chOff x="657222" y="1539918"/>
              <a:chExt cx="2589135" cy="1070125"/>
            </a:xfrm>
          </p:grpSpPr>
          <p:sp>
            <p:nvSpPr>
              <p:cNvPr id="113" name="TextBox 145"/>
              <p:cNvSpPr txBox="1"/>
              <p:nvPr/>
            </p:nvSpPr>
            <p:spPr>
              <a:xfrm>
                <a:off x="748783" y="1800267"/>
                <a:ext cx="2406014" cy="809776"/>
              </a:xfrm>
              <a:prstGeom prst="rect">
                <a:avLst/>
              </a:prstGeom>
              <a:noFill/>
            </p:spPr>
            <p:txBody>
              <a:bodyPr wrap="square" lIns="121908" tIns="60953" rIns="121908" bIns="60953" rtlCol="0">
                <a:spAutoFit/>
              </a:bodyPr>
              <a:lstStyle/>
              <a:p>
                <a:pPr algn="ctr" fontAlgn="base">
                  <a:lnSpc>
                    <a:spcPct val="120000"/>
                  </a:lnSpc>
                  <a:spcBef>
                    <a:spcPct val="0"/>
                  </a:spcBef>
                  <a:spcAft>
                    <a:spcPct val="0"/>
                  </a:spcAft>
                </a:pPr>
                <a:r>
                  <a:rPr lang="zh-CN" altLang="en-US" sz="900" dirty="0">
                    <a:gradFill>
                      <a:gsLst>
                        <a:gs pos="50000">
                          <a:schemeClr val="accent2"/>
                        </a:gs>
                        <a:gs pos="0">
                          <a:schemeClr val="accent1"/>
                        </a:gs>
                        <a:gs pos="100000">
                          <a:schemeClr val="accent3"/>
                        </a:gs>
                      </a:gsLst>
                      <a:lin ang="5400000" scaled="1"/>
                    </a:gradFill>
                    <a:cs typeface="+mn-ea"/>
                    <a:sym typeface="+mn-lt"/>
                  </a:rPr>
                  <a:t>此处添加详细文本描述，建议与标题相关并符合整体语言风格，语言描述尽量简洁生动</a:t>
                </a:r>
                <a:endParaRPr lang="en-US" altLang="zh-CN" sz="900" dirty="0">
                  <a:gradFill>
                    <a:gsLst>
                      <a:gs pos="50000">
                        <a:schemeClr val="accent2"/>
                      </a:gs>
                      <a:gs pos="0">
                        <a:schemeClr val="accent1"/>
                      </a:gs>
                      <a:gs pos="100000">
                        <a:schemeClr val="accent3"/>
                      </a:gs>
                    </a:gsLst>
                    <a:lin ang="5400000" scaled="1"/>
                  </a:gradFill>
                  <a:cs typeface="+mn-ea"/>
                  <a:sym typeface="+mn-lt"/>
                </a:endParaRPr>
              </a:p>
            </p:txBody>
          </p:sp>
          <p:sp>
            <p:nvSpPr>
              <p:cNvPr id="114" name="TextBox 148"/>
              <p:cNvSpPr txBox="1"/>
              <p:nvPr/>
            </p:nvSpPr>
            <p:spPr>
              <a:xfrm>
                <a:off x="657222" y="1539918"/>
                <a:ext cx="2589135" cy="269988"/>
              </a:xfrm>
              <a:prstGeom prst="rect">
                <a:avLst/>
              </a:prstGeom>
              <a:noFill/>
            </p:spPr>
            <p:txBody>
              <a:bodyPr wrap="square" lIns="121908" tIns="0" rIns="121908" bIns="0" rtlCol="0" anchor="t">
                <a:spAutoFit/>
              </a:bodyPr>
              <a:lstStyle/>
              <a:p>
                <a:pPr algn="ctr">
                  <a:lnSpc>
                    <a:spcPct val="120000"/>
                  </a:lnSpc>
                </a:pPr>
                <a:r>
                  <a:rPr lang="zh-CN" altLang="en-US" sz="1200" dirty="0">
                    <a:gradFill>
                      <a:gsLst>
                        <a:gs pos="50000">
                          <a:schemeClr val="accent2"/>
                        </a:gs>
                        <a:gs pos="0">
                          <a:schemeClr val="accent1"/>
                        </a:gs>
                        <a:gs pos="100000">
                          <a:schemeClr val="accent3"/>
                        </a:gs>
                      </a:gsLst>
                      <a:lin ang="5400000" scaled="1"/>
                    </a:gradFill>
                    <a:cs typeface="+mn-ea"/>
                    <a:sym typeface="+mn-lt"/>
                  </a:rPr>
                  <a:t>点击添加标题</a:t>
                </a:r>
              </a:p>
            </p:txBody>
          </p:sp>
        </p:grpSp>
      </p:grpSp>
      <p:grpSp>
        <p:nvGrpSpPr>
          <p:cNvPr id="17" name="组合 16"/>
          <p:cNvGrpSpPr/>
          <p:nvPr/>
        </p:nvGrpSpPr>
        <p:grpSpPr>
          <a:xfrm>
            <a:off x="1448791" y="3371429"/>
            <a:ext cx="1941851" cy="1089414"/>
            <a:chOff x="1448791" y="3371429"/>
            <a:chExt cx="1941851" cy="1089414"/>
          </a:xfrm>
        </p:grpSpPr>
        <p:cxnSp>
          <p:nvCxnSpPr>
            <p:cNvPr id="93" name="直接连接符 92"/>
            <p:cNvCxnSpPr/>
            <p:nvPr/>
          </p:nvCxnSpPr>
          <p:spPr>
            <a:xfrm>
              <a:off x="2406779" y="3371429"/>
              <a:ext cx="0" cy="217474"/>
            </a:xfrm>
            <a:prstGeom prst="line">
              <a:avLst/>
            </a:prstGeom>
            <a:ln>
              <a:solidFill>
                <a:schemeClr val="accent2"/>
              </a:solidFill>
              <a:headEnd type="oval" w="sm" len="sm"/>
            </a:ln>
          </p:spPr>
          <p:style>
            <a:lnRef idx="1">
              <a:schemeClr val="accent1"/>
            </a:lnRef>
            <a:fillRef idx="0">
              <a:schemeClr val="accent1"/>
            </a:fillRef>
            <a:effectRef idx="0">
              <a:schemeClr val="accent1"/>
            </a:effectRef>
            <a:fontRef idx="minor">
              <a:schemeClr val="tx1"/>
            </a:fontRef>
          </p:style>
        </p:cxnSp>
        <p:grpSp>
          <p:nvGrpSpPr>
            <p:cNvPr id="124" name="组合 123"/>
            <p:cNvGrpSpPr/>
            <p:nvPr/>
          </p:nvGrpSpPr>
          <p:grpSpPr>
            <a:xfrm>
              <a:off x="1448791" y="3651391"/>
              <a:ext cx="1941851" cy="809452"/>
              <a:chOff x="657222" y="1530774"/>
              <a:chExt cx="2589135" cy="1079269"/>
            </a:xfrm>
          </p:grpSpPr>
          <p:sp>
            <p:nvSpPr>
              <p:cNvPr id="125" name="TextBox 145"/>
              <p:cNvSpPr txBox="1"/>
              <p:nvPr/>
            </p:nvSpPr>
            <p:spPr>
              <a:xfrm>
                <a:off x="748783" y="1800267"/>
                <a:ext cx="2406014" cy="809776"/>
              </a:xfrm>
              <a:prstGeom prst="rect">
                <a:avLst/>
              </a:prstGeom>
              <a:noFill/>
            </p:spPr>
            <p:txBody>
              <a:bodyPr wrap="square" lIns="121908" tIns="60953" rIns="121908" bIns="60953" rtlCol="0">
                <a:spAutoFit/>
              </a:bodyPr>
              <a:lstStyle/>
              <a:p>
                <a:pPr algn="ctr" fontAlgn="base">
                  <a:lnSpc>
                    <a:spcPct val="120000"/>
                  </a:lnSpc>
                  <a:spcBef>
                    <a:spcPct val="0"/>
                  </a:spcBef>
                  <a:spcAft>
                    <a:spcPct val="0"/>
                  </a:spcAft>
                </a:pPr>
                <a:r>
                  <a:rPr lang="zh-CN" altLang="en-US" sz="900" dirty="0">
                    <a:gradFill>
                      <a:gsLst>
                        <a:gs pos="50000">
                          <a:schemeClr val="accent2"/>
                        </a:gs>
                        <a:gs pos="0">
                          <a:schemeClr val="accent1"/>
                        </a:gs>
                        <a:gs pos="100000">
                          <a:schemeClr val="accent3"/>
                        </a:gs>
                      </a:gsLst>
                      <a:lin ang="5400000" scaled="1"/>
                    </a:gradFill>
                    <a:cs typeface="+mn-ea"/>
                    <a:sym typeface="+mn-lt"/>
                  </a:rPr>
                  <a:t>此处添加详细文本描述，建议与标题相关并符合整体语言风格，语言描述尽量简洁生动</a:t>
                </a:r>
                <a:endParaRPr lang="en-US" altLang="zh-CN" sz="900" dirty="0">
                  <a:gradFill>
                    <a:gsLst>
                      <a:gs pos="50000">
                        <a:schemeClr val="accent2"/>
                      </a:gs>
                      <a:gs pos="0">
                        <a:schemeClr val="accent1"/>
                      </a:gs>
                      <a:gs pos="100000">
                        <a:schemeClr val="accent3"/>
                      </a:gs>
                    </a:gsLst>
                    <a:lin ang="5400000" scaled="1"/>
                  </a:gradFill>
                  <a:cs typeface="+mn-ea"/>
                  <a:sym typeface="+mn-lt"/>
                </a:endParaRPr>
              </a:p>
            </p:txBody>
          </p:sp>
          <p:sp>
            <p:nvSpPr>
              <p:cNvPr id="126" name="TextBox 148"/>
              <p:cNvSpPr txBox="1"/>
              <p:nvPr/>
            </p:nvSpPr>
            <p:spPr>
              <a:xfrm>
                <a:off x="657222" y="1530774"/>
                <a:ext cx="2589135" cy="269988"/>
              </a:xfrm>
              <a:prstGeom prst="rect">
                <a:avLst/>
              </a:prstGeom>
              <a:noFill/>
            </p:spPr>
            <p:txBody>
              <a:bodyPr wrap="square" lIns="121908" tIns="0" rIns="121908" bIns="0" rtlCol="0" anchor="t">
                <a:spAutoFit/>
              </a:bodyPr>
              <a:lstStyle/>
              <a:p>
                <a:pPr algn="ctr">
                  <a:lnSpc>
                    <a:spcPct val="120000"/>
                  </a:lnSpc>
                </a:pPr>
                <a:r>
                  <a:rPr lang="zh-CN" altLang="en-US" sz="1200" dirty="0">
                    <a:gradFill>
                      <a:gsLst>
                        <a:gs pos="50000">
                          <a:schemeClr val="accent2"/>
                        </a:gs>
                        <a:gs pos="0">
                          <a:schemeClr val="accent1"/>
                        </a:gs>
                        <a:gs pos="100000">
                          <a:schemeClr val="accent3"/>
                        </a:gs>
                      </a:gsLst>
                      <a:lin ang="5400000" scaled="1"/>
                    </a:gradFill>
                    <a:cs typeface="+mn-ea"/>
                    <a:sym typeface="+mn-lt"/>
                  </a:rPr>
                  <a:t>点击添加标题</a:t>
                </a:r>
              </a:p>
            </p:txBody>
          </p:sp>
        </p:grpSp>
      </p:grpSp>
      <p:grpSp>
        <p:nvGrpSpPr>
          <p:cNvPr id="18" name="组合 17"/>
          <p:cNvGrpSpPr/>
          <p:nvPr/>
        </p:nvGrpSpPr>
        <p:grpSpPr>
          <a:xfrm>
            <a:off x="3429736" y="3371429"/>
            <a:ext cx="1941851" cy="1089414"/>
            <a:chOff x="3429736" y="3371429"/>
            <a:chExt cx="1941851" cy="1089414"/>
          </a:xfrm>
        </p:grpSpPr>
        <p:cxnSp>
          <p:nvCxnSpPr>
            <p:cNvPr id="98" name="直接连接符 97"/>
            <p:cNvCxnSpPr/>
            <p:nvPr/>
          </p:nvCxnSpPr>
          <p:spPr>
            <a:xfrm>
              <a:off x="4400127" y="3371429"/>
              <a:ext cx="0" cy="217474"/>
            </a:xfrm>
            <a:prstGeom prst="line">
              <a:avLst/>
            </a:prstGeom>
            <a:ln>
              <a:solidFill>
                <a:schemeClr val="accent2"/>
              </a:solidFill>
              <a:headEnd type="oval" w="sm" len="sm"/>
            </a:ln>
          </p:spPr>
          <p:style>
            <a:lnRef idx="1">
              <a:schemeClr val="accent1"/>
            </a:lnRef>
            <a:fillRef idx="0">
              <a:schemeClr val="accent1"/>
            </a:fillRef>
            <a:effectRef idx="0">
              <a:schemeClr val="accent1"/>
            </a:effectRef>
            <a:fontRef idx="minor">
              <a:schemeClr val="tx1"/>
            </a:fontRef>
          </p:style>
        </p:cxnSp>
        <p:grpSp>
          <p:nvGrpSpPr>
            <p:cNvPr id="127" name="组合 126"/>
            <p:cNvGrpSpPr/>
            <p:nvPr/>
          </p:nvGrpSpPr>
          <p:grpSpPr>
            <a:xfrm>
              <a:off x="3429736" y="3658249"/>
              <a:ext cx="1941851" cy="802594"/>
              <a:chOff x="657222" y="1539918"/>
              <a:chExt cx="2589135" cy="1070125"/>
            </a:xfrm>
          </p:grpSpPr>
          <p:sp>
            <p:nvSpPr>
              <p:cNvPr id="128" name="TextBox 145"/>
              <p:cNvSpPr txBox="1"/>
              <p:nvPr/>
            </p:nvSpPr>
            <p:spPr>
              <a:xfrm>
                <a:off x="748783" y="1800267"/>
                <a:ext cx="2406014" cy="809776"/>
              </a:xfrm>
              <a:prstGeom prst="rect">
                <a:avLst/>
              </a:prstGeom>
              <a:noFill/>
            </p:spPr>
            <p:txBody>
              <a:bodyPr wrap="square" lIns="121908" tIns="60953" rIns="121908" bIns="60953" rtlCol="0">
                <a:spAutoFit/>
              </a:bodyPr>
              <a:lstStyle/>
              <a:p>
                <a:pPr algn="ctr" fontAlgn="base">
                  <a:lnSpc>
                    <a:spcPct val="120000"/>
                  </a:lnSpc>
                  <a:spcBef>
                    <a:spcPct val="0"/>
                  </a:spcBef>
                  <a:spcAft>
                    <a:spcPct val="0"/>
                  </a:spcAft>
                </a:pPr>
                <a:r>
                  <a:rPr lang="zh-CN" altLang="en-US" sz="900" dirty="0">
                    <a:gradFill>
                      <a:gsLst>
                        <a:gs pos="50000">
                          <a:schemeClr val="accent2"/>
                        </a:gs>
                        <a:gs pos="0">
                          <a:schemeClr val="accent1"/>
                        </a:gs>
                        <a:gs pos="100000">
                          <a:schemeClr val="accent3"/>
                        </a:gs>
                      </a:gsLst>
                      <a:lin ang="5400000" scaled="1"/>
                    </a:gradFill>
                    <a:cs typeface="+mn-ea"/>
                    <a:sym typeface="+mn-lt"/>
                  </a:rPr>
                  <a:t>此处添加详细文本描述，建议与标题相关并符合整体语言风格，语言描述尽量简洁生动</a:t>
                </a:r>
                <a:endParaRPr lang="en-US" altLang="zh-CN" sz="900" dirty="0">
                  <a:gradFill>
                    <a:gsLst>
                      <a:gs pos="50000">
                        <a:schemeClr val="accent2"/>
                      </a:gs>
                      <a:gs pos="0">
                        <a:schemeClr val="accent1"/>
                      </a:gs>
                      <a:gs pos="100000">
                        <a:schemeClr val="accent3"/>
                      </a:gs>
                    </a:gsLst>
                    <a:lin ang="5400000" scaled="1"/>
                  </a:gradFill>
                  <a:cs typeface="+mn-ea"/>
                  <a:sym typeface="+mn-lt"/>
                </a:endParaRPr>
              </a:p>
            </p:txBody>
          </p:sp>
          <p:sp>
            <p:nvSpPr>
              <p:cNvPr id="129" name="TextBox 148"/>
              <p:cNvSpPr txBox="1"/>
              <p:nvPr/>
            </p:nvSpPr>
            <p:spPr>
              <a:xfrm>
                <a:off x="657222" y="1539918"/>
                <a:ext cx="2589135" cy="269988"/>
              </a:xfrm>
              <a:prstGeom prst="rect">
                <a:avLst/>
              </a:prstGeom>
              <a:noFill/>
            </p:spPr>
            <p:txBody>
              <a:bodyPr wrap="square" lIns="121908" tIns="0" rIns="121908" bIns="0" rtlCol="0" anchor="t">
                <a:spAutoFit/>
              </a:bodyPr>
              <a:lstStyle/>
              <a:p>
                <a:pPr algn="ctr">
                  <a:lnSpc>
                    <a:spcPct val="120000"/>
                  </a:lnSpc>
                </a:pPr>
                <a:r>
                  <a:rPr lang="zh-CN" altLang="en-US" sz="1200" dirty="0">
                    <a:gradFill>
                      <a:gsLst>
                        <a:gs pos="50000">
                          <a:schemeClr val="accent2"/>
                        </a:gs>
                        <a:gs pos="0">
                          <a:schemeClr val="accent1"/>
                        </a:gs>
                        <a:gs pos="100000">
                          <a:schemeClr val="accent3"/>
                        </a:gs>
                      </a:gsLst>
                      <a:lin ang="5400000" scaled="1"/>
                    </a:gradFill>
                    <a:cs typeface="+mn-ea"/>
                    <a:sym typeface="+mn-lt"/>
                  </a:rPr>
                  <a:t>点击添加标题</a:t>
                </a:r>
              </a:p>
            </p:txBody>
          </p:sp>
        </p:grpSp>
      </p:grpSp>
      <p:grpSp>
        <p:nvGrpSpPr>
          <p:cNvPr id="19" name="组合 18"/>
          <p:cNvGrpSpPr/>
          <p:nvPr/>
        </p:nvGrpSpPr>
        <p:grpSpPr>
          <a:xfrm>
            <a:off x="5401614" y="3371429"/>
            <a:ext cx="1941851" cy="1089414"/>
            <a:chOff x="5401614" y="3371429"/>
            <a:chExt cx="1941851" cy="1089414"/>
          </a:xfrm>
        </p:grpSpPr>
        <p:cxnSp>
          <p:nvCxnSpPr>
            <p:cNvPr id="103" name="直接连接符 102"/>
            <p:cNvCxnSpPr/>
            <p:nvPr/>
          </p:nvCxnSpPr>
          <p:spPr>
            <a:xfrm>
              <a:off x="6387115" y="3371429"/>
              <a:ext cx="0" cy="217474"/>
            </a:xfrm>
            <a:prstGeom prst="line">
              <a:avLst/>
            </a:prstGeom>
            <a:ln>
              <a:solidFill>
                <a:schemeClr val="accent2"/>
              </a:solidFill>
              <a:headEnd type="oval" w="sm" len="sm"/>
            </a:ln>
          </p:spPr>
          <p:style>
            <a:lnRef idx="1">
              <a:schemeClr val="accent1"/>
            </a:lnRef>
            <a:fillRef idx="0">
              <a:schemeClr val="accent1"/>
            </a:fillRef>
            <a:effectRef idx="0">
              <a:schemeClr val="accent1"/>
            </a:effectRef>
            <a:fontRef idx="minor">
              <a:schemeClr val="tx1"/>
            </a:fontRef>
          </p:style>
        </p:cxnSp>
        <p:grpSp>
          <p:nvGrpSpPr>
            <p:cNvPr id="130" name="组合 129"/>
            <p:cNvGrpSpPr/>
            <p:nvPr/>
          </p:nvGrpSpPr>
          <p:grpSpPr>
            <a:xfrm>
              <a:off x="5401614" y="3665107"/>
              <a:ext cx="1941851" cy="795736"/>
              <a:chOff x="657222" y="1549062"/>
              <a:chExt cx="2589135" cy="1060981"/>
            </a:xfrm>
          </p:grpSpPr>
          <p:sp>
            <p:nvSpPr>
              <p:cNvPr id="131" name="TextBox 145"/>
              <p:cNvSpPr txBox="1"/>
              <p:nvPr/>
            </p:nvSpPr>
            <p:spPr>
              <a:xfrm>
                <a:off x="748783" y="1800267"/>
                <a:ext cx="2406014" cy="809776"/>
              </a:xfrm>
              <a:prstGeom prst="rect">
                <a:avLst/>
              </a:prstGeom>
              <a:noFill/>
            </p:spPr>
            <p:txBody>
              <a:bodyPr wrap="square" lIns="121908" tIns="60953" rIns="121908" bIns="60953" rtlCol="0">
                <a:spAutoFit/>
              </a:bodyPr>
              <a:lstStyle/>
              <a:p>
                <a:pPr algn="ctr" fontAlgn="base">
                  <a:lnSpc>
                    <a:spcPct val="120000"/>
                  </a:lnSpc>
                  <a:spcBef>
                    <a:spcPct val="0"/>
                  </a:spcBef>
                  <a:spcAft>
                    <a:spcPct val="0"/>
                  </a:spcAft>
                </a:pPr>
                <a:r>
                  <a:rPr lang="zh-CN" altLang="en-US" sz="900" dirty="0">
                    <a:gradFill>
                      <a:gsLst>
                        <a:gs pos="50000">
                          <a:schemeClr val="accent2"/>
                        </a:gs>
                        <a:gs pos="0">
                          <a:schemeClr val="accent1"/>
                        </a:gs>
                        <a:gs pos="100000">
                          <a:schemeClr val="accent3"/>
                        </a:gs>
                      </a:gsLst>
                      <a:lin ang="5400000" scaled="1"/>
                    </a:gradFill>
                    <a:cs typeface="+mn-ea"/>
                    <a:sym typeface="+mn-lt"/>
                  </a:rPr>
                  <a:t>此处添加详细文本描述，建议与标题相关并符</a:t>
                </a:r>
                <a:r>
                  <a:rPr lang="en-US" altLang="zh-CN" sz="900" dirty="0">
                    <a:gradFill>
                      <a:gsLst>
                        <a:gs pos="50000">
                          <a:schemeClr val="accent2"/>
                        </a:gs>
                        <a:gs pos="0">
                          <a:schemeClr val="accent1"/>
                        </a:gs>
                        <a:gs pos="100000">
                          <a:schemeClr val="accent3"/>
                        </a:gs>
                      </a:gsLst>
                      <a:lin ang="5400000" scaled="1"/>
                    </a:gradFill>
                    <a:cs typeface="+mn-ea"/>
                    <a:sym typeface="+mn-lt"/>
                  </a:rPr>
                  <a:t>0.</a:t>
                </a:r>
                <a:r>
                  <a:rPr lang="zh-CN" altLang="en-US" sz="900" dirty="0">
                    <a:gradFill>
                      <a:gsLst>
                        <a:gs pos="50000">
                          <a:schemeClr val="accent2"/>
                        </a:gs>
                        <a:gs pos="0">
                          <a:schemeClr val="accent1"/>
                        </a:gs>
                        <a:gs pos="100000">
                          <a:schemeClr val="accent3"/>
                        </a:gs>
                      </a:gsLst>
                      <a:lin ang="5400000" scaled="1"/>
                    </a:gradFill>
                    <a:cs typeface="+mn-ea"/>
                    <a:sym typeface="+mn-lt"/>
                  </a:rPr>
                  <a:t>合整体语言风格，语言描述尽量简洁生动</a:t>
                </a:r>
                <a:endParaRPr lang="en-US" altLang="zh-CN" sz="900" dirty="0">
                  <a:gradFill>
                    <a:gsLst>
                      <a:gs pos="50000">
                        <a:schemeClr val="accent2"/>
                      </a:gs>
                      <a:gs pos="0">
                        <a:schemeClr val="accent1"/>
                      </a:gs>
                      <a:gs pos="100000">
                        <a:schemeClr val="accent3"/>
                      </a:gs>
                    </a:gsLst>
                    <a:lin ang="5400000" scaled="1"/>
                  </a:gradFill>
                  <a:cs typeface="+mn-ea"/>
                  <a:sym typeface="+mn-lt"/>
                </a:endParaRPr>
              </a:p>
            </p:txBody>
          </p:sp>
          <p:sp>
            <p:nvSpPr>
              <p:cNvPr id="132" name="TextBox 148"/>
              <p:cNvSpPr txBox="1"/>
              <p:nvPr/>
            </p:nvSpPr>
            <p:spPr>
              <a:xfrm>
                <a:off x="657222" y="1549062"/>
                <a:ext cx="2589135" cy="269988"/>
              </a:xfrm>
              <a:prstGeom prst="rect">
                <a:avLst/>
              </a:prstGeom>
              <a:noFill/>
            </p:spPr>
            <p:txBody>
              <a:bodyPr wrap="square" lIns="121908" tIns="0" rIns="121908" bIns="0" rtlCol="0" anchor="t">
                <a:spAutoFit/>
              </a:bodyPr>
              <a:lstStyle/>
              <a:p>
                <a:pPr algn="ctr">
                  <a:lnSpc>
                    <a:spcPct val="120000"/>
                  </a:lnSpc>
                </a:pPr>
                <a:r>
                  <a:rPr lang="zh-CN" altLang="en-US" sz="1200" dirty="0">
                    <a:gradFill>
                      <a:gsLst>
                        <a:gs pos="50000">
                          <a:schemeClr val="accent2"/>
                        </a:gs>
                        <a:gs pos="0">
                          <a:schemeClr val="accent1"/>
                        </a:gs>
                        <a:gs pos="100000">
                          <a:schemeClr val="accent3"/>
                        </a:gs>
                      </a:gsLst>
                      <a:lin ang="5400000" scaled="1"/>
                    </a:gradFill>
                    <a:cs typeface="+mn-ea"/>
                    <a:sym typeface="+mn-lt"/>
                  </a:rPr>
                  <a:t>点击添加标题</a:t>
                </a:r>
              </a:p>
            </p:txBody>
          </p:sp>
        </p:grpSp>
      </p:grpSp>
      <p:grpSp>
        <p:nvGrpSpPr>
          <p:cNvPr id="52" name="组合 51"/>
          <p:cNvGrpSpPr>
            <a:grpSpLocks noChangeAspect="1"/>
          </p:cNvGrpSpPr>
          <p:nvPr/>
        </p:nvGrpSpPr>
        <p:grpSpPr>
          <a:xfrm>
            <a:off x="320987" y="297838"/>
            <a:ext cx="561600" cy="561600"/>
            <a:chOff x="5210065" y="1693503"/>
            <a:chExt cx="855498" cy="855498"/>
          </a:xfrm>
        </p:grpSpPr>
        <p:sp>
          <p:nvSpPr>
            <p:cNvPr id="53" name="圆角矩形 52"/>
            <p:cNvSpPr/>
            <p:nvPr/>
          </p:nvSpPr>
          <p:spPr>
            <a:xfrm>
              <a:off x="5210065" y="1693503"/>
              <a:ext cx="855498" cy="855498"/>
            </a:xfrm>
            <a:prstGeom prst="roundRect">
              <a:avLst/>
            </a:prstGeom>
            <a:noFill/>
            <a:ln w="9525">
              <a:gradFill>
                <a:gsLst>
                  <a:gs pos="50000">
                    <a:schemeClr val="accent2"/>
                  </a:gs>
                  <a:gs pos="0">
                    <a:schemeClr val="accent1"/>
                  </a:gs>
                  <a:gs pos="100000">
                    <a:schemeClr val="accent3"/>
                  </a:gs>
                </a:gsLst>
                <a:lin ang="5400000" scaled="1"/>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cs typeface="+mn-ea"/>
                <a:sym typeface="+mn-lt"/>
              </a:endParaRPr>
            </a:p>
          </p:txBody>
        </p:sp>
        <p:grpSp>
          <p:nvGrpSpPr>
            <p:cNvPr id="54" name="组合 53"/>
            <p:cNvGrpSpPr>
              <a:grpSpLocks noChangeAspect="1"/>
            </p:cNvGrpSpPr>
            <p:nvPr/>
          </p:nvGrpSpPr>
          <p:grpSpPr>
            <a:xfrm>
              <a:off x="5383114" y="1903966"/>
              <a:ext cx="538409" cy="412662"/>
              <a:chOff x="5611813" y="1835150"/>
              <a:chExt cx="285750" cy="219076"/>
            </a:xfrm>
            <a:noFill/>
          </p:grpSpPr>
          <p:sp>
            <p:nvSpPr>
              <p:cNvPr id="55" name="Freeform 57"/>
              <p:cNvSpPr/>
              <p:nvPr/>
            </p:nvSpPr>
            <p:spPr bwMode="auto">
              <a:xfrm>
                <a:off x="5611813" y="2046288"/>
                <a:ext cx="285750" cy="7938"/>
              </a:xfrm>
              <a:custGeom>
                <a:avLst/>
                <a:gdLst>
                  <a:gd name="T0" fmla="*/ 2 w 76"/>
                  <a:gd name="T1" fmla="*/ 2 h 2"/>
                  <a:gd name="T2" fmla="*/ 0 w 76"/>
                  <a:gd name="T3" fmla="*/ 1 h 2"/>
                  <a:gd name="T4" fmla="*/ 2 w 76"/>
                  <a:gd name="T5" fmla="*/ 0 h 2"/>
                  <a:gd name="T6" fmla="*/ 75 w 76"/>
                  <a:gd name="T7" fmla="*/ 0 h 2"/>
                  <a:gd name="T8" fmla="*/ 76 w 76"/>
                  <a:gd name="T9" fmla="*/ 1 h 2"/>
                  <a:gd name="T10" fmla="*/ 75 w 76"/>
                  <a:gd name="T11" fmla="*/ 2 h 2"/>
                  <a:gd name="T12" fmla="*/ 2 w 76"/>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76" h="2">
                    <a:moveTo>
                      <a:pt x="2" y="2"/>
                    </a:moveTo>
                    <a:cubicBezTo>
                      <a:pt x="1" y="2"/>
                      <a:pt x="0" y="2"/>
                      <a:pt x="0" y="1"/>
                    </a:cubicBezTo>
                    <a:cubicBezTo>
                      <a:pt x="0" y="0"/>
                      <a:pt x="1" y="0"/>
                      <a:pt x="2" y="0"/>
                    </a:cubicBezTo>
                    <a:cubicBezTo>
                      <a:pt x="75" y="0"/>
                      <a:pt x="75" y="0"/>
                      <a:pt x="75" y="0"/>
                    </a:cubicBezTo>
                    <a:cubicBezTo>
                      <a:pt x="75" y="0"/>
                      <a:pt x="76" y="0"/>
                      <a:pt x="76" y="1"/>
                    </a:cubicBezTo>
                    <a:cubicBezTo>
                      <a:pt x="76" y="2"/>
                      <a:pt x="75" y="2"/>
                      <a:pt x="75" y="2"/>
                    </a:cubicBezTo>
                    <a:lnTo>
                      <a:pt x="2" y="2"/>
                    </a:lnTo>
                    <a:close/>
                  </a:path>
                </a:pathLst>
              </a:custGeom>
              <a:gradFill>
                <a:gsLst>
                  <a:gs pos="47700">
                    <a:srgbClr val="F4DEBE"/>
                  </a:gs>
                  <a:gs pos="0">
                    <a:srgbClr val="D9A96A"/>
                  </a:gs>
                  <a:gs pos="100000">
                    <a:srgbClr val="F5E3C9"/>
                  </a:gs>
                </a:gsLst>
                <a:lin ang="5400000" scaled="0"/>
              </a:gradFill>
              <a:ln w="9525">
                <a:solidFill>
                  <a:schemeClr val="accent1"/>
                </a:solidFill>
              </a:ln>
              <a:effectLst>
                <a:outerShdw blurRad="508000" dist="596900" dir="3600000" sx="89000" sy="89000" algn="tl" rotWithShape="0">
                  <a:schemeClr val="bg1">
                    <a:lumMod val="50000"/>
                    <a:alpha val="2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1435" tIns="25718" rIns="51435" bIns="25718" numCol="1" spcCol="0" rtlCol="0" fromWordArt="0" anchor="ctr" anchorCtr="0" forceAA="0" compatLnSpc="1">
                <a:noAutofit/>
              </a:bodyPr>
              <a:lstStyle/>
              <a:p>
                <a:pPr algn="ctr">
                  <a:lnSpc>
                    <a:spcPct val="120000"/>
                  </a:lnSpc>
                </a:pPr>
                <a:endParaRPr lang="zh-CN" altLang="en-US" sz="1015" dirty="0">
                  <a:gradFill>
                    <a:gsLst>
                      <a:gs pos="47700">
                        <a:schemeClr val="accent2"/>
                      </a:gs>
                      <a:gs pos="0">
                        <a:schemeClr val="accent1"/>
                      </a:gs>
                      <a:gs pos="100000">
                        <a:schemeClr val="accent3"/>
                      </a:gs>
                    </a:gsLst>
                    <a:lin ang="5400000" scaled="0"/>
                  </a:gradFill>
                  <a:cs typeface="+mn-ea"/>
                  <a:sym typeface="+mn-lt"/>
                </a:endParaRPr>
              </a:p>
            </p:txBody>
          </p:sp>
          <p:sp>
            <p:nvSpPr>
              <p:cNvPr id="57" name="Rectangle 58"/>
              <p:cNvSpPr>
                <a:spLocks noChangeArrowheads="1"/>
              </p:cNvSpPr>
              <p:nvPr/>
            </p:nvSpPr>
            <p:spPr bwMode="auto">
              <a:xfrm>
                <a:off x="5648326" y="1884363"/>
                <a:ext cx="41275" cy="139700"/>
              </a:xfrm>
              <a:prstGeom prst="rect">
                <a:avLst/>
              </a:prstGeom>
              <a:gradFill>
                <a:gsLst>
                  <a:gs pos="47700">
                    <a:srgbClr val="F4DEBE"/>
                  </a:gs>
                  <a:gs pos="0">
                    <a:srgbClr val="D9A96A"/>
                  </a:gs>
                  <a:gs pos="100000">
                    <a:srgbClr val="F5E3C9"/>
                  </a:gs>
                </a:gsLst>
                <a:lin ang="5400000" scaled="0"/>
              </a:gradFill>
              <a:ln w="9525">
                <a:solidFill>
                  <a:schemeClr val="accent1"/>
                </a:solidFill>
              </a:ln>
              <a:effectLst>
                <a:outerShdw blurRad="508000" dist="596900" dir="3600000" sx="89000" sy="89000" algn="tl" rotWithShape="0">
                  <a:schemeClr val="bg1">
                    <a:lumMod val="50000"/>
                    <a:alpha val="2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1435" tIns="25718" rIns="51435" bIns="25718" numCol="1" spcCol="0" rtlCol="0" fromWordArt="0" anchor="ctr" anchorCtr="0" forceAA="0" compatLnSpc="1">
                <a:noAutofit/>
              </a:bodyPr>
              <a:lstStyle/>
              <a:p>
                <a:pPr algn="ctr">
                  <a:lnSpc>
                    <a:spcPct val="120000"/>
                  </a:lnSpc>
                </a:pPr>
                <a:endParaRPr lang="zh-CN" altLang="en-US" sz="1015" dirty="0">
                  <a:gradFill>
                    <a:gsLst>
                      <a:gs pos="47700">
                        <a:schemeClr val="accent2"/>
                      </a:gs>
                      <a:gs pos="0">
                        <a:schemeClr val="accent1"/>
                      </a:gs>
                      <a:gs pos="100000">
                        <a:schemeClr val="accent3"/>
                      </a:gs>
                    </a:gsLst>
                    <a:lin ang="5400000" scaled="0"/>
                  </a:gradFill>
                  <a:cs typeface="+mn-ea"/>
                  <a:sym typeface="+mn-lt"/>
                </a:endParaRPr>
              </a:p>
            </p:txBody>
          </p:sp>
          <p:sp>
            <p:nvSpPr>
              <p:cNvPr id="59" name="Rectangle 59"/>
              <p:cNvSpPr>
                <a:spLocks noChangeArrowheads="1"/>
              </p:cNvSpPr>
              <p:nvPr/>
            </p:nvSpPr>
            <p:spPr bwMode="auto">
              <a:xfrm>
                <a:off x="5708651" y="1835150"/>
                <a:ext cx="41275" cy="188913"/>
              </a:xfrm>
              <a:prstGeom prst="rect">
                <a:avLst/>
              </a:prstGeom>
              <a:gradFill>
                <a:gsLst>
                  <a:gs pos="47700">
                    <a:srgbClr val="F4DEBE"/>
                  </a:gs>
                  <a:gs pos="0">
                    <a:srgbClr val="D9A96A"/>
                  </a:gs>
                  <a:gs pos="100000">
                    <a:srgbClr val="F5E3C9"/>
                  </a:gs>
                </a:gsLst>
                <a:lin ang="5400000" scaled="0"/>
              </a:gradFill>
              <a:ln w="9525">
                <a:solidFill>
                  <a:schemeClr val="accent1"/>
                </a:solidFill>
              </a:ln>
              <a:effectLst>
                <a:outerShdw blurRad="508000" dist="596900" dir="3600000" sx="89000" sy="89000" algn="tl" rotWithShape="0">
                  <a:schemeClr val="bg1">
                    <a:lumMod val="50000"/>
                    <a:alpha val="2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1435" tIns="25718" rIns="51435" bIns="25718" numCol="1" spcCol="0" rtlCol="0" fromWordArt="0" anchor="ctr" anchorCtr="0" forceAA="0" compatLnSpc="1">
                <a:noAutofit/>
              </a:bodyPr>
              <a:lstStyle/>
              <a:p>
                <a:pPr algn="ctr">
                  <a:lnSpc>
                    <a:spcPct val="120000"/>
                  </a:lnSpc>
                </a:pPr>
                <a:endParaRPr lang="zh-CN" altLang="en-US" sz="1015" dirty="0">
                  <a:gradFill>
                    <a:gsLst>
                      <a:gs pos="47700">
                        <a:schemeClr val="accent2"/>
                      </a:gs>
                      <a:gs pos="0">
                        <a:schemeClr val="accent1"/>
                      </a:gs>
                      <a:gs pos="100000">
                        <a:schemeClr val="accent3"/>
                      </a:gs>
                    </a:gsLst>
                    <a:lin ang="5400000" scaled="0"/>
                  </a:gradFill>
                  <a:cs typeface="+mn-ea"/>
                  <a:sym typeface="+mn-lt"/>
                </a:endParaRPr>
              </a:p>
            </p:txBody>
          </p:sp>
          <p:sp>
            <p:nvSpPr>
              <p:cNvPr id="60" name="Rectangle 60"/>
              <p:cNvSpPr>
                <a:spLocks noChangeArrowheads="1"/>
              </p:cNvSpPr>
              <p:nvPr/>
            </p:nvSpPr>
            <p:spPr bwMode="auto">
              <a:xfrm>
                <a:off x="5765801" y="1895475"/>
                <a:ext cx="41275" cy="128588"/>
              </a:xfrm>
              <a:prstGeom prst="rect">
                <a:avLst/>
              </a:prstGeom>
              <a:gradFill>
                <a:gsLst>
                  <a:gs pos="47700">
                    <a:srgbClr val="F4DEBE"/>
                  </a:gs>
                  <a:gs pos="0">
                    <a:srgbClr val="D9A96A"/>
                  </a:gs>
                  <a:gs pos="100000">
                    <a:srgbClr val="F5E3C9"/>
                  </a:gs>
                </a:gsLst>
                <a:lin ang="5400000" scaled="0"/>
              </a:gradFill>
              <a:ln w="9525">
                <a:solidFill>
                  <a:schemeClr val="accent1"/>
                </a:solidFill>
              </a:ln>
              <a:effectLst>
                <a:outerShdw blurRad="508000" dist="596900" dir="3600000" sx="89000" sy="89000" algn="tl" rotWithShape="0">
                  <a:schemeClr val="bg1">
                    <a:lumMod val="50000"/>
                    <a:alpha val="2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1435" tIns="25718" rIns="51435" bIns="25718" numCol="1" spcCol="0" rtlCol="0" fromWordArt="0" anchor="ctr" anchorCtr="0" forceAA="0" compatLnSpc="1">
                <a:noAutofit/>
              </a:bodyPr>
              <a:lstStyle/>
              <a:p>
                <a:pPr algn="ctr">
                  <a:lnSpc>
                    <a:spcPct val="120000"/>
                  </a:lnSpc>
                </a:pPr>
                <a:endParaRPr lang="zh-CN" altLang="en-US" sz="1015" dirty="0">
                  <a:gradFill>
                    <a:gsLst>
                      <a:gs pos="47700">
                        <a:schemeClr val="accent2"/>
                      </a:gs>
                      <a:gs pos="0">
                        <a:schemeClr val="accent1"/>
                      </a:gs>
                      <a:gs pos="100000">
                        <a:schemeClr val="accent3"/>
                      </a:gs>
                    </a:gsLst>
                    <a:lin ang="5400000" scaled="0"/>
                  </a:gradFill>
                  <a:cs typeface="+mn-ea"/>
                  <a:sym typeface="+mn-lt"/>
                </a:endParaRPr>
              </a:p>
            </p:txBody>
          </p:sp>
          <p:sp>
            <p:nvSpPr>
              <p:cNvPr id="61" name="Rectangle 61"/>
              <p:cNvSpPr>
                <a:spLocks noChangeArrowheads="1"/>
              </p:cNvSpPr>
              <p:nvPr/>
            </p:nvSpPr>
            <p:spPr bwMode="auto">
              <a:xfrm>
                <a:off x="5829301" y="1936750"/>
                <a:ext cx="41275" cy="87313"/>
              </a:xfrm>
              <a:prstGeom prst="rect">
                <a:avLst/>
              </a:prstGeom>
              <a:gradFill>
                <a:gsLst>
                  <a:gs pos="47700">
                    <a:srgbClr val="F4DEBE"/>
                  </a:gs>
                  <a:gs pos="0">
                    <a:srgbClr val="D9A96A"/>
                  </a:gs>
                  <a:gs pos="100000">
                    <a:srgbClr val="F5E3C9"/>
                  </a:gs>
                </a:gsLst>
                <a:lin ang="5400000" scaled="0"/>
              </a:gradFill>
              <a:ln w="9525">
                <a:solidFill>
                  <a:schemeClr val="accent1"/>
                </a:solidFill>
              </a:ln>
              <a:effectLst>
                <a:outerShdw blurRad="508000" dist="596900" dir="3600000" sx="89000" sy="89000" algn="tl" rotWithShape="0">
                  <a:schemeClr val="bg1">
                    <a:lumMod val="50000"/>
                    <a:alpha val="2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1435" tIns="25718" rIns="51435" bIns="25718" numCol="1" spcCol="0" rtlCol="0" fromWordArt="0" anchor="ctr" anchorCtr="0" forceAA="0" compatLnSpc="1">
                <a:noAutofit/>
              </a:bodyPr>
              <a:lstStyle/>
              <a:p>
                <a:pPr algn="ctr">
                  <a:lnSpc>
                    <a:spcPct val="120000"/>
                  </a:lnSpc>
                </a:pPr>
                <a:endParaRPr lang="zh-CN" altLang="en-US" sz="1015" dirty="0">
                  <a:gradFill>
                    <a:gsLst>
                      <a:gs pos="47700">
                        <a:schemeClr val="accent2"/>
                      </a:gs>
                      <a:gs pos="0">
                        <a:schemeClr val="accent1"/>
                      </a:gs>
                      <a:gs pos="100000">
                        <a:schemeClr val="accent3"/>
                      </a:gs>
                    </a:gsLst>
                    <a:lin ang="5400000" scaled="0"/>
                  </a:gradFill>
                  <a:cs typeface="+mn-ea"/>
                  <a:sym typeface="+mn-lt"/>
                </a:endParaRPr>
              </a:p>
            </p:txBody>
          </p:sp>
        </p:grpSp>
      </p:grpSp>
      <p:sp>
        <p:nvSpPr>
          <p:cNvPr id="66" name="文本框 48"/>
          <p:cNvSpPr txBox="1">
            <a:spLocks noChangeArrowheads="1"/>
          </p:cNvSpPr>
          <p:nvPr/>
        </p:nvSpPr>
        <p:spPr bwMode="auto">
          <a:xfrm>
            <a:off x="1043608" y="267494"/>
            <a:ext cx="2160240" cy="4973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1300">
                <a:solidFill>
                  <a:schemeClr val="tx1"/>
                </a:solidFill>
                <a:latin typeface="Lao UI" panose="020B0502040204020203" pitchFamily="34" charset="0"/>
                <a:ea typeface="微软雅黑" panose="020B0503020204020204" pitchFamily="34" charset="-122"/>
              </a:defRPr>
            </a:lvl1pPr>
            <a:lvl2pPr marL="742950" indent="-285750">
              <a:defRPr sz="1300">
                <a:solidFill>
                  <a:schemeClr val="tx1"/>
                </a:solidFill>
                <a:latin typeface="Lao UI" panose="020B0502040204020203" pitchFamily="34" charset="0"/>
                <a:ea typeface="微软雅黑" panose="020B0503020204020204" pitchFamily="34" charset="-122"/>
              </a:defRPr>
            </a:lvl2pPr>
            <a:lvl3pPr marL="1143000" indent="-228600">
              <a:defRPr sz="1300">
                <a:solidFill>
                  <a:schemeClr val="tx1"/>
                </a:solidFill>
                <a:latin typeface="Lao UI" panose="020B0502040204020203" pitchFamily="34" charset="0"/>
                <a:ea typeface="微软雅黑" panose="020B0503020204020204" pitchFamily="34" charset="-122"/>
              </a:defRPr>
            </a:lvl3pPr>
            <a:lvl4pPr marL="1600200" indent="-228600">
              <a:defRPr sz="1300">
                <a:solidFill>
                  <a:schemeClr val="tx1"/>
                </a:solidFill>
                <a:latin typeface="Lao UI" panose="020B0502040204020203" pitchFamily="34" charset="0"/>
                <a:ea typeface="微软雅黑" panose="020B0503020204020204" pitchFamily="34" charset="-122"/>
              </a:defRPr>
            </a:lvl4pPr>
            <a:lvl5pPr marL="2057400" indent="-228600">
              <a:defRPr sz="1300">
                <a:solidFill>
                  <a:schemeClr val="tx1"/>
                </a:solidFill>
                <a:latin typeface="Lao UI" panose="020B0502040204020203" pitchFamily="34" charset="0"/>
                <a:ea typeface="微软雅黑" panose="020B0503020204020204" pitchFamily="34" charset="-122"/>
              </a:defRPr>
            </a:lvl5pPr>
            <a:lvl6pPr marL="2514600" indent="-228600" defTabSz="685800" fontAlgn="base">
              <a:spcBef>
                <a:spcPct val="0"/>
              </a:spcBef>
              <a:spcAft>
                <a:spcPct val="0"/>
              </a:spcAft>
              <a:defRPr sz="1300">
                <a:solidFill>
                  <a:schemeClr val="tx1"/>
                </a:solidFill>
                <a:latin typeface="Lao UI" panose="020B0502040204020203" pitchFamily="34" charset="0"/>
                <a:ea typeface="微软雅黑" panose="020B0503020204020204" pitchFamily="34" charset="-122"/>
              </a:defRPr>
            </a:lvl6pPr>
            <a:lvl7pPr marL="2971800" indent="-228600" defTabSz="685800" fontAlgn="base">
              <a:spcBef>
                <a:spcPct val="0"/>
              </a:spcBef>
              <a:spcAft>
                <a:spcPct val="0"/>
              </a:spcAft>
              <a:defRPr sz="1300">
                <a:solidFill>
                  <a:schemeClr val="tx1"/>
                </a:solidFill>
                <a:latin typeface="Lao UI" panose="020B0502040204020203" pitchFamily="34" charset="0"/>
                <a:ea typeface="微软雅黑" panose="020B0503020204020204" pitchFamily="34" charset="-122"/>
              </a:defRPr>
            </a:lvl7pPr>
            <a:lvl8pPr marL="3429000" indent="-228600" defTabSz="685800" fontAlgn="base">
              <a:spcBef>
                <a:spcPct val="0"/>
              </a:spcBef>
              <a:spcAft>
                <a:spcPct val="0"/>
              </a:spcAft>
              <a:defRPr sz="1300">
                <a:solidFill>
                  <a:schemeClr val="tx1"/>
                </a:solidFill>
                <a:latin typeface="Lao UI" panose="020B0502040204020203" pitchFamily="34" charset="0"/>
                <a:ea typeface="微软雅黑" panose="020B0503020204020204" pitchFamily="34" charset="-122"/>
              </a:defRPr>
            </a:lvl8pPr>
            <a:lvl9pPr marL="3886200" indent="-228600" defTabSz="685800" fontAlgn="base">
              <a:spcBef>
                <a:spcPct val="0"/>
              </a:spcBef>
              <a:spcAft>
                <a:spcPct val="0"/>
              </a:spcAft>
              <a:defRPr sz="1300">
                <a:solidFill>
                  <a:schemeClr val="tx1"/>
                </a:solidFill>
                <a:latin typeface="Lao UI" panose="020B0502040204020203" pitchFamily="34" charset="0"/>
                <a:ea typeface="微软雅黑" panose="020B0503020204020204" pitchFamily="34" charset="-122"/>
              </a:defRPr>
            </a:lvl9pPr>
          </a:lstStyle>
          <a:p>
            <a:pPr>
              <a:lnSpc>
                <a:spcPct val="120000"/>
              </a:lnSpc>
              <a:defRPr/>
            </a:pPr>
            <a:r>
              <a:rPr lang="zh-CN" altLang="en-US" sz="2400" dirty="0">
                <a:gradFill>
                  <a:gsLst>
                    <a:gs pos="50000">
                      <a:schemeClr val="accent2"/>
                    </a:gs>
                    <a:gs pos="0">
                      <a:schemeClr val="accent1"/>
                    </a:gs>
                    <a:gs pos="100000">
                      <a:schemeClr val="accent3"/>
                    </a:gs>
                  </a:gsLst>
                  <a:lin ang="5400000" scaled="1"/>
                </a:gradFill>
                <a:latin typeface="+mn-lt"/>
                <a:ea typeface="+mn-ea"/>
                <a:cs typeface="+mn-ea"/>
                <a:sym typeface="+mn-lt"/>
              </a:rPr>
              <a:t>产品开发计划</a:t>
            </a:r>
          </a:p>
        </p:txBody>
      </p:sp>
      <p:sp>
        <p:nvSpPr>
          <p:cNvPr id="67" name="Content Placeholder 2"/>
          <p:cNvSpPr txBox="1"/>
          <p:nvPr/>
        </p:nvSpPr>
        <p:spPr>
          <a:xfrm>
            <a:off x="1050649" y="631206"/>
            <a:ext cx="1730071" cy="255587"/>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defTabSz="1087755">
              <a:lnSpc>
                <a:spcPct val="120000"/>
              </a:lnSpc>
              <a:spcBef>
                <a:spcPts val="0"/>
              </a:spcBef>
              <a:buNone/>
              <a:defRPr/>
            </a:pPr>
            <a:r>
              <a:rPr lang="zh-CN" altLang="en-US" sz="1000" dirty="0">
                <a:gradFill>
                  <a:gsLst>
                    <a:gs pos="50000">
                      <a:schemeClr val="accent2"/>
                    </a:gs>
                    <a:gs pos="0">
                      <a:schemeClr val="accent1"/>
                    </a:gs>
                    <a:gs pos="100000">
                      <a:schemeClr val="accent3"/>
                    </a:gs>
                  </a:gsLst>
                  <a:lin ang="5400000" scaled="1"/>
                </a:gradFill>
                <a:cs typeface="+mn-ea"/>
                <a:sym typeface="+mn-lt"/>
              </a:rPr>
              <a:t>此处添加文本详细介绍内容</a:t>
            </a:r>
            <a:endParaRPr lang="en-US" altLang="zh-CN" sz="1000" dirty="0">
              <a:gradFill>
                <a:gsLst>
                  <a:gs pos="50000">
                    <a:schemeClr val="accent2"/>
                  </a:gs>
                  <a:gs pos="0">
                    <a:schemeClr val="accent1"/>
                  </a:gs>
                  <a:gs pos="100000">
                    <a:schemeClr val="accent3"/>
                  </a:gs>
                </a:gsLst>
                <a:lin ang="5400000" scaled="1"/>
              </a:gradFill>
              <a:cs typeface="+mn-ea"/>
              <a:sym typeface="+mn-lt"/>
            </a:endParaRPr>
          </a:p>
        </p:txBody>
      </p:sp>
    </p:spTree>
    <p:extLst>
      <p:ext uri="{BB962C8B-B14F-4D97-AF65-F5344CB8AC3E}">
        <p14:creationId xmlns:p14="http://schemas.microsoft.com/office/powerpoint/2010/main" val="81954585"/>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left)">
                                      <p:cBhvr>
                                        <p:cTn id="7" dur="500"/>
                                        <p:tgtEl>
                                          <p:spTgt spid="11"/>
                                        </p:tgtEl>
                                      </p:cBhvr>
                                    </p:animEffect>
                                  </p:childTnLst>
                                </p:cTn>
                              </p:par>
                            </p:childTnLst>
                          </p:cTn>
                        </p:par>
                        <p:par>
                          <p:cTn id="8" fill="hold">
                            <p:stCondLst>
                              <p:cond delay="500"/>
                            </p:stCondLst>
                            <p:childTnLst>
                              <p:par>
                                <p:cTn id="9" presetID="23" presetClass="entr" presetSubtype="36"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p:cTn id="11" dur="500" fill="hold"/>
                                        <p:tgtEl>
                                          <p:spTgt spid="3"/>
                                        </p:tgtEl>
                                        <p:attrNameLst>
                                          <p:attrName>ppt_w</p:attrName>
                                        </p:attrNameLst>
                                      </p:cBhvr>
                                      <p:tavLst>
                                        <p:tav tm="0">
                                          <p:val>
                                            <p:strVal val="(6*min(max(#ppt_w*#ppt_h,.3),1)-7.4)/-.7*#ppt_w"/>
                                          </p:val>
                                        </p:tav>
                                        <p:tav tm="100000">
                                          <p:val>
                                            <p:strVal val="#ppt_w"/>
                                          </p:val>
                                        </p:tav>
                                      </p:tavLst>
                                    </p:anim>
                                    <p:anim calcmode="lin" valueType="num">
                                      <p:cBhvr>
                                        <p:cTn id="12" dur="500" fill="hold"/>
                                        <p:tgtEl>
                                          <p:spTgt spid="3"/>
                                        </p:tgtEl>
                                        <p:attrNameLst>
                                          <p:attrName>ppt_h</p:attrName>
                                        </p:attrNameLst>
                                      </p:cBhvr>
                                      <p:tavLst>
                                        <p:tav tm="0">
                                          <p:val>
                                            <p:strVal val="(6*min(max(#ppt_w*#ppt_h,.3),1)-7.4)/-.7*#ppt_h"/>
                                          </p:val>
                                        </p:tav>
                                        <p:tav tm="100000">
                                          <p:val>
                                            <p:strVal val="#ppt_h"/>
                                          </p:val>
                                        </p:tav>
                                      </p:tavLst>
                                    </p:anim>
                                    <p:anim calcmode="lin" valueType="num">
                                      <p:cBhvr>
                                        <p:cTn id="13" dur="500" fill="hold"/>
                                        <p:tgtEl>
                                          <p:spTgt spid="3"/>
                                        </p:tgtEl>
                                        <p:attrNameLst>
                                          <p:attrName>ppt_x</p:attrName>
                                        </p:attrNameLst>
                                      </p:cBhvr>
                                      <p:tavLst>
                                        <p:tav tm="0">
                                          <p:val>
                                            <p:fltVal val="0.5"/>
                                          </p:val>
                                        </p:tav>
                                        <p:tav tm="100000">
                                          <p:val>
                                            <p:strVal val="#ppt_x"/>
                                          </p:val>
                                        </p:tav>
                                      </p:tavLst>
                                    </p:anim>
                                    <p:anim calcmode="lin" valueType="num">
                                      <p:cBhvr>
                                        <p:cTn id="14" dur="500" fill="hold"/>
                                        <p:tgtEl>
                                          <p:spTgt spid="3"/>
                                        </p:tgtEl>
                                        <p:attrNameLst>
                                          <p:attrName>ppt_y</p:attrName>
                                        </p:attrNameLst>
                                      </p:cBhvr>
                                      <p:tavLst>
                                        <p:tav tm="0">
                                          <p:val>
                                            <p:strVal val="1+(6*min(max(#ppt_w*#ppt_h,.3),1)-7.4)/-.7*#ppt_h/2"/>
                                          </p:val>
                                        </p:tav>
                                        <p:tav tm="100000">
                                          <p:val>
                                            <p:strVal val="#ppt_y"/>
                                          </p:val>
                                        </p:tav>
                                      </p:tavLst>
                                    </p:anim>
                                  </p:childTnLst>
                                </p:cTn>
                              </p:par>
                            </p:childTnLst>
                          </p:cTn>
                        </p:par>
                        <p:par>
                          <p:cTn id="15" fill="hold">
                            <p:stCondLst>
                              <p:cond delay="1000"/>
                            </p:stCondLst>
                            <p:childTnLst>
                              <p:par>
                                <p:cTn id="16" presetID="23" presetClass="entr" presetSubtype="36" fill="hold" nodeType="afterEffect">
                                  <p:stCondLst>
                                    <p:cond delay="0"/>
                                  </p:stCondLst>
                                  <p:childTnLst>
                                    <p:set>
                                      <p:cBhvr>
                                        <p:cTn id="17" dur="1" fill="hold">
                                          <p:stCondLst>
                                            <p:cond delay="0"/>
                                          </p:stCondLst>
                                        </p:cTn>
                                        <p:tgtEl>
                                          <p:spTgt spid="4"/>
                                        </p:tgtEl>
                                        <p:attrNameLst>
                                          <p:attrName>style.visibility</p:attrName>
                                        </p:attrNameLst>
                                      </p:cBhvr>
                                      <p:to>
                                        <p:strVal val="visible"/>
                                      </p:to>
                                    </p:set>
                                    <p:anim calcmode="lin" valueType="num">
                                      <p:cBhvr>
                                        <p:cTn id="18" dur="500" fill="hold"/>
                                        <p:tgtEl>
                                          <p:spTgt spid="4"/>
                                        </p:tgtEl>
                                        <p:attrNameLst>
                                          <p:attrName>ppt_w</p:attrName>
                                        </p:attrNameLst>
                                      </p:cBhvr>
                                      <p:tavLst>
                                        <p:tav tm="0">
                                          <p:val>
                                            <p:strVal val="(6*min(max(#ppt_w*#ppt_h,.3),1)-7.4)/-.7*#ppt_w"/>
                                          </p:val>
                                        </p:tav>
                                        <p:tav tm="100000">
                                          <p:val>
                                            <p:strVal val="#ppt_w"/>
                                          </p:val>
                                        </p:tav>
                                      </p:tavLst>
                                    </p:anim>
                                    <p:anim calcmode="lin" valueType="num">
                                      <p:cBhvr>
                                        <p:cTn id="19" dur="500" fill="hold"/>
                                        <p:tgtEl>
                                          <p:spTgt spid="4"/>
                                        </p:tgtEl>
                                        <p:attrNameLst>
                                          <p:attrName>ppt_h</p:attrName>
                                        </p:attrNameLst>
                                      </p:cBhvr>
                                      <p:tavLst>
                                        <p:tav tm="0">
                                          <p:val>
                                            <p:strVal val="(6*min(max(#ppt_w*#ppt_h,.3),1)-7.4)/-.7*#ppt_h"/>
                                          </p:val>
                                        </p:tav>
                                        <p:tav tm="100000">
                                          <p:val>
                                            <p:strVal val="#ppt_h"/>
                                          </p:val>
                                        </p:tav>
                                      </p:tavLst>
                                    </p:anim>
                                    <p:anim calcmode="lin" valueType="num">
                                      <p:cBhvr>
                                        <p:cTn id="20" dur="500" fill="hold"/>
                                        <p:tgtEl>
                                          <p:spTgt spid="4"/>
                                        </p:tgtEl>
                                        <p:attrNameLst>
                                          <p:attrName>ppt_x</p:attrName>
                                        </p:attrNameLst>
                                      </p:cBhvr>
                                      <p:tavLst>
                                        <p:tav tm="0">
                                          <p:val>
                                            <p:fltVal val="0.5"/>
                                          </p:val>
                                        </p:tav>
                                        <p:tav tm="100000">
                                          <p:val>
                                            <p:strVal val="#ppt_x"/>
                                          </p:val>
                                        </p:tav>
                                      </p:tavLst>
                                    </p:anim>
                                    <p:anim calcmode="lin" valueType="num">
                                      <p:cBhvr>
                                        <p:cTn id="21" dur="500" fill="hold"/>
                                        <p:tgtEl>
                                          <p:spTgt spid="4"/>
                                        </p:tgtEl>
                                        <p:attrNameLst>
                                          <p:attrName>ppt_y</p:attrName>
                                        </p:attrNameLst>
                                      </p:cBhvr>
                                      <p:tavLst>
                                        <p:tav tm="0">
                                          <p:val>
                                            <p:strVal val="1+(6*min(max(#ppt_w*#ppt_h,.3),1)-7.4)/-.7*#ppt_h/2"/>
                                          </p:val>
                                        </p:tav>
                                        <p:tav tm="100000">
                                          <p:val>
                                            <p:strVal val="#ppt_y"/>
                                          </p:val>
                                        </p:tav>
                                      </p:tavLst>
                                    </p:anim>
                                  </p:childTnLst>
                                </p:cTn>
                              </p:par>
                            </p:childTnLst>
                          </p:cTn>
                        </p:par>
                        <p:par>
                          <p:cTn id="22" fill="hold">
                            <p:stCondLst>
                              <p:cond delay="1500"/>
                            </p:stCondLst>
                            <p:childTnLst>
                              <p:par>
                                <p:cTn id="23" presetID="23" presetClass="entr" presetSubtype="36" fill="hold" nodeType="afterEffect">
                                  <p:stCondLst>
                                    <p:cond delay="0"/>
                                  </p:stCondLst>
                                  <p:childTnLst>
                                    <p:set>
                                      <p:cBhvr>
                                        <p:cTn id="24" dur="1" fill="hold">
                                          <p:stCondLst>
                                            <p:cond delay="0"/>
                                          </p:stCondLst>
                                        </p:cTn>
                                        <p:tgtEl>
                                          <p:spTgt spid="5"/>
                                        </p:tgtEl>
                                        <p:attrNameLst>
                                          <p:attrName>style.visibility</p:attrName>
                                        </p:attrNameLst>
                                      </p:cBhvr>
                                      <p:to>
                                        <p:strVal val="visible"/>
                                      </p:to>
                                    </p:set>
                                    <p:anim calcmode="lin" valueType="num">
                                      <p:cBhvr>
                                        <p:cTn id="25" dur="500" fill="hold"/>
                                        <p:tgtEl>
                                          <p:spTgt spid="5"/>
                                        </p:tgtEl>
                                        <p:attrNameLst>
                                          <p:attrName>ppt_w</p:attrName>
                                        </p:attrNameLst>
                                      </p:cBhvr>
                                      <p:tavLst>
                                        <p:tav tm="0">
                                          <p:val>
                                            <p:strVal val="(6*min(max(#ppt_w*#ppt_h,.3),1)-7.4)/-.7*#ppt_w"/>
                                          </p:val>
                                        </p:tav>
                                        <p:tav tm="100000">
                                          <p:val>
                                            <p:strVal val="#ppt_w"/>
                                          </p:val>
                                        </p:tav>
                                      </p:tavLst>
                                    </p:anim>
                                    <p:anim calcmode="lin" valueType="num">
                                      <p:cBhvr>
                                        <p:cTn id="26" dur="500" fill="hold"/>
                                        <p:tgtEl>
                                          <p:spTgt spid="5"/>
                                        </p:tgtEl>
                                        <p:attrNameLst>
                                          <p:attrName>ppt_h</p:attrName>
                                        </p:attrNameLst>
                                      </p:cBhvr>
                                      <p:tavLst>
                                        <p:tav tm="0">
                                          <p:val>
                                            <p:strVal val="(6*min(max(#ppt_w*#ppt_h,.3),1)-7.4)/-.7*#ppt_h"/>
                                          </p:val>
                                        </p:tav>
                                        <p:tav tm="100000">
                                          <p:val>
                                            <p:strVal val="#ppt_h"/>
                                          </p:val>
                                        </p:tav>
                                      </p:tavLst>
                                    </p:anim>
                                    <p:anim calcmode="lin" valueType="num">
                                      <p:cBhvr>
                                        <p:cTn id="27" dur="500" fill="hold"/>
                                        <p:tgtEl>
                                          <p:spTgt spid="5"/>
                                        </p:tgtEl>
                                        <p:attrNameLst>
                                          <p:attrName>ppt_x</p:attrName>
                                        </p:attrNameLst>
                                      </p:cBhvr>
                                      <p:tavLst>
                                        <p:tav tm="0">
                                          <p:val>
                                            <p:fltVal val="0.5"/>
                                          </p:val>
                                        </p:tav>
                                        <p:tav tm="100000">
                                          <p:val>
                                            <p:strVal val="#ppt_x"/>
                                          </p:val>
                                        </p:tav>
                                      </p:tavLst>
                                    </p:anim>
                                    <p:anim calcmode="lin" valueType="num">
                                      <p:cBhvr>
                                        <p:cTn id="28" dur="500" fill="hold"/>
                                        <p:tgtEl>
                                          <p:spTgt spid="5"/>
                                        </p:tgtEl>
                                        <p:attrNameLst>
                                          <p:attrName>ppt_y</p:attrName>
                                        </p:attrNameLst>
                                      </p:cBhvr>
                                      <p:tavLst>
                                        <p:tav tm="0">
                                          <p:val>
                                            <p:strVal val="1+(6*min(max(#ppt_w*#ppt_h,.3),1)-7.4)/-.7*#ppt_h/2"/>
                                          </p:val>
                                        </p:tav>
                                        <p:tav tm="100000">
                                          <p:val>
                                            <p:strVal val="#ppt_y"/>
                                          </p:val>
                                        </p:tav>
                                      </p:tavLst>
                                    </p:anim>
                                  </p:childTnLst>
                                </p:cTn>
                              </p:par>
                            </p:childTnLst>
                          </p:cTn>
                        </p:par>
                        <p:par>
                          <p:cTn id="29" fill="hold">
                            <p:stCondLst>
                              <p:cond delay="2000"/>
                            </p:stCondLst>
                            <p:childTnLst>
                              <p:par>
                                <p:cTn id="30" presetID="23" presetClass="entr" presetSubtype="36" fill="hold" nodeType="afterEffect">
                                  <p:stCondLst>
                                    <p:cond delay="0"/>
                                  </p:stCondLst>
                                  <p:childTnLst>
                                    <p:set>
                                      <p:cBhvr>
                                        <p:cTn id="31" dur="1" fill="hold">
                                          <p:stCondLst>
                                            <p:cond delay="0"/>
                                          </p:stCondLst>
                                        </p:cTn>
                                        <p:tgtEl>
                                          <p:spTgt spid="6"/>
                                        </p:tgtEl>
                                        <p:attrNameLst>
                                          <p:attrName>style.visibility</p:attrName>
                                        </p:attrNameLst>
                                      </p:cBhvr>
                                      <p:to>
                                        <p:strVal val="visible"/>
                                      </p:to>
                                    </p:set>
                                    <p:anim calcmode="lin" valueType="num">
                                      <p:cBhvr>
                                        <p:cTn id="32" dur="500" fill="hold"/>
                                        <p:tgtEl>
                                          <p:spTgt spid="6"/>
                                        </p:tgtEl>
                                        <p:attrNameLst>
                                          <p:attrName>ppt_w</p:attrName>
                                        </p:attrNameLst>
                                      </p:cBhvr>
                                      <p:tavLst>
                                        <p:tav tm="0">
                                          <p:val>
                                            <p:strVal val="(6*min(max(#ppt_w*#ppt_h,.3),1)-7.4)/-.7*#ppt_w"/>
                                          </p:val>
                                        </p:tav>
                                        <p:tav tm="100000">
                                          <p:val>
                                            <p:strVal val="#ppt_w"/>
                                          </p:val>
                                        </p:tav>
                                      </p:tavLst>
                                    </p:anim>
                                    <p:anim calcmode="lin" valueType="num">
                                      <p:cBhvr>
                                        <p:cTn id="33" dur="500" fill="hold"/>
                                        <p:tgtEl>
                                          <p:spTgt spid="6"/>
                                        </p:tgtEl>
                                        <p:attrNameLst>
                                          <p:attrName>ppt_h</p:attrName>
                                        </p:attrNameLst>
                                      </p:cBhvr>
                                      <p:tavLst>
                                        <p:tav tm="0">
                                          <p:val>
                                            <p:strVal val="(6*min(max(#ppt_w*#ppt_h,.3),1)-7.4)/-.7*#ppt_h"/>
                                          </p:val>
                                        </p:tav>
                                        <p:tav tm="100000">
                                          <p:val>
                                            <p:strVal val="#ppt_h"/>
                                          </p:val>
                                        </p:tav>
                                      </p:tavLst>
                                    </p:anim>
                                    <p:anim calcmode="lin" valueType="num">
                                      <p:cBhvr>
                                        <p:cTn id="34" dur="500" fill="hold"/>
                                        <p:tgtEl>
                                          <p:spTgt spid="6"/>
                                        </p:tgtEl>
                                        <p:attrNameLst>
                                          <p:attrName>ppt_x</p:attrName>
                                        </p:attrNameLst>
                                      </p:cBhvr>
                                      <p:tavLst>
                                        <p:tav tm="0">
                                          <p:val>
                                            <p:fltVal val="0.5"/>
                                          </p:val>
                                        </p:tav>
                                        <p:tav tm="100000">
                                          <p:val>
                                            <p:strVal val="#ppt_x"/>
                                          </p:val>
                                        </p:tav>
                                      </p:tavLst>
                                    </p:anim>
                                    <p:anim calcmode="lin" valueType="num">
                                      <p:cBhvr>
                                        <p:cTn id="35" dur="500" fill="hold"/>
                                        <p:tgtEl>
                                          <p:spTgt spid="6"/>
                                        </p:tgtEl>
                                        <p:attrNameLst>
                                          <p:attrName>ppt_y</p:attrName>
                                        </p:attrNameLst>
                                      </p:cBhvr>
                                      <p:tavLst>
                                        <p:tav tm="0">
                                          <p:val>
                                            <p:strVal val="1+(6*min(max(#ppt_w*#ppt_h,.3),1)-7.4)/-.7*#ppt_h/2"/>
                                          </p:val>
                                        </p:tav>
                                        <p:tav tm="100000">
                                          <p:val>
                                            <p:strVal val="#ppt_y"/>
                                          </p:val>
                                        </p:tav>
                                      </p:tavLst>
                                    </p:anim>
                                  </p:childTnLst>
                                </p:cTn>
                              </p:par>
                            </p:childTnLst>
                          </p:cTn>
                        </p:par>
                        <p:par>
                          <p:cTn id="36" fill="hold">
                            <p:stCondLst>
                              <p:cond delay="2500"/>
                            </p:stCondLst>
                            <p:childTnLst>
                              <p:par>
                                <p:cTn id="37" presetID="23" presetClass="entr" presetSubtype="36" fill="hold" nodeType="afterEffect">
                                  <p:stCondLst>
                                    <p:cond delay="0"/>
                                  </p:stCondLst>
                                  <p:childTnLst>
                                    <p:set>
                                      <p:cBhvr>
                                        <p:cTn id="38" dur="1" fill="hold">
                                          <p:stCondLst>
                                            <p:cond delay="0"/>
                                          </p:stCondLst>
                                        </p:cTn>
                                        <p:tgtEl>
                                          <p:spTgt spid="7"/>
                                        </p:tgtEl>
                                        <p:attrNameLst>
                                          <p:attrName>style.visibility</p:attrName>
                                        </p:attrNameLst>
                                      </p:cBhvr>
                                      <p:to>
                                        <p:strVal val="visible"/>
                                      </p:to>
                                    </p:set>
                                    <p:anim calcmode="lin" valueType="num">
                                      <p:cBhvr>
                                        <p:cTn id="39" dur="500" fill="hold"/>
                                        <p:tgtEl>
                                          <p:spTgt spid="7"/>
                                        </p:tgtEl>
                                        <p:attrNameLst>
                                          <p:attrName>ppt_w</p:attrName>
                                        </p:attrNameLst>
                                      </p:cBhvr>
                                      <p:tavLst>
                                        <p:tav tm="0">
                                          <p:val>
                                            <p:strVal val="(6*min(max(#ppt_w*#ppt_h,.3),1)-7.4)/-.7*#ppt_w"/>
                                          </p:val>
                                        </p:tav>
                                        <p:tav tm="100000">
                                          <p:val>
                                            <p:strVal val="#ppt_w"/>
                                          </p:val>
                                        </p:tav>
                                      </p:tavLst>
                                    </p:anim>
                                    <p:anim calcmode="lin" valueType="num">
                                      <p:cBhvr>
                                        <p:cTn id="40" dur="500" fill="hold"/>
                                        <p:tgtEl>
                                          <p:spTgt spid="7"/>
                                        </p:tgtEl>
                                        <p:attrNameLst>
                                          <p:attrName>ppt_h</p:attrName>
                                        </p:attrNameLst>
                                      </p:cBhvr>
                                      <p:tavLst>
                                        <p:tav tm="0">
                                          <p:val>
                                            <p:strVal val="(6*min(max(#ppt_w*#ppt_h,.3),1)-7.4)/-.7*#ppt_h"/>
                                          </p:val>
                                        </p:tav>
                                        <p:tav tm="100000">
                                          <p:val>
                                            <p:strVal val="#ppt_h"/>
                                          </p:val>
                                        </p:tav>
                                      </p:tavLst>
                                    </p:anim>
                                    <p:anim calcmode="lin" valueType="num">
                                      <p:cBhvr>
                                        <p:cTn id="41" dur="500" fill="hold"/>
                                        <p:tgtEl>
                                          <p:spTgt spid="7"/>
                                        </p:tgtEl>
                                        <p:attrNameLst>
                                          <p:attrName>ppt_x</p:attrName>
                                        </p:attrNameLst>
                                      </p:cBhvr>
                                      <p:tavLst>
                                        <p:tav tm="0">
                                          <p:val>
                                            <p:fltVal val="0.5"/>
                                          </p:val>
                                        </p:tav>
                                        <p:tav tm="100000">
                                          <p:val>
                                            <p:strVal val="#ppt_x"/>
                                          </p:val>
                                        </p:tav>
                                      </p:tavLst>
                                    </p:anim>
                                    <p:anim calcmode="lin" valueType="num">
                                      <p:cBhvr>
                                        <p:cTn id="42" dur="500" fill="hold"/>
                                        <p:tgtEl>
                                          <p:spTgt spid="7"/>
                                        </p:tgtEl>
                                        <p:attrNameLst>
                                          <p:attrName>ppt_y</p:attrName>
                                        </p:attrNameLst>
                                      </p:cBhvr>
                                      <p:tavLst>
                                        <p:tav tm="0">
                                          <p:val>
                                            <p:strVal val="1+(6*min(max(#ppt_w*#ppt_h,.3),1)-7.4)/-.7*#ppt_h/2"/>
                                          </p:val>
                                        </p:tav>
                                        <p:tav tm="100000">
                                          <p:val>
                                            <p:strVal val="#ppt_y"/>
                                          </p:val>
                                        </p:tav>
                                      </p:tavLst>
                                    </p:anim>
                                  </p:childTnLst>
                                </p:cTn>
                              </p:par>
                            </p:childTnLst>
                          </p:cTn>
                        </p:par>
                        <p:par>
                          <p:cTn id="43" fill="hold">
                            <p:stCondLst>
                              <p:cond delay="3000"/>
                            </p:stCondLst>
                            <p:childTnLst>
                              <p:par>
                                <p:cTn id="44" presetID="23" presetClass="entr" presetSubtype="36" fill="hold" nodeType="afterEffect">
                                  <p:stCondLst>
                                    <p:cond delay="0"/>
                                  </p:stCondLst>
                                  <p:childTnLst>
                                    <p:set>
                                      <p:cBhvr>
                                        <p:cTn id="45" dur="1" fill="hold">
                                          <p:stCondLst>
                                            <p:cond delay="0"/>
                                          </p:stCondLst>
                                        </p:cTn>
                                        <p:tgtEl>
                                          <p:spTgt spid="8"/>
                                        </p:tgtEl>
                                        <p:attrNameLst>
                                          <p:attrName>style.visibility</p:attrName>
                                        </p:attrNameLst>
                                      </p:cBhvr>
                                      <p:to>
                                        <p:strVal val="visible"/>
                                      </p:to>
                                    </p:set>
                                    <p:anim calcmode="lin" valueType="num">
                                      <p:cBhvr>
                                        <p:cTn id="46" dur="500" fill="hold"/>
                                        <p:tgtEl>
                                          <p:spTgt spid="8"/>
                                        </p:tgtEl>
                                        <p:attrNameLst>
                                          <p:attrName>ppt_w</p:attrName>
                                        </p:attrNameLst>
                                      </p:cBhvr>
                                      <p:tavLst>
                                        <p:tav tm="0">
                                          <p:val>
                                            <p:strVal val="(6*min(max(#ppt_w*#ppt_h,.3),1)-7.4)/-.7*#ppt_w"/>
                                          </p:val>
                                        </p:tav>
                                        <p:tav tm="100000">
                                          <p:val>
                                            <p:strVal val="#ppt_w"/>
                                          </p:val>
                                        </p:tav>
                                      </p:tavLst>
                                    </p:anim>
                                    <p:anim calcmode="lin" valueType="num">
                                      <p:cBhvr>
                                        <p:cTn id="47" dur="500" fill="hold"/>
                                        <p:tgtEl>
                                          <p:spTgt spid="8"/>
                                        </p:tgtEl>
                                        <p:attrNameLst>
                                          <p:attrName>ppt_h</p:attrName>
                                        </p:attrNameLst>
                                      </p:cBhvr>
                                      <p:tavLst>
                                        <p:tav tm="0">
                                          <p:val>
                                            <p:strVal val="(6*min(max(#ppt_w*#ppt_h,.3),1)-7.4)/-.7*#ppt_h"/>
                                          </p:val>
                                        </p:tav>
                                        <p:tav tm="100000">
                                          <p:val>
                                            <p:strVal val="#ppt_h"/>
                                          </p:val>
                                        </p:tav>
                                      </p:tavLst>
                                    </p:anim>
                                    <p:anim calcmode="lin" valueType="num">
                                      <p:cBhvr>
                                        <p:cTn id="48" dur="500" fill="hold"/>
                                        <p:tgtEl>
                                          <p:spTgt spid="8"/>
                                        </p:tgtEl>
                                        <p:attrNameLst>
                                          <p:attrName>ppt_x</p:attrName>
                                        </p:attrNameLst>
                                      </p:cBhvr>
                                      <p:tavLst>
                                        <p:tav tm="0">
                                          <p:val>
                                            <p:fltVal val="0.5"/>
                                          </p:val>
                                        </p:tav>
                                        <p:tav tm="100000">
                                          <p:val>
                                            <p:strVal val="#ppt_x"/>
                                          </p:val>
                                        </p:tav>
                                      </p:tavLst>
                                    </p:anim>
                                    <p:anim calcmode="lin" valueType="num">
                                      <p:cBhvr>
                                        <p:cTn id="49" dur="500" fill="hold"/>
                                        <p:tgtEl>
                                          <p:spTgt spid="8"/>
                                        </p:tgtEl>
                                        <p:attrNameLst>
                                          <p:attrName>ppt_y</p:attrName>
                                        </p:attrNameLst>
                                      </p:cBhvr>
                                      <p:tavLst>
                                        <p:tav tm="0">
                                          <p:val>
                                            <p:strVal val="1+(6*min(max(#ppt_w*#ppt_h,.3),1)-7.4)/-.7*#ppt_h/2"/>
                                          </p:val>
                                        </p:tav>
                                        <p:tav tm="100000">
                                          <p:val>
                                            <p:strVal val="#ppt_y"/>
                                          </p:val>
                                        </p:tav>
                                      </p:tavLst>
                                    </p:anim>
                                  </p:childTnLst>
                                </p:cTn>
                              </p:par>
                            </p:childTnLst>
                          </p:cTn>
                        </p:par>
                        <p:par>
                          <p:cTn id="50" fill="hold">
                            <p:stCondLst>
                              <p:cond delay="3500"/>
                            </p:stCondLst>
                            <p:childTnLst>
                              <p:par>
                                <p:cTn id="51" presetID="23" presetClass="entr" presetSubtype="36" fill="hold" nodeType="afterEffect">
                                  <p:stCondLst>
                                    <p:cond delay="0"/>
                                  </p:stCondLst>
                                  <p:childTnLst>
                                    <p:set>
                                      <p:cBhvr>
                                        <p:cTn id="52" dur="1" fill="hold">
                                          <p:stCondLst>
                                            <p:cond delay="0"/>
                                          </p:stCondLst>
                                        </p:cTn>
                                        <p:tgtEl>
                                          <p:spTgt spid="9"/>
                                        </p:tgtEl>
                                        <p:attrNameLst>
                                          <p:attrName>style.visibility</p:attrName>
                                        </p:attrNameLst>
                                      </p:cBhvr>
                                      <p:to>
                                        <p:strVal val="visible"/>
                                      </p:to>
                                    </p:set>
                                    <p:anim calcmode="lin" valueType="num">
                                      <p:cBhvr>
                                        <p:cTn id="53" dur="500" fill="hold"/>
                                        <p:tgtEl>
                                          <p:spTgt spid="9"/>
                                        </p:tgtEl>
                                        <p:attrNameLst>
                                          <p:attrName>ppt_w</p:attrName>
                                        </p:attrNameLst>
                                      </p:cBhvr>
                                      <p:tavLst>
                                        <p:tav tm="0">
                                          <p:val>
                                            <p:strVal val="(6*min(max(#ppt_w*#ppt_h,.3),1)-7.4)/-.7*#ppt_w"/>
                                          </p:val>
                                        </p:tav>
                                        <p:tav tm="100000">
                                          <p:val>
                                            <p:strVal val="#ppt_w"/>
                                          </p:val>
                                        </p:tav>
                                      </p:tavLst>
                                    </p:anim>
                                    <p:anim calcmode="lin" valueType="num">
                                      <p:cBhvr>
                                        <p:cTn id="54" dur="500" fill="hold"/>
                                        <p:tgtEl>
                                          <p:spTgt spid="9"/>
                                        </p:tgtEl>
                                        <p:attrNameLst>
                                          <p:attrName>ppt_h</p:attrName>
                                        </p:attrNameLst>
                                      </p:cBhvr>
                                      <p:tavLst>
                                        <p:tav tm="0">
                                          <p:val>
                                            <p:strVal val="(6*min(max(#ppt_w*#ppt_h,.3),1)-7.4)/-.7*#ppt_h"/>
                                          </p:val>
                                        </p:tav>
                                        <p:tav tm="100000">
                                          <p:val>
                                            <p:strVal val="#ppt_h"/>
                                          </p:val>
                                        </p:tav>
                                      </p:tavLst>
                                    </p:anim>
                                    <p:anim calcmode="lin" valueType="num">
                                      <p:cBhvr>
                                        <p:cTn id="55" dur="500" fill="hold"/>
                                        <p:tgtEl>
                                          <p:spTgt spid="9"/>
                                        </p:tgtEl>
                                        <p:attrNameLst>
                                          <p:attrName>ppt_x</p:attrName>
                                        </p:attrNameLst>
                                      </p:cBhvr>
                                      <p:tavLst>
                                        <p:tav tm="0">
                                          <p:val>
                                            <p:fltVal val="0.5"/>
                                          </p:val>
                                        </p:tav>
                                        <p:tav tm="100000">
                                          <p:val>
                                            <p:strVal val="#ppt_x"/>
                                          </p:val>
                                        </p:tav>
                                      </p:tavLst>
                                    </p:anim>
                                    <p:anim calcmode="lin" valueType="num">
                                      <p:cBhvr>
                                        <p:cTn id="56" dur="500" fill="hold"/>
                                        <p:tgtEl>
                                          <p:spTgt spid="9"/>
                                        </p:tgtEl>
                                        <p:attrNameLst>
                                          <p:attrName>ppt_y</p:attrName>
                                        </p:attrNameLst>
                                      </p:cBhvr>
                                      <p:tavLst>
                                        <p:tav tm="0">
                                          <p:val>
                                            <p:strVal val="1+(6*min(max(#ppt_w*#ppt_h,.3),1)-7.4)/-.7*#ppt_h/2"/>
                                          </p:val>
                                        </p:tav>
                                        <p:tav tm="100000">
                                          <p:val>
                                            <p:strVal val="#ppt_y"/>
                                          </p:val>
                                        </p:tav>
                                      </p:tavLst>
                                    </p:anim>
                                  </p:childTnLst>
                                </p:cTn>
                              </p:par>
                            </p:childTnLst>
                          </p:cTn>
                        </p:par>
                        <p:par>
                          <p:cTn id="57" fill="hold">
                            <p:stCondLst>
                              <p:cond delay="4000"/>
                            </p:stCondLst>
                            <p:childTnLst>
                              <p:par>
                                <p:cTn id="58" presetID="2" presetClass="entr" presetSubtype="1" fill="hold" nodeType="afterEffect">
                                  <p:stCondLst>
                                    <p:cond delay="0"/>
                                  </p:stCondLst>
                                  <p:childTnLst>
                                    <p:set>
                                      <p:cBhvr>
                                        <p:cTn id="59" dur="1" fill="hold">
                                          <p:stCondLst>
                                            <p:cond delay="0"/>
                                          </p:stCondLst>
                                        </p:cTn>
                                        <p:tgtEl>
                                          <p:spTgt spid="10"/>
                                        </p:tgtEl>
                                        <p:attrNameLst>
                                          <p:attrName>style.visibility</p:attrName>
                                        </p:attrNameLst>
                                      </p:cBhvr>
                                      <p:to>
                                        <p:strVal val="visible"/>
                                      </p:to>
                                    </p:set>
                                    <p:anim calcmode="lin" valueType="num">
                                      <p:cBhvr additive="base">
                                        <p:cTn id="60" dur="500" fill="hold"/>
                                        <p:tgtEl>
                                          <p:spTgt spid="10"/>
                                        </p:tgtEl>
                                        <p:attrNameLst>
                                          <p:attrName>ppt_x</p:attrName>
                                        </p:attrNameLst>
                                      </p:cBhvr>
                                      <p:tavLst>
                                        <p:tav tm="0">
                                          <p:val>
                                            <p:strVal val="#ppt_x"/>
                                          </p:val>
                                        </p:tav>
                                        <p:tav tm="100000">
                                          <p:val>
                                            <p:strVal val="#ppt_x"/>
                                          </p:val>
                                        </p:tav>
                                      </p:tavLst>
                                    </p:anim>
                                    <p:anim calcmode="lin" valueType="num">
                                      <p:cBhvr additive="base">
                                        <p:cTn id="61" dur="500" fill="hold"/>
                                        <p:tgtEl>
                                          <p:spTgt spid="10"/>
                                        </p:tgtEl>
                                        <p:attrNameLst>
                                          <p:attrName>ppt_y</p:attrName>
                                        </p:attrNameLst>
                                      </p:cBhvr>
                                      <p:tavLst>
                                        <p:tav tm="0">
                                          <p:val>
                                            <p:strVal val="0-#ppt_h/2"/>
                                          </p:val>
                                        </p:tav>
                                        <p:tav tm="100000">
                                          <p:val>
                                            <p:strVal val="#ppt_y"/>
                                          </p:val>
                                        </p:tav>
                                      </p:tavLst>
                                    </p:anim>
                                  </p:childTnLst>
                                </p:cTn>
                              </p:par>
                            </p:childTnLst>
                          </p:cTn>
                        </p:par>
                        <p:par>
                          <p:cTn id="62" fill="hold">
                            <p:stCondLst>
                              <p:cond delay="4500"/>
                            </p:stCondLst>
                            <p:childTnLst>
                              <p:par>
                                <p:cTn id="63" presetID="2" presetClass="entr" presetSubtype="4" fill="hold" nodeType="afterEffect">
                                  <p:stCondLst>
                                    <p:cond delay="0"/>
                                  </p:stCondLst>
                                  <p:childTnLst>
                                    <p:set>
                                      <p:cBhvr>
                                        <p:cTn id="64" dur="1" fill="hold">
                                          <p:stCondLst>
                                            <p:cond delay="0"/>
                                          </p:stCondLst>
                                        </p:cTn>
                                        <p:tgtEl>
                                          <p:spTgt spid="17"/>
                                        </p:tgtEl>
                                        <p:attrNameLst>
                                          <p:attrName>style.visibility</p:attrName>
                                        </p:attrNameLst>
                                      </p:cBhvr>
                                      <p:to>
                                        <p:strVal val="visible"/>
                                      </p:to>
                                    </p:set>
                                    <p:anim calcmode="lin" valueType="num">
                                      <p:cBhvr additive="base">
                                        <p:cTn id="65" dur="500" fill="hold"/>
                                        <p:tgtEl>
                                          <p:spTgt spid="17"/>
                                        </p:tgtEl>
                                        <p:attrNameLst>
                                          <p:attrName>ppt_x</p:attrName>
                                        </p:attrNameLst>
                                      </p:cBhvr>
                                      <p:tavLst>
                                        <p:tav tm="0">
                                          <p:val>
                                            <p:strVal val="#ppt_x"/>
                                          </p:val>
                                        </p:tav>
                                        <p:tav tm="100000">
                                          <p:val>
                                            <p:strVal val="#ppt_x"/>
                                          </p:val>
                                        </p:tav>
                                      </p:tavLst>
                                    </p:anim>
                                    <p:anim calcmode="lin" valueType="num">
                                      <p:cBhvr additive="base">
                                        <p:cTn id="66" dur="500" fill="hold"/>
                                        <p:tgtEl>
                                          <p:spTgt spid="17"/>
                                        </p:tgtEl>
                                        <p:attrNameLst>
                                          <p:attrName>ppt_y</p:attrName>
                                        </p:attrNameLst>
                                      </p:cBhvr>
                                      <p:tavLst>
                                        <p:tav tm="0">
                                          <p:val>
                                            <p:strVal val="1+#ppt_h/2"/>
                                          </p:val>
                                        </p:tav>
                                        <p:tav tm="100000">
                                          <p:val>
                                            <p:strVal val="#ppt_y"/>
                                          </p:val>
                                        </p:tav>
                                      </p:tavLst>
                                    </p:anim>
                                  </p:childTnLst>
                                </p:cTn>
                              </p:par>
                            </p:childTnLst>
                          </p:cTn>
                        </p:par>
                        <p:par>
                          <p:cTn id="67" fill="hold">
                            <p:stCondLst>
                              <p:cond delay="5000"/>
                            </p:stCondLst>
                            <p:childTnLst>
                              <p:par>
                                <p:cTn id="68" presetID="2" presetClass="entr" presetSubtype="1" fill="hold" nodeType="afterEffect">
                                  <p:stCondLst>
                                    <p:cond delay="0"/>
                                  </p:stCondLst>
                                  <p:childTnLst>
                                    <p:set>
                                      <p:cBhvr>
                                        <p:cTn id="69" dur="1" fill="hold">
                                          <p:stCondLst>
                                            <p:cond delay="0"/>
                                          </p:stCondLst>
                                        </p:cTn>
                                        <p:tgtEl>
                                          <p:spTgt spid="105"/>
                                        </p:tgtEl>
                                        <p:attrNameLst>
                                          <p:attrName>style.visibility</p:attrName>
                                        </p:attrNameLst>
                                      </p:cBhvr>
                                      <p:to>
                                        <p:strVal val="visible"/>
                                      </p:to>
                                    </p:set>
                                    <p:anim calcmode="lin" valueType="num">
                                      <p:cBhvr additive="base">
                                        <p:cTn id="70" dur="500" fill="hold"/>
                                        <p:tgtEl>
                                          <p:spTgt spid="105"/>
                                        </p:tgtEl>
                                        <p:attrNameLst>
                                          <p:attrName>ppt_x</p:attrName>
                                        </p:attrNameLst>
                                      </p:cBhvr>
                                      <p:tavLst>
                                        <p:tav tm="0">
                                          <p:val>
                                            <p:strVal val="#ppt_x"/>
                                          </p:val>
                                        </p:tav>
                                        <p:tav tm="100000">
                                          <p:val>
                                            <p:strVal val="#ppt_x"/>
                                          </p:val>
                                        </p:tav>
                                      </p:tavLst>
                                    </p:anim>
                                    <p:anim calcmode="lin" valueType="num">
                                      <p:cBhvr additive="base">
                                        <p:cTn id="71" dur="500" fill="hold"/>
                                        <p:tgtEl>
                                          <p:spTgt spid="105"/>
                                        </p:tgtEl>
                                        <p:attrNameLst>
                                          <p:attrName>ppt_y</p:attrName>
                                        </p:attrNameLst>
                                      </p:cBhvr>
                                      <p:tavLst>
                                        <p:tav tm="0">
                                          <p:val>
                                            <p:strVal val="0-#ppt_h/2"/>
                                          </p:val>
                                        </p:tav>
                                        <p:tav tm="100000">
                                          <p:val>
                                            <p:strVal val="#ppt_y"/>
                                          </p:val>
                                        </p:tav>
                                      </p:tavLst>
                                    </p:anim>
                                  </p:childTnLst>
                                </p:cTn>
                              </p:par>
                            </p:childTnLst>
                          </p:cTn>
                        </p:par>
                        <p:par>
                          <p:cTn id="72" fill="hold">
                            <p:stCondLst>
                              <p:cond delay="5500"/>
                            </p:stCondLst>
                            <p:childTnLst>
                              <p:par>
                                <p:cTn id="73" presetID="2" presetClass="entr" presetSubtype="4" fill="hold" nodeType="afterEffect">
                                  <p:stCondLst>
                                    <p:cond delay="0"/>
                                  </p:stCondLst>
                                  <p:childTnLst>
                                    <p:set>
                                      <p:cBhvr>
                                        <p:cTn id="74" dur="1" fill="hold">
                                          <p:stCondLst>
                                            <p:cond delay="0"/>
                                          </p:stCondLst>
                                        </p:cTn>
                                        <p:tgtEl>
                                          <p:spTgt spid="18"/>
                                        </p:tgtEl>
                                        <p:attrNameLst>
                                          <p:attrName>style.visibility</p:attrName>
                                        </p:attrNameLst>
                                      </p:cBhvr>
                                      <p:to>
                                        <p:strVal val="visible"/>
                                      </p:to>
                                    </p:set>
                                    <p:anim calcmode="lin" valueType="num">
                                      <p:cBhvr additive="base">
                                        <p:cTn id="75" dur="500" fill="hold"/>
                                        <p:tgtEl>
                                          <p:spTgt spid="18"/>
                                        </p:tgtEl>
                                        <p:attrNameLst>
                                          <p:attrName>ppt_x</p:attrName>
                                        </p:attrNameLst>
                                      </p:cBhvr>
                                      <p:tavLst>
                                        <p:tav tm="0">
                                          <p:val>
                                            <p:strVal val="#ppt_x"/>
                                          </p:val>
                                        </p:tav>
                                        <p:tav tm="100000">
                                          <p:val>
                                            <p:strVal val="#ppt_x"/>
                                          </p:val>
                                        </p:tav>
                                      </p:tavLst>
                                    </p:anim>
                                    <p:anim calcmode="lin" valueType="num">
                                      <p:cBhvr additive="base">
                                        <p:cTn id="76" dur="500" fill="hold"/>
                                        <p:tgtEl>
                                          <p:spTgt spid="18"/>
                                        </p:tgtEl>
                                        <p:attrNameLst>
                                          <p:attrName>ppt_y</p:attrName>
                                        </p:attrNameLst>
                                      </p:cBhvr>
                                      <p:tavLst>
                                        <p:tav tm="0">
                                          <p:val>
                                            <p:strVal val="1+#ppt_h/2"/>
                                          </p:val>
                                        </p:tav>
                                        <p:tav tm="100000">
                                          <p:val>
                                            <p:strVal val="#ppt_y"/>
                                          </p:val>
                                        </p:tav>
                                      </p:tavLst>
                                    </p:anim>
                                  </p:childTnLst>
                                </p:cTn>
                              </p:par>
                            </p:childTnLst>
                          </p:cTn>
                        </p:par>
                        <p:par>
                          <p:cTn id="77" fill="hold">
                            <p:stCondLst>
                              <p:cond delay="6000"/>
                            </p:stCondLst>
                            <p:childTnLst>
                              <p:par>
                                <p:cTn id="78" presetID="2" presetClass="entr" presetSubtype="1" fill="hold" nodeType="afterEffect">
                                  <p:stCondLst>
                                    <p:cond delay="0"/>
                                  </p:stCondLst>
                                  <p:childTnLst>
                                    <p:set>
                                      <p:cBhvr>
                                        <p:cTn id="79" dur="1" fill="hold">
                                          <p:stCondLst>
                                            <p:cond delay="0"/>
                                          </p:stCondLst>
                                        </p:cTn>
                                        <p:tgtEl>
                                          <p:spTgt spid="13"/>
                                        </p:tgtEl>
                                        <p:attrNameLst>
                                          <p:attrName>style.visibility</p:attrName>
                                        </p:attrNameLst>
                                      </p:cBhvr>
                                      <p:to>
                                        <p:strVal val="visible"/>
                                      </p:to>
                                    </p:set>
                                    <p:anim calcmode="lin" valueType="num">
                                      <p:cBhvr additive="base">
                                        <p:cTn id="80" dur="500" fill="hold"/>
                                        <p:tgtEl>
                                          <p:spTgt spid="13"/>
                                        </p:tgtEl>
                                        <p:attrNameLst>
                                          <p:attrName>ppt_x</p:attrName>
                                        </p:attrNameLst>
                                      </p:cBhvr>
                                      <p:tavLst>
                                        <p:tav tm="0">
                                          <p:val>
                                            <p:strVal val="#ppt_x"/>
                                          </p:val>
                                        </p:tav>
                                        <p:tav tm="100000">
                                          <p:val>
                                            <p:strVal val="#ppt_x"/>
                                          </p:val>
                                        </p:tav>
                                      </p:tavLst>
                                    </p:anim>
                                    <p:anim calcmode="lin" valueType="num">
                                      <p:cBhvr additive="base">
                                        <p:cTn id="81" dur="500" fill="hold"/>
                                        <p:tgtEl>
                                          <p:spTgt spid="13"/>
                                        </p:tgtEl>
                                        <p:attrNameLst>
                                          <p:attrName>ppt_y</p:attrName>
                                        </p:attrNameLst>
                                      </p:cBhvr>
                                      <p:tavLst>
                                        <p:tav tm="0">
                                          <p:val>
                                            <p:strVal val="0-#ppt_h/2"/>
                                          </p:val>
                                        </p:tav>
                                        <p:tav tm="100000">
                                          <p:val>
                                            <p:strVal val="#ppt_y"/>
                                          </p:val>
                                        </p:tav>
                                      </p:tavLst>
                                    </p:anim>
                                  </p:childTnLst>
                                </p:cTn>
                              </p:par>
                            </p:childTnLst>
                          </p:cTn>
                        </p:par>
                        <p:par>
                          <p:cTn id="82" fill="hold">
                            <p:stCondLst>
                              <p:cond delay="6500"/>
                            </p:stCondLst>
                            <p:childTnLst>
                              <p:par>
                                <p:cTn id="83" presetID="2" presetClass="entr" presetSubtype="4" fill="hold" nodeType="afterEffect">
                                  <p:stCondLst>
                                    <p:cond delay="0"/>
                                  </p:stCondLst>
                                  <p:childTnLst>
                                    <p:set>
                                      <p:cBhvr>
                                        <p:cTn id="84" dur="1" fill="hold">
                                          <p:stCondLst>
                                            <p:cond delay="0"/>
                                          </p:stCondLst>
                                        </p:cTn>
                                        <p:tgtEl>
                                          <p:spTgt spid="19"/>
                                        </p:tgtEl>
                                        <p:attrNameLst>
                                          <p:attrName>style.visibility</p:attrName>
                                        </p:attrNameLst>
                                      </p:cBhvr>
                                      <p:to>
                                        <p:strVal val="visible"/>
                                      </p:to>
                                    </p:set>
                                    <p:anim calcmode="lin" valueType="num">
                                      <p:cBhvr additive="base">
                                        <p:cTn id="85" dur="500" fill="hold"/>
                                        <p:tgtEl>
                                          <p:spTgt spid="19"/>
                                        </p:tgtEl>
                                        <p:attrNameLst>
                                          <p:attrName>ppt_x</p:attrName>
                                        </p:attrNameLst>
                                      </p:cBhvr>
                                      <p:tavLst>
                                        <p:tav tm="0">
                                          <p:val>
                                            <p:strVal val="#ppt_x"/>
                                          </p:val>
                                        </p:tav>
                                        <p:tav tm="100000">
                                          <p:val>
                                            <p:strVal val="#ppt_x"/>
                                          </p:val>
                                        </p:tav>
                                      </p:tavLst>
                                    </p:anim>
                                    <p:anim calcmode="lin" valueType="num">
                                      <p:cBhvr additive="base">
                                        <p:cTn id="86" dur="500" fill="hold"/>
                                        <p:tgtEl>
                                          <p:spTgt spid="19"/>
                                        </p:tgtEl>
                                        <p:attrNameLst>
                                          <p:attrName>ppt_y</p:attrName>
                                        </p:attrNameLst>
                                      </p:cBhvr>
                                      <p:tavLst>
                                        <p:tav tm="0">
                                          <p:val>
                                            <p:strVal val="1+#ppt_h/2"/>
                                          </p:val>
                                        </p:tav>
                                        <p:tav tm="100000">
                                          <p:val>
                                            <p:strVal val="#ppt_y"/>
                                          </p:val>
                                        </p:tav>
                                      </p:tavLst>
                                    </p:anim>
                                  </p:childTnLst>
                                </p:cTn>
                              </p:par>
                            </p:childTnLst>
                          </p:cTn>
                        </p:par>
                        <p:par>
                          <p:cTn id="87" fill="hold">
                            <p:stCondLst>
                              <p:cond delay="7000"/>
                            </p:stCondLst>
                            <p:childTnLst>
                              <p:par>
                                <p:cTn id="88" presetID="2" presetClass="entr" presetSubtype="1" fill="hold" nodeType="afterEffect">
                                  <p:stCondLst>
                                    <p:cond delay="0"/>
                                  </p:stCondLst>
                                  <p:childTnLst>
                                    <p:set>
                                      <p:cBhvr>
                                        <p:cTn id="89" dur="1" fill="hold">
                                          <p:stCondLst>
                                            <p:cond delay="0"/>
                                          </p:stCondLst>
                                        </p:cTn>
                                        <p:tgtEl>
                                          <p:spTgt spid="15"/>
                                        </p:tgtEl>
                                        <p:attrNameLst>
                                          <p:attrName>style.visibility</p:attrName>
                                        </p:attrNameLst>
                                      </p:cBhvr>
                                      <p:to>
                                        <p:strVal val="visible"/>
                                      </p:to>
                                    </p:set>
                                    <p:anim calcmode="lin" valueType="num">
                                      <p:cBhvr additive="base">
                                        <p:cTn id="90" dur="500" fill="hold"/>
                                        <p:tgtEl>
                                          <p:spTgt spid="15"/>
                                        </p:tgtEl>
                                        <p:attrNameLst>
                                          <p:attrName>ppt_x</p:attrName>
                                        </p:attrNameLst>
                                      </p:cBhvr>
                                      <p:tavLst>
                                        <p:tav tm="0">
                                          <p:val>
                                            <p:strVal val="#ppt_x"/>
                                          </p:val>
                                        </p:tav>
                                        <p:tav tm="100000">
                                          <p:val>
                                            <p:strVal val="#ppt_x"/>
                                          </p:val>
                                        </p:tav>
                                      </p:tavLst>
                                    </p:anim>
                                    <p:anim calcmode="lin" valueType="num">
                                      <p:cBhvr additive="base">
                                        <p:cTn id="91" dur="500" fill="hold"/>
                                        <p:tgtEl>
                                          <p:spTgt spid="15"/>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2" name="组合 51"/>
          <p:cNvGrpSpPr>
            <a:grpSpLocks noChangeAspect="1"/>
          </p:cNvGrpSpPr>
          <p:nvPr/>
        </p:nvGrpSpPr>
        <p:grpSpPr>
          <a:xfrm>
            <a:off x="320987" y="297838"/>
            <a:ext cx="561600" cy="561600"/>
            <a:chOff x="5210065" y="1693503"/>
            <a:chExt cx="855498" cy="855498"/>
          </a:xfrm>
        </p:grpSpPr>
        <p:sp>
          <p:nvSpPr>
            <p:cNvPr id="53" name="圆角矩形 52"/>
            <p:cNvSpPr/>
            <p:nvPr/>
          </p:nvSpPr>
          <p:spPr>
            <a:xfrm>
              <a:off x="5210065" y="1693503"/>
              <a:ext cx="855498" cy="855498"/>
            </a:xfrm>
            <a:prstGeom prst="roundRect">
              <a:avLst/>
            </a:prstGeom>
            <a:noFill/>
            <a:ln w="9525">
              <a:gradFill>
                <a:gsLst>
                  <a:gs pos="50000">
                    <a:schemeClr val="accent2"/>
                  </a:gs>
                  <a:gs pos="0">
                    <a:schemeClr val="accent1"/>
                  </a:gs>
                  <a:gs pos="100000">
                    <a:schemeClr val="accent3"/>
                  </a:gs>
                </a:gsLst>
                <a:lin ang="5400000" scaled="1"/>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cs typeface="+mn-ea"/>
                <a:sym typeface="+mn-lt"/>
              </a:endParaRPr>
            </a:p>
          </p:txBody>
        </p:sp>
        <p:grpSp>
          <p:nvGrpSpPr>
            <p:cNvPr id="54" name="组合 53"/>
            <p:cNvGrpSpPr>
              <a:grpSpLocks noChangeAspect="1"/>
            </p:cNvGrpSpPr>
            <p:nvPr/>
          </p:nvGrpSpPr>
          <p:grpSpPr>
            <a:xfrm>
              <a:off x="5383114" y="1903966"/>
              <a:ext cx="538409" cy="412662"/>
              <a:chOff x="5611813" y="1835150"/>
              <a:chExt cx="285750" cy="219076"/>
            </a:xfrm>
            <a:noFill/>
          </p:grpSpPr>
          <p:sp>
            <p:nvSpPr>
              <p:cNvPr id="55" name="Freeform 57"/>
              <p:cNvSpPr/>
              <p:nvPr/>
            </p:nvSpPr>
            <p:spPr bwMode="auto">
              <a:xfrm>
                <a:off x="5611813" y="2046288"/>
                <a:ext cx="285750" cy="7938"/>
              </a:xfrm>
              <a:custGeom>
                <a:avLst/>
                <a:gdLst>
                  <a:gd name="T0" fmla="*/ 2 w 76"/>
                  <a:gd name="T1" fmla="*/ 2 h 2"/>
                  <a:gd name="T2" fmla="*/ 0 w 76"/>
                  <a:gd name="T3" fmla="*/ 1 h 2"/>
                  <a:gd name="T4" fmla="*/ 2 w 76"/>
                  <a:gd name="T5" fmla="*/ 0 h 2"/>
                  <a:gd name="T6" fmla="*/ 75 w 76"/>
                  <a:gd name="T7" fmla="*/ 0 h 2"/>
                  <a:gd name="T8" fmla="*/ 76 w 76"/>
                  <a:gd name="T9" fmla="*/ 1 h 2"/>
                  <a:gd name="T10" fmla="*/ 75 w 76"/>
                  <a:gd name="T11" fmla="*/ 2 h 2"/>
                  <a:gd name="T12" fmla="*/ 2 w 76"/>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76" h="2">
                    <a:moveTo>
                      <a:pt x="2" y="2"/>
                    </a:moveTo>
                    <a:cubicBezTo>
                      <a:pt x="1" y="2"/>
                      <a:pt x="0" y="2"/>
                      <a:pt x="0" y="1"/>
                    </a:cubicBezTo>
                    <a:cubicBezTo>
                      <a:pt x="0" y="0"/>
                      <a:pt x="1" y="0"/>
                      <a:pt x="2" y="0"/>
                    </a:cubicBezTo>
                    <a:cubicBezTo>
                      <a:pt x="75" y="0"/>
                      <a:pt x="75" y="0"/>
                      <a:pt x="75" y="0"/>
                    </a:cubicBezTo>
                    <a:cubicBezTo>
                      <a:pt x="75" y="0"/>
                      <a:pt x="76" y="0"/>
                      <a:pt x="76" y="1"/>
                    </a:cubicBezTo>
                    <a:cubicBezTo>
                      <a:pt x="76" y="2"/>
                      <a:pt x="75" y="2"/>
                      <a:pt x="75" y="2"/>
                    </a:cubicBezTo>
                    <a:lnTo>
                      <a:pt x="2" y="2"/>
                    </a:lnTo>
                    <a:close/>
                  </a:path>
                </a:pathLst>
              </a:custGeom>
              <a:gradFill>
                <a:gsLst>
                  <a:gs pos="47700">
                    <a:srgbClr val="F4DEBE"/>
                  </a:gs>
                  <a:gs pos="0">
                    <a:srgbClr val="D9A96A"/>
                  </a:gs>
                  <a:gs pos="100000">
                    <a:srgbClr val="F5E3C9"/>
                  </a:gs>
                </a:gsLst>
                <a:lin ang="5400000" scaled="0"/>
              </a:gradFill>
              <a:ln w="9525">
                <a:solidFill>
                  <a:schemeClr val="accent1"/>
                </a:solidFill>
              </a:ln>
              <a:effectLst>
                <a:outerShdw blurRad="508000" dist="596900" dir="3600000" sx="89000" sy="89000" algn="tl" rotWithShape="0">
                  <a:schemeClr val="bg1">
                    <a:lumMod val="50000"/>
                    <a:alpha val="2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1435" tIns="25718" rIns="51435" bIns="25718" numCol="1" spcCol="0" rtlCol="0" fromWordArt="0" anchor="ctr" anchorCtr="0" forceAA="0" compatLnSpc="1">
                <a:noAutofit/>
              </a:bodyPr>
              <a:lstStyle/>
              <a:p>
                <a:pPr algn="ctr">
                  <a:lnSpc>
                    <a:spcPct val="120000"/>
                  </a:lnSpc>
                </a:pPr>
                <a:endParaRPr lang="zh-CN" altLang="en-US" sz="1015" dirty="0">
                  <a:gradFill>
                    <a:gsLst>
                      <a:gs pos="47700">
                        <a:schemeClr val="accent2"/>
                      </a:gs>
                      <a:gs pos="0">
                        <a:schemeClr val="accent1"/>
                      </a:gs>
                      <a:gs pos="100000">
                        <a:schemeClr val="accent3"/>
                      </a:gs>
                    </a:gsLst>
                    <a:lin ang="5400000" scaled="0"/>
                  </a:gradFill>
                  <a:cs typeface="+mn-ea"/>
                  <a:sym typeface="+mn-lt"/>
                </a:endParaRPr>
              </a:p>
            </p:txBody>
          </p:sp>
          <p:sp>
            <p:nvSpPr>
              <p:cNvPr id="57" name="Rectangle 58"/>
              <p:cNvSpPr>
                <a:spLocks noChangeArrowheads="1"/>
              </p:cNvSpPr>
              <p:nvPr/>
            </p:nvSpPr>
            <p:spPr bwMode="auto">
              <a:xfrm>
                <a:off x="5648326" y="1884363"/>
                <a:ext cx="41275" cy="139700"/>
              </a:xfrm>
              <a:prstGeom prst="rect">
                <a:avLst/>
              </a:prstGeom>
              <a:gradFill>
                <a:gsLst>
                  <a:gs pos="47700">
                    <a:srgbClr val="F4DEBE"/>
                  </a:gs>
                  <a:gs pos="0">
                    <a:srgbClr val="D9A96A"/>
                  </a:gs>
                  <a:gs pos="100000">
                    <a:srgbClr val="F5E3C9"/>
                  </a:gs>
                </a:gsLst>
                <a:lin ang="5400000" scaled="0"/>
              </a:gradFill>
              <a:ln w="9525">
                <a:solidFill>
                  <a:schemeClr val="accent1"/>
                </a:solidFill>
              </a:ln>
              <a:effectLst>
                <a:outerShdw blurRad="508000" dist="596900" dir="3600000" sx="89000" sy="89000" algn="tl" rotWithShape="0">
                  <a:schemeClr val="bg1">
                    <a:lumMod val="50000"/>
                    <a:alpha val="2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1435" tIns="25718" rIns="51435" bIns="25718" numCol="1" spcCol="0" rtlCol="0" fromWordArt="0" anchor="ctr" anchorCtr="0" forceAA="0" compatLnSpc="1">
                <a:noAutofit/>
              </a:bodyPr>
              <a:lstStyle/>
              <a:p>
                <a:pPr algn="ctr">
                  <a:lnSpc>
                    <a:spcPct val="120000"/>
                  </a:lnSpc>
                </a:pPr>
                <a:endParaRPr lang="zh-CN" altLang="en-US" sz="1015" dirty="0">
                  <a:gradFill>
                    <a:gsLst>
                      <a:gs pos="47700">
                        <a:schemeClr val="accent2"/>
                      </a:gs>
                      <a:gs pos="0">
                        <a:schemeClr val="accent1"/>
                      </a:gs>
                      <a:gs pos="100000">
                        <a:schemeClr val="accent3"/>
                      </a:gs>
                    </a:gsLst>
                    <a:lin ang="5400000" scaled="0"/>
                  </a:gradFill>
                  <a:cs typeface="+mn-ea"/>
                  <a:sym typeface="+mn-lt"/>
                </a:endParaRPr>
              </a:p>
            </p:txBody>
          </p:sp>
          <p:sp>
            <p:nvSpPr>
              <p:cNvPr id="59" name="Rectangle 59"/>
              <p:cNvSpPr>
                <a:spLocks noChangeArrowheads="1"/>
              </p:cNvSpPr>
              <p:nvPr/>
            </p:nvSpPr>
            <p:spPr bwMode="auto">
              <a:xfrm>
                <a:off x="5708651" y="1835150"/>
                <a:ext cx="41275" cy="188913"/>
              </a:xfrm>
              <a:prstGeom prst="rect">
                <a:avLst/>
              </a:prstGeom>
              <a:gradFill>
                <a:gsLst>
                  <a:gs pos="47700">
                    <a:srgbClr val="F4DEBE"/>
                  </a:gs>
                  <a:gs pos="0">
                    <a:srgbClr val="D9A96A"/>
                  </a:gs>
                  <a:gs pos="100000">
                    <a:srgbClr val="F5E3C9"/>
                  </a:gs>
                </a:gsLst>
                <a:lin ang="5400000" scaled="0"/>
              </a:gradFill>
              <a:ln w="9525">
                <a:solidFill>
                  <a:schemeClr val="accent1"/>
                </a:solidFill>
              </a:ln>
              <a:effectLst>
                <a:outerShdw blurRad="508000" dist="596900" dir="3600000" sx="89000" sy="89000" algn="tl" rotWithShape="0">
                  <a:schemeClr val="bg1">
                    <a:lumMod val="50000"/>
                    <a:alpha val="2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1435" tIns="25718" rIns="51435" bIns="25718" numCol="1" spcCol="0" rtlCol="0" fromWordArt="0" anchor="ctr" anchorCtr="0" forceAA="0" compatLnSpc="1">
                <a:noAutofit/>
              </a:bodyPr>
              <a:lstStyle/>
              <a:p>
                <a:pPr algn="ctr">
                  <a:lnSpc>
                    <a:spcPct val="120000"/>
                  </a:lnSpc>
                </a:pPr>
                <a:endParaRPr lang="zh-CN" altLang="en-US" sz="1015" dirty="0">
                  <a:gradFill>
                    <a:gsLst>
                      <a:gs pos="47700">
                        <a:schemeClr val="accent2"/>
                      </a:gs>
                      <a:gs pos="0">
                        <a:schemeClr val="accent1"/>
                      </a:gs>
                      <a:gs pos="100000">
                        <a:schemeClr val="accent3"/>
                      </a:gs>
                    </a:gsLst>
                    <a:lin ang="5400000" scaled="0"/>
                  </a:gradFill>
                  <a:cs typeface="+mn-ea"/>
                  <a:sym typeface="+mn-lt"/>
                </a:endParaRPr>
              </a:p>
            </p:txBody>
          </p:sp>
          <p:sp>
            <p:nvSpPr>
              <p:cNvPr id="60" name="Rectangle 60"/>
              <p:cNvSpPr>
                <a:spLocks noChangeArrowheads="1"/>
              </p:cNvSpPr>
              <p:nvPr/>
            </p:nvSpPr>
            <p:spPr bwMode="auto">
              <a:xfrm>
                <a:off x="5765801" y="1895475"/>
                <a:ext cx="41275" cy="128588"/>
              </a:xfrm>
              <a:prstGeom prst="rect">
                <a:avLst/>
              </a:prstGeom>
              <a:gradFill>
                <a:gsLst>
                  <a:gs pos="47700">
                    <a:srgbClr val="F4DEBE"/>
                  </a:gs>
                  <a:gs pos="0">
                    <a:srgbClr val="D9A96A"/>
                  </a:gs>
                  <a:gs pos="100000">
                    <a:srgbClr val="F5E3C9"/>
                  </a:gs>
                </a:gsLst>
                <a:lin ang="5400000" scaled="0"/>
              </a:gradFill>
              <a:ln w="9525">
                <a:solidFill>
                  <a:schemeClr val="accent1"/>
                </a:solidFill>
              </a:ln>
              <a:effectLst>
                <a:outerShdw blurRad="508000" dist="596900" dir="3600000" sx="89000" sy="89000" algn="tl" rotWithShape="0">
                  <a:schemeClr val="bg1">
                    <a:lumMod val="50000"/>
                    <a:alpha val="2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1435" tIns="25718" rIns="51435" bIns="25718" numCol="1" spcCol="0" rtlCol="0" fromWordArt="0" anchor="ctr" anchorCtr="0" forceAA="0" compatLnSpc="1">
                <a:noAutofit/>
              </a:bodyPr>
              <a:lstStyle/>
              <a:p>
                <a:pPr algn="ctr">
                  <a:lnSpc>
                    <a:spcPct val="120000"/>
                  </a:lnSpc>
                </a:pPr>
                <a:endParaRPr lang="zh-CN" altLang="en-US" sz="1015" dirty="0">
                  <a:gradFill>
                    <a:gsLst>
                      <a:gs pos="47700">
                        <a:schemeClr val="accent2"/>
                      </a:gs>
                      <a:gs pos="0">
                        <a:schemeClr val="accent1"/>
                      </a:gs>
                      <a:gs pos="100000">
                        <a:schemeClr val="accent3"/>
                      </a:gs>
                    </a:gsLst>
                    <a:lin ang="5400000" scaled="0"/>
                  </a:gradFill>
                  <a:cs typeface="+mn-ea"/>
                  <a:sym typeface="+mn-lt"/>
                </a:endParaRPr>
              </a:p>
            </p:txBody>
          </p:sp>
          <p:sp>
            <p:nvSpPr>
              <p:cNvPr id="61" name="Rectangle 61"/>
              <p:cNvSpPr>
                <a:spLocks noChangeArrowheads="1"/>
              </p:cNvSpPr>
              <p:nvPr/>
            </p:nvSpPr>
            <p:spPr bwMode="auto">
              <a:xfrm>
                <a:off x="5829301" y="1936750"/>
                <a:ext cx="41275" cy="87313"/>
              </a:xfrm>
              <a:prstGeom prst="rect">
                <a:avLst/>
              </a:prstGeom>
              <a:gradFill>
                <a:gsLst>
                  <a:gs pos="47700">
                    <a:srgbClr val="F4DEBE"/>
                  </a:gs>
                  <a:gs pos="0">
                    <a:srgbClr val="D9A96A"/>
                  </a:gs>
                  <a:gs pos="100000">
                    <a:srgbClr val="F5E3C9"/>
                  </a:gs>
                </a:gsLst>
                <a:lin ang="5400000" scaled="0"/>
              </a:gradFill>
              <a:ln w="9525">
                <a:solidFill>
                  <a:schemeClr val="accent1"/>
                </a:solidFill>
              </a:ln>
              <a:effectLst>
                <a:outerShdw blurRad="508000" dist="596900" dir="3600000" sx="89000" sy="89000" algn="tl" rotWithShape="0">
                  <a:schemeClr val="bg1">
                    <a:lumMod val="50000"/>
                    <a:alpha val="2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1435" tIns="25718" rIns="51435" bIns="25718" numCol="1" spcCol="0" rtlCol="0" fromWordArt="0" anchor="ctr" anchorCtr="0" forceAA="0" compatLnSpc="1">
                <a:noAutofit/>
              </a:bodyPr>
              <a:lstStyle/>
              <a:p>
                <a:pPr algn="ctr">
                  <a:lnSpc>
                    <a:spcPct val="120000"/>
                  </a:lnSpc>
                </a:pPr>
                <a:endParaRPr lang="zh-CN" altLang="en-US" sz="1015" dirty="0">
                  <a:gradFill>
                    <a:gsLst>
                      <a:gs pos="47700">
                        <a:schemeClr val="accent2"/>
                      </a:gs>
                      <a:gs pos="0">
                        <a:schemeClr val="accent1"/>
                      </a:gs>
                      <a:gs pos="100000">
                        <a:schemeClr val="accent3"/>
                      </a:gs>
                    </a:gsLst>
                    <a:lin ang="5400000" scaled="0"/>
                  </a:gradFill>
                  <a:cs typeface="+mn-ea"/>
                  <a:sym typeface="+mn-lt"/>
                </a:endParaRPr>
              </a:p>
            </p:txBody>
          </p:sp>
        </p:grpSp>
      </p:grpSp>
      <p:cxnSp>
        <p:nvCxnSpPr>
          <p:cNvPr id="63" name="直接连接符 62"/>
          <p:cNvCxnSpPr/>
          <p:nvPr/>
        </p:nvCxnSpPr>
        <p:spPr>
          <a:xfrm>
            <a:off x="2771776" y="485775"/>
            <a:ext cx="1044575" cy="0"/>
          </a:xfrm>
          <a:prstGeom prst="line">
            <a:avLst/>
          </a:prstGeom>
          <a:ln>
            <a:solidFill>
              <a:schemeClr val="tx1">
                <a:lumMod val="85000"/>
                <a:lumOff val="15000"/>
              </a:schemeClr>
            </a:solidFill>
            <a:prstDash val="dash"/>
          </a:ln>
        </p:spPr>
        <p:style>
          <a:lnRef idx="1">
            <a:schemeClr val="accent1"/>
          </a:lnRef>
          <a:fillRef idx="0">
            <a:schemeClr val="accent1"/>
          </a:fillRef>
          <a:effectRef idx="0">
            <a:schemeClr val="accent1"/>
          </a:effectRef>
          <a:fontRef idx="minor">
            <a:schemeClr val="tx1"/>
          </a:fontRef>
        </p:style>
      </p:cxnSp>
      <p:sp>
        <p:nvSpPr>
          <p:cNvPr id="66" name="文本框 48"/>
          <p:cNvSpPr txBox="1">
            <a:spLocks noChangeArrowheads="1"/>
          </p:cNvSpPr>
          <p:nvPr/>
        </p:nvSpPr>
        <p:spPr bwMode="auto">
          <a:xfrm>
            <a:off x="1043608" y="267494"/>
            <a:ext cx="2160240" cy="4973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1300">
                <a:solidFill>
                  <a:schemeClr val="tx1"/>
                </a:solidFill>
                <a:latin typeface="Lao UI" panose="020B0502040204020203" pitchFamily="34" charset="0"/>
                <a:ea typeface="微软雅黑" panose="020B0503020204020204" pitchFamily="34" charset="-122"/>
              </a:defRPr>
            </a:lvl1pPr>
            <a:lvl2pPr marL="742950" indent="-285750">
              <a:defRPr sz="1300">
                <a:solidFill>
                  <a:schemeClr val="tx1"/>
                </a:solidFill>
                <a:latin typeface="Lao UI" panose="020B0502040204020203" pitchFamily="34" charset="0"/>
                <a:ea typeface="微软雅黑" panose="020B0503020204020204" pitchFamily="34" charset="-122"/>
              </a:defRPr>
            </a:lvl2pPr>
            <a:lvl3pPr marL="1143000" indent="-228600">
              <a:defRPr sz="1300">
                <a:solidFill>
                  <a:schemeClr val="tx1"/>
                </a:solidFill>
                <a:latin typeface="Lao UI" panose="020B0502040204020203" pitchFamily="34" charset="0"/>
                <a:ea typeface="微软雅黑" panose="020B0503020204020204" pitchFamily="34" charset="-122"/>
              </a:defRPr>
            </a:lvl3pPr>
            <a:lvl4pPr marL="1600200" indent="-228600">
              <a:defRPr sz="1300">
                <a:solidFill>
                  <a:schemeClr val="tx1"/>
                </a:solidFill>
                <a:latin typeface="Lao UI" panose="020B0502040204020203" pitchFamily="34" charset="0"/>
                <a:ea typeface="微软雅黑" panose="020B0503020204020204" pitchFamily="34" charset="-122"/>
              </a:defRPr>
            </a:lvl4pPr>
            <a:lvl5pPr marL="2057400" indent="-228600">
              <a:defRPr sz="1300">
                <a:solidFill>
                  <a:schemeClr val="tx1"/>
                </a:solidFill>
                <a:latin typeface="Lao UI" panose="020B0502040204020203" pitchFamily="34" charset="0"/>
                <a:ea typeface="微软雅黑" panose="020B0503020204020204" pitchFamily="34" charset="-122"/>
              </a:defRPr>
            </a:lvl5pPr>
            <a:lvl6pPr marL="2514600" indent="-228600" defTabSz="685800" fontAlgn="base">
              <a:spcBef>
                <a:spcPct val="0"/>
              </a:spcBef>
              <a:spcAft>
                <a:spcPct val="0"/>
              </a:spcAft>
              <a:defRPr sz="1300">
                <a:solidFill>
                  <a:schemeClr val="tx1"/>
                </a:solidFill>
                <a:latin typeface="Lao UI" panose="020B0502040204020203" pitchFamily="34" charset="0"/>
                <a:ea typeface="微软雅黑" panose="020B0503020204020204" pitchFamily="34" charset="-122"/>
              </a:defRPr>
            </a:lvl6pPr>
            <a:lvl7pPr marL="2971800" indent="-228600" defTabSz="685800" fontAlgn="base">
              <a:spcBef>
                <a:spcPct val="0"/>
              </a:spcBef>
              <a:spcAft>
                <a:spcPct val="0"/>
              </a:spcAft>
              <a:defRPr sz="1300">
                <a:solidFill>
                  <a:schemeClr val="tx1"/>
                </a:solidFill>
                <a:latin typeface="Lao UI" panose="020B0502040204020203" pitchFamily="34" charset="0"/>
                <a:ea typeface="微软雅黑" panose="020B0503020204020204" pitchFamily="34" charset="-122"/>
              </a:defRPr>
            </a:lvl7pPr>
            <a:lvl8pPr marL="3429000" indent="-228600" defTabSz="685800" fontAlgn="base">
              <a:spcBef>
                <a:spcPct val="0"/>
              </a:spcBef>
              <a:spcAft>
                <a:spcPct val="0"/>
              </a:spcAft>
              <a:defRPr sz="1300">
                <a:solidFill>
                  <a:schemeClr val="tx1"/>
                </a:solidFill>
                <a:latin typeface="Lao UI" panose="020B0502040204020203" pitchFamily="34" charset="0"/>
                <a:ea typeface="微软雅黑" panose="020B0503020204020204" pitchFamily="34" charset="-122"/>
              </a:defRPr>
            </a:lvl8pPr>
            <a:lvl9pPr marL="3886200" indent="-228600" defTabSz="685800" fontAlgn="base">
              <a:spcBef>
                <a:spcPct val="0"/>
              </a:spcBef>
              <a:spcAft>
                <a:spcPct val="0"/>
              </a:spcAft>
              <a:defRPr sz="1300">
                <a:solidFill>
                  <a:schemeClr val="tx1"/>
                </a:solidFill>
                <a:latin typeface="Lao UI" panose="020B0502040204020203" pitchFamily="34" charset="0"/>
                <a:ea typeface="微软雅黑" panose="020B0503020204020204" pitchFamily="34" charset="-122"/>
              </a:defRPr>
            </a:lvl9pPr>
          </a:lstStyle>
          <a:p>
            <a:pPr>
              <a:lnSpc>
                <a:spcPct val="120000"/>
              </a:lnSpc>
              <a:defRPr/>
            </a:pPr>
            <a:r>
              <a:rPr lang="zh-CN" altLang="en-US" sz="2400" dirty="0">
                <a:gradFill>
                  <a:gsLst>
                    <a:gs pos="50000">
                      <a:schemeClr val="accent2"/>
                    </a:gs>
                    <a:gs pos="0">
                      <a:schemeClr val="accent1"/>
                    </a:gs>
                    <a:gs pos="100000">
                      <a:schemeClr val="accent3"/>
                    </a:gs>
                  </a:gsLst>
                  <a:lin ang="5400000" scaled="1"/>
                </a:gradFill>
                <a:latin typeface="+mn-lt"/>
                <a:ea typeface="+mn-ea"/>
                <a:cs typeface="+mn-ea"/>
                <a:sym typeface="+mn-lt"/>
              </a:rPr>
              <a:t>发展规则</a:t>
            </a:r>
          </a:p>
        </p:txBody>
      </p:sp>
      <p:sp>
        <p:nvSpPr>
          <p:cNvPr id="67" name="Content Placeholder 2"/>
          <p:cNvSpPr txBox="1"/>
          <p:nvPr/>
        </p:nvSpPr>
        <p:spPr>
          <a:xfrm>
            <a:off x="1050649" y="631206"/>
            <a:ext cx="1730071" cy="255587"/>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defTabSz="1087755">
              <a:lnSpc>
                <a:spcPct val="120000"/>
              </a:lnSpc>
              <a:spcBef>
                <a:spcPts val="0"/>
              </a:spcBef>
              <a:buNone/>
              <a:defRPr/>
            </a:pPr>
            <a:r>
              <a:rPr lang="zh-CN" altLang="en-US" sz="1000" dirty="0">
                <a:gradFill>
                  <a:gsLst>
                    <a:gs pos="50000">
                      <a:schemeClr val="accent2"/>
                    </a:gs>
                    <a:gs pos="0">
                      <a:schemeClr val="accent1"/>
                    </a:gs>
                    <a:gs pos="100000">
                      <a:schemeClr val="accent3"/>
                    </a:gs>
                  </a:gsLst>
                  <a:lin ang="5400000" scaled="1"/>
                </a:gradFill>
                <a:cs typeface="+mn-ea"/>
                <a:sym typeface="+mn-lt"/>
              </a:rPr>
              <a:t>此处添加文本详细介绍内容</a:t>
            </a:r>
            <a:endParaRPr lang="en-US" altLang="zh-CN" sz="1000" dirty="0">
              <a:gradFill>
                <a:gsLst>
                  <a:gs pos="50000">
                    <a:schemeClr val="accent2"/>
                  </a:gs>
                  <a:gs pos="0">
                    <a:schemeClr val="accent1"/>
                  </a:gs>
                  <a:gs pos="100000">
                    <a:schemeClr val="accent3"/>
                  </a:gs>
                </a:gsLst>
                <a:lin ang="5400000" scaled="1"/>
              </a:gradFill>
              <a:cs typeface="+mn-ea"/>
              <a:sym typeface="+mn-lt"/>
            </a:endParaRPr>
          </a:p>
        </p:txBody>
      </p:sp>
      <p:grpSp>
        <p:nvGrpSpPr>
          <p:cNvPr id="2" name="组合 1"/>
          <p:cNvGrpSpPr/>
          <p:nvPr/>
        </p:nvGrpSpPr>
        <p:grpSpPr>
          <a:xfrm>
            <a:off x="666689" y="1491630"/>
            <a:ext cx="2007972" cy="2007972"/>
            <a:chOff x="666689" y="1491630"/>
            <a:chExt cx="2007972" cy="2007972"/>
          </a:xfrm>
        </p:grpSpPr>
        <p:sp>
          <p:nvSpPr>
            <p:cNvPr id="142" name="Oval 4"/>
            <p:cNvSpPr/>
            <p:nvPr/>
          </p:nvSpPr>
          <p:spPr>
            <a:xfrm>
              <a:off x="666689" y="1491630"/>
              <a:ext cx="2007972" cy="2007972"/>
            </a:xfrm>
            <a:prstGeom prst="ellipse">
              <a:avLst/>
            </a:prstGeom>
            <a:noFill/>
            <a:ln w="76200">
              <a:solidFill>
                <a:schemeClr val="bg1">
                  <a:lumMod val="95000"/>
                  <a:alpha val="2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ct val="120000"/>
                </a:lnSpc>
              </a:pPr>
              <a:endParaRPr lang="en-US" sz="1350" dirty="0">
                <a:gradFill>
                  <a:gsLst>
                    <a:gs pos="50000">
                      <a:srgbClr val="F4DEBE"/>
                    </a:gs>
                    <a:gs pos="0">
                      <a:srgbClr val="D9A96A"/>
                    </a:gs>
                    <a:gs pos="100000">
                      <a:srgbClr val="F5E3C9"/>
                    </a:gs>
                  </a:gsLst>
                  <a:lin ang="5400000" scaled="1"/>
                </a:gradFill>
                <a:cs typeface="+mn-ea"/>
                <a:sym typeface="+mn-lt"/>
              </a:endParaRPr>
            </a:p>
          </p:txBody>
        </p:sp>
        <p:sp>
          <p:nvSpPr>
            <p:cNvPr id="143" name="Arc 20"/>
            <p:cNvSpPr/>
            <p:nvPr/>
          </p:nvSpPr>
          <p:spPr>
            <a:xfrm>
              <a:off x="666689" y="1491630"/>
              <a:ext cx="2007972" cy="2007972"/>
            </a:xfrm>
            <a:prstGeom prst="arc">
              <a:avLst>
                <a:gd name="adj1" fmla="val 20172577"/>
                <a:gd name="adj2" fmla="val 16297434"/>
              </a:avLst>
            </a:prstGeom>
            <a:noFill/>
            <a:ln w="76200">
              <a:gradFill>
                <a:gsLst>
                  <a:gs pos="50000">
                    <a:srgbClr val="F4DEBE"/>
                  </a:gs>
                  <a:gs pos="0">
                    <a:srgbClr val="D9A96A"/>
                  </a:gs>
                  <a:gs pos="100000">
                    <a:srgbClr val="F5E3C9"/>
                  </a:gs>
                </a:gsLst>
                <a:lin ang="5400000" scaled="1"/>
              </a:grad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ct val="120000"/>
                </a:lnSpc>
              </a:pPr>
              <a:endParaRPr lang="en-US" sz="1350" dirty="0">
                <a:gradFill>
                  <a:gsLst>
                    <a:gs pos="50000">
                      <a:srgbClr val="F4DEBE"/>
                    </a:gs>
                    <a:gs pos="0">
                      <a:srgbClr val="D9A96A"/>
                    </a:gs>
                    <a:gs pos="100000">
                      <a:srgbClr val="F5E3C9"/>
                    </a:gs>
                  </a:gsLst>
                  <a:lin ang="5400000" scaled="1"/>
                </a:gradFill>
                <a:cs typeface="+mn-ea"/>
                <a:sym typeface="+mn-lt"/>
              </a:endParaRPr>
            </a:p>
          </p:txBody>
        </p:sp>
        <p:sp>
          <p:nvSpPr>
            <p:cNvPr id="144" name="TextBox 24"/>
            <p:cNvSpPr txBox="1"/>
            <p:nvPr/>
          </p:nvSpPr>
          <p:spPr>
            <a:xfrm>
              <a:off x="1028717" y="1795608"/>
              <a:ext cx="1279516" cy="807593"/>
            </a:xfrm>
            <a:prstGeom prst="rect">
              <a:avLst/>
            </a:prstGeom>
            <a:noFill/>
          </p:spPr>
          <p:txBody>
            <a:bodyPr wrap="non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20000"/>
                </a:lnSpc>
              </a:pPr>
              <a:r>
                <a:rPr lang="en-US" sz="4265" dirty="0">
                  <a:gradFill>
                    <a:gsLst>
                      <a:gs pos="50000">
                        <a:srgbClr val="F4DEBE"/>
                      </a:gs>
                      <a:gs pos="0">
                        <a:srgbClr val="D9A96A"/>
                      </a:gs>
                      <a:gs pos="100000">
                        <a:srgbClr val="F5E3C9"/>
                      </a:gs>
                    </a:gsLst>
                    <a:lin ang="5400000" scaled="1"/>
                  </a:gradFill>
                  <a:cs typeface="+mn-ea"/>
                  <a:sym typeface="+mn-lt"/>
                </a:rPr>
                <a:t>80%</a:t>
              </a:r>
            </a:p>
          </p:txBody>
        </p:sp>
        <p:sp>
          <p:nvSpPr>
            <p:cNvPr id="145" name="Arc 37"/>
            <p:cNvSpPr/>
            <p:nvPr/>
          </p:nvSpPr>
          <p:spPr>
            <a:xfrm>
              <a:off x="777364" y="1603381"/>
              <a:ext cx="1782223" cy="1782224"/>
            </a:xfrm>
            <a:prstGeom prst="arc">
              <a:avLst>
                <a:gd name="adj1" fmla="val 20172577"/>
                <a:gd name="adj2" fmla="val 16297434"/>
              </a:avLst>
            </a:prstGeom>
            <a:ln w="6350">
              <a:solidFill>
                <a:schemeClr val="bg1">
                  <a:lumMod val="85000"/>
                </a:schemeClr>
              </a:solidFill>
            </a:ln>
          </p:spPr>
          <p:style>
            <a:lnRef idx="1">
              <a:schemeClr val="accent1"/>
            </a:lnRef>
            <a:fillRef idx="0">
              <a:schemeClr val="accent1"/>
            </a:fillRef>
            <a:effectRef idx="0">
              <a:schemeClr val="accent1"/>
            </a:effectRef>
            <a:fontRef idx="minor">
              <a:schemeClr val="tx1"/>
            </a:fontRef>
          </p:style>
          <p:txBody>
            <a:bodyPr rtlCol="0" anchor="ctr"/>
            <a:lstStyle>
              <a:defPPr>
                <a:defRPr lang="zh-CN">
                  <a:solidFill>
                    <a:schemeClr val="tx1"/>
                  </a:solidFill>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20000"/>
                </a:lnSpc>
              </a:pPr>
              <a:endParaRPr lang="en-US" sz="1350" dirty="0">
                <a:gradFill>
                  <a:gsLst>
                    <a:gs pos="50000">
                      <a:srgbClr val="F4DEBE"/>
                    </a:gs>
                    <a:gs pos="0">
                      <a:srgbClr val="D9A96A"/>
                    </a:gs>
                    <a:gs pos="100000">
                      <a:srgbClr val="F5E3C9"/>
                    </a:gs>
                  </a:gsLst>
                  <a:lin ang="5400000" scaled="1"/>
                </a:gradFill>
                <a:cs typeface="+mn-ea"/>
                <a:sym typeface="+mn-lt"/>
              </a:endParaRPr>
            </a:p>
          </p:txBody>
        </p:sp>
        <p:sp>
          <p:nvSpPr>
            <p:cNvPr id="146" name="Rectangle 37"/>
            <p:cNvSpPr/>
            <p:nvPr/>
          </p:nvSpPr>
          <p:spPr>
            <a:xfrm>
              <a:off x="746874" y="2464906"/>
              <a:ext cx="1815166" cy="576568"/>
            </a:xfrm>
            <a:prstGeom prst="rect">
              <a:avLst/>
            </a:prstGeom>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20000"/>
                </a:lnSpc>
              </a:pPr>
              <a:r>
                <a:rPr lang="zh-CN" altLang="en-US" sz="900" dirty="0">
                  <a:gradFill>
                    <a:gsLst>
                      <a:gs pos="50000">
                        <a:srgbClr val="F4DEBE"/>
                      </a:gs>
                      <a:gs pos="0">
                        <a:srgbClr val="D9A96A"/>
                      </a:gs>
                      <a:gs pos="100000">
                        <a:srgbClr val="F5E3C9"/>
                      </a:gs>
                    </a:gsLst>
                    <a:lin ang="5400000" scaled="1"/>
                  </a:gradFill>
                  <a:cs typeface="+mn-ea"/>
                  <a:sym typeface="+mn-lt"/>
                </a:rPr>
                <a:t>您的内容打在这里，或者通过复制您的文本后，在此框中选择粘贴，并选择只保留字您的</a:t>
              </a:r>
              <a:endParaRPr lang="en-US" altLang="zh-CN" sz="900" dirty="0">
                <a:gradFill>
                  <a:gsLst>
                    <a:gs pos="50000">
                      <a:srgbClr val="F4DEBE"/>
                    </a:gs>
                    <a:gs pos="0">
                      <a:srgbClr val="D9A96A"/>
                    </a:gs>
                    <a:gs pos="100000">
                      <a:srgbClr val="F5E3C9"/>
                    </a:gs>
                  </a:gsLst>
                  <a:lin ang="5400000" scaled="1"/>
                </a:gradFill>
                <a:cs typeface="+mn-ea"/>
                <a:sym typeface="+mn-lt"/>
              </a:endParaRPr>
            </a:p>
          </p:txBody>
        </p:sp>
      </p:grpSp>
      <p:grpSp>
        <p:nvGrpSpPr>
          <p:cNvPr id="3" name="组合 2"/>
          <p:cNvGrpSpPr/>
          <p:nvPr/>
        </p:nvGrpSpPr>
        <p:grpSpPr>
          <a:xfrm>
            <a:off x="3574859" y="1491630"/>
            <a:ext cx="2007972" cy="2007972"/>
            <a:chOff x="3574859" y="1491630"/>
            <a:chExt cx="2007972" cy="2007972"/>
          </a:xfrm>
        </p:grpSpPr>
        <p:sp>
          <p:nvSpPr>
            <p:cNvPr id="147" name="Oval 4"/>
            <p:cNvSpPr/>
            <p:nvPr/>
          </p:nvSpPr>
          <p:spPr>
            <a:xfrm>
              <a:off x="3574859" y="1491630"/>
              <a:ext cx="2007972" cy="2007972"/>
            </a:xfrm>
            <a:prstGeom prst="ellipse">
              <a:avLst/>
            </a:prstGeom>
            <a:noFill/>
            <a:ln w="76200">
              <a:solidFill>
                <a:schemeClr val="bg1">
                  <a:lumMod val="95000"/>
                  <a:alpha val="2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ct val="120000"/>
                </a:lnSpc>
              </a:pPr>
              <a:endParaRPr lang="en-US" sz="1350" dirty="0">
                <a:gradFill>
                  <a:gsLst>
                    <a:gs pos="50000">
                      <a:srgbClr val="F4DEBE"/>
                    </a:gs>
                    <a:gs pos="0">
                      <a:srgbClr val="D9A96A"/>
                    </a:gs>
                    <a:gs pos="100000">
                      <a:srgbClr val="F5E3C9"/>
                    </a:gs>
                  </a:gsLst>
                  <a:lin ang="5400000" scaled="1"/>
                </a:gradFill>
                <a:cs typeface="+mn-ea"/>
                <a:sym typeface="+mn-lt"/>
              </a:endParaRPr>
            </a:p>
          </p:txBody>
        </p:sp>
        <p:sp>
          <p:nvSpPr>
            <p:cNvPr id="148" name="Arc 20"/>
            <p:cNvSpPr/>
            <p:nvPr/>
          </p:nvSpPr>
          <p:spPr>
            <a:xfrm>
              <a:off x="3574859" y="1491630"/>
              <a:ext cx="2007972" cy="2007972"/>
            </a:xfrm>
            <a:prstGeom prst="arc">
              <a:avLst>
                <a:gd name="adj1" fmla="val 18273888"/>
                <a:gd name="adj2" fmla="val 16297434"/>
              </a:avLst>
            </a:prstGeom>
            <a:noFill/>
            <a:ln w="76200">
              <a:gradFill>
                <a:gsLst>
                  <a:gs pos="50000">
                    <a:srgbClr val="F4DEBE"/>
                  </a:gs>
                  <a:gs pos="0">
                    <a:srgbClr val="D9A96A"/>
                  </a:gs>
                  <a:gs pos="100000">
                    <a:srgbClr val="F5E3C9"/>
                  </a:gs>
                </a:gsLst>
                <a:lin ang="5400000" scaled="1"/>
              </a:grad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ct val="120000"/>
                </a:lnSpc>
              </a:pPr>
              <a:endParaRPr lang="en-US" sz="1350" dirty="0">
                <a:gradFill>
                  <a:gsLst>
                    <a:gs pos="50000">
                      <a:srgbClr val="F4DEBE"/>
                    </a:gs>
                    <a:gs pos="0">
                      <a:srgbClr val="D9A96A"/>
                    </a:gs>
                    <a:gs pos="100000">
                      <a:srgbClr val="F5E3C9"/>
                    </a:gs>
                  </a:gsLst>
                  <a:lin ang="5400000" scaled="1"/>
                </a:gradFill>
                <a:cs typeface="+mn-ea"/>
                <a:sym typeface="+mn-lt"/>
              </a:endParaRPr>
            </a:p>
          </p:txBody>
        </p:sp>
        <p:sp>
          <p:nvSpPr>
            <p:cNvPr id="149" name="TextBox 24"/>
            <p:cNvSpPr txBox="1"/>
            <p:nvPr/>
          </p:nvSpPr>
          <p:spPr>
            <a:xfrm>
              <a:off x="3936885" y="1795608"/>
              <a:ext cx="1279516" cy="807593"/>
            </a:xfrm>
            <a:prstGeom prst="rect">
              <a:avLst/>
            </a:prstGeom>
            <a:noFill/>
          </p:spPr>
          <p:txBody>
            <a:bodyPr wrap="non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20000"/>
                </a:lnSpc>
              </a:pPr>
              <a:r>
                <a:rPr lang="en-US" sz="4265" dirty="0">
                  <a:gradFill>
                    <a:gsLst>
                      <a:gs pos="50000">
                        <a:srgbClr val="F4DEBE"/>
                      </a:gs>
                      <a:gs pos="0">
                        <a:srgbClr val="D9A96A"/>
                      </a:gs>
                      <a:gs pos="100000">
                        <a:srgbClr val="F5E3C9"/>
                      </a:gs>
                    </a:gsLst>
                    <a:lin ang="5400000" scaled="1"/>
                  </a:gradFill>
                  <a:cs typeface="+mn-ea"/>
                  <a:sym typeface="+mn-lt"/>
                </a:rPr>
                <a:t>95%</a:t>
              </a:r>
            </a:p>
          </p:txBody>
        </p:sp>
        <p:sp>
          <p:nvSpPr>
            <p:cNvPr id="150" name="Arc 37"/>
            <p:cNvSpPr/>
            <p:nvPr/>
          </p:nvSpPr>
          <p:spPr>
            <a:xfrm>
              <a:off x="3685534" y="1603381"/>
              <a:ext cx="1782223" cy="1782224"/>
            </a:xfrm>
            <a:prstGeom prst="arc">
              <a:avLst>
                <a:gd name="adj1" fmla="val 20172577"/>
                <a:gd name="adj2" fmla="val 16297434"/>
              </a:avLst>
            </a:prstGeom>
            <a:ln w="6350">
              <a:solidFill>
                <a:schemeClr val="bg1">
                  <a:lumMod val="85000"/>
                </a:schemeClr>
              </a:solidFill>
            </a:ln>
          </p:spPr>
          <p:style>
            <a:lnRef idx="1">
              <a:schemeClr val="accent1"/>
            </a:lnRef>
            <a:fillRef idx="0">
              <a:schemeClr val="accent1"/>
            </a:fillRef>
            <a:effectRef idx="0">
              <a:schemeClr val="accent1"/>
            </a:effectRef>
            <a:fontRef idx="minor">
              <a:schemeClr val="tx1"/>
            </a:fontRef>
          </p:style>
          <p:txBody>
            <a:bodyPr rtlCol="0" anchor="ctr"/>
            <a:lstStyle>
              <a:defPPr>
                <a:defRPr lang="zh-CN">
                  <a:solidFill>
                    <a:schemeClr val="tx1"/>
                  </a:solidFill>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20000"/>
                </a:lnSpc>
              </a:pPr>
              <a:endParaRPr lang="en-US" sz="1350" dirty="0">
                <a:gradFill>
                  <a:gsLst>
                    <a:gs pos="50000">
                      <a:srgbClr val="F4DEBE"/>
                    </a:gs>
                    <a:gs pos="0">
                      <a:srgbClr val="D9A96A"/>
                    </a:gs>
                    <a:gs pos="100000">
                      <a:srgbClr val="F5E3C9"/>
                    </a:gs>
                  </a:gsLst>
                  <a:lin ang="5400000" scaled="1"/>
                </a:gradFill>
                <a:cs typeface="+mn-ea"/>
                <a:sym typeface="+mn-lt"/>
              </a:endParaRPr>
            </a:p>
          </p:txBody>
        </p:sp>
        <p:sp>
          <p:nvSpPr>
            <p:cNvPr id="151" name="Rectangle 37"/>
            <p:cNvSpPr/>
            <p:nvPr/>
          </p:nvSpPr>
          <p:spPr>
            <a:xfrm>
              <a:off x="3683082" y="2425336"/>
              <a:ext cx="1815166" cy="576568"/>
            </a:xfrm>
            <a:prstGeom prst="rect">
              <a:avLst/>
            </a:prstGeom>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20000"/>
                </a:lnSpc>
              </a:pPr>
              <a:r>
                <a:rPr lang="zh-CN" altLang="en-US" sz="900" dirty="0">
                  <a:gradFill>
                    <a:gsLst>
                      <a:gs pos="50000">
                        <a:srgbClr val="F4DEBE"/>
                      </a:gs>
                      <a:gs pos="0">
                        <a:srgbClr val="D9A96A"/>
                      </a:gs>
                      <a:gs pos="100000">
                        <a:srgbClr val="F5E3C9"/>
                      </a:gs>
                    </a:gsLst>
                    <a:lin ang="5400000" scaled="1"/>
                  </a:gradFill>
                  <a:cs typeface="+mn-ea"/>
                  <a:sym typeface="+mn-lt"/>
                </a:rPr>
                <a:t>您的内容打在这里，或者通过复制您的文本后，在此框中选择粘贴，并选择只保留字您的</a:t>
              </a:r>
              <a:endParaRPr lang="en-US" altLang="zh-CN" sz="900" dirty="0">
                <a:gradFill>
                  <a:gsLst>
                    <a:gs pos="50000">
                      <a:srgbClr val="F4DEBE"/>
                    </a:gs>
                    <a:gs pos="0">
                      <a:srgbClr val="D9A96A"/>
                    </a:gs>
                    <a:gs pos="100000">
                      <a:srgbClr val="F5E3C9"/>
                    </a:gs>
                  </a:gsLst>
                  <a:lin ang="5400000" scaled="1"/>
                </a:gradFill>
                <a:cs typeface="+mn-ea"/>
                <a:sym typeface="+mn-lt"/>
              </a:endParaRPr>
            </a:p>
          </p:txBody>
        </p:sp>
      </p:grpSp>
      <p:grpSp>
        <p:nvGrpSpPr>
          <p:cNvPr id="4" name="组合 3"/>
          <p:cNvGrpSpPr/>
          <p:nvPr/>
        </p:nvGrpSpPr>
        <p:grpSpPr>
          <a:xfrm>
            <a:off x="6483029" y="1491630"/>
            <a:ext cx="2007972" cy="2007972"/>
            <a:chOff x="6483029" y="1491630"/>
            <a:chExt cx="2007972" cy="2007972"/>
          </a:xfrm>
        </p:grpSpPr>
        <p:sp>
          <p:nvSpPr>
            <p:cNvPr id="152" name="Oval 4"/>
            <p:cNvSpPr/>
            <p:nvPr/>
          </p:nvSpPr>
          <p:spPr>
            <a:xfrm>
              <a:off x="6483029" y="1491630"/>
              <a:ext cx="2007972" cy="2007972"/>
            </a:xfrm>
            <a:prstGeom prst="ellipse">
              <a:avLst/>
            </a:prstGeom>
            <a:noFill/>
            <a:ln w="76200">
              <a:solidFill>
                <a:schemeClr val="bg1">
                  <a:lumMod val="95000"/>
                  <a:alpha val="2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ct val="120000"/>
                </a:lnSpc>
              </a:pPr>
              <a:endParaRPr lang="en-US" sz="1350" dirty="0">
                <a:gradFill>
                  <a:gsLst>
                    <a:gs pos="50000">
                      <a:srgbClr val="F4DEBE"/>
                    </a:gs>
                    <a:gs pos="0">
                      <a:srgbClr val="D9A96A"/>
                    </a:gs>
                    <a:gs pos="100000">
                      <a:srgbClr val="F5E3C9"/>
                    </a:gs>
                  </a:gsLst>
                  <a:lin ang="5400000" scaled="1"/>
                </a:gradFill>
                <a:cs typeface="+mn-ea"/>
                <a:sym typeface="+mn-lt"/>
              </a:endParaRPr>
            </a:p>
          </p:txBody>
        </p:sp>
        <p:sp>
          <p:nvSpPr>
            <p:cNvPr id="153" name="Arc 20"/>
            <p:cNvSpPr/>
            <p:nvPr/>
          </p:nvSpPr>
          <p:spPr>
            <a:xfrm>
              <a:off x="6483029" y="1491630"/>
              <a:ext cx="2007972" cy="2007972"/>
            </a:xfrm>
            <a:prstGeom prst="arc">
              <a:avLst>
                <a:gd name="adj1" fmla="val 28201"/>
                <a:gd name="adj2" fmla="val 16297434"/>
              </a:avLst>
            </a:prstGeom>
            <a:noFill/>
            <a:ln w="76200">
              <a:gradFill>
                <a:gsLst>
                  <a:gs pos="50000">
                    <a:srgbClr val="F4DEBE"/>
                  </a:gs>
                  <a:gs pos="0">
                    <a:srgbClr val="D9A96A"/>
                  </a:gs>
                  <a:gs pos="100000">
                    <a:srgbClr val="F5E3C9"/>
                  </a:gs>
                </a:gsLst>
                <a:lin ang="5400000" scaled="1"/>
              </a:gradFill>
              <a:prstDash val="solid"/>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ct val="120000"/>
                </a:lnSpc>
              </a:pPr>
              <a:endParaRPr lang="en-US" sz="1350" dirty="0">
                <a:gradFill>
                  <a:gsLst>
                    <a:gs pos="50000">
                      <a:srgbClr val="F4DEBE"/>
                    </a:gs>
                    <a:gs pos="0">
                      <a:srgbClr val="D9A96A"/>
                    </a:gs>
                    <a:gs pos="100000">
                      <a:srgbClr val="F5E3C9"/>
                    </a:gs>
                  </a:gsLst>
                  <a:lin ang="5400000" scaled="1"/>
                </a:gradFill>
                <a:cs typeface="+mn-ea"/>
                <a:sym typeface="+mn-lt"/>
              </a:endParaRPr>
            </a:p>
          </p:txBody>
        </p:sp>
        <p:sp>
          <p:nvSpPr>
            <p:cNvPr id="154" name="TextBox 24"/>
            <p:cNvSpPr txBox="1"/>
            <p:nvPr/>
          </p:nvSpPr>
          <p:spPr>
            <a:xfrm>
              <a:off x="6845056" y="1795608"/>
              <a:ext cx="1279516" cy="807593"/>
            </a:xfrm>
            <a:prstGeom prst="rect">
              <a:avLst/>
            </a:prstGeom>
            <a:noFill/>
          </p:spPr>
          <p:txBody>
            <a:bodyPr wrap="non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20000"/>
                </a:lnSpc>
              </a:pPr>
              <a:r>
                <a:rPr lang="en-US" sz="4265" dirty="0">
                  <a:gradFill>
                    <a:gsLst>
                      <a:gs pos="50000">
                        <a:srgbClr val="F4DEBE"/>
                      </a:gs>
                      <a:gs pos="0">
                        <a:srgbClr val="D9A96A"/>
                      </a:gs>
                      <a:gs pos="100000">
                        <a:srgbClr val="F5E3C9"/>
                      </a:gs>
                    </a:gsLst>
                    <a:lin ang="5400000" scaled="1"/>
                  </a:gradFill>
                  <a:cs typeface="+mn-ea"/>
                  <a:sym typeface="+mn-lt"/>
                </a:rPr>
                <a:t>75%</a:t>
              </a:r>
            </a:p>
          </p:txBody>
        </p:sp>
        <p:sp>
          <p:nvSpPr>
            <p:cNvPr id="155" name="Arc 37"/>
            <p:cNvSpPr/>
            <p:nvPr/>
          </p:nvSpPr>
          <p:spPr>
            <a:xfrm>
              <a:off x="6593704" y="1603381"/>
              <a:ext cx="1782223" cy="1782224"/>
            </a:xfrm>
            <a:prstGeom prst="arc">
              <a:avLst>
                <a:gd name="adj1" fmla="val 20172577"/>
                <a:gd name="adj2" fmla="val 16297434"/>
              </a:avLst>
            </a:prstGeom>
            <a:ln w="6350">
              <a:solidFill>
                <a:schemeClr val="bg1">
                  <a:lumMod val="85000"/>
                </a:schemeClr>
              </a:solidFill>
            </a:ln>
          </p:spPr>
          <p:style>
            <a:lnRef idx="1">
              <a:schemeClr val="accent1"/>
            </a:lnRef>
            <a:fillRef idx="0">
              <a:schemeClr val="accent1"/>
            </a:fillRef>
            <a:effectRef idx="0">
              <a:schemeClr val="accent1"/>
            </a:effectRef>
            <a:fontRef idx="minor">
              <a:schemeClr val="tx1"/>
            </a:fontRef>
          </p:style>
          <p:txBody>
            <a:bodyPr rtlCol="0" anchor="ctr"/>
            <a:lstStyle>
              <a:defPPr>
                <a:defRPr lang="zh-CN">
                  <a:solidFill>
                    <a:schemeClr val="tx1"/>
                  </a:solidFill>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20000"/>
                </a:lnSpc>
              </a:pPr>
              <a:endParaRPr lang="en-US" sz="1350" dirty="0">
                <a:gradFill>
                  <a:gsLst>
                    <a:gs pos="50000">
                      <a:srgbClr val="F4DEBE"/>
                    </a:gs>
                    <a:gs pos="0">
                      <a:srgbClr val="D9A96A"/>
                    </a:gs>
                    <a:gs pos="100000">
                      <a:srgbClr val="F5E3C9"/>
                    </a:gs>
                  </a:gsLst>
                  <a:lin ang="5400000" scaled="1"/>
                </a:gradFill>
                <a:cs typeface="+mn-ea"/>
                <a:sym typeface="+mn-lt"/>
              </a:endParaRPr>
            </a:p>
          </p:txBody>
        </p:sp>
        <p:sp>
          <p:nvSpPr>
            <p:cNvPr id="156" name="Rectangle 37"/>
            <p:cNvSpPr/>
            <p:nvPr/>
          </p:nvSpPr>
          <p:spPr>
            <a:xfrm>
              <a:off x="6577230" y="2464906"/>
              <a:ext cx="1815166" cy="576568"/>
            </a:xfrm>
            <a:prstGeom prst="rect">
              <a:avLst/>
            </a:prstGeom>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20000"/>
                </a:lnSpc>
              </a:pPr>
              <a:r>
                <a:rPr lang="zh-CN" altLang="en-US" sz="900" dirty="0">
                  <a:gradFill>
                    <a:gsLst>
                      <a:gs pos="50000">
                        <a:srgbClr val="F4DEBE"/>
                      </a:gs>
                      <a:gs pos="0">
                        <a:srgbClr val="D9A96A"/>
                      </a:gs>
                      <a:gs pos="100000">
                        <a:srgbClr val="F5E3C9"/>
                      </a:gs>
                    </a:gsLst>
                    <a:lin ang="5400000" scaled="1"/>
                  </a:gradFill>
                  <a:cs typeface="+mn-ea"/>
                  <a:sym typeface="+mn-lt"/>
                </a:rPr>
                <a:t>您的内容打在这里，或者通过复制您的文本后，在此框中选择粘贴，并选择只保留字您的</a:t>
              </a:r>
              <a:endParaRPr lang="en-US" altLang="zh-CN" sz="900" dirty="0">
                <a:gradFill>
                  <a:gsLst>
                    <a:gs pos="50000">
                      <a:srgbClr val="F4DEBE"/>
                    </a:gs>
                    <a:gs pos="0">
                      <a:srgbClr val="D9A96A"/>
                    </a:gs>
                    <a:gs pos="100000">
                      <a:srgbClr val="F5E3C9"/>
                    </a:gs>
                  </a:gsLst>
                  <a:lin ang="5400000" scaled="1"/>
                </a:gradFill>
                <a:cs typeface="+mn-ea"/>
                <a:sym typeface="+mn-lt"/>
              </a:endParaRPr>
            </a:p>
          </p:txBody>
        </p:sp>
      </p:grpSp>
      <p:sp>
        <p:nvSpPr>
          <p:cNvPr id="157" name="Content Placeholder 2"/>
          <p:cNvSpPr txBox="1"/>
          <p:nvPr/>
        </p:nvSpPr>
        <p:spPr>
          <a:xfrm>
            <a:off x="179512" y="4033561"/>
            <a:ext cx="8506594" cy="618512"/>
          </a:xfrm>
          <a:prstGeom prst="rect">
            <a:avLst/>
          </a:prstGeom>
        </p:spPr>
        <p:txBody>
          <a:bodyPr vert="horz" lIns="121920" tIns="60960" rIns="121920" bIns="60960" rtlCol="0">
            <a:no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lnSpc>
                <a:spcPct val="120000"/>
              </a:lnSpc>
              <a:spcBef>
                <a:spcPct val="0"/>
              </a:spcBef>
              <a:buNone/>
            </a:pPr>
            <a:r>
              <a:rPr lang="zh-CN" altLang="en-US" sz="1050" dirty="0">
                <a:gradFill>
                  <a:gsLst>
                    <a:gs pos="50000">
                      <a:srgbClr val="F4DEBE"/>
                    </a:gs>
                    <a:gs pos="0">
                      <a:srgbClr val="D9A96A"/>
                    </a:gs>
                    <a:gs pos="100000">
                      <a:srgbClr val="F5E3C9"/>
                    </a:gs>
                  </a:gsLst>
                  <a:lin ang="5400000" scaled="1"/>
                </a:gradFill>
                <a:cs typeface="+mn-ea"/>
                <a:sym typeface="+mn-lt"/>
              </a:rPr>
              <a:t>您的内容打在这里，或者通过复制您的文本后，在此框中选择粘贴，并选择只保留字您的您的内容打在这里，或者通过复制您的文本后，在此框中选择粘贴，并选择只保留字您的您的内容打在这里，或者通过复制您的文本后，在此框中选择粘贴，并选择只保留字您的</a:t>
            </a:r>
            <a:endParaRPr lang="en-US" altLang="zh-CN" sz="1050" dirty="0">
              <a:gradFill>
                <a:gsLst>
                  <a:gs pos="50000">
                    <a:srgbClr val="F4DEBE"/>
                  </a:gs>
                  <a:gs pos="0">
                    <a:srgbClr val="D9A96A"/>
                  </a:gs>
                  <a:gs pos="100000">
                    <a:srgbClr val="F5E3C9"/>
                  </a:gs>
                </a:gsLst>
                <a:lin ang="5400000" scaled="1"/>
              </a:gradFill>
              <a:cs typeface="+mn-ea"/>
              <a:sym typeface="+mn-lt"/>
            </a:endParaRPr>
          </a:p>
          <a:p>
            <a:pPr algn="ctr">
              <a:lnSpc>
                <a:spcPct val="120000"/>
              </a:lnSpc>
              <a:spcBef>
                <a:spcPct val="0"/>
              </a:spcBef>
            </a:pPr>
            <a:endParaRPr lang="en-US" altLang="zh-CN" sz="1050" dirty="0">
              <a:gradFill>
                <a:gsLst>
                  <a:gs pos="50000">
                    <a:srgbClr val="F4DEBE"/>
                  </a:gs>
                  <a:gs pos="0">
                    <a:srgbClr val="D9A96A"/>
                  </a:gs>
                  <a:gs pos="100000">
                    <a:srgbClr val="F5E3C9"/>
                  </a:gs>
                </a:gsLst>
                <a:lin ang="5400000" scaled="1"/>
              </a:gradFill>
              <a:cs typeface="+mn-ea"/>
              <a:sym typeface="+mn-lt"/>
            </a:endParaRPr>
          </a:p>
        </p:txBody>
      </p:sp>
    </p:spTree>
    <p:extLst>
      <p:ext uri="{BB962C8B-B14F-4D97-AF65-F5344CB8AC3E}">
        <p14:creationId xmlns:p14="http://schemas.microsoft.com/office/powerpoint/2010/main" val="4035777089"/>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heel(1)">
                                      <p:cBhvr>
                                        <p:cTn id="7" dur="1500"/>
                                        <p:tgtEl>
                                          <p:spTgt spid="2"/>
                                        </p:tgtEl>
                                      </p:cBhvr>
                                    </p:animEffect>
                                  </p:childTnLst>
                                </p:cTn>
                              </p:par>
                            </p:childTnLst>
                          </p:cTn>
                        </p:par>
                        <p:par>
                          <p:cTn id="8" fill="hold">
                            <p:stCondLst>
                              <p:cond delay="1500"/>
                            </p:stCondLst>
                            <p:childTnLst>
                              <p:par>
                                <p:cTn id="9" presetID="21" presetClass="entr" presetSubtype="1"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wheel(1)">
                                      <p:cBhvr>
                                        <p:cTn id="11" dur="1500"/>
                                        <p:tgtEl>
                                          <p:spTgt spid="3"/>
                                        </p:tgtEl>
                                      </p:cBhvr>
                                    </p:animEffect>
                                  </p:childTnLst>
                                </p:cTn>
                              </p:par>
                            </p:childTnLst>
                          </p:cTn>
                        </p:par>
                        <p:par>
                          <p:cTn id="12" fill="hold">
                            <p:stCondLst>
                              <p:cond delay="3000"/>
                            </p:stCondLst>
                            <p:childTnLst>
                              <p:par>
                                <p:cTn id="13" presetID="21" presetClass="entr" presetSubtype="1" fill="hold" nodeType="after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wheel(1)">
                                      <p:cBhvr>
                                        <p:cTn id="15" dur="1500"/>
                                        <p:tgtEl>
                                          <p:spTgt spid="4"/>
                                        </p:tgtEl>
                                      </p:cBhvr>
                                    </p:animEffect>
                                  </p:childTnLst>
                                </p:cTn>
                              </p:par>
                              <p:par>
                                <p:cTn id="16" presetID="42" presetClass="entr" presetSubtype="0" fill="hold" grpId="0" nodeType="withEffect">
                                  <p:stCondLst>
                                    <p:cond delay="1000"/>
                                  </p:stCondLst>
                                  <p:childTnLst>
                                    <p:set>
                                      <p:cBhvr>
                                        <p:cTn id="17" dur="1" fill="hold">
                                          <p:stCondLst>
                                            <p:cond delay="0"/>
                                          </p:stCondLst>
                                        </p:cTn>
                                        <p:tgtEl>
                                          <p:spTgt spid="157"/>
                                        </p:tgtEl>
                                        <p:attrNameLst>
                                          <p:attrName>style.visibility</p:attrName>
                                        </p:attrNameLst>
                                      </p:cBhvr>
                                      <p:to>
                                        <p:strVal val="visible"/>
                                      </p:to>
                                    </p:set>
                                    <p:animEffect transition="in" filter="fade">
                                      <p:cBhvr>
                                        <p:cTn id="18" dur="1000"/>
                                        <p:tgtEl>
                                          <p:spTgt spid="157"/>
                                        </p:tgtEl>
                                      </p:cBhvr>
                                    </p:animEffect>
                                    <p:anim calcmode="lin" valueType="num">
                                      <p:cBhvr>
                                        <p:cTn id="19" dur="1000" fill="hold"/>
                                        <p:tgtEl>
                                          <p:spTgt spid="157"/>
                                        </p:tgtEl>
                                        <p:attrNameLst>
                                          <p:attrName>ppt_x</p:attrName>
                                        </p:attrNameLst>
                                      </p:cBhvr>
                                      <p:tavLst>
                                        <p:tav tm="0">
                                          <p:val>
                                            <p:strVal val="#ppt_x"/>
                                          </p:val>
                                        </p:tav>
                                        <p:tav tm="100000">
                                          <p:val>
                                            <p:strVal val="#ppt_x"/>
                                          </p:val>
                                        </p:tav>
                                      </p:tavLst>
                                    </p:anim>
                                    <p:anim calcmode="lin" valueType="num">
                                      <p:cBhvr>
                                        <p:cTn id="20" dur="1000" fill="hold"/>
                                        <p:tgtEl>
                                          <p:spTgt spid="15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7" grpId="0"/>
    </p:bldLst>
  </p:timing>
</p:sld>
</file>

<file path=ppt/slides/slide2.xml><?xml version="1.0" encoding="utf-8"?>
<p:sld xmlns:a="http://schemas.openxmlformats.org/drawingml/2006/main" xmlns:r="http://schemas.openxmlformats.org/officeDocument/2006/relationships" xmlns:p="http://schemas.openxmlformats.org/presentationml/2006/main">
  <p:cSld>
    <p:bg>
      <p:bgPr>
        <a:pattFill prst="ltUpDiag">
          <a:fgClr>
            <a:srgbClr val="222332"/>
          </a:fgClr>
          <a:bgClr>
            <a:srgbClr val="1B1C27"/>
          </a:bgClr>
        </a:pattFill>
        <a:effectLst/>
      </p:bgPr>
    </p:bg>
    <p:spTree>
      <p:nvGrpSpPr>
        <p:cNvPr id="1" name=""/>
        <p:cNvGrpSpPr/>
        <p:nvPr/>
      </p:nvGrpSpPr>
      <p:grpSpPr>
        <a:xfrm>
          <a:off x="0" y="0"/>
          <a:ext cx="0" cy="0"/>
          <a:chOff x="0" y="0"/>
          <a:chExt cx="0" cy="0"/>
        </a:xfrm>
      </p:grpSpPr>
      <p:grpSp>
        <p:nvGrpSpPr>
          <p:cNvPr id="4" name="组合 3"/>
          <p:cNvGrpSpPr/>
          <p:nvPr/>
        </p:nvGrpSpPr>
        <p:grpSpPr>
          <a:xfrm>
            <a:off x="3120875" y="463415"/>
            <a:ext cx="3025872" cy="543060"/>
            <a:chOff x="3120875" y="463415"/>
            <a:chExt cx="3025872" cy="543060"/>
          </a:xfrm>
        </p:grpSpPr>
        <p:sp>
          <p:nvSpPr>
            <p:cNvPr id="12" name="文本框 45"/>
            <p:cNvSpPr>
              <a:spLocks noChangeArrowheads="1"/>
            </p:cNvSpPr>
            <p:nvPr/>
          </p:nvSpPr>
          <p:spPr bwMode="auto">
            <a:xfrm>
              <a:off x="3120875" y="463415"/>
              <a:ext cx="3025872" cy="541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41" tIns="34270" rIns="68541" bIns="34270">
              <a:spAutoFit/>
            </a:bodyPr>
            <a:lstStyle/>
            <a:p>
              <a:pPr algn="ctr">
                <a:lnSpc>
                  <a:spcPct val="120000"/>
                </a:lnSpc>
                <a:defRPr/>
              </a:pPr>
              <a:r>
                <a:rPr lang="zh-CN" altLang="en-US" sz="2800" dirty="0">
                  <a:gradFill>
                    <a:gsLst>
                      <a:gs pos="50000">
                        <a:schemeClr val="accent2"/>
                      </a:gs>
                      <a:gs pos="0">
                        <a:schemeClr val="accent1"/>
                      </a:gs>
                      <a:gs pos="100000">
                        <a:schemeClr val="accent3"/>
                      </a:gs>
                    </a:gsLst>
                    <a:lin ang="5400000" scaled="1"/>
                  </a:gradFill>
                  <a:cs typeface="+mn-ea"/>
                  <a:sym typeface="+mn-lt"/>
                </a:rPr>
                <a:t>目录 </a:t>
              </a:r>
              <a:r>
                <a:rPr lang="en-US" altLang="zh-CN" sz="2400" dirty="0">
                  <a:gradFill>
                    <a:gsLst>
                      <a:gs pos="50000">
                        <a:schemeClr val="accent2"/>
                      </a:gs>
                      <a:gs pos="0">
                        <a:schemeClr val="accent1"/>
                      </a:gs>
                      <a:gs pos="100000">
                        <a:schemeClr val="accent3"/>
                      </a:gs>
                    </a:gsLst>
                    <a:lin ang="5400000" scaled="1"/>
                  </a:gradFill>
                  <a:cs typeface="+mn-ea"/>
                  <a:sym typeface="+mn-lt"/>
                </a:rPr>
                <a:t>Contents</a:t>
              </a:r>
              <a:endParaRPr lang="zh-CN" altLang="en-US" sz="2400" dirty="0">
                <a:gradFill>
                  <a:gsLst>
                    <a:gs pos="50000">
                      <a:schemeClr val="accent2"/>
                    </a:gs>
                    <a:gs pos="0">
                      <a:schemeClr val="accent1"/>
                    </a:gs>
                    <a:gs pos="100000">
                      <a:schemeClr val="accent3"/>
                    </a:gs>
                  </a:gsLst>
                  <a:lin ang="5400000" scaled="1"/>
                </a:gradFill>
                <a:cs typeface="+mn-ea"/>
                <a:sym typeface="+mn-lt"/>
              </a:endParaRPr>
            </a:p>
          </p:txBody>
        </p:sp>
        <p:cxnSp>
          <p:nvCxnSpPr>
            <p:cNvPr id="13" name="直接连接符 12"/>
            <p:cNvCxnSpPr/>
            <p:nvPr/>
          </p:nvCxnSpPr>
          <p:spPr>
            <a:xfrm>
              <a:off x="3524568" y="1006475"/>
              <a:ext cx="2178050" cy="0"/>
            </a:xfrm>
            <a:prstGeom prst="line">
              <a:avLst/>
            </a:prstGeom>
            <a:noFill/>
            <a:ln w="9525">
              <a:gradFill>
                <a:gsLst>
                  <a:gs pos="50000">
                    <a:schemeClr val="accent2"/>
                  </a:gs>
                  <a:gs pos="0">
                    <a:schemeClr val="accent1"/>
                  </a:gs>
                  <a:gs pos="100000">
                    <a:schemeClr val="accent3"/>
                  </a:gs>
                </a:gsLst>
                <a:lin ang="5400000" scaled="1"/>
              </a:gradFill>
            </a:ln>
            <a:effectLst/>
          </p:spPr>
          <p:style>
            <a:lnRef idx="2">
              <a:schemeClr val="accent1">
                <a:shade val="50000"/>
              </a:schemeClr>
            </a:lnRef>
            <a:fillRef idx="1">
              <a:schemeClr val="accent1"/>
            </a:fillRef>
            <a:effectRef idx="0">
              <a:schemeClr val="accent1"/>
            </a:effectRef>
            <a:fontRef idx="minor">
              <a:schemeClr val="lt1"/>
            </a:fontRef>
          </p:style>
        </p:cxnSp>
      </p:grpSp>
      <p:grpSp>
        <p:nvGrpSpPr>
          <p:cNvPr id="11" name="组合 10"/>
          <p:cNvGrpSpPr/>
          <p:nvPr/>
        </p:nvGrpSpPr>
        <p:grpSpPr>
          <a:xfrm>
            <a:off x="5307286" y="1707180"/>
            <a:ext cx="1623227" cy="2779943"/>
            <a:chOff x="5307286" y="1707180"/>
            <a:chExt cx="1623227" cy="2779943"/>
          </a:xfrm>
        </p:grpSpPr>
        <p:sp>
          <p:nvSpPr>
            <p:cNvPr id="58" name="Text Box 10"/>
            <p:cNvSpPr txBox="1">
              <a:spLocks noChangeArrowheads="1"/>
            </p:cNvSpPr>
            <p:nvPr/>
          </p:nvSpPr>
          <p:spPr bwMode="auto">
            <a:xfrm>
              <a:off x="5307286" y="3291356"/>
              <a:ext cx="1623227" cy="349968"/>
            </a:xfrm>
            <a:prstGeom prst="rect">
              <a:avLst/>
            </a:prstGeom>
            <a:noFill/>
            <a:ln w="9525">
              <a:noFill/>
              <a:miter lim="800000"/>
            </a:ln>
          </p:spPr>
          <p:txBody>
            <a:bodyPr wrap="square" lIns="45720" tIns="22860" rIns="45720" bIns="22860">
              <a:spAutoFit/>
            </a:bodyPr>
            <a:lstStyle/>
            <a:p>
              <a:pPr algn="ctr">
                <a:lnSpc>
                  <a:spcPct val="120000"/>
                </a:lnSpc>
              </a:pPr>
              <a:r>
                <a:rPr lang="zh-CN" altLang="en-US" dirty="0">
                  <a:gradFill>
                    <a:gsLst>
                      <a:gs pos="50000">
                        <a:schemeClr val="accent2"/>
                      </a:gs>
                      <a:gs pos="0">
                        <a:schemeClr val="accent1"/>
                      </a:gs>
                      <a:gs pos="100000">
                        <a:schemeClr val="accent3"/>
                      </a:gs>
                    </a:gsLst>
                    <a:lin ang="5400000" scaled="1"/>
                  </a:gradFill>
                  <a:cs typeface="+mn-ea"/>
                  <a:sym typeface="+mn-lt"/>
                </a:rPr>
                <a:t>项目产品运营</a:t>
              </a:r>
            </a:p>
          </p:txBody>
        </p:sp>
        <p:sp>
          <p:nvSpPr>
            <p:cNvPr id="59" name="Rectangle 380"/>
            <p:cNvSpPr/>
            <p:nvPr/>
          </p:nvSpPr>
          <p:spPr>
            <a:xfrm>
              <a:off x="5675304" y="3669720"/>
              <a:ext cx="867686" cy="817403"/>
            </a:xfrm>
            <a:prstGeom prst="rect">
              <a:avLst/>
            </a:prstGeom>
          </p:spPr>
          <p:txBody>
            <a:bodyPr wrap="square">
              <a:spAutoFit/>
            </a:bodyPr>
            <a:lstStyle/>
            <a:p>
              <a:pPr marL="171450" indent="-171450">
                <a:lnSpc>
                  <a:spcPct val="120000"/>
                </a:lnSpc>
                <a:buFont typeface="Arial" panose="020B0604020202020204" pitchFamily="34" charset="0"/>
                <a:buChar char="•"/>
              </a:pPr>
              <a:r>
                <a:rPr lang="zh-CN" altLang="en-US" sz="800" dirty="0">
                  <a:gradFill>
                    <a:gsLst>
                      <a:gs pos="50000">
                        <a:schemeClr val="accent2"/>
                      </a:gs>
                      <a:gs pos="0">
                        <a:schemeClr val="accent1"/>
                      </a:gs>
                      <a:gs pos="100000">
                        <a:schemeClr val="accent3"/>
                      </a:gs>
                    </a:gsLst>
                    <a:lin ang="5400000" scaled="1"/>
                  </a:gradFill>
                  <a:cs typeface="+mn-ea"/>
                  <a:sym typeface="+mn-lt"/>
                </a:rPr>
                <a:t>运营服务</a:t>
              </a:r>
              <a:endParaRPr lang="en-US" altLang="zh-CN" sz="800" dirty="0">
                <a:gradFill>
                  <a:gsLst>
                    <a:gs pos="50000">
                      <a:schemeClr val="accent2"/>
                    </a:gs>
                    <a:gs pos="0">
                      <a:schemeClr val="accent1"/>
                    </a:gs>
                    <a:gs pos="100000">
                      <a:schemeClr val="accent3"/>
                    </a:gs>
                  </a:gsLst>
                  <a:lin ang="5400000" scaled="1"/>
                </a:gradFill>
                <a:cs typeface="+mn-ea"/>
                <a:sym typeface="+mn-lt"/>
              </a:endParaRPr>
            </a:p>
            <a:p>
              <a:pPr marL="171450" indent="-171450">
                <a:lnSpc>
                  <a:spcPct val="120000"/>
                </a:lnSpc>
                <a:buFont typeface="Arial" panose="020B0604020202020204" pitchFamily="34" charset="0"/>
                <a:buChar char="•"/>
              </a:pPr>
              <a:r>
                <a:rPr lang="zh-CN" altLang="en-US" sz="800" dirty="0">
                  <a:gradFill>
                    <a:gsLst>
                      <a:gs pos="50000">
                        <a:schemeClr val="accent2"/>
                      </a:gs>
                      <a:gs pos="0">
                        <a:schemeClr val="accent1"/>
                      </a:gs>
                      <a:gs pos="100000">
                        <a:schemeClr val="accent3"/>
                      </a:gs>
                    </a:gsLst>
                    <a:lin ang="5400000" scaled="1"/>
                  </a:gradFill>
                  <a:cs typeface="+mn-ea"/>
                  <a:sym typeface="+mn-lt"/>
                </a:rPr>
                <a:t>运营广告</a:t>
              </a:r>
              <a:endParaRPr lang="en-US" altLang="zh-CN" sz="800" dirty="0">
                <a:gradFill>
                  <a:gsLst>
                    <a:gs pos="50000">
                      <a:schemeClr val="accent2"/>
                    </a:gs>
                    <a:gs pos="0">
                      <a:schemeClr val="accent1"/>
                    </a:gs>
                    <a:gs pos="100000">
                      <a:schemeClr val="accent3"/>
                    </a:gs>
                  </a:gsLst>
                  <a:lin ang="5400000" scaled="1"/>
                </a:gradFill>
                <a:cs typeface="+mn-ea"/>
                <a:sym typeface="+mn-lt"/>
              </a:endParaRPr>
            </a:p>
            <a:p>
              <a:pPr marL="171450" indent="-171450">
                <a:lnSpc>
                  <a:spcPct val="120000"/>
                </a:lnSpc>
                <a:buFont typeface="Arial" panose="020B0604020202020204" pitchFamily="34" charset="0"/>
                <a:buChar char="•"/>
              </a:pPr>
              <a:r>
                <a:rPr lang="zh-CN" altLang="en-US" sz="800" dirty="0">
                  <a:gradFill>
                    <a:gsLst>
                      <a:gs pos="50000">
                        <a:schemeClr val="accent2"/>
                      </a:gs>
                      <a:gs pos="0">
                        <a:schemeClr val="accent1"/>
                      </a:gs>
                      <a:gs pos="100000">
                        <a:schemeClr val="accent3"/>
                      </a:gs>
                    </a:gsLst>
                    <a:lin ang="5400000" scaled="1"/>
                  </a:gradFill>
                  <a:cs typeface="+mn-ea"/>
                  <a:sym typeface="+mn-lt"/>
                </a:rPr>
                <a:t>运营渠道</a:t>
              </a:r>
              <a:endParaRPr lang="en-US" altLang="zh-CN" sz="800" dirty="0">
                <a:gradFill>
                  <a:gsLst>
                    <a:gs pos="50000">
                      <a:schemeClr val="accent2"/>
                    </a:gs>
                    <a:gs pos="0">
                      <a:schemeClr val="accent1"/>
                    </a:gs>
                    <a:gs pos="100000">
                      <a:schemeClr val="accent3"/>
                    </a:gs>
                  </a:gsLst>
                  <a:lin ang="5400000" scaled="1"/>
                </a:gradFill>
                <a:cs typeface="+mn-ea"/>
                <a:sym typeface="+mn-lt"/>
              </a:endParaRPr>
            </a:p>
            <a:p>
              <a:pPr marL="171450" indent="-171450">
                <a:lnSpc>
                  <a:spcPct val="120000"/>
                </a:lnSpc>
                <a:buFont typeface="Arial" panose="020B0604020202020204" pitchFamily="34" charset="0"/>
                <a:buChar char="•"/>
              </a:pPr>
              <a:r>
                <a:rPr lang="zh-CN" altLang="en-US" sz="800" dirty="0">
                  <a:gradFill>
                    <a:gsLst>
                      <a:gs pos="50000">
                        <a:schemeClr val="accent2"/>
                      </a:gs>
                      <a:gs pos="0">
                        <a:schemeClr val="accent1"/>
                      </a:gs>
                      <a:gs pos="100000">
                        <a:schemeClr val="accent3"/>
                      </a:gs>
                    </a:gsLst>
                    <a:lin ang="5400000" scaled="1"/>
                  </a:gradFill>
                  <a:cs typeface="+mn-ea"/>
                  <a:sym typeface="+mn-lt"/>
                </a:rPr>
                <a:t>运营方式</a:t>
              </a:r>
              <a:endParaRPr lang="en-US" altLang="zh-CN" sz="800" dirty="0">
                <a:gradFill>
                  <a:gsLst>
                    <a:gs pos="50000">
                      <a:schemeClr val="accent2"/>
                    </a:gs>
                    <a:gs pos="0">
                      <a:schemeClr val="accent1"/>
                    </a:gs>
                    <a:gs pos="100000">
                      <a:schemeClr val="accent3"/>
                    </a:gs>
                  </a:gsLst>
                  <a:lin ang="5400000" scaled="1"/>
                </a:gradFill>
                <a:cs typeface="+mn-ea"/>
                <a:sym typeface="+mn-lt"/>
              </a:endParaRPr>
            </a:p>
            <a:p>
              <a:pPr>
                <a:lnSpc>
                  <a:spcPct val="120000"/>
                </a:lnSpc>
              </a:pPr>
              <a:endParaRPr lang="en-US" altLang="zh-CN" sz="800" dirty="0">
                <a:gradFill>
                  <a:gsLst>
                    <a:gs pos="50000">
                      <a:schemeClr val="accent2"/>
                    </a:gs>
                    <a:gs pos="0">
                      <a:schemeClr val="accent1"/>
                    </a:gs>
                    <a:gs pos="100000">
                      <a:schemeClr val="accent3"/>
                    </a:gs>
                  </a:gsLst>
                  <a:lin ang="5400000" scaled="1"/>
                </a:gradFill>
                <a:cs typeface="+mn-ea"/>
                <a:sym typeface="+mn-lt"/>
              </a:endParaRPr>
            </a:p>
          </p:txBody>
        </p:sp>
        <p:grpSp>
          <p:nvGrpSpPr>
            <p:cNvPr id="74" name="组合 73"/>
            <p:cNvGrpSpPr/>
            <p:nvPr/>
          </p:nvGrpSpPr>
          <p:grpSpPr>
            <a:xfrm>
              <a:off x="5728892" y="1707180"/>
              <a:ext cx="733769" cy="1356582"/>
              <a:chOff x="846782" y="1426730"/>
              <a:chExt cx="938581" cy="1735235"/>
            </a:xfrm>
          </p:grpSpPr>
          <p:grpSp>
            <p:nvGrpSpPr>
              <p:cNvPr id="75" name="组合 74"/>
              <p:cNvGrpSpPr/>
              <p:nvPr/>
            </p:nvGrpSpPr>
            <p:grpSpPr>
              <a:xfrm>
                <a:off x="846782" y="2211710"/>
                <a:ext cx="938581" cy="950255"/>
                <a:chOff x="1050535" y="2211710"/>
                <a:chExt cx="938581" cy="950255"/>
              </a:xfrm>
            </p:grpSpPr>
            <p:sp>
              <p:nvSpPr>
                <p:cNvPr id="77" name="矩形 76"/>
                <p:cNvSpPr/>
                <p:nvPr/>
              </p:nvSpPr>
              <p:spPr>
                <a:xfrm>
                  <a:off x="1109692" y="2211710"/>
                  <a:ext cx="879424" cy="842938"/>
                </a:xfrm>
                <a:prstGeom prst="rect">
                  <a:avLst/>
                </a:prstGeom>
                <a:noFill/>
                <a:ln w="12700">
                  <a:solidFill>
                    <a:schemeClr val="accent1">
                      <a:shade val="95000"/>
                      <a:satMod val="10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cs typeface="+mn-ea"/>
                    <a:sym typeface="+mn-lt"/>
                  </a:endParaRPr>
                </a:p>
              </p:txBody>
            </p:sp>
            <p:sp>
              <p:nvSpPr>
                <p:cNvPr id="78" name="矩形 77"/>
                <p:cNvSpPr/>
                <p:nvPr/>
              </p:nvSpPr>
              <p:spPr>
                <a:xfrm>
                  <a:off x="1050535" y="2335375"/>
                  <a:ext cx="828176" cy="82659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cs typeface="+mn-ea"/>
                    <a:sym typeface="+mn-lt"/>
                  </a:endParaRPr>
                </a:p>
              </p:txBody>
            </p:sp>
          </p:grpSp>
          <p:sp>
            <p:nvSpPr>
              <p:cNvPr id="76" name="Text Box 10"/>
              <p:cNvSpPr txBox="1">
                <a:spLocks noChangeArrowheads="1"/>
              </p:cNvSpPr>
              <p:nvPr/>
            </p:nvSpPr>
            <p:spPr bwMode="auto">
              <a:xfrm>
                <a:off x="951425" y="1426730"/>
                <a:ext cx="732351" cy="745457"/>
              </a:xfrm>
              <a:prstGeom prst="rect">
                <a:avLst/>
              </a:prstGeom>
              <a:noFill/>
              <a:ln w="9525">
                <a:noFill/>
                <a:miter lim="800000"/>
              </a:ln>
            </p:spPr>
            <p:txBody>
              <a:bodyPr wrap="square" lIns="45720" tIns="22860" rIns="45720" bIns="22860">
                <a:spAutoFit/>
              </a:bodyPr>
              <a:lstStyle/>
              <a:p>
                <a:pPr algn="ctr">
                  <a:lnSpc>
                    <a:spcPct val="120000"/>
                  </a:lnSpc>
                </a:pPr>
                <a:r>
                  <a:rPr lang="en-US" altLang="zh-CN" sz="3200" dirty="0">
                    <a:gradFill>
                      <a:gsLst>
                        <a:gs pos="50000">
                          <a:schemeClr val="accent2"/>
                        </a:gs>
                        <a:gs pos="0">
                          <a:schemeClr val="accent1"/>
                        </a:gs>
                        <a:gs pos="100000">
                          <a:schemeClr val="accent3"/>
                        </a:gs>
                      </a:gsLst>
                      <a:lin ang="5400000" scaled="1"/>
                    </a:gradFill>
                    <a:cs typeface="+mn-ea"/>
                    <a:sym typeface="+mn-lt"/>
                  </a:rPr>
                  <a:t>04</a:t>
                </a:r>
                <a:endParaRPr lang="zh-CN" altLang="en-US" sz="3200" dirty="0">
                  <a:gradFill>
                    <a:gsLst>
                      <a:gs pos="50000">
                        <a:schemeClr val="accent2"/>
                      </a:gs>
                      <a:gs pos="0">
                        <a:schemeClr val="accent1"/>
                      </a:gs>
                      <a:gs pos="100000">
                        <a:schemeClr val="accent3"/>
                      </a:gs>
                    </a:gsLst>
                    <a:lin ang="5400000" scaled="1"/>
                  </a:gradFill>
                  <a:cs typeface="+mn-ea"/>
                  <a:sym typeface="+mn-lt"/>
                </a:endParaRPr>
              </a:p>
            </p:txBody>
          </p:sp>
        </p:grpSp>
      </p:grpSp>
      <p:grpSp>
        <p:nvGrpSpPr>
          <p:cNvPr id="10" name="组合 9"/>
          <p:cNvGrpSpPr/>
          <p:nvPr/>
        </p:nvGrpSpPr>
        <p:grpSpPr>
          <a:xfrm>
            <a:off x="3756522" y="1707180"/>
            <a:ext cx="1972370" cy="2786798"/>
            <a:chOff x="3756522" y="1707180"/>
            <a:chExt cx="1972370" cy="2786798"/>
          </a:xfrm>
        </p:grpSpPr>
        <p:sp>
          <p:nvSpPr>
            <p:cNvPr id="61" name="Text Box 10"/>
            <p:cNvSpPr txBox="1">
              <a:spLocks noChangeArrowheads="1"/>
            </p:cNvSpPr>
            <p:nvPr/>
          </p:nvSpPr>
          <p:spPr bwMode="auto">
            <a:xfrm>
              <a:off x="3756522" y="3291356"/>
              <a:ext cx="1623227" cy="349968"/>
            </a:xfrm>
            <a:prstGeom prst="rect">
              <a:avLst/>
            </a:prstGeom>
            <a:noFill/>
            <a:ln w="9525">
              <a:noFill/>
              <a:miter lim="800000"/>
            </a:ln>
          </p:spPr>
          <p:txBody>
            <a:bodyPr wrap="square" lIns="45720" tIns="22860" rIns="45720" bIns="22860">
              <a:spAutoFit/>
            </a:bodyPr>
            <a:lstStyle/>
            <a:p>
              <a:pPr algn="ctr">
                <a:lnSpc>
                  <a:spcPct val="120000"/>
                </a:lnSpc>
              </a:pPr>
              <a:r>
                <a:rPr lang="zh-CN" altLang="en-US" dirty="0">
                  <a:gradFill>
                    <a:gsLst>
                      <a:gs pos="50000">
                        <a:schemeClr val="accent2"/>
                      </a:gs>
                      <a:gs pos="0">
                        <a:schemeClr val="accent1"/>
                      </a:gs>
                      <a:gs pos="100000">
                        <a:schemeClr val="accent3"/>
                      </a:gs>
                    </a:gsLst>
                    <a:lin ang="5400000" scaled="1"/>
                  </a:gradFill>
                  <a:cs typeface="+mn-ea"/>
                  <a:sym typeface="+mn-lt"/>
                </a:rPr>
                <a:t>项目发展规划</a:t>
              </a:r>
            </a:p>
          </p:txBody>
        </p:sp>
        <p:sp>
          <p:nvSpPr>
            <p:cNvPr id="62" name="Rectangle 380"/>
            <p:cNvSpPr/>
            <p:nvPr/>
          </p:nvSpPr>
          <p:spPr>
            <a:xfrm>
              <a:off x="4064662" y="3675677"/>
              <a:ext cx="1664230" cy="818301"/>
            </a:xfrm>
            <a:prstGeom prst="rect">
              <a:avLst/>
            </a:prstGeom>
          </p:spPr>
          <p:txBody>
            <a:bodyPr wrap="square">
              <a:spAutoFit/>
            </a:bodyPr>
            <a:lstStyle/>
            <a:p>
              <a:pPr marL="171450" indent="-171450">
                <a:lnSpc>
                  <a:spcPct val="120000"/>
                </a:lnSpc>
                <a:buFont typeface="Arial" panose="020B0604020202020204" pitchFamily="34" charset="0"/>
                <a:buChar char="•"/>
              </a:pPr>
              <a:r>
                <a:rPr lang="zh-CN" altLang="en-US" sz="800" dirty="0">
                  <a:gradFill>
                    <a:gsLst>
                      <a:gs pos="50000">
                        <a:schemeClr val="accent2"/>
                      </a:gs>
                      <a:gs pos="0">
                        <a:schemeClr val="accent1"/>
                      </a:gs>
                      <a:gs pos="100000">
                        <a:schemeClr val="accent3"/>
                      </a:gs>
                    </a:gsLst>
                    <a:lin ang="5400000" scaled="1"/>
                  </a:gradFill>
                  <a:cs typeface="+mn-ea"/>
                  <a:sym typeface="+mn-lt"/>
                </a:rPr>
                <a:t>商业模式分析</a:t>
              </a:r>
              <a:endParaRPr lang="en-US" altLang="zh-CN" sz="800" dirty="0">
                <a:gradFill>
                  <a:gsLst>
                    <a:gs pos="50000">
                      <a:schemeClr val="accent2"/>
                    </a:gs>
                    <a:gs pos="0">
                      <a:schemeClr val="accent1"/>
                    </a:gs>
                    <a:gs pos="100000">
                      <a:schemeClr val="accent3"/>
                    </a:gs>
                  </a:gsLst>
                  <a:lin ang="5400000" scaled="1"/>
                </a:gradFill>
                <a:cs typeface="+mn-ea"/>
                <a:sym typeface="+mn-lt"/>
              </a:endParaRPr>
            </a:p>
            <a:p>
              <a:pPr marL="171450" indent="-171450">
                <a:lnSpc>
                  <a:spcPct val="120000"/>
                </a:lnSpc>
                <a:buFont typeface="Arial" panose="020B0604020202020204" pitchFamily="34" charset="0"/>
                <a:buChar char="•"/>
              </a:pPr>
              <a:r>
                <a:rPr lang="zh-CN" altLang="en-US" sz="800" dirty="0">
                  <a:gradFill>
                    <a:gsLst>
                      <a:gs pos="50000">
                        <a:schemeClr val="accent2"/>
                      </a:gs>
                      <a:gs pos="0">
                        <a:schemeClr val="accent1"/>
                      </a:gs>
                      <a:gs pos="100000">
                        <a:schemeClr val="accent3"/>
                      </a:gs>
                    </a:gsLst>
                    <a:lin ang="5400000" scaled="1"/>
                  </a:gradFill>
                  <a:cs typeface="+mn-ea"/>
                  <a:sym typeface="+mn-lt"/>
                </a:rPr>
                <a:t>产品开发计划</a:t>
              </a:r>
              <a:endParaRPr lang="en-US" altLang="zh-CN" sz="800" dirty="0">
                <a:gradFill>
                  <a:gsLst>
                    <a:gs pos="50000">
                      <a:schemeClr val="accent2"/>
                    </a:gs>
                    <a:gs pos="0">
                      <a:schemeClr val="accent1"/>
                    </a:gs>
                    <a:gs pos="100000">
                      <a:schemeClr val="accent3"/>
                    </a:gs>
                  </a:gsLst>
                  <a:lin ang="5400000" scaled="1"/>
                </a:gradFill>
                <a:cs typeface="+mn-ea"/>
                <a:sym typeface="+mn-lt"/>
              </a:endParaRPr>
            </a:p>
            <a:p>
              <a:pPr marL="171450" indent="-171450">
                <a:lnSpc>
                  <a:spcPct val="120000"/>
                </a:lnSpc>
                <a:buFont typeface="Arial" panose="020B0604020202020204" pitchFamily="34" charset="0"/>
                <a:buChar char="•"/>
              </a:pPr>
              <a:r>
                <a:rPr lang="zh-CN" altLang="en-US" sz="800" dirty="0">
                  <a:gradFill>
                    <a:gsLst>
                      <a:gs pos="50000">
                        <a:schemeClr val="accent2"/>
                      </a:gs>
                      <a:gs pos="0">
                        <a:schemeClr val="accent1"/>
                      </a:gs>
                      <a:gs pos="100000">
                        <a:schemeClr val="accent3"/>
                      </a:gs>
                    </a:gsLst>
                    <a:lin ang="5400000" scaled="1"/>
                  </a:gradFill>
                  <a:cs typeface="+mn-ea"/>
                  <a:sym typeface="+mn-lt"/>
                </a:rPr>
                <a:t>发展规则</a:t>
              </a:r>
              <a:endParaRPr lang="en-US" altLang="zh-CN" sz="800" dirty="0">
                <a:gradFill>
                  <a:gsLst>
                    <a:gs pos="50000">
                      <a:schemeClr val="accent2"/>
                    </a:gs>
                    <a:gs pos="0">
                      <a:schemeClr val="accent1"/>
                    </a:gs>
                    <a:gs pos="100000">
                      <a:schemeClr val="accent3"/>
                    </a:gs>
                  </a:gsLst>
                  <a:lin ang="5400000" scaled="1"/>
                </a:gradFill>
                <a:cs typeface="+mn-ea"/>
                <a:sym typeface="+mn-lt"/>
              </a:endParaRPr>
            </a:p>
            <a:p>
              <a:pPr marL="171450" indent="-171450">
                <a:lnSpc>
                  <a:spcPct val="120000"/>
                </a:lnSpc>
                <a:buFont typeface="Arial" panose="020B0604020202020204" pitchFamily="34" charset="0"/>
                <a:buChar char="•"/>
              </a:pPr>
              <a:r>
                <a:rPr lang="zh-CN" altLang="en-US" sz="800" dirty="0">
                  <a:gradFill>
                    <a:gsLst>
                      <a:gs pos="50000">
                        <a:schemeClr val="accent2"/>
                      </a:gs>
                      <a:gs pos="0">
                        <a:schemeClr val="accent1"/>
                      </a:gs>
                      <a:gs pos="100000">
                        <a:schemeClr val="accent3"/>
                      </a:gs>
                    </a:gsLst>
                    <a:lin ang="5400000" scaled="1"/>
                  </a:gradFill>
                  <a:cs typeface="+mn-ea"/>
                  <a:sym typeface="+mn-lt"/>
                </a:rPr>
                <a:t>项目问题解决方案</a:t>
              </a:r>
              <a:endParaRPr lang="en-US" altLang="zh-CN" sz="800" dirty="0">
                <a:gradFill>
                  <a:gsLst>
                    <a:gs pos="50000">
                      <a:schemeClr val="accent2"/>
                    </a:gs>
                    <a:gs pos="0">
                      <a:schemeClr val="accent1"/>
                    </a:gs>
                    <a:gs pos="100000">
                      <a:schemeClr val="accent3"/>
                    </a:gs>
                  </a:gsLst>
                  <a:lin ang="5400000" scaled="1"/>
                </a:gradFill>
                <a:cs typeface="+mn-ea"/>
                <a:sym typeface="+mn-lt"/>
              </a:endParaRPr>
            </a:p>
            <a:p>
              <a:pPr marL="171450" indent="-171450">
                <a:lnSpc>
                  <a:spcPct val="120000"/>
                </a:lnSpc>
                <a:buFont typeface="Arial" panose="020B0604020202020204" pitchFamily="34" charset="0"/>
                <a:buChar char="•"/>
              </a:pPr>
              <a:r>
                <a:rPr lang="zh-CN" altLang="en-US" sz="800" dirty="0">
                  <a:gradFill>
                    <a:gsLst>
                      <a:gs pos="50000">
                        <a:schemeClr val="accent2"/>
                      </a:gs>
                      <a:gs pos="0">
                        <a:schemeClr val="accent1"/>
                      </a:gs>
                      <a:gs pos="100000">
                        <a:schemeClr val="accent3"/>
                      </a:gs>
                    </a:gsLst>
                    <a:lin ang="5400000" scaled="1"/>
                  </a:gradFill>
                  <a:cs typeface="+mn-ea"/>
                  <a:sym typeface="+mn-lt"/>
                </a:rPr>
                <a:t>项目开发重点</a:t>
              </a:r>
              <a:endParaRPr lang="en-US" altLang="zh-CN" sz="800" dirty="0">
                <a:gradFill>
                  <a:gsLst>
                    <a:gs pos="50000">
                      <a:schemeClr val="accent2"/>
                    </a:gs>
                    <a:gs pos="0">
                      <a:schemeClr val="accent1"/>
                    </a:gs>
                    <a:gs pos="100000">
                      <a:schemeClr val="accent3"/>
                    </a:gs>
                  </a:gsLst>
                  <a:lin ang="5400000" scaled="1"/>
                </a:gradFill>
                <a:cs typeface="+mn-ea"/>
                <a:sym typeface="+mn-lt"/>
              </a:endParaRPr>
            </a:p>
          </p:txBody>
        </p:sp>
        <p:grpSp>
          <p:nvGrpSpPr>
            <p:cNvPr id="79" name="组合 78"/>
            <p:cNvGrpSpPr/>
            <p:nvPr/>
          </p:nvGrpSpPr>
          <p:grpSpPr>
            <a:xfrm>
              <a:off x="4200058" y="1707180"/>
              <a:ext cx="733769" cy="1356582"/>
              <a:chOff x="846782" y="1426730"/>
              <a:chExt cx="938581" cy="1735235"/>
            </a:xfrm>
          </p:grpSpPr>
          <p:grpSp>
            <p:nvGrpSpPr>
              <p:cNvPr id="80" name="组合 79"/>
              <p:cNvGrpSpPr/>
              <p:nvPr/>
            </p:nvGrpSpPr>
            <p:grpSpPr>
              <a:xfrm>
                <a:off x="846782" y="2211710"/>
                <a:ext cx="938581" cy="950255"/>
                <a:chOff x="1050535" y="2211710"/>
                <a:chExt cx="938581" cy="950255"/>
              </a:xfrm>
            </p:grpSpPr>
            <p:sp>
              <p:nvSpPr>
                <p:cNvPr id="82" name="矩形 81"/>
                <p:cNvSpPr/>
                <p:nvPr/>
              </p:nvSpPr>
              <p:spPr>
                <a:xfrm>
                  <a:off x="1109692" y="2211710"/>
                  <a:ext cx="879424" cy="842938"/>
                </a:xfrm>
                <a:prstGeom prst="rect">
                  <a:avLst/>
                </a:prstGeom>
                <a:noFill/>
                <a:ln w="12700">
                  <a:solidFill>
                    <a:schemeClr val="accent1">
                      <a:shade val="95000"/>
                      <a:satMod val="10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cs typeface="+mn-ea"/>
                    <a:sym typeface="+mn-lt"/>
                  </a:endParaRPr>
                </a:p>
              </p:txBody>
            </p:sp>
            <p:sp>
              <p:nvSpPr>
                <p:cNvPr id="83" name="矩形 82"/>
                <p:cNvSpPr/>
                <p:nvPr/>
              </p:nvSpPr>
              <p:spPr>
                <a:xfrm>
                  <a:off x="1050535" y="2335375"/>
                  <a:ext cx="828176" cy="82659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cs typeface="+mn-ea"/>
                    <a:sym typeface="+mn-lt"/>
                  </a:endParaRPr>
                </a:p>
              </p:txBody>
            </p:sp>
          </p:grpSp>
          <p:sp>
            <p:nvSpPr>
              <p:cNvPr id="81" name="Text Box 10"/>
              <p:cNvSpPr txBox="1">
                <a:spLocks noChangeArrowheads="1"/>
              </p:cNvSpPr>
              <p:nvPr/>
            </p:nvSpPr>
            <p:spPr bwMode="auto">
              <a:xfrm>
                <a:off x="951425" y="1426730"/>
                <a:ext cx="732351" cy="745457"/>
              </a:xfrm>
              <a:prstGeom prst="rect">
                <a:avLst/>
              </a:prstGeom>
              <a:noFill/>
              <a:ln w="9525">
                <a:noFill/>
                <a:miter lim="800000"/>
              </a:ln>
            </p:spPr>
            <p:txBody>
              <a:bodyPr wrap="square" lIns="45720" tIns="22860" rIns="45720" bIns="22860">
                <a:spAutoFit/>
              </a:bodyPr>
              <a:lstStyle/>
              <a:p>
                <a:pPr algn="ctr">
                  <a:lnSpc>
                    <a:spcPct val="120000"/>
                  </a:lnSpc>
                </a:pPr>
                <a:r>
                  <a:rPr lang="en-US" altLang="zh-CN" sz="3200" dirty="0">
                    <a:gradFill>
                      <a:gsLst>
                        <a:gs pos="50000">
                          <a:schemeClr val="accent2"/>
                        </a:gs>
                        <a:gs pos="0">
                          <a:schemeClr val="accent1"/>
                        </a:gs>
                        <a:gs pos="100000">
                          <a:schemeClr val="accent3"/>
                        </a:gs>
                      </a:gsLst>
                      <a:lin ang="5400000" scaled="1"/>
                    </a:gradFill>
                    <a:cs typeface="+mn-ea"/>
                    <a:sym typeface="+mn-lt"/>
                  </a:rPr>
                  <a:t>03</a:t>
                </a:r>
                <a:endParaRPr lang="zh-CN" altLang="en-US" sz="3200" dirty="0">
                  <a:gradFill>
                    <a:gsLst>
                      <a:gs pos="50000">
                        <a:schemeClr val="accent2"/>
                      </a:gs>
                      <a:gs pos="0">
                        <a:schemeClr val="accent1"/>
                      </a:gs>
                      <a:gs pos="100000">
                        <a:schemeClr val="accent3"/>
                      </a:gs>
                    </a:gsLst>
                    <a:lin ang="5400000" scaled="1"/>
                  </a:gradFill>
                  <a:cs typeface="+mn-ea"/>
                  <a:sym typeface="+mn-lt"/>
                </a:endParaRPr>
              </a:p>
            </p:txBody>
          </p:sp>
        </p:grpSp>
      </p:grpSp>
      <p:grpSp>
        <p:nvGrpSpPr>
          <p:cNvPr id="37" name="组合 36"/>
          <p:cNvGrpSpPr>
            <a:grpSpLocks noChangeAspect="1"/>
          </p:cNvGrpSpPr>
          <p:nvPr/>
        </p:nvGrpSpPr>
        <p:grpSpPr>
          <a:xfrm>
            <a:off x="5882872" y="2562605"/>
            <a:ext cx="407343" cy="349337"/>
            <a:chOff x="5084763" y="971550"/>
            <a:chExt cx="323850" cy="277813"/>
          </a:xfrm>
          <a:gradFill>
            <a:gsLst>
              <a:gs pos="47700">
                <a:schemeClr val="accent2"/>
              </a:gs>
              <a:gs pos="0">
                <a:schemeClr val="accent1"/>
              </a:gs>
              <a:gs pos="100000">
                <a:schemeClr val="accent3"/>
              </a:gs>
            </a:gsLst>
            <a:lin ang="5400000" scaled="0"/>
          </a:gradFill>
        </p:grpSpPr>
        <p:sp>
          <p:nvSpPr>
            <p:cNvPr id="38" name="Freeform 301"/>
            <p:cNvSpPr>
              <a:spLocks noEditPoints="1"/>
            </p:cNvSpPr>
            <p:nvPr/>
          </p:nvSpPr>
          <p:spPr bwMode="auto">
            <a:xfrm>
              <a:off x="5191125" y="1031875"/>
              <a:ext cx="217488" cy="217488"/>
            </a:xfrm>
            <a:custGeom>
              <a:avLst/>
              <a:gdLst>
                <a:gd name="T0" fmla="*/ 6 w 58"/>
                <a:gd name="T1" fmla="*/ 14 h 58"/>
                <a:gd name="T2" fmla="*/ 7 w 58"/>
                <a:gd name="T3" fmla="*/ 19 h 58"/>
                <a:gd name="T4" fmla="*/ 4 w 58"/>
                <a:gd name="T5" fmla="*/ 20 h 58"/>
                <a:gd name="T6" fmla="*/ 0 w 58"/>
                <a:gd name="T7" fmla="*/ 23 h 58"/>
                <a:gd name="T8" fmla="*/ 2 w 58"/>
                <a:gd name="T9" fmla="*/ 27 h 58"/>
                <a:gd name="T10" fmla="*/ 5 w 58"/>
                <a:gd name="T11" fmla="*/ 31 h 58"/>
                <a:gd name="T12" fmla="*/ 2 w 58"/>
                <a:gd name="T13" fmla="*/ 34 h 58"/>
                <a:gd name="T14" fmla="*/ 1 w 58"/>
                <a:gd name="T15" fmla="*/ 38 h 58"/>
                <a:gd name="T16" fmla="*/ 5 w 58"/>
                <a:gd name="T17" fmla="*/ 41 h 58"/>
                <a:gd name="T18" fmla="*/ 8 w 58"/>
                <a:gd name="T19" fmla="*/ 42 h 58"/>
                <a:gd name="T20" fmla="*/ 8 w 58"/>
                <a:gd name="T21" fmla="*/ 46 h 58"/>
                <a:gd name="T22" fmla="*/ 9 w 58"/>
                <a:gd name="T23" fmla="*/ 51 h 58"/>
                <a:gd name="T24" fmla="*/ 14 w 58"/>
                <a:gd name="T25" fmla="*/ 51 h 58"/>
                <a:gd name="T26" fmla="*/ 18 w 58"/>
                <a:gd name="T27" fmla="*/ 51 h 58"/>
                <a:gd name="T28" fmla="*/ 19 w 58"/>
                <a:gd name="T29" fmla="*/ 54 h 58"/>
                <a:gd name="T30" fmla="*/ 22 w 58"/>
                <a:gd name="T31" fmla="*/ 58 h 58"/>
                <a:gd name="T32" fmla="*/ 27 w 58"/>
                <a:gd name="T33" fmla="*/ 56 h 58"/>
                <a:gd name="T34" fmla="*/ 31 w 58"/>
                <a:gd name="T35" fmla="*/ 53 h 58"/>
                <a:gd name="T36" fmla="*/ 33 w 58"/>
                <a:gd name="T37" fmla="*/ 56 h 58"/>
                <a:gd name="T38" fmla="*/ 38 w 58"/>
                <a:gd name="T39" fmla="*/ 57 h 58"/>
                <a:gd name="T40" fmla="*/ 40 w 58"/>
                <a:gd name="T41" fmla="*/ 53 h 58"/>
                <a:gd name="T42" fmla="*/ 42 w 58"/>
                <a:gd name="T43" fmla="*/ 49 h 58"/>
                <a:gd name="T44" fmla="*/ 46 w 58"/>
                <a:gd name="T45" fmla="*/ 50 h 58"/>
                <a:gd name="T46" fmla="*/ 50 w 58"/>
                <a:gd name="T47" fmla="*/ 49 h 58"/>
                <a:gd name="T48" fmla="*/ 51 w 58"/>
                <a:gd name="T49" fmla="*/ 44 h 58"/>
                <a:gd name="T50" fmla="*/ 50 w 58"/>
                <a:gd name="T51" fmla="*/ 40 h 58"/>
                <a:gd name="T52" fmla="*/ 54 w 58"/>
                <a:gd name="T53" fmla="*/ 39 h 58"/>
                <a:gd name="T54" fmla="*/ 57 w 58"/>
                <a:gd name="T55" fmla="*/ 35 h 58"/>
                <a:gd name="T56" fmla="*/ 55 w 58"/>
                <a:gd name="T57" fmla="*/ 31 h 58"/>
                <a:gd name="T58" fmla="*/ 52 w 58"/>
                <a:gd name="T59" fmla="*/ 27 h 58"/>
                <a:gd name="T60" fmla="*/ 55 w 58"/>
                <a:gd name="T61" fmla="*/ 25 h 58"/>
                <a:gd name="T62" fmla="*/ 56 w 58"/>
                <a:gd name="T63" fmla="*/ 20 h 58"/>
                <a:gd name="T64" fmla="*/ 53 w 58"/>
                <a:gd name="T65" fmla="*/ 18 h 58"/>
                <a:gd name="T66" fmla="*/ 48 w 58"/>
                <a:gd name="T67" fmla="*/ 16 h 58"/>
                <a:gd name="T68" fmla="*/ 49 w 58"/>
                <a:gd name="T69" fmla="*/ 12 h 58"/>
                <a:gd name="T70" fmla="*/ 48 w 58"/>
                <a:gd name="T71" fmla="*/ 8 h 58"/>
                <a:gd name="T72" fmla="*/ 44 w 58"/>
                <a:gd name="T73" fmla="*/ 7 h 58"/>
                <a:gd name="T74" fmla="*/ 39 w 58"/>
                <a:gd name="T75" fmla="*/ 8 h 58"/>
                <a:gd name="T76" fmla="*/ 38 w 58"/>
                <a:gd name="T77" fmla="*/ 4 h 58"/>
                <a:gd name="T78" fmla="*/ 35 w 58"/>
                <a:gd name="T79" fmla="*/ 1 h 58"/>
                <a:gd name="T80" fmla="*/ 30 w 58"/>
                <a:gd name="T81" fmla="*/ 3 h 58"/>
                <a:gd name="T82" fmla="*/ 27 w 58"/>
                <a:gd name="T83" fmla="*/ 5 h 58"/>
                <a:gd name="T84" fmla="*/ 24 w 58"/>
                <a:gd name="T85" fmla="*/ 3 h 58"/>
                <a:gd name="T86" fmla="*/ 20 w 58"/>
                <a:gd name="T87" fmla="*/ 1 h 58"/>
                <a:gd name="T88" fmla="*/ 17 w 58"/>
                <a:gd name="T89" fmla="*/ 5 h 58"/>
                <a:gd name="T90" fmla="*/ 15 w 58"/>
                <a:gd name="T91" fmla="*/ 10 h 58"/>
                <a:gd name="T92" fmla="*/ 12 w 58"/>
                <a:gd name="T93" fmla="*/ 9 h 58"/>
                <a:gd name="T94" fmla="*/ 7 w 58"/>
                <a:gd name="T95" fmla="*/ 10 h 58"/>
                <a:gd name="T96" fmla="*/ 6 w 58"/>
                <a:gd name="T97" fmla="*/ 14 h 58"/>
                <a:gd name="T98" fmla="*/ 23 w 58"/>
                <a:gd name="T99" fmla="*/ 13 h 58"/>
                <a:gd name="T100" fmla="*/ 45 w 58"/>
                <a:gd name="T101" fmla="*/ 24 h 58"/>
                <a:gd name="T102" fmla="*/ 34 w 58"/>
                <a:gd name="T103" fmla="*/ 45 h 58"/>
                <a:gd name="T104" fmla="*/ 13 w 58"/>
                <a:gd name="T105" fmla="*/ 34 h 58"/>
                <a:gd name="T106" fmla="*/ 23 w 58"/>
                <a:gd name="T107" fmla="*/ 13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8" h="58">
                  <a:moveTo>
                    <a:pt x="6" y="14"/>
                  </a:moveTo>
                  <a:cubicBezTo>
                    <a:pt x="8" y="15"/>
                    <a:pt x="7" y="18"/>
                    <a:pt x="7" y="19"/>
                  </a:cubicBezTo>
                  <a:cubicBezTo>
                    <a:pt x="7" y="20"/>
                    <a:pt x="5" y="20"/>
                    <a:pt x="4" y="20"/>
                  </a:cubicBezTo>
                  <a:cubicBezTo>
                    <a:pt x="2" y="20"/>
                    <a:pt x="0" y="21"/>
                    <a:pt x="0" y="23"/>
                  </a:cubicBezTo>
                  <a:cubicBezTo>
                    <a:pt x="0" y="25"/>
                    <a:pt x="0" y="27"/>
                    <a:pt x="2" y="27"/>
                  </a:cubicBezTo>
                  <a:cubicBezTo>
                    <a:pt x="3" y="28"/>
                    <a:pt x="5" y="30"/>
                    <a:pt x="5" y="31"/>
                  </a:cubicBezTo>
                  <a:cubicBezTo>
                    <a:pt x="5" y="32"/>
                    <a:pt x="4" y="33"/>
                    <a:pt x="2" y="34"/>
                  </a:cubicBezTo>
                  <a:cubicBezTo>
                    <a:pt x="1" y="34"/>
                    <a:pt x="0" y="36"/>
                    <a:pt x="1" y="38"/>
                  </a:cubicBezTo>
                  <a:cubicBezTo>
                    <a:pt x="1" y="40"/>
                    <a:pt x="3" y="42"/>
                    <a:pt x="5" y="41"/>
                  </a:cubicBezTo>
                  <a:cubicBezTo>
                    <a:pt x="6" y="41"/>
                    <a:pt x="8" y="41"/>
                    <a:pt x="8" y="42"/>
                  </a:cubicBezTo>
                  <a:cubicBezTo>
                    <a:pt x="9" y="42"/>
                    <a:pt x="9" y="45"/>
                    <a:pt x="8" y="46"/>
                  </a:cubicBezTo>
                  <a:cubicBezTo>
                    <a:pt x="7" y="47"/>
                    <a:pt x="7" y="50"/>
                    <a:pt x="9" y="51"/>
                  </a:cubicBezTo>
                  <a:cubicBezTo>
                    <a:pt x="11" y="52"/>
                    <a:pt x="13" y="53"/>
                    <a:pt x="14" y="51"/>
                  </a:cubicBezTo>
                  <a:cubicBezTo>
                    <a:pt x="15" y="50"/>
                    <a:pt x="18" y="51"/>
                    <a:pt x="18" y="51"/>
                  </a:cubicBezTo>
                  <a:cubicBezTo>
                    <a:pt x="19" y="51"/>
                    <a:pt x="20" y="53"/>
                    <a:pt x="19" y="54"/>
                  </a:cubicBezTo>
                  <a:cubicBezTo>
                    <a:pt x="19" y="56"/>
                    <a:pt x="20" y="57"/>
                    <a:pt x="22" y="58"/>
                  </a:cubicBezTo>
                  <a:cubicBezTo>
                    <a:pt x="25" y="58"/>
                    <a:pt x="26" y="57"/>
                    <a:pt x="27" y="56"/>
                  </a:cubicBezTo>
                  <a:cubicBezTo>
                    <a:pt x="27" y="54"/>
                    <a:pt x="30" y="53"/>
                    <a:pt x="31" y="53"/>
                  </a:cubicBezTo>
                  <a:cubicBezTo>
                    <a:pt x="31" y="53"/>
                    <a:pt x="33" y="54"/>
                    <a:pt x="33" y="56"/>
                  </a:cubicBezTo>
                  <a:cubicBezTo>
                    <a:pt x="34" y="57"/>
                    <a:pt x="36" y="58"/>
                    <a:pt x="38" y="57"/>
                  </a:cubicBezTo>
                  <a:cubicBezTo>
                    <a:pt x="40" y="57"/>
                    <a:pt x="41" y="55"/>
                    <a:pt x="40" y="53"/>
                  </a:cubicBezTo>
                  <a:cubicBezTo>
                    <a:pt x="40" y="52"/>
                    <a:pt x="42" y="49"/>
                    <a:pt x="42" y="49"/>
                  </a:cubicBezTo>
                  <a:cubicBezTo>
                    <a:pt x="43" y="48"/>
                    <a:pt x="44" y="49"/>
                    <a:pt x="46" y="50"/>
                  </a:cubicBezTo>
                  <a:cubicBezTo>
                    <a:pt x="47" y="51"/>
                    <a:pt x="49" y="51"/>
                    <a:pt x="50" y="49"/>
                  </a:cubicBezTo>
                  <a:cubicBezTo>
                    <a:pt x="52" y="47"/>
                    <a:pt x="52" y="45"/>
                    <a:pt x="51" y="44"/>
                  </a:cubicBezTo>
                  <a:cubicBezTo>
                    <a:pt x="50" y="43"/>
                    <a:pt x="50" y="40"/>
                    <a:pt x="50" y="40"/>
                  </a:cubicBezTo>
                  <a:cubicBezTo>
                    <a:pt x="51" y="39"/>
                    <a:pt x="52" y="38"/>
                    <a:pt x="54" y="39"/>
                  </a:cubicBezTo>
                  <a:cubicBezTo>
                    <a:pt x="55" y="39"/>
                    <a:pt x="57" y="38"/>
                    <a:pt x="57" y="35"/>
                  </a:cubicBezTo>
                  <a:cubicBezTo>
                    <a:pt x="58" y="33"/>
                    <a:pt x="57" y="31"/>
                    <a:pt x="55" y="31"/>
                  </a:cubicBezTo>
                  <a:cubicBezTo>
                    <a:pt x="54" y="31"/>
                    <a:pt x="53" y="28"/>
                    <a:pt x="52" y="27"/>
                  </a:cubicBezTo>
                  <a:cubicBezTo>
                    <a:pt x="52" y="26"/>
                    <a:pt x="54" y="25"/>
                    <a:pt x="55" y="25"/>
                  </a:cubicBezTo>
                  <a:cubicBezTo>
                    <a:pt x="56" y="24"/>
                    <a:pt x="57" y="22"/>
                    <a:pt x="56" y="20"/>
                  </a:cubicBezTo>
                  <a:cubicBezTo>
                    <a:pt x="56" y="18"/>
                    <a:pt x="54" y="17"/>
                    <a:pt x="53" y="18"/>
                  </a:cubicBezTo>
                  <a:cubicBezTo>
                    <a:pt x="51" y="18"/>
                    <a:pt x="49" y="16"/>
                    <a:pt x="48" y="16"/>
                  </a:cubicBezTo>
                  <a:cubicBezTo>
                    <a:pt x="48" y="15"/>
                    <a:pt x="48" y="13"/>
                    <a:pt x="49" y="12"/>
                  </a:cubicBezTo>
                  <a:cubicBezTo>
                    <a:pt x="50" y="11"/>
                    <a:pt x="50" y="9"/>
                    <a:pt x="48" y="8"/>
                  </a:cubicBezTo>
                  <a:cubicBezTo>
                    <a:pt x="47" y="6"/>
                    <a:pt x="45" y="6"/>
                    <a:pt x="44" y="7"/>
                  </a:cubicBezTo>
                  <a:cubicBezTo>
                    <a:pt x="42" y="8"/>
                    <a:pt x="40" y="8"/>
                    <a:pt x="39" y="8"/>
                  </a:cubicBezTo>
                  <a:cubicBezTo>
                    <a:pt x="38" y="7"/>
                    <a:pt x="38" y="6"/>
                    <a:pt x="38" y="4"/>
                  </a:cubicBezTo>
                  <a:cubicBezTo>
                    <a:pt x="38" y="3"/>
                    <a:pt x="37" y="1"/>
                    <a:pt x="35" y="1"/>
                  </a:cubicBezTo>
                  <a:cubicBezTo>
                    <a:pt x="33" y="0"/>
                    <a:pt x="31" y="1"/>
                    <a:pt x="30" y="3"/>
                  </a:cubicBezTo>
                  <a:cubicBezTo>
                    <a:pt x="30" y="4"/>
                    <a:pt x="28" y="5"/>
                    <a:pt x="27" y="5"/>
                  </a:cubicBezTo>
                  <a:cubicBezTo>
                    <a:pt x="26" y="6"/>
                    <a:pt x="25" y="4"/>
                    <a:pt x="24" y="3"/>
                  </a:cubicBezTo>
                  <a:cubicBezTo>
                    <a:pt x="24" y="1"/>
                    <a:pt x="22" y="1"/>
                    <a:pt x="20" y="1"/>
                  </a:cubicBezTo>
                  <a:cubicBezTo>
                    <a:pt x="18" y="2"/>
                    <a:pt x="16" y="4"/>
                    <a:pt x="17" y="5"/>
                  </a:cubicBezTo>
                  <a:cubicBezTo>
                    <a:pt x="17" y="7"/>
                    <a:pt x="16" y="9"/>
                    <a:pt x="15" y="10"/>
                  </a:cubicBezTo>
                  <a:cubicBezTo>
                    <a:pt x="14" y="10"/>
                    <a:pt x="13" y="10"/>
                    <a:pt x="12" y="9"/>
                  </a:cubicBezTo>
                  <a:cubicBezTo>
                    <a:pt x="10" y="8"/>
                    <a:pt x="8" y="8"/>
                    <a:pt x="7" y="10"/>
                  </a:cubicBezTo>
                  <a:cubicBezTo>
                    <a:pt x="6" y="11"/>
                    <a:pt x="5" y="13"/>
                    <a:pt x="6" y="14"/>
                  </a:cubicBezTo>
                  <a:close/>
                  <a:moveTo>
                    <a:pt x="23" y="13"/>
                  </a:moveTo>
                  <a:cubicBezTo>
                    <a:pt x="32" y="10"/>
                    <a:pt x="42" y="15"/>
                    <a:pt x="45" y="24"/>
                  </a:cubicBezTo>
                  <a:cubicBezTo>
                    <a:pt x="47" y="33"/>
                    <a:pt x="43" y="42"/>
                    <a:pt x="34" y="45"/>
                  </a:cubicBezTo>
                  <a:cubicBezTo>
                    <a:pt x="25" y="48"/>
                    <a:pt x="15" y="43"/>
                    <a:pt x="13" y="34"/>
                  </a:cubicBezTo>
                  <a:cubicBezTo>
                    <a:pt x="10" y="26"/>
                    <a:pt x="15" y="16"/>
                    <a:pt x="23" y="13"/>
                  </a:cubicBezTo>
                  <a:close/>
                </a:path>
              </a:pathLst>
            </a:custGeom>
            <a:solidFill>
              <a:srgbClr val="222332"/>
            </a:solidFill>
            <a:ln w="9525">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1435" tIns="25718" rIns="51435" bIns="25718" numCol="1" spcCol="0" rtlCol="0" fromWordArt="0" anchor="ctr" anchorCtr="0" forceAA="0" compatLnSpc="1">
              <a:noAutofit/>
            </a:bodyPr>
            <a:lstStyle/>
            <a:p>
              <a:pPr algn="ctr">
                <a:lnSpc>
                  <a:spcPct val="120000"/>
                </a:lnSpc>
              </a:pPr>
              <a:endParaRPr lang="zh-CN" altLang="en-US" sz="1015" dirty="0">
                <a:gradFill>
                  <a:gsLst>
                    <a:gs pos="47700">
                      <a:srgbClr val="F4DEBE"/>
                    </a:gs>
                    <a:gs pos="0">
                      <a:srgbClr val="D9A96A"/>
                    </a:gs>
                    <a:gs pos="100000">
                      <a:srgbClr val="F5E3C9"/>
                    </a:gs>
                  </a:gsLst>
                  <a:lin ang="5400000" scaled="0"/>
                </a:gradFill>
                <a:cs typeface="+mn-ea"/>
                <a:sym typeface="+mn-lt"/>
              </a:endParaRPr>
            </a:p>
          </p:txBody>
        </p:sp>
        <p:sp>
          <p:nvSpPr>
            <p:cNvPr id="39" name="Freeform 302"/>
            <p:cNvSpPr>
              <a:spLocks noEditPoints="1"/>
            </p:cNvSpPr>
            <p:nvPr/>
          </p:nvSpPr>
          <p:spPr bwMode="auto">
            <a:xfrm>
              <a:off x="5084763" y="971550"/>
              <a:ext cx="139700" cy="139700"/>
            </a:xfrm>
            <a:custGeom>
              <a:avLst/>
              <a:gdLst>
                <a:gd name="T0" fmla="*/ 4 w 37"/>
                <a:gd name="T1" fmla="*/ 9 h 37"/>
                <a:gd name="T2" fmla="*/ 5 w 37"/>
                <a:gd name="T3" fmla="*/ 12 h 37"/>
                <a:gd name="T4" fmla="*/ 2 w 37"/>
                <a:gd name="T5" fmla="*/ 12 h 37"/>
                <a:gd name="T6" fmla="*/ 0 w 37"/>
                <a:gd name="T7" fmla="*/ 14 h 37"/>
                <a:gd name="T8" fmla="*/ 1 w 37"/>
                <a:gd name="T9" fmla="*/ 17 h 37"/>
                <a:gd name="T10" fmla="*/ 3 w 37"/>
                <a:gd name="T11" fmla="*/ 20 h 37"/>
                <a:gd name="T12" fmla="*/ 2 w 37"/>
                <a:gd name="T13" fmla="*/ 21 h 37"/>
                <a:gd name="T14" fmla="*/ 1 w 37"/>
                <a:gd name="T15" fmla="*/ 24 h 37"/>
                <a:gd name="T16" fmla="*/ 3 w 37"/>
                <a:gd name="T17" fmla="*/ 26 h 37"/>
                <a:gd name="T18" fmla="*/ 5 w 37"/>
                <a:gd name="T19" fmla="*/ 26 h 37"/>
                <a:gd name="T20" fmla="*/ 5 w 37"/>
                <a:gd name="T21" fmla="*/ 29 h 37"/>
                <a:gd name="T22" fmla="*/ 6 w 37"/>
                <a:gd name="T23" fmla="*/ 32 h 37"/>
                <a:gd name="T24" fmla="*/ 9 w 37"/>
                <a:gd name="T25" fmla="*/ 33 h 37"/>
                <a:gd name="T26" fmla="*/ 12 w 37"/>
                <a:gd name="T27" fmla="*/ 32 h 37"/>
                <a:gd name="T28" fmla="*/ 12 w 37"/>
                <a:gd name="T29" fmla="*/ 34 h 37"/>
                <a:gd name="T30" fmla="*/ 15 w 37"/>
                <a:gd name="T31" fmla="*/ 37 h 37"/>
                <a:gd name="T32" fmla="*/ 17 w 37"/>
                <a:gd name="T33" fmla="*/ 35 h 37"/>
                <a:gd name="T34" fmla="*/ 20 w 37"/>
                <a:gd name="T35" fmla="*/ 34 h 37"/>
                <a:gd name="T36" fmla="*/ 21 w 37"/>
                <a:gd name="T37" fmla="*/ 35 h 37"/>
                <a:gd name="T38" fmla="*/ 24 w 37"/>
                <a:gd name="T39" fmla="*/ 36 h 37"/>
                <a:gd name="T40" fmla="*/ 26 w 37"/>
                <a:gd name="T41" fmla="*/ 34 h 37"/>
                <a:gd name="T42" fmla="*/ 27 w 37"/>
                <a:gd name="T43" fmla="*/ 31 h 37"/>
                <a:gd name="T44" fmla="*/ 29 w 37"/>
                <a:gd name="T45" fmla="*/ 32 h 37"/>
                <a:gd name="T46" fmla="*/ 32 w 37"/>
                <a:gd name="T47" fmla="*/ 31 h 37"/>
                <a:gd name="T48" fmla="*/ 33 w 37"/>
                <a:gd name="T49" fmla="*/ 28 h 37"/>
                <a:gd name="T50" fmla="*/ 32 w 37"/>
                <a:gd name="T51" fmla="*/ 25 h 37"/>
                <a:gd name="T52" fmla="*/ 35 w 37"/>
                <a:gd name="T53" fmla="*/ 24 h 37"/>
                <a:gd name="T54" fmla="*/ 37 w 37"/>
                <a:gd name="T55" fmla="*/ 22 h 37"/>
                <a:gd name="T56" fmla="*/ 36 w 37"/>
                <a:gd name="T57" fmla="*/ 19 h 37"/>
                <a:gd name="T58" fmla="*/ 34 w 37"/>
                <a:gd name="T59" fmla="*/ 17 h 37"/>
                <a:gd name="T60" fmla="*/ 35 w 37"/>
                <a:gd name="T61" fmla="*/ 15 h 37"/>
                <a:gd name="T62" fmla="*/ 36 w 37"/>
                <a:gd name="T63" fmla="*/ 12 h 37"/>
                <a:gd name="T64" fmla="*/ 34 w 37"/>
                <a:gd name="T65" fmla="*/ 11 h 37"/>
                <a:gd name="T66" fmla="*/ 31 w 37"/>
                <a:gd name="T67" fmla="*/ 9 h 37"/>
                <a:gd name="T68" fmla="*/ 32 w 37"/>
                <a:gd name="T69" fmla="*/ 7 h 37"/>
                <a:gd name="T70" fmla="*/ 31 w 37"/>
                <a:gd name="T71" fmla="*/ 4 h 37"/>
                <a:gd name="T72" fmla="*/ 28 w 37"/>
                <a:gd name="T73" fmla="*/ 4 h 37"/>
                <a:gd name="T74" fmla="*/ 25 w 37"/>
                <a:gd name="T75" fmla="*/ 4 h 37"/>
                <a:gd name="T76" fmla="*/ 25 w 37"/>
                <a:gd name="T77" fmla="*/ 2 h 37"/>
                <a:gd name="T78" fmla="*/ 22 w 37"/>
                <a:gd name="T79" fmla="*/ 0 h 37"/>
                <a:gd name="T80" fmla="*/ 20 w 37"/>
                <a:gd name="T81" fmla="*/ 1 h 37"/>
                <a:gd name="T82" fmla="*/ 17 w 37"/>
                <a:gd name="T83" fmla="*/ 3 h 37"/>
                <a:gd name="T84" fmla="*/ 16 w 37"/>
                <a:gd name="T85" fmla="*/ 1 h 37"/>
                <a:gd name="T86" fmla="*/ 13 w 37"/>
                <a:gd name="T87" fmla="*/ 0 h 37"/>
                <a:gd name="T88" fmla="*/ 11 w 37"/>
                <a:gd name="T89" fmla="*/ 3 h 37"/>
                <a:gd name="T90" fmla="*/ 10 w 37"/>
                <a:gd name="T91" fmla="*/ 6 h 37"/>
                <a:gd name="T92" fmla="*/ 8 w 37"/>
                <a:gd name="T93" fmla="*/ 5 h 37"/>
                <a:gd name="T94" fmla="*/ 5 w 37"/>
                <a:gd name="T95" fmla="*/ 6 h 37"/>
                <a:gd name="T96" fmla="*/ 4 w 37"/>
                <a:gd name="T97" fmla="*/ 9 h 37"/>
                <a:gd name="T98" fmla="*/ 15 w 37"/>
                <a:gd name="T99" fmla="*/ 8 h 37"/>
                <a:gd name="T100" fmla="*/ 29 w 37"/>
                <a:gd name="T101" fmla="*/ 15 h 37"/>
                <a:gd name="T102" fmla="*/ 22 w 37"/>
                <a:gd name="T103" fmla="*/ 29 h 37"/>
                <a:gd name="T104" fmla="*/ 8 w 37"/>
                <a:gd name="T105" fmla="*/ 22 h 37"/>
                <a:gd name="T106" fmla="*/ 15 w 37"/>
                <a:gd name="T107" fmla="*/ 8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7" h="37">
                  <a:moveTo>
                    <a:pt x="4" y="9"/>
                  </a:moveTo>
                  <a:cubicBezTo>
                    <a:pt x="5" y="9"/>
                    <a:pt x="5" y="11"/>
                    <a:pt x="5" y="12"/>
                  </a:cubicBezTo>
                  <a:cubicBezTo>
                    <a:pt x="4" y="12"/>
                    <a:pt x="3" y="12"/>
                    <a:pt x="2" y="12"/>
                  </a:cubicBezTo>
                  <a:cubicBezTo>
                    <a:pt x="1" y="12"/>
                    <a:pt x="0" y="13"/>
                    <a:pt x="0" y="14"/>
                  </a:cubicBezTo>
                  <a:cubicBezTo>
                    <a:pt x="0" y="16"/>
                    <a:pt x="0" y="17"/>
                    <a:pt x="1" y="17"/>
                  </a:cubicBezTo>
                  <a:cubicBezTo>
                    <a:pt x="2" y="17"/>
                    <a:pt x="3" y="19"/>
                    <a:pt x="3" y="20"/>
                  </a:cubicBezTo>
                  <a:cubicBezTo>
                    <a:pt x="3" y="20"/>
                    <a:pt x="2" y="21"/>
                    <a:pt x="2" y="21"/>
                  </a:cubicBezTo>
                  <a:cubicBezTo>
                    <a:pt x="1" y="21"/>
                    <a:pt x="0" y="23"/>
                    <a:pt x="1" y="24"/>
                  </a:cubicBezTo>
                  <a:cubicBezTo>
                    <a:pt x="1" y="25"/>
                    <a:pt x="2" y="26"/>
                    <a:pt x="3" y="26"/>
                  </a:cubicBezTo>
                  <a:cubicBezTo>
                    <a:pt x="4" y="26"/>
                    <a:pt x="5" y="26"/>
                    <a:pt x="5" y="26"/>
                  </a:cubicBezTo>
                  <a:cubicBezTo>
                    <a:pt x="6" y="27"/>
                    <a:pt x="6" y="28"/>
                    <a:pt x="5" y="29"/>
                  </a:cubicBezTo>
                  <a:cubicBezTo>
                    <a:pt x="5" y="30"/>
                    <a:pt x="5" y="31"/>
                    <a:pt x="6" y="32"/>
                  </a:cubicBezTo>
                  <a:cubicBezTo>
                    <a:pt x="7" y="33"/>
                    <a:pt x="8" y="33"/>
                    <a:pt x="9" y="33"/>
                  </a:cubicBezTo>
                  <a:cubicBezTo>
                    <a:pt x="10" y="32"/>
                    <a:pt x="11" y="32"/>
                    <a:pt x="12" y="32"/>
                  </a:cubicBezTo>
                  <a:cubicBezTo>
                    <a:pt x="12" y="32"/>
                    <a:pt x="13" y="33"/>
                    <a:pt x="12" y="34"/>
                  </a:cubicBezTo>
                  <a:cubicBezTo>
                    <a:pt x="12" y="35"/>
                    <a:pt x="13" y="36"/>
                    <a:pt x="15" y="37"/>
                  </a:cubicBezTo>
                  <a:cubicBezTo>
                    <a:pt x="16" y="37"/>
                    <a:pt x="17" y="36"/>
                    <a:pt x="17" y="35"/>
                  </a:cubicBezTo>
                  <a:cubicBezTo>
                    <a:pt x="18" y="34"/>
                    <a:pt x="19" y="34"/>
                    <a:pt x="20" y="34"/>
                  </a:cubicBezTo>
                  <a:cubicBezTo>
                    <a:pt x="20" y="34"/>
                    <a:pt x="21" y="34"/>
                    <a:pt x="21" y="35"/>
                  </a:cubicBezTo>
                  <a:cubicBezTo>
                    <a:pt x="22" y="36"/>
                    <a:pt x="23" y="37"/>
                    <a:pt x="24" y="36"/>
                  </a:cubicBezTo>
                  <a:cubicBezTo>
                    <a:pt x="26" y="36"/>
                    <a:pt x="26" y="35"/>
                    <a:pt x="26" y="34"/>
                  </a:cubicBezTo>
                  <a:cubicBezTo>
                    <a:pt x="26" y="33"/>
                    <a:pt x="27" y="31"/>
                    <a:pt x="27" y="31"/>
                  </a:cubicBezTo>
                  <a:cubicBezTo>
                    <a:pt x="28" y="31"/>
                    <a:pt x="29" y="31"/>
                    <a:pt x="29" y="32"/>
                  </a:cubicBezTo>
                  <a:cubicBezTo>
                    <a:pt x="30" y="32"/>
                    <a:pt x="32" y="32"/>
                    <a:pt x="32" y="31"/>
                  </a:cubicBezTo>
                  <a:cubicBezTo>
                    <a:pt x="33" y="30"/>
                    <a:pt x="34" y="28"/>
                    <a:pt x="33" y="28"/>
                  </a:cubicBezTo>
                  <a:cubicBezTo>
                    <a:pt x="32" y="27"/>
                    <a:pt x="32" y="25"/>
                    <a:pt x="32" y="25"/>
                  </a:cubicBezTo>
                  <a:cubicBezTo>
                    <a:pt x="33" y="24"/>
                    <a:pt x="34" y="24"/>
                    <a:pt x="35" y="24"/>
                  </a:cubicBezTo>
                  <a:cubicBezTo>
                    <a:pt x="36" y="24"/>
                    <a:pt x="37" y="24"/>
                    <a:pt x="37" y="22"/>
                  </a:cubicBezTo>
                  <a:cubicBezTo>
                    <a:pt x="37" y="21"/>
                    <a:pt x="37" y="20"/>
                    <a:pt x="36" y="19"/>
                  </a:cubicBezTo>
                  <a:cubicBezTo>
                    <a:pt x="35" y="19"/>
                    <a:pt x="34" y="18"/>
                    <a:pt x="34" y="17"/>
                  </a:cubicBezTo>
                  <a:cubicBezTo>
                    <a:pt x="34" y="16"/>
                    <a:pt x="35" y="16"/>
                    <a:pt x="35" y="15"/>
                  </a:cubicBezTo>
                  <a:cubicBezTo>
                    <a:pt x="36" y="15"/>
                    <a:pt x="37" y="14"/>
                    <a:pt x="36" y="12"/>
                  </a:cubicBezTo>
                  <a:cubicBezTo>
                    <a:pt x="36" y="11"/>
                    <a:pt x="35" y="10"/>
                    <a:pt x="34" y="11"/>
                  </a:cubicBezTo>
                  <a:cubicBezTo>
                    <a:pt x="33" y="11"/>
                    <a:pt x="31" y="10"/>
                    <a:pt x="31" y="9"/>
                  </a:cubicBezTo>
                  <a:cubicBezTo>
                    <a:pt x="31" y="9"/>
                    <a:pt x="31" y="8"/>
                    <a:pt x="32" y="7"/>
                  </a:cubicBezTo>
                  <a:cubicBezTo>
                    <a:pt x="32" y="7"/>
                    <a:pt x="32" y="5"/>
                    <a:pt x="31" y="4"/>
                  </a:cubicBezTo>
                  <a:cubicBezTo>
                    <a:pt x="30" y="3"/>
                    <a:pt x="29" y="3"/>
                    <a:pt x="28" y="4"/>
                  </a:cubicBezTo>
                  <a:cubicBezTo>
                    <a:pt x="27" y="5"/>
                    <a:pt x="26" y="5"/>
                    <a:pt x="25" y="4"/>
                  </a:cubicBezTo>
                  <a:cubicBezTo>
                    <a:pt x="25" y="4"/>
                    <a:pt x="24" y="3"/>
                    <a:pt x="25" y="2"/>
                  </a:cubicBezTo>
                  <a:cubicBezTo>
                    <a:pt x="25" y="1"/>
                    <a:pt x="24" y="0"/>
                    <a:pt x="22" y="0"/>
                  </a:cubicBezTo>
                  <a:cubicBezTo>
                    <a:pt x="21" y="0"/>
                    <a:pt x="20" y="0"/>
                    <a:pt x="20" y="1"/>
                  </a:cubicBezTo>
                  <a:cubicBezTo>
                    <a:pt x="19" y="2"/>
                    <a:pt x="18" y="3"/>
                    <a:pt x="17" y="3"/>
                  </a:cubicBezTo>
                  <a:cubicBezTo>
                    <a:pt x="17" y="3"/>
                    <a:pt x="16" y="2"/>
                    <a:pt x="16" y="1"/>
                  </a:cubicBezTo>
                  <a:cubicBezTo>
                    <a:pt x="15" y="0"/>
                    <a:pt x="14" y="0"/>
                    <a:pt x="13" y="0"/>
                  </a:cubicBezTo>
                  <a:cubicBezTo>
                    <a:pt x="11" y="1"/>
                    <a:pt x="11" y="2"/>
                    <a:pt x="11" y="3"/>
                  </a:cubicBezTo>
                  <a:cubicBezTo>
                    <a:pt x="11" y="4"/>
                    <a:pt x="10" y="5"/>
                    <a:pt x="10" y="6"/>
                  </a:cubicBezTo>
                  <a:cubicBezTo>
                    <a:pt x="9" y="6"/>
                    <a:pt x="8" y="6"/>
                    <a:pt x="8" y="5"/>
                  </a:cubicBezTo>
                  <a:cubicBezTo>
                    <a:pt x="7" y="4"/>
                    <a:pt x="5" y="5"/>
                    <a:pt x="5" y="6"/>
                  </a:cubicBezTo>
                  <a:cubicBezTo>
                    <a:pt x="4" y="7"/>
                    <a:pt x="3" y="8"/>
                    <a:pt x="4" y="9"/>
                  </a:cubicBezTo>
                  <a:close/>
                  <a:moveTo>
                    <a:pt x="15" y="8"/>
                  </a:moveTo>
                  <a:cubicBezTo>
                    <a:pt x="21" y="6"/>
                    <a:pt x="27" y="9"/>
                    <a:pt x="29" y="15"/>
                  </a:cubicBezTo>
                  <a:cubicBezTo>
                    <a:pt x="31" y="21"/>
                    <a:pt x="27" y="27"/>
                    <a:pt x="22" y="29"/>
                  </a:cubicBezTo>
                  <a:cubicBezTo>
                    <a:pt x="16" y="30"/>
                    <a:pt x="10" y="27"/>
                    <a:pt x="8" y="22"/>
                  </a:cubicBezTo>
                  <a:cubicBezTo>
                    <a:pt x="6" y="16"/>
                    <a:pt x="10" y="10"/>
                    <a:pt x="15" y="8"/>
                  </a:cubicBezTo>
                  <a:close/>
                </a:path>
              </a:pathLst>
            </a:custGeom>
            <a:solidFill>
              <a:srgbClr val="222332"/>
            </a:solidFill>
            <a:ln w="9525">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1435" tIns="25718" rIns="51435" bIns="25718" numCol="1" spcCol="0" rtlCol="0" fromWordArt="0" anchor="ctr" anchorCtr="0" forceAA="0" compatLnSpc="1">
              <a:noAutofit/>
            </a:bodyPr>
            <a:lstStyle/>
            <a:p>
              <a:pPr algn="ctr">
                <a:lnSpc>
                  <a:spcPct val="120000"/>
                </a:lnSpc>
              </a:pPr>
              <a:endParaRPr lang="zh-CN" altLang="en-US" sz="1015" dirty="0">
                <a:gradFill>
                  <a:gsLst>
                    <a:gs pos="47700">
                      <a:srgbClr val="F4DEBE"/>
                    </a:gs>
                    <a:gs pos="0">
                      <a:srgbClr val="D9A96A"/>
                    </a:gs>
                    <a:gs pos="100000">
                      <a:srgbClr val="F5E3C9"/>
                    </a:gs>
                  </a:gsLst>
                  <a:lin ang="5400000" scaled="0"/>
                </a:gradFill>
                <a:cs typeface="+mn-ea"/>
                <a:sym typeface="+mn-lt"/>
              </a:endParaRPr>
            </a:p>
          </p:txBody>
        </p:sp>
        <p:sp>
          <p:nvSpPr>
            <p:cNvPr id="40" name="Freeform 303"/>
            <p:cNvSpPr>
              <a:spLocks noEditPoints="1"/>
            </p:cNvSpPr>
            <p:nvPr/>
          </p:nvSpPr>
          <p:spPr bwMode="auto">
            <a:xfrm>
              <a:off x="5084763" y="1111250"/>
              <a:ext cx="109538" cy="104775"/>
            </a:xfrm>
            <a:custGeom>
              <a:avLst/>
              <a:gdLst>
                <a:gd name="T0" fmla="*/ 3 w 29"/>
                <a:gd name="T1" fmla="*/ 7 h 28"/>
                <a:gd name="T2" fmla="*/ 4 w 29"/>
                <a:gd name="T3" fmla="*/ 9 h 28"/>
                <a:gd name="T4" fmla="*/ 2 w 29"/>
                <a:gd name="T5" fmla="*/ 9 h 28"/>
                <a:gd name="T6" fmla="*/ 0 w 29"/>
                <a:gd name="T7" fmla="*/ 11 h 28"/>
                <a:gd name="T8" fmla="*/ 1 w 29"/>
                <a:gd name="T9" fmla="*/ 13 h 28"/>
                <a:gd name="T10" fmla="*/ 3 w 29"/>
                <a:gd name="T11" fmla="*/ 15 h 28"/>
                <a:gd name="T12" fmla="*/ 1 w 29"/>
                <a:gd name="T13" fmla="*/ 16 h 28"/>
                <a:gd name="T14" fmla="*/ 1 w 29"/>
                <a:gd name="T15" fmla="*/ 19 h 28"/>
                <a:gd name="T16" fmla="*/ 3 w 29"/>
                <a:gd name="T17" fmla="*/ 20 h 28"/>
                <a:gd name="T18" fmla="*/ 4 w 29"/>
                <a:gd name="T19" fmla="*/ 20 h 28"/>
                <a:gd name="T20" fmla="*/ 4 w 29"/>
                <a:gd name="T21" fmla="*/ 23 h 28"/>
                <a:gd name="T22" fmla="*/ 5 w 29"/>
                <a:gd name="T23" fmla="*/ 25 h 28"/>
                <a:gd name="T24" fmla="*/ 7 w 29"/>
                <a:gd name="T25" fmla="*/ 25 h 28"/>
                <a:gd name="T26" fmla="*/ 9 w 29"/>
                <a:gd name="T27" fmla="*/ 25 h 28"/>
                <a:gd name="T28" fmla="*/ 10 w 29"/>
                <a:gd name="T29" fmla="*/ 27 h 28"/>
                <a:gd name="T30" fmla="*/ 11 w 29"/>
                <a:gd name="T31" fmla="*/ 28 h 28"/>
                <a:gd name="T32" fmla="*/ 13 w 29"/>
                <a:gd name="T33" fmla="*/ 27 h 28"/>
                <a:gd name="T34" fmla="*/ 15 w 29"/>
                <a:gd name="T35" fmla="*/ 26 h 28"/>
                <a:gd name="T36" fmla="*/ 17 w 29"/>
                <a:gd name="T37" fmla="*/ 27 h 28"/>
                <a:gd name="T38" fmla="*/ 19 w 29"/>
                <a:gd name="T39" fmla="*/ 28 h 28"/>
                <a:gd name="T40" fmla="*/ 20 w 29"/>
                <a:gd name="T41" fmla="*/ 26 h 28"/>
                <a:gd name="T42" fmla="*/ 21 w 29"/>
                <a:gd name="T43" fmla="*/ 24 h 28"/>
                <a:gd name="T44" fmla="*/ 23 w 29"/>
                <a:gd name="T45" fmla="*/ 24 h 28"/>
                <a:gd name="T46" fmla="*/ 25 w 29"/>
                <a:gd name="T47" fmla="*/ 24 h 28"/>
                <a:gd name="T48" fmla="*/ 25 w 29"/>
                <a:gd name="T49" fmla="*/ 21 h 28"/>
                <a:gd name="T50" fmla="*/ 25 w 29"/>
                <a:gd name="T51" fmla="*/ 19 h 28"/>
                <a:gd name="T52" fmla="*/ 27 w 29"/>
                <a:gd name="T53" fmla="*/ 19 h 28"/>
                <a:gd name="T54" fmla="*/ 29 w 29"/>
                <a:gd name="T55" fmla="*/ 17 h 28"/>
                <a:gd name="T56" fmla="*/ 28 w 29"/>
                <a:gd name="T57" fmla="*/ 15 h 28"/>
                <a:gd name="T58" fmla="*/ 26 w 29"/>
                <a:gd name="T59" fmla="*/ 13 h 28"/>
                <a:gd name="T60" fmla="*/ 27 w 29"/>
                <a:gd name="T61" fmla="*/ 12 h 28"/>
                <a:gd name="T62" fmla="*/ 28 w 29"/>
                <a:gd name="T63" fmla="*/ 10 h 28"/>
                <a:gd name="T64" fmla="*/ 26 w 29"/>
                <a:gd name="T65" fmla="*/ 8 h 28"/>
                <a:gd name="T66" fmla="*/ 24 w 29"/>
                <a:gd name="T67" fmla="*/ 7 h 28"/>
                <a:gd name="T68" fmla="*/ 25 w 29"/>
                <a:gd name="T69" fmla="*/ 6 h 28"/>
                <a:gd name="T70" fmla="*/ 24 w 29"/>
                <a:gd name="T71" fmla="*/ 3 h 28"/>
                <a:gd name="T72" fmla="*/ 22 w 29"/>
                <a:gd name="T73" fmla="*/ 3 h 28"/>
                <a:gd name="T74" fmla="*/ 19 w 29"/>
                <a:gd name="T75" fmla="*/ 3 h 28"/>
                <a:gd name="T76" fmla="*/ 19 w 29"/>
                <a:gd name="T77" fmla="*/ 2 h 28"/>
                <a:gd name="T78" fmla="*/ 17 w 29"/>
                <a:gd name="T79" fmla="*/ 0 h 28"/>
                <a:gd name="T80" fmla="*/ 15 w 29"/>
                <a:gd name="T81" fmla="*/ 1 h 28"/>
                <a:gd name="T82" fmla="*/ 13 w 29"/>
                <a:gd name="T83" fmla="*/ 2 h 28"/>
                <a:gd name="T84" fmla="*/ 12 w 29"/>
                <a:gd name="T85" fmla="*/ 1 h 28"/>
                <a:gd name="T86" fmla="*/ 10 w 29"/>
                <a:gd name="T87" fmla="*/ 0 h 28"/>
                <a:gd name="T88" fmla="*/ 9 w 29"/>
                <a:gd name="T89" fmla="*/ 2 h 28"/>
                <a:gd name="T90" fmla="*/ 8 w 29"/>
                <a:gd name="T91" fmla="*/ 4 h 28"/>
                <a:gd name="T92" fmla="*/ 6 w 29"/>
                <a:gd name="T93" fmla="*/ 4 h 28"/>
                <a:gd name="T94" fmla="*/ 4 w 29"/>
                <a:gd name="T95" fmla="*/ 4 h 28"/>
                <a:gd name="T96" fmla="*/ 3 w 29"/>
                <a:gd name="T97" fmla="*/ 7 h 28"/>
                <a:gd name="T98" fmla="*/ 12 w 29"/>
                <a:gd name="T99" fmla="*/ 6 h 28"/>
                <a:gd name="T100" fmla="*/ 22 w 29"/>
                <a:gd name="T101" fmla="*/ 12 h 28"/>
                <a:gd name="T102" fmla="*/ 17 w 29"/>
                <a:gd name="T103" fmla="*/ 22 h 28"/>
                <a:gd name="T104" fmla="*/ 6 w 29"/>
                <a:gd name="T105" fmla="*/ 17 h 28"/>
                <a:gd name="T106" fmla="*/ 12 w 29"/>
                <a:gd name="T107" fmla="*/ 6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9" h="28">
                  <a:moveTo>
                    <a:pt x="3" y="7"/>
                  </a:moveTo>
                  <a:cubicBezTo>
                    <a:pt x="4" y="7"/>
                    <a:pt x="4" y="9"/>
                    <a:pt x="4" y="9"/>
                  </a:cubicBezTo>
                  <a:cubicBezTo>
                    <a:pt x="4" y="9"/>
                    <a:pt x="3" y="10"/>
                    <a:pt x="2" y="9"/>
                  </a:cubicBezTo>
                  <a:cubicBezTo>
                    <a:pt x="1" y="9"/>
                    <a:pt x="0" y="10"/>
                    <a:pt x="0" y="11"/>
                  </a:cubicBezTo>
                  <a:cubicBezTo>
                    <a:pt x="0" y="12"/>
                    <a:pt x="0" y="13"/>
                    <a:pt x="1" y="13"/>
                  </a:cubicBezTo>
                  <a:cubicBezTo>
                    <a:pt x="2" y="13"/>
                    <a:pt x="3" y="15"/>
                    <a:pt x="3" y="15"/>
                  </a:cubicBezTo>
                  <a:cubicBezTo>
                    <a:pt x="3" y="16"/>
                    <a:pt x="2" y="16"/>
                    <a:pt x="1" y="16"/>
                  </a:cubicBezTo>
                  <a:cubicBezTo>
                    <a:pt x="1" y="17"/>
                    <a:pt x="0" y="18"/>
                    <a:pt x="1" y="19"/>
                  </a:cubicBezTo>
                  <a:cubicBezTo>
                    <a:pt x="1" y="20"/>
                    <a:pt x="2" y="20"/>
                    <a:pt x="3" y="20"/>
                  </a:cubicBezTo>
                  <a:cubicBezTo>
                    <a:pt x="3" y="20"/>
                    <a:pt x="4" y="20"/>
                    <a:pt x="4" y="20"/>
                  </a:cubicBezTo>
                  <a:cubicBezTo>
                    <a:pt x="4" y="21"/>
                    <a:pt x="5" y="22"/>
                    <a:pt x="4" y="23"/>
                  </a:cubicBezTo>
                  <a:cubicBezTo>
                    <a:pt x="4" y="23"/>
                    <a:pt x="4" y="24"/>
                    <a:pt x="5" y="25"/>
                  </a:cubicBezTo>
                  <a:cubicBezTo>
                    <a:pt x="5" y="26"/>
                    <a:pt x="7" y="26"/>
                    <a:pt x="7" y="25"/>
                  </a:cubicBezTo>
                  <a:cubicBezTo>
                    <a:pt x="8" y="25"/>
                    <a:pt x="9" y="25"/>
                    <a:pt x="9" y="25"/>
                  </a:cubicBezTo>
                  <a:cubicBezTo>
                    <a:pt x="10" y="25"/>
                    <a:pt x="10" y="26"/>
                    <a:pt x="10" y="27"/>
                  </a:cubicBezTo>
                  <a:cubicBezTo>
                    <a:pt x="10" y="27"/>
                    <a:pt x="10" y="28"/>
                    <a:pt x="11" y="28"/>
                  </a:cubicBezTo>
                  <a:cubicBezTo>
                    <a:pt x="12" y="28"/>
                    <a:pt x="13" y="28"/>
                    <a:pt x="13" y="27"/>
                  </a:cubicBezTo>
                  <a:cubicBezTo>
                    <a:pt x="14" y="27"/>
                    <a:pt x="15" y="26"/>
                    <a:pt x="15" y="26"/>
                  </a:cubicBezTo>
                  <a:cubicBezTo>
                    <a:pt x="16" y="26"/>
                    <a:pt x="16" y="26"/>
                    <a:pt x="17" y="27"/>
                  </a:cubicBezTo>
                  <a:cubicBezTo>
                    <a:pt x="17" y="28"/>
                    <a:pt x="18" y="28"/>
                    <a:pt x="19" y="28"/>
                  </a:cubicBezTo>
                  <a:cubicBezTo>
                    <a:pt x="20" y="28"/>
                    <a:pt x="20" y="27"/>
                    <a:pt x="20" y="26"/>
                  </a:cubicBezTo>
                  <a:cubicBezTo>
                    <a:pt x="20" y="25"/>
                    <a:pt x="21" y="24"/>
                    <a:pt x="21" y="24"/>
                  </a:cubicBezTo>
                  <a:cubicBezTo>
                    <a:pt x="21" y="24"/>
                    <a:pt x="22" y="24"/>
                    <a:pt x="23" y="24"/>
                  </a:cubicBezTo>
                  <a:cubicBezTo>
                    <a:pt x="23" y="25"/>
                    <a:pt x="24" y="25"/>
                    <a:pt x="25" y="24"/>
                  </a:cubicBezTo>
                  <a:cubicBezTo>
                    <a:pt x="26" y="23"/>
                    <a:pt x="26" y="22"/>
                    <a:pt x="25" y="21"/>
                  </a:cubicBezTo>
                  <a:cubicBezTo>
                    <a:pt x="25" y="21"/>
                    <a:pt x="25" y="20"/>
                    <a:pt x="25" y="19"/>
                  </a:cubicBezTo>
                  <a:cubicBezTo>
                    <a:pt x="25" y="19"/>
                    <a:pt x="26" y="19"/>
                    <a:pt x="27" y="19"/>
                  </a:cubicBezTo>
                  <a:cubicBezTo>
                    <a:pt x="28" y="19"/>
                    <a:pt x="28" y="18"/>
                    <a:pt x="29" y="17"/>
                  </a:cubicBezTo>
                  <a:cubicBezTo>
                    <a:pt x="29" y="16"/>
                    <a:pt x="28" y="15"/>
                    <a:pt x="28" y="15"/>
                  </a:cubicBezTo>
                  <a:cubicBezTo>
                    <a:pt x="27" y="15"/>
                    <a:pt x="26" y="14"/>
                    <a:pt x="26" y="13"/>
                  </a:cubicBezTo>
                  <a:cubicBezTo>
                    <a:pt x="26" y="13"/>
                    <a:pt x="27" y="12"/>
                    <a:pt x="27" y="12"/>
                  </a:cubicBezTo>
                  <a:cubicBezTo>
                    <a:pt x="28" y="12"/>
                    <a:pt x="28" y="11"/>
                    <a:pt x="28" y="10"/>
                  </a:cubicBezTo>
                  <a:cubicBezTo>
                    <a:pt x="28" y="9"/>
                    <a:pt x="27" y="8"/>
                    <a:pt x="26" y="8"/>
                  </a:cubicBezTo>
                  <a:cubicBezTo>
                    <a:pt x="26" y="9"/>
                    <a:pt x="24" y="8"/>
                    <a:pt x="24" y="7"/>
                  </a:cubicBezTo>
                  <a:cubicBezTo>
                    <a:pt x="24" y="7"/>
                    <a:pt x="24" y="6"/>
                    <a:pt x="25" y="6"/>
                  </a:cubicBezTo>
                  <a:cubicBezTo>
                    <a:pt x="25" y="5"/>
                    <a:pt x="25" y="4"/>
                    <a:pt x="24" y="3"/>
                  </a:cubicBezTo>
                  <a:cubicBezTo>
                    <a:pt x="23" y="3"/>
                    <a:pt x="22" y="3"/>
                    <a:pt x="22" y="3"/>
                  </a:cubicBezTo>
                  <a:cubicBezTo>
                    <a:pt x="21" y="4"/>
                    <a:pt x="20" y="4"/>
                    <a:pt x="19" y="3"/>
                  </a:cubicBezTo>
                  <a:cubicBezTo>
                    <a:pt x="19" y="3"/>
                    <a:pt x="19" y="2"/>
                    <a:pt x="19" y="2"/>
                  </a:cubicBezTo>
                  <a:cubicBezTo>
                    <a:pt x="19" y="1"/>
                    <a:pt x="18" y="0"/>
                    <a:pt x="17" y="0"/>
                  </a:cubicBezTo>
                  <a:cubicBezTo>
                    <a:pt x="16" y="0"/>
                    <a:pt x="15" y="0"/>
                    <a:pt x="15" y="1"/>
                  </a:cubicBezTo>
                  <a:cubicBezTo>
                    <a:pt x="15" y="2"/>
                    <a:pt x="14" y="2"/>
                    <a:pt x="13" y="2"/>
                  </a:cubicBezTo>
                  <a:cubicBezTo>
                    <a:pt x="13" y="2"/>
                    <a:pt x="12" y="2"/>
                    <a:pt x="12" y="1"/>
                  </a:cubicBezTo>
                  <a:cubicBezTo>
                    <a:pt x="12" y="0"/>
                    <a:pt x="11" y="0"/>
                    <a:pt x="10" y="0"/>
                  </a:cubicBezTo>
                  <a:cubicBezTo>
                    <a:pt x="9" y="1"/>
                    <a:pt x="8" y="2"/>
                    <a:pt x="9" y="2"/>
                  </a:cubicBezTo>
                  <a:cubicBezTo>
                    <a:pt x="9" y="3"/>
                    <a:pt x="8" y="4"/>
                    <a:pt x="8" y="4"/>
                  </a:cubicBezTo>
                  <a:cubicBezTo>
                    <a:pt x="7" y="5"/>
                    <a:pt x="7" y="4"/>
                    <a:pt x="6" y="4"/>
                  </a:cubicBezTo>
                  <a:cubicBezTo>
                    <a:pt x="5" y="3"/>
                    <a:pt x="4" y="4"/>
                    <a:pt x="4" y="4"/>
                  </a:cubicBezTo>
                  <a:cubicBezTo>
                    <a:pt x="3" y="5"/>
                    <a:pt x="3" y="6"/>
                    <a:pt x="3" y="7"/>
                  </a:cubicBezTo>
                  <a:close/>
                  <a:moveTo>
                    <a:pt x="12" y="6"/>
                  </a:moveTo>
                  <a:cubicBezTo>
                    <a:pt x="16" y="5"/>
                    <a:pt x="21" y="7"/>
                    <a:pt x="22" y="12"/>
                  </a:cubicBezTo>
                  <a:cubicBezTo>
                    <a:pt x="24" y="16"/>
                    <a:pt x="21" y="21"/>
                    <a:pt x="17" y="22"/>
                  </a:cubicBezTo>
                  <a:cubicBezTo>
                    <a:pt x="13" y="23"/>
                    <a:pt x="8" y="21"/>
                    <a:pt x="6" y="17"/>
                  </a:cubicBezTo>
                  <a:cubicBezTo>
                    <a:pt x="5" y="12"/>
                    <a:pt x="7" y="8"/>
                    <a:pt x="12" y="6"/>
                  </a:cubicBezTo>
                  <a:close/>
                </a:path>
              </a:pathLst>
            </a:custGeom>
            <a:solidFill>
              <a:srgbClr val="222332"/>
            </a:solidFill>
            <a:ln w="9525">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1435" tIns="25718" rIns="51435" bIns="25718" numCol="1" spcCol="0" rtlCol="0" fromWordArt="0" anchor="ctr" anchorCtr="0" forceAA="0" compatLnSpc="1">
              <a:noAutofit/>
            </a:bodyPr>
            <a:lstStyle/>
            <a:p>
              <a:pPr algn="ctr">
                <a:lnSpc>
                  <a:spcPct val="120000"/>
                </a:lnSpc>
              </a:pPr>
              <a:endParaRPr lang="zh-CN" altLang="en-US" sz="1015" dirty="0">
                <a:gradFill>
                  <a:gsLst>
                    <a:gs pos="47700">
                      <a:srgbClr val="F4DEBE"/>
                    </a:gs>
                    <a:gs pos="0">
                      <a:srgbClr val="D9A96A"/>
                    </a:gs>
                    <a:gs pos="100000">
                      <a:srgbClr val="F5E3C9"/>
                    </a:gs>
                  </a:gsLst>
                  <a:lin ang="5400000" scaled="0"/>
                </a:gradFill>
                <a:cs typeface="+mn-ea"/>
                <a:sym typeface="+mn-lt"/>
              </a:endParaRPr>
            </a:p>
          </p:txBody>
        </p:sp>
      </p:grpSp>
      <p:grpSp>
        <p:nvGrpSpPr>
          <p:cNvPr id="41" name="组合 40"/>
          <p:cNvGrpSpPr>
            <a:grpSpLocks noChangeAspect="1"/>
          </p:cNvGrpSpPr>
          <p:nvPr/>
        </p:nvGrpSpPr>
        <p:grpSpPr>
          <a:xfrm>
            <a:off x="4330526" y="2574238"/>
            <a:ext cx="420921" cy="322613"/>
            <a:chOff x="5611813" y="1835150"/>
            <a:chExt cx="285750" cy="219076"/>
          </a:xfrm>
          <a:gradFill>
            <a:gsLst>
              <a:gs pos="47700">
                <a:schemeClr val="accent2"/>
              </a:gs>
              <a:gs pos="0">
                <a:schemeClr val="accent1"/>
              </a:gs>
              <a:gs pos="100000">
                <a:schemeClr val="accent3"/>
              </a:gs>
            </a:gsLst>
            <a:lin ang="5400000" scaled="0"/>
          </a:gradFill>
        </p:grpSpPr>
        <p:sp>
          <p:nvSpPr>
            <p:cNvPr id="42" name="Freeform 57"/>
            <p:cNvSpPr/>
            <p:nvPr/>
          </p:nvSpPr>
          <p:spPr bwMode="auto">
            <a:xfrm>
              <a:off x="5611813" y="2046288"/>
              <a:ext cx="285750" cy="7938"/>
            </a:xfrm>
            <a:custGeom>
              <a:avLst/>
              <a:gdLst>
                <a:gd name="T0" fmla="*/ 2 w 76"/>
                <a:gd name="T1" fmla="*/ 2 h 2"/>
                <a:gd name="T2" fmla="*/ 0 w 76"/>
                <a:gd name="T3" fmla="*/ 1 h 2"/>
                <a:gd name="T4" fmla="*/ 2 w 76"/>
                <a:gd name="T5" fmla="*/ 0 h 2"/>
                <a:gd name="T6" fmla="*/ 75 w 76"/>
                <a:gd name="T7" fmla="*/ 0 h 2"/>
                <a:gd name="T8" fmla="*/ 76 w 76"/>
                <a:gd name="T9" fmla="*/ 1 h 2"/>
                <a:gd name="T10" fmla="*/ 75 w 76"/>
                <a:gd name="T11" fmla="*/ 2 h 2"/>
                <a:gd name="T12" fmla="*/ 2 w 76"/>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76" h="2">
                  <a:moveTo>
                    <a:pt x="2" y="2"/>
                  </a:moveTo>
                  <a:cubicBezTo>
                    <a:pt x="1" y="2"/>
                    <a:pt x="0" y="2"/>
                    <a:pt x="0" y="1"/>
                  </a:cubicBezTo>
                  <a:cubicBezTo>
                    <a:pt x="0" y="0"/>
                    <a:pt x="1" y="0"/>
                    <a:pt x="2" y="0"/>
                  </a:cubicBezTo>
                  <a:cubicBezTo>
                    <a:pt x="75" y="0"/>
                    <a:pt x="75" y="0"/>
                    <a:pt x="75" y="0"/>
                  </a:cubicBezTo>
                  <a:cubicBezTo>
                    <a:pt x="75" y="0"/>
                    <a:pt x="76" y="0"/>
                    <a:pt x="76" y="1"/>
                  </a:cubicBezTo>
                  <a:cubicBezTo>
                    <a:pt x="76" y="2"/>
                    <a:pt x="75" y="2"/>
                    <a:pt x="75" y="2"/>
                  </a:cubicBezTo>
                  <a:lnTo>
                    <a:pt x="2" y="2"/>
                  </a:lnTo>
                  <a:close/>
                </a:path>
              </a:pathLst>
            </a:custGeom>
            <a:solidFill>
              <a:srgbClr val="222332"/>
            </a:solidFill>
            <a:ln w="9525">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1435" tIns="25718" rIns="51435" bIns="25718" numCol="1" spcCol="0" rtlCol="0" fromWordArt="0" anchor="ctr" anchorCtr="0" forceAA="0" compatLnSpc="1">
              <a:noAutofit/>
            </a:bodyPr>
            <a:lstStyle/>
            <a:p>
              <a:pPr algn="ctr">
                <a:lnSpc>
                  <a:spcPct val="120000"/>
                </a:lnSpc>
              </a:pPr>
              <a:endParaRPr lang="zh-CN" altLang="en-US" sz="1015" dirty="0">
                <a:gradFill>
                  <a:gsLst>
                    <a:gs pos="47700">
                      <a:srgbClr val="F4DEBE"/>
                    </a:gs>
                    <a:gs pos="0">
                      <a:srgbClr val="D9A96A"/>
                    </a:gs>
                    <a:gs pos="100000">
                      <a:srgbClr val="F5E3C9"/>
                    </a:gs>
                  </a:gsLst>
                  <a:lin ang="5400000" scaled="0"/>
                </a:gradFill>
                <a:cs typeface="+mn-ea"/>
                <a:sym typeface="+mn-lt"/>
              </a:endParaRPr>
            </a:p>
          </p:txBody>
        </p:sp>
        <p:sp>
          <p:nvSpPr>
            <p:cNvPr id="43" name="Rectangle 58"/>
            <p:cNvSpPr>
              <a:spLocks noChangeArrowheads="1"/>
            </p:cNvSpPr>
            <p:nvPr/>
          </p:nvSpPr>
          <p:spPr bwMode="auto">
            <a:xfrm>
              <a:off x="5648326" y="1884363"/>
              <a:ext cx="41275" cy="139700"/>
            </a:xfrm>
            <a:prstGeom prst="rect">
              <a:avLst/>
            </a:prstGeom>
            <a:solidFill>
              <a:srgbClr val="222332"/>
            </a:solidFill>
            <a:ln w="9525">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1435" tIns="25718" rIns="51435" bIns="25718" numCol="1" spcCol="0" rtlCol="0" fromWordArt="0" anchor="ctr" anchorCtr="0" forceAA="0" compatLnSpc="1">
              <a:noAutofit/>
            </a:bodyPr>
            <a:lstStyle/>
            <a:p>
              <a:pPr algn="ctr">
                <a:lnSpc>
                  <a:spcPct val="120000"/>
                </a:lnSpc>
              </a:pPr>
              <a:endParaRPr lang="zh-CN" altLang="en-US" sz="1015" dirty="0">
                <a:gradFill>
                  <a:gsLst>
                    <a:gs pos="47700">
                      <a:srgbClr val="F4DEBE"/>
                    </a:gs>
                    <a:gs pos="0">
                      <a:srgbClr val="D9A96A"/>
                    </a:gs>
                    <a:gs pos="100000">
                      <a:srgbClr val="F5E3C9"/>
                    </a:gs>
                  </a:gsLst>
                  <a:lin ang="5400000" scaled="0"/>
                </a:gradFill>
                <a:cs typeface="+mn-ea"/>
                <a:sym typeface="+mn-lt"/>
              </a:endParaRPr>
            </a:p>
          </p:txBody>
        </p:sp>
        <p:sp>
          <p:nvSpPr>
            <p:cNvPr id="44" name="Rectangle 59"/>
            <p:cNvSpPr>
              <a:spLocks noChangeArrowheads="1"/>
            </p:cNvSpPr>
            <p:nvPr/>
          </p:nvSpPr>
          <p:spPr bwMode="auto">
            <a:xfrm>
              <a:off x="5708651" y="1835150"/>
              <a:ext cx="41275" cy="188913"/>
            </a:xfrm>
            <a:prstGeom prst="rect">
              <a:avLst/>
            </a:prstGeom>
            <a:solidFill>
              <a:srgbClr val="222332"/>
            </a:solidFill>
            <a:ln w="9525">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1435" tIns="25718" rIns="51435" bIns="25718" numCol="1" spcCol="0" rtlCol="0" fromWordArt="0" anchor="ctr" anchorCtr="0" forceAA="0" compatLnSpc="1">
              <a:noAutofit/>
            </a:bodyPr>
            <a:lstStyle/>
            <a:p>
              <a:pPr algn="ctr">
                <a:lnSpc>
                  <a:spcPct val="120000"/>
                </a:lnSpc>
              </a:pPr>
              <a:endParaRPr lang="zh-CN" altLang="en-US" sz="1015" dirty="0">
                <a:gradFill>
                  <a:gsLst>
                    <a:gs pos="47700">
                      <a:srgbClr val="F4DEBE"/>
                    </a:gs>
                    <a:gs pos="0">
                      <a:srgbClr val="D9A96A"/>
                    </a:gs>
                    <a:gs pos="100000">
                      <a:srgbClr val="F5E3C9"/>
                    </a:gs>
                  </a:gsLst>
                  <a:lin ang="5400000" scaled="0"/>
                </a:gradFill>
                <a:cs typeface="+mn-ea"/>
                <a:sym typeface="+mn-lt"/>
              </a:endParaRPr>
            </a:p>
          </p:txBody>
        </p:sp>
        <p:sp>
          <p:nvSpPr>
            <p:cNvPr id="45" name="Rectangle 60"/>
            <p:cNvSpPr>
              <a:spLocks noChangeArrowheads="1"/>
            </p:cNvSpPr>
            <p:nvPr/>
          </p:nvSpPr>
          <p:spPr bwMode="auto">
            <a:xfrm>
              <a:off x="5765801" y="1895475"/>
              <a:ext cx="41275" cy="128588"/>
            </a:xfrm>
            <a:prstGeom prst="rect">
              <a:avLst/>
            </a:prstGeom>
            <a:solidFill>
              <a:srgbClr val="222332"/>
            </a:solidFill>
            <a:ln w="9525">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1435" tIns="25718" rIns="51435" bIns="25718" numCol="1" spcCol="0" rtlCol="0" fromWordArt="0" anchor="ctr" anchorCtr="0" forceAA="0" compatLnSpc="1">
              <a:noAutofit/>
            </a:bodyPr>
            <a:lstStyle/>
            <a:p>
              <a:pPr algn="ctr">
                <a:lnSpc>
                  <a:spcPct val="120000"/>
                </a:lnSpc>
              </a:pPr>
              <a:endParaRPr lang="zh-CN" altLang="en-US" sz="1015" dirty="0">
                <a:gradFill>
                  <a:gsLst>
                    <a:gs pos="47700">
                      <a:srgbClr val="F4DEBE"/>
                    </a:gs>
                    <a:gs pos="0">
                      <a:srgbClr val="D9A96A"/>
                    </a:gs>
                    <a:gs pos="100000">
                      <a:srgbClr val="F5E3C9"/>
                    </a:gs>
                  </a:gsLst>
                  <a:lin ang="5400000" scaled="0"/>
                </a:gradFill>
                <a:cs typeface="+mn-ea"/>
                <a:sym typeface="+mn-lt"/>
              </a:endParaRPr>
            </a:p>
          </p:txBody>
        </p:sp>
        <p:sp>
          <p:nvSpPr>
            <p:cNvPr id="46" name="Rectangle 61"/>
            <p:cNvSpPr>
              <a:spLocks noChangeArrowheads="1"/>
            </p:cNvSpPr>
            <p:nvPr/>
          </p:nvSpPr>
          <p:spPr bwMode="auto">
            <a:xfrm>
              <a:off x="5829301" y="1936750"/>
              <a:ext cx="41275" cy="87313"/>
            </a:xfrm>
            <a:prstGeom prst="rect">
              <a:avLst/>
            </a:prstGeom>
            <a:solidFill>
              <a:srgbClr val="222332"/>
            </a:solidFill>
            <a:ln w="9525">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1435" tIns="25718" rIns="51435" bIns="25718" numCol="1" spcCol="0" rtlCol="0" fromWordArt="0" anchor="ctr" anchorCtr="0" forceAA="0" compatLnSpc="1">
              <a:noAutofit/>
            </a:bodyPr>
            <a:lstStyle/>
            <a:p>
              <a:pPr algn="ctr">
                <a:lnSpc>
                  <a:spcPct val="120000"/>
                </a:lnSpc>
              </a:pPr>
              <a:endParaRPr lang="zh-CN" altLang="en-US" sz="1015" dirty="0">
                <a:gradFill>
                  <a:gsLst>
                    <a:gs pos="47700">
                      <a:srgbClr val="F4DEBE"/>
                    </a:gs>
                    <a:gs pos="0">
                      <a:srgbClr val="D9A96A"/>
                    </a:gs>
                    <a:gs pos="100000">
                      <a:srgbClr val="F5E3C9"/>
                    </a:gs>
                  </a:gsLst>
                  <a:lin ang="5400000" scaled="0"/>
                </a:gradFill>
                <a:cs typeface="+mn-ea"/>
                <a:sym typeface="+mn-lt"/>
              </a:endParaRPr>
            </a:p>
          </p:txBody>
        </p:sp>
      </p:grpSp>
      <p:grpSp>
        <p:nvGrpSpPr>
          <p:cNvPr id="14" name="组合 13"/>
          <p:cNvGrpSpPr/>
          <p:nvPr/>
        </p:nvGrpSpPr>
        <p:grpSpPr>
          <a:xfrm>
            <a:off x="6909213" y="1707180"/>
            <a:ext cx="1623227" cy="2927676"/>
            <a:chOff x="6909213" y="1707180"/>
            <a:chExt cx="1623227" cy="2927676"/>
          </a:xfrm>
        </p:grpSpPr>
        <p:sp>
          <p:nvSpPr>
            <p:cNvPr id="64" name="Text Box 10"/>
            <p:cNvSpPr txBox="1">
              <a:spLocks noChangeArrowheads="1"/>
            </p:cNvSpPr>
            <p:nvPr/>
          </p:nvSpPr>
          <p:spPr bwMode="auto">
            <a:xfrm>
              <a:off x="6909213" y="3291356"/>
              <a:ext cx="1623227" cy="349968"/>
            </a:xfrm>
            <a:prstGeom prst="rect">
              <a:avLst/>
            </a:prstGeom>
            <a:noFill/>
            <a:ln w="9525">
              <a:noFill/>
              <a:miter lim="800000"/>
            </a:ln>
          </p:spPr>
          <p:txBody>
            <a:bodyPr wrap="square" lIns="45720" tIns="22860" rIns="45720" bIns="22860">
              <a:spAutoFit/>
            </a:bodyPr>
            <a:lstStyle/>
            <a:p>
              <a:pPr algn="ctr">
                <a:lnSpc>
                  <a:spcPct val="120000"/>
                </a:lnSpc>
              </a:pPr>
              <a:r>
                <a:rPr lang="zh-CN" altLang="en-US" dirty="0">
                  <a:gradFill>
                    <a:gsLst>
                      <a:gs pos="50000">
                        <a:srgbClr val="F4DEBE"/>
                      </a:gs>
                      <a:gs pos="0">
                        <a:srgbClr val="D9A96A"/>
                      </a:gs>
                      <a:gs pos="100000">
                        <a:srgbClr val="F5E3C9"/>
                      </a:gs>
                    </a:gsLst>
                    <a:lin ang="5400000" scaled="1"/>
                  </a:gradFill>
                  <a:cs typeface="+mn-ea"/>
                  <a:sym typeface="+mn-lt"/>
                </a:rPr>
                <a:t>投资回报分析</a:t>
              </a:r>
            </a:p>
          </p:txBody>
        </p:sp>
        <p:sp>
          <p:nvSpPr>
            <p:cNvPr id="65" name="Rectangle 380"/>
            <p:cNvSpPr/>
            <p:nvPr/>
          </p:nvSpPr>
          <p:spPr>
            <a:xfrm>
              <a:off x="7210482" y="3669720"/>
              <a:ext cx="867686" cy="965136"/>
            </a:xfrm>
            <a:prstGeom prst="rect">
              <a:avLst/>
            </a:prstGeom>
          </p:spPr>
          <p:txBody>
            <a:bodyPr wrap="square">
              <a:spAutoFit/>
            </a:bodyPr>
            <a:lstStyle/>
            <a:p>
              <a:pPr marL="171450" indent="-171450">
                <a:lnSpc>
                  <a:spcPct val="120000"/>
                </a:lnSpc>
                <a:buFont typeface="Arial" panose="020B0604020202020204" pitchFamily="34" charset="0"/>
                <a:buChar char="•"/>
              </a:pPr>
              <a:r>
                <a:rPr lang="zh-CN" altLang="en-US" sz="800" dirty="0">
                  <a:gradFill>
                    <a:gsLst>
                      <a:gs pos="50000">
                        <a:schemeClr val="accent2"/>
                      </a:gs>
                      <a:gs pos="0">
                        <a:schemeClr val="accent1"/>
                      </a:gs>
                      <a:gs pos="100000">
                        <a:schemeClr val="accent3"/>
                      </a:gs>
                    </a:gsLst>
                    <a:lin ang="5400000" scaled="1"/>
                  </a:gradFill>
                  <a:cs typeface="+mn-ea"/>
                  <a:sym typeface="+mn-lt"/>
                </a:rPr>
                <a:t>未来目标</a:t>
              </a:r>
              <a:endParaRPr lang="en-US" altLang="zh-CN" sz="800" dirty="0">
                <a:gradFill>
                  <a:gsLst>
                    <a:gs pos="50000">
                      <a:schemeClr val="accent2"/>
                    </a:gs>
                    <a:gs pos="0">
                      <a:schemeClr val="accent1"/>
                    </a:gs>
                    <a:gs pos="100000">
                      <a:schemeClr val="accent3"/>
                    </a:gs>
                  </a:gsLst>
                  <a:lin ang="5400000" scaled="1"/>
                </a:gradFill>
                <a:cs typeface="+mn-ea"/>
                <a:sym typeface="+mn-lt"/>
              </a:endParaRPr>
            </a:p>
            <a:p>
              <a:pPr marL="171450" indent="-171450">
                <a:lnSpc>
                  <a:spcPct val="120000"/>
                </a:lnSpc>
                <a:buFont typeface="Arial" panose="020B0604020202020204" pitchFamily="34" charset="0"/>
                <a:buChar char="•"/>
              </a:pPr>
              <a:r>
                <a:rPr lang="zh-CN" altLang="en-US" sz="800" dirty="0">
                  <a:gradFill>
                    <a:gsLst>
                      <a:gs pos="50000">
                        <a:schemeClr val="accent2"/>
                      </a:gs>
                      <a:gs pos="0">
                        <a:schemeClr val="accent1"/>
                      </a:gs>
                      <a:gs pos="100000">
                        <a:schemeClr val="accent3"/>
                      </a:gs>
                    </a:gsLst>
                    <a:lin ang="5400000" scaled="1"/>
                  </a:gradFill>
                  <a:cs typeface="+mn-ea"/>
                  <a:sym typeface="+mn-lt"/>
                </a:rPr>
                <a:t>财务预算</a:t>
              </a:r>
              <a:endParaRPr lang="en-US" altLang="zh-CN" sz="800" dirty="0">
                <a:gradFill>
                  <a:gsLst>
                    <a:gs pos="50000">
                      <a:schemeClr val="accent2"/>
                    </a:gs>
                    <a:gs pos="0">
                      <a:schemeClr val="accent1"/>
                    </a:gs>
                    <a:gs pos="100000">
                      <a:schemeClr val="accent3"/>
                    </a:gs>
                  </a:gsLst>
                  <a:lin ang="5400000" scaled="1"/>
                </a:gradFill>
                <a:cs typeface="+mn-ea"/>
                <a:sym typeface="+mn-lt"/>
              </a:endParaRPr>
            </a:p>
            <a:p>
              <a:pPr marL="171450" indent="-171450">
                <a:lnSpc>
                  <a:spcPct val="120000"/>
                </a:lnSpc>
                <a:buFont typeface="Arial" panose="020B0604020202020204" pitchFamily="34" charset="0"/>
                <a:buChar char="•"/>
              </a:pPr>
              <a:r>
                <a:rPr lang="zh-CN" altLang="en-US" sz="800" dirty="0">
                  <a:gradFill>
                    <a:gsLst>
                      <a:gs pos="50000">
                        <a:schemeClr val="accent2"/>
                      </a:gs>
                      <a:gs pos="0">
                        <a:schemeClr val="accent1"/>
                      </a:gs>
                      <a:gs pos="100000">
                        <a:schemeClr val="accent3"/>
                      </a:gs>
                    </a:gsLst>
                    <a:lin ang="5400000" scaled="1"/>
                  </a:gradFill>
                  <a:cs typeface="+mn-ea"/>
                  <a:sym typeface="+mn-lt"/>
                </a:rPr>
                <a:t>融资计划</a:t>
              </a:r>
              <a:endParaRPr lang="en-US" altLang="zh-CN" sz="800" dirty="0">
                <a:gradFill>
                  <a:gsLst>
                    <a:gs pos="50000">
                      <a:schemeClr val="accent2"/>
                    </a:gs>
                    <a:gs pos="0">
                      <a:schemeClr val="accent1"/>
                    </a:gs>
                    <a:gs pos="100000">
                      <a:schemeClr val="accent3"/>
                    </a:gs>
                  </a:gsLst>
                  <a:lin ang="5400000" scaled="1"/>
                </a:gradFill>
                <a:cs typeface="+mn-ea"/>
                <a:sym typeface="+mn-lt"/>
              </a:endParaRPr>
            </a:p>
            <a:p>
              <a:pPr marL="171450" indent="-171450">
                <a:lnSpc>
                  <a:spcPct val="120000"/>
                </a:lnSpc>
                <a:buFont typeface="Arial" panose="020B0604020202020204" pitchFamily="34" charset="0"/>
                <a:buChar char="•"/>
              </a:pPr>
              <a:r>
                <a:rPr lang="zh-CN" altLang="en-US" sz="800" dirty="0">
                  <a:gradFill>
                    <a:gsLst>
                      <a:gs pos="50000">
                        <a:schemeClr val="accent2"/>
                      </a:gs>
                      <a:gs pos="0">
                        <a:schemeClr val="accent1"/>
                      </a:gs>
                      <a:gs pos="100000">
                        <a:schemeClr val="accent3"/>
                      </a:gs>
                    </a:gsLst>
                    <a:lin ang="5400000" scaled="1"/>
                  </a:gradFill>
                  <a:cs typeface="+mn-ea"/>
                  <a:sym typeface="+mn-lt"/>
                </a:rPr>
                <a:t>融资需求</a:t>
              </a:r>
              <a:endParaRPr lang="en-US" altLang="zh-CN" sz="800" dirty="0">
                <a:gradFill>
                  <a:gsLst>
                    <a:gs pos="50000">
                      <a:schemeClr val="accent2"/>
                    </a:gs>
                    <a:gs pos="0">
                      <a:schemeClr val="accent1"/>
                    </a:gs>
                    <a:gs pos="100000">
                      <a:schemeClr val="accent3"/>
                    </a:gs>
                  </a:gsLst>
                  <a:lin ang="5400000" scaled="1"/>
                </a:gradFill>
                <a:cs typeface="+mn-ea"/>
                <a:sym typeface="+mn-lt"/>
              </a:endParaRPr>
            </a:p>
            <a:p>
              <a:pPr marL="171450" indent="-171450">
                <a:lnSpc>
                  <a:spcPct val="120000"/>
                </a:lnSpc>
                <a:buFont typeface="Arial" panose="020B0604020202020204" pitchFamily="34" charset="0"/>
                <a:buChar char="•"/>
              </a:pPr>
              <a:r>
                <a:rPr lang="zh-CN" altLang="en-US" sz="800" dirty="0">
                  <a:gradFill>
                    <a:gsLst>
                      <a:gs pos="50000">
                        <a:schemeClr val="accent2"/>
                      </a:gs>
                      <a:gs pos="0">
                        <a:schemeClr val="accent1"/>
                      </a:gs>
                      <a:gs pos="100000">
                        <a:schemeClr val="accent3"/>
                      </a:gs>
                    </a:gsLst>
                    <a:lin ang="5400000" scaled="1"/>
                  </a:gradFill>
                  <a:cs typeface="+mn-ea"/>
                  <a:sym typeface="+mn-lt"/>
                </a:rPr>
                <a:t>融资用途</a:t>
              </a:r>
              <a:endParaRPr lang="en-US" altLang="zh-CN" sz="800" dirty="0">
                <a:gradFill>
                  <a:gsLst>
                    <a:gs pos="50000">
                      <a:schemeClr val="accent2"/>
                    </a:gs>
                    <a:gs pos="0">
                      <a:schemeClr val="accent1"/>
                    </a:gs>
                    <a:gs pos="100000">
                      <a:schemeClr val="accent3"/>
                    </a:gs>
                  </a:gsLst>
                  <a:lin ang="5400000" scaled="1"/>
                </a:gradFill>
                <a:cs typeface="+mn-ea"/>
                <a:sym typeface="+mn-lt"/>
              </a:endParaRPr>
            </a:p>
            <a:p>
              <a:pPr marL="171450" indent="-171450">
                <a:lnSpc>
                  <a:spcPct val="120000"/>
                </a:lnSpc>
                <a:buFont typeface="Arial" panose="020B0604020202020204" pitchFamily="34" charset="0"/>
                <a:buChar char="•"/>
              </a:pPr>
              <a:endParaRPr lang="en-US" altLang="zh-CN" sz="800" dirty="0">
                <a:gradFill>
                  <a:gsLst>
                    <a:gs pos="50000">
                      <a:schemeClr val="accent2"/>
                    </a:gs>
                    <a:gs pos="0">
                      <a:schemeClr val="accent1"/>
                    </a:gs>
                    <a:gs pos="100000">
                      <a:schemeClr val="accent3"/>
                    </a:gs>
                  </a:gsLst>
                  <a:lin ang="5400000" scaled="1"/>
                </a:gradFill>
                <a:cs typeface="+mn-ea"/>
                <a:sym typeface="+mn-lt"/>
              </a:endParaRPr>
            </a:p>
          </p:txBody>
        </p:sp>
        <p:grpSp>
          <p:nvGrpSpPr>
            <p:cNvPr id="89" name="组合 88"/>
            <p:cNvGrpSpPr/>
            <p:nvPr/>
          </p:nvGrpSpPr>
          <p:grpSpPr>
            <a:xfrm>
              <a:off x="7257726" y="1707180"/>
              <a:ext cx="733769" cy="1356582"/>
              <a:chOff x="846782" y="1426730"/>
              <a:chExt cx="938581" cy="1735235"/>
            </a:xfrm>
          </p:grpSpPr>
          <p:grpSp>
            <p:nvGrpSpPr>
              <p:cNvPr id="90" name="组合 89"/>
              <p:cNvGrpSpPr/>
              <p:nvPr/>
            </p:nvGrpSpPr>
            <p:grpSpPr>
              <a:xfrm>
                <a:off x="846782" y="2211710"/>
                <a:ext cx="938581" cy="950255"/>
                <a:chOff x="1050535" y="2211710"/>
                <a:chExt cx="938581" cy="950255"/>
              </a:xfrm>
            </p:grpSpPr>
            <p:sp>
              <p:nvSpPr>
                <p:cNvPr id="92" name="矩形 91"/>
                <p:cNvSpPr/>
                <p:nvPr/>
              </p:nvSpPr>
              <p:spPr>
                <a:xfrm>
                  <a:off x="1109692" y="2211710"/>
                  <a:ext cx="879424" cy="842938"/>
                </a:xfrm>
                <a:prstGeom prst="rect">
                  <a:avLst/>
                </a:prstGeom>
                <a:noFill/>
                <a:ln w="12700">
                  <a:solidFill>
                    <a:schemeClr val="accent1">
                      <a:shade val="95000"/>
                      <a:satMod val="10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cs typeface="+mn-ea"/>
                    <a:sym typeface="+mn-lt"/>
                  </a:endParaRPr>
                </a:p>
              </p:txBody>
            </p:sp>
            <p:sp>
              <p:nvSpPr>
                <p:cNvPr id="93" name="矩形 92"/>
                <p:cNvSpPr/>
                <p:nvPr/>
              </p:nvSpPr>
              <p:spPr>
                <a:xfrm>
                  <a:off x="1050535" y="2335375"/>
                  <a:ext cx="828176" cy="82659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cs typeface="+mn-ea"/>
                    <a:sym typeface="+mn-lt"/>
                  </a:endParaRPr>
                </a:p>
              </p:txBody>
            </p:sp>
          </p:grpSp>
          <p:sp>
            <p:nvSpPr>
              <p:cNvPr id="91" name="Text Box 10"/>
              <p:cNvSpPr txBox="1">
                <a:spLocks noChangeArrowheads="1"/>
              </p:cNvSpPr>
              <p:nvPr/>
            </p:nvSpPr>
            <p:spPr bwMode="auto">
              <a:xfrm>
                <a:off x="951425" y="1426730"/>
                <a:ext cx="732351" cy="745457"/>
              </a:xfrm>
              <a:prstGeom prst="rect">
                <a:avLst/>
              </a:prstGeom>
              <a:noFill/>
              <a:ln w="9525">
                <a:noFill/>
                <a:miter lim="800000"/>
              </a:ln>
            </p:spPr>
            <p:txBody>
              <a:bodyPr wrap="square" lIns="45720" tIns="22860" rIns="45720" bIns="22860">
                <a:spAutoFit/>
              </a:bodyPr>
              <a:lstStyle/>
              <a:p>
                <a:pPr algn="ctr">
                  <a:lnSpc>
                    <a:spcPct val="120000"/>
                  </a:lnSpc>
                </a:pPr>
                <a:r>
                  <a:rPr lang="en-US" altLang="zh-CN" sz="3200" dirty="0">
                    <a:gradFill>
                      <a:gsLst>
                        <a:gs pos="50000">
                          <a:schemeClr val="accent2"/>
                        </a:gs>
                        <a:gs pos="0">
                          <a:schemeClr val="accent1"/>
                        </a:gs>
                        <a:gs pos="100000">
                          <a:schemeClr val="accent3"/>
                        </a:gs>
                      </a:gsLst>
                      <a:lin ang="5400000" scaled="1"/>
                    </a:gradFill>
                    <a:cs typeface="+mn-ea"/>
                    <a:sym typeface="+mn-lt"/>
                  </a:rPr>
                  <a:t>05</a:t>
                </a:r>
                <a:endParaRPr lang="zh-CN" altLang="en-US" sz="3200" dirty="0">
                  <a:gradFill>
                    <a:gsLst>
                      <a:gs pos="50000">
                        <a:schemeClr val="accent2"/>
                      </a:gs>
                      <a:gs pos="0">
                        <a:schemeClr val="accent1"/>
                      </a:gs>
                      <a:gs pos="100000">
                        <a:schemeClr val="accent3"/>
                      </a:gs>
                    </a:gsLst>
                    <a:lin ang="5400000" scaled="1"/>
                  </a:gradFill>
                  <a:cs typeface="+mn-ea"/>
                  <a:sym typeface="+mn-lt"/>
                </a:endParaRPr>
              </a:p>
            </p:txBody>
          </p:sp>
        </p:grpSp>
        <p:grpSp>
          <p:nvGrpSpPr>
            <p:cNvPr id="47" name="组合 46"/>
            <p:cNvGrpSpPr>
              <a:grpSpLocks noChangeAspect="1"/>
            </p:cNvGrpSpPr>
            <p:nvPr/>
          </p:nvGrpSpPr>
          <p:grpSpPr>
            <a:xfrm>
              <a:off x="7343194" y="2539773"/>
              <a:ext cx="434499" cy="419597"/>
              <a:chOff x="7493000" y="1820863"/>
              <a:chExt cx="233363" cy="225425"/>
            </a:xfrm>
            <a:gradFill>
              <a:gsLst>
                <a:gs pos="47700">
                  <a:schemeClr val="accent2"/>
                </a:gs>
                <a:gs pos="0">
                  <a:schemeClr val="accent1"/>
                </a:gs>
                <a:gs pos="100000">
                  <a:schemeClr val="accent3"/>
                </a:gs>
              </a:gsLst>
              <a:lin ang="5400000" scaled="0"/>
            </a:gradFill>
          </p:grpSpPr>
          <p:sp>
            <p:nvSpPr>
              <p:cNvPr id="48" name="Freeform 315"/>
              <p:cNvSpPr/>
              <p:nvPr/>
            </p:nvSpPr>
            <p:spPr bwMode="auto">
              <a:xfrm>
                <a:off x="7624763" y="1947863"/>
                <a:ext cx="93663" cy="98425"/>
              </a:xfrm>
              <a:custGeom>
                <a:avLst/>
                <a:gdLst>
                  <a:gd name="T0" fmla="*/ 25 w 25"/>
                  <a:gd name="T1" fmla="*/ 3 h 26"/>
                  <a:gd name="T2" fmla="*/ 20 w 25"/>
                  <a:gd name="T3" fmla="*/ 6 h 26"/>
                  <a:gd name="T4" fmla="*/ 7 w 25"/>
                  <a:gd name="T5" fmla="*/ 6 h 26"/>
                  <a:gd name="T6" fmla="*/ 7 w 25"/>
                  <a:gd name="T7" fmla="*/ 0 h 26"/>
                  <a:gd name="T8" fmla="*/ 0 w 25"/>
                  <a:gd name="T9" fmla="*/ 13 h 26"/>
                  <a:gd name="T10" fmla="*/ 7 w 25"/>
                  <a:gd name="T11" fmla="*/ 26 h 26"/>
                  <a:gd name="T12" fmla="*/ 7 w 25"/>
                  <a:gd name="T13" fmla="*/ 19 h 26"/>
                  <a:gd name="T14" fmla="*/ 14 w 25"/>
                  <a:gd name="T15" fmla="*/ 19 h 26"/>
                  <a:gd name="T16" fmla="*/ 25 w 25"/>
                  <a:gd name="T17" fmla="*/ 3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5" h="26">
                    <a:moveTo>
                      <a:pt x="25" y="3"/>
                    </a:moveTo>
                    <a:cubicBezTo>
                      <a:pt x="25" y="3"/>
                      <a:pt x="22" y="6"/>
                      <a:pt x="20" y="6"/>
                    </a:cubicBezTo>
                    <a:cubicBezTo>
                      <a:pt x="18" y="6"/>
                      <a:pt x="7" y="6"/>
                      <a:pt x="7" y="6"/>
                    </a:cubicBezTo>
                    <a:cubicBezTo>
                      <a:pt x="7" y="0"/>
                      <a:pt x="7" y="0"/>
                      <a:pt x="7" y="0"/>
                    </a:cubicBezTo>
                    <a:cubicBezTo>
                      <a:pt x="0" y="13"/>
                      <a:pt x="0" y="13"/>
                      <a:pt x="0" y="13"/>
                    </a:cubicBezTo>
                    <a:cubicBezTo>
                      <a:pt x="7" y="26"/>
                      <a:pt x="7" y="26"/>
                      <a:pt x="7" y="26"/>
                    </a:cubicBezTo>
                    <a:cubicBezTo>
                      <a:pt x="7" y="19"/>
                      <a:pt x="7" y="19"/>
                      <a:pt x="7" y="19"/>
                    </a:cubicBezTo>
                    <a:cubicBezTo>
                      <a:pt x="14" y="19"/>
                      <a:pt x="14" y="19"/>
                      <a:pt x="14" y="19"/>
                    </a:cubicBezTo>
                    <a:cubicBezTo>
                      <a:pt x="14" y="19"/>
                      <a:pt x="19" y="21"/>
                      <a:pt x="25" y="3"/>
                    </a:cubicBezTo>
                    <a:close/>
                  </a:path>
                </a:pathLst>
              </a:custGeom>
              <a:solidFill>
                <a:srgbClr val="222332"/>
              </a:solidFill>
              <a:ln w="9525">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1435" tIns="25718" rIns="51435" bIns="25718" numCol="1" spcCol="0" rtlCol="0" fromWordArt="0" anchor="ctr" anchorCtr="0" forceAA="0" compatLnSpc="1">
                <a:noAutofit/>
              </a:bodyPr>
              <a:lstStyle/>
              <a:p>
                <a:pPr algn="ctr">
                  <a:lnSpc>
                    <a:spcPct val="120000"/>
                  </a:lnSpc>
                </a:pPr>
                <a:endParaRPr lang="zh-CN" altLang="en-US" sz="1015" dirty="0">
                  <a:gradFill>
                    <a:gsLst>
                      <a:gs pos="47700">
                        <a:srgbClr val="F4DEBE"/>
                      </a:gs>
                      <a:gs pos="0">
                        <a:srgbClr val="D9A96A"/>
                      </a:gs>
                      <a:gs pos="100000">
                        <a:srgbClr val="F5E3C9"/>
                      </a:gs>
                    </a:gsLst>
                    <a:lin ang="5400000" scaled="0"/>
                  </a:gradFill>
                  <a:cs typeface="+mn-ea"/>
                  <a:sym typeface="+mn-lt"/>
                </a:endParaRPr>
              </a:p>
            </p:txBody>
          </p:sp>
          <p:sp>
            <p:nvSpPr>
              <p:cNvPr id="49" name="Freeform 316"/>
              <p:cNvSpPr/>
              <p:nvPr/>
            </p:nvSpPr>
            <p:spPr bwMode="auto">
              <a:xfrm>
                <a:off x="7651750" y="1884363"/>
                <a:ext cx="74613" cy="87313"/>
              </a:xfrm>
              <a:custGeom>
                <a:avLst/>
                <a:gdLst>
                  <a:gd name="T0" fmla="*/ 0 w 20"/>
                  <a:gd name="T1" fmla="*/ 6 h 23"/>
                  <a:gd name="T2" fmla="*/ 11 w 20"/>
                  <a:gd name="T3" fmla="*/ 0 h 23"/>
                  <a:gd name="T4" fmla="*/ 18 w 20"/>
                  <a:gd name="T5" fmla="*/ 12 h 23"/>
                  <a:gd name="T6" fmla="*/ 16 w 20"/>
                  <a:gd name="T7" fmla="*/ 20 h 23"/>
                  <a:gd name="T8" fmla="*/ 7 w 20"/>
                  <a:gd name="T9" fmla="*/ 18 h 23"/>
                  <a:gd name="T10" fmla="*/ 0 w 20"/>
                  <a:gd name="T11" fmla="*/ 6 h 23"/>
                </a:gdLst>
                <a:ahLst/>
                <a:cxnLst>
                  <a:cxn ang="0">
                    <a:pos x="T0" y="T1"/>
                  </a:cxn>
                  <a:cxn ang="0">
                    <a:pos x="T2" y="T3"/>
                  </a:cxn>
                  <a:cxn ang="0">
                    <a:pos x="T4" y="T5"/>
                  </a:cxn>
                  <a:cxn ang="0">
                    <a:pos x="T6" y="T7"/>
                  </a:cxn>
                  <a:cxn ang="0">
                    <a:pos x="T8" y="T9"/>
                  </a:cxn>
                  <a:cxn ang="0">
                    <a:pos x="T10" y="T11"/>
                  </a:cxn>
                </a:cxnLst>
                <a:rect l="0" t="0" r="r" b="b"/>
                <a:pathLst>
                  <a:path w="20" h="23">
                    <a:moveTo>
                      <a:pt x="0" y="6"/>
                    </a:moveTo>
                    <a:cubicBezTo>
                      <a:pt x="11" y="0"/>
                      <a:pt x="11" y="0"/>
                      <a:pt x="11" y="0"/>
                    </a:cubicBezTo>
                    <a:cubicBezTo>
                      <a:pt x="18" y="12"/>
                      <a:pt x="18" y="12"/>
                      <a:pt x="18" y="12"/>
                    </a:cubicBezTo>
                    <a:cubicBezTo>
                      <a:pt x="18" y="12"/>
                      <a:pt x="20" y="17"/>
                      <a:pt x="16" y="20"/>
                    </a:cubicBezTo>
                    <a:cubicBezTo>
                      <a:pt x="11" y="23"/>
                      <a:pt x="7" y="18"/>
                      <a:pt x="7" y="18"/>
                    </a:cubicBezTo>
                    <a:lnTo>
                      <a:pt x="0" y="6"/>
                    </a:lnTo>
                    <a:close/>
                  </a:path>
                </a:pathLst>
              </a:custGeom>
              <a:solidFill>
                <a:srgbClr val="222332"/>
              </a:solidFill>
              <a:ln w="9525">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1435" tIns="25718" rIns="51435" bIns="25718" numCol="1" spcCol="0" rtlCol="0" fromWordArt="0" anchor="ctr" anchorCtr="0" forceAA="0" compatLnSpc="1">
                <a:noAutofit/>
              </a:bodyPr>
              <a:lstStyle/>
              <a:p>
                <a:pPr algn="ctr">
                  <a:lnSpc>
                    <a:spcPct val="120000"/>
                  </a:lnSpc>
                </a:pPr>
                <a:endParaRPr lang="zh-CN" altLang="en-US" sz="1015" dirty="0">
                  <a:gradFill>
                    <a:gsLst>
                      <a:gs pos="47700">
                        <a:srgbClr val="F4DEBE"/>
                      </a:gs>
                      <a:gs pos="0">
                        <a:srgbClr val="D9A96A"/>
                      </a:gs>
                      <a:gs pos="100000">
                        <a:srgbClr val="F5E3C9"/>
                      </a:gs>
                    </a:gsLst>
                    <a:lin ang="5400000" scaled="0"/>
                  </a:gradFill>
                  <a:cs typeface="+mn-ea"/>
                  <a:sym typeface="+mn-lt"/>
                </a:endParaRPr>
              </a:p>
            </p:txBody>
          </p:sp>
          <p:sp>
            <p:nvSpPr>
              <p:cNvPr id="50" name="Freeform 317"/>
              <p:cNvSpPr/>
              <p:nvPr/>
            </p:nvSpPr>
            <p:spPr bwMode="auto">
              <a:xfrm>
                <a:off x="7493000" y="1906588"/>
                <a:ext cx="95250" cy="101600"/>
              </a:xfrm>
              <a:custGeom>
                <a:avLst/>
                <a:gdLst>
                  <a:gd name="T0" fmla="*/ 13 w 25"/>
                  <a:gd name="T1" fmla="*/ 27 h 27"/>
                  <a:gd name="T2" fmla="*/ 12 w 25"/>
                  <a:gd name="T3" fmla="*/ 21 h 27"/>
                  <a:gd name="T4" fmla="*/ 19 w 25"/>
                  <a:gd name="T5" fmla="*/ 10 h 27"/>
                  <a:gd name="T6" fmla="*/ 25 w 25"/>
                  <a:gd name="T7" fmla="*/ 13 h 27"/>
                  <a:gd name="T8" fmla="*/ 17 w 25"/>
                  <a:gd name="T9" fmla="*/ 1 h 27"/>
                  <a:gd name="T10" fmla="*/ 2 w 25"/>
                  <a:gd name="T11" fmla="*/ 0 h 27"/>
                  <a:gd name="T12" fmla="*/ 8 w 25"/>
                  <a:gd name="T13" fmla="*/ 3 h 27"/>
                  <a:gd name="T14" fmla="*/ 5 w 25"/>
                  <a:gd name="T15" fmla="*/ 9 h 27"/>
                  <a:gd name="T16" fmla="*/ 13 w 25"/>
                  <a:gd name="T17"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5" h="27">
                    <a:moveTo>
                      <a:pt x="13" y="27"/>
                    </a:moveTo>
                    <a:cubicBezTo>
                      <a:pt x="13" y="27"/>
                      <a:pt x="11" y="23"/>
                      <a:pt x="12" y="21"/>
                    </a:cubicBezTo>
                    <a:cubicBezTo>
                      <a:pt x="13" y="19"/>
                      <a:pt x="19" y="10"/>
                      <a:pt x="19" y="10"/>
                    </a:cubicBezTo>
                    <a:cubicBezTo>
                      <a:pt x="25" y="13"/>
                      <a:pt x="25" y="13"/>
                      <a:pt x="25" y="13"/>
                    </a:cubicBezTo>
                    <a:cubicBezTo>
                      <a:pt x="17" y="1"/>
                      <a:pt x="17" y="1"/>
                      <a:pt x="17" y="1"/>
                    </a:cubicBezTo>
                    <a:cubicBezTo>
                      <a:pt x="2" y="0"/>
                      <a:pt x="2" y="0"/>
                      <a:pt x="2" y="0"/>
                    </a:cubicBezTo>
                    <a:cubicBezTo>
                      <a:pt x="8" y="3"/>
                      <a:pt x="8" y="3"/>
                      <a:pt x="8" y="3"/>
                    </a:cubicBezTo>
                    <a:cubicBezTo>
                      <a:pt x="5" y="9"/>
                      <a:pt x="5" y="9"/>
                      <a:pt x="5" y="9"/>
                    </a:cubicBezTo>
                    <a:cubicBezTo>
                      <a:pt x="5" y="9"/>
                      <a:pt x="0" y="13"/>
                      <a:pt x="13" y="27"/>
                    </a:cubicBezTo>
                    <a:close/>
                  </a:path>
                </a:pathLst>
              </a:custGeom>
              <a:solidFill>
                <a:srgbClr val="222332"/>
              </a:solidFill>
              <a:ln w="9525">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1435" tIns="25718" rIns="51435" bIns="25718" numCol="1" spcCol="0" rtlCol="0" fromWordArt="0" anchor="ctr" anchorCtr="0" forceAA="0" compatLnSpc="1">
                <a:noAutofit/>
              </a:bodyPr>
              <a:lstStyle/>
              <a:p>
                <a:pPr algn="ctr">
                  <a:lnSpc>
                    <a:spcPct val="120000"/>
                  </a:lnSpc>
                </a:pPr>
                <a:endParaRPr lang="zh-CN" altLang="en-US" sz="1015" dirty="0">
                  <a:gradFill>
                    <a:gsLst>
                      <a:gs pos="47700">
                        <a:srgbClr val="F4DEBE"/>
                      </a:gs>
                      <a:gs pos="0">
                        <a:srgbClr val="D9A96A"/>
                      </a:gs>
                      <a:gs pos="100000">
                        <a:srgbClr val="F5E3C9"/>
                      </a:gs>
                    </a:gsLst>
                    <a:lin ang="5400000" scaled="0"/>
                  </a:gradFill>
                  <a:cs typeface="+mn-ea"/>
                  <a:sym typeface="+mn-lt"/>
                </a:endParaRPr>
              </a:p>
            </p:txBody>
          </p:sp>
          <p:sp>
            <p:nvSpPr>
              <p:cNvPr id="51" name="Freeform 318"/>
              <p:cNvSpPr/>
              <p:nvPr/>
            </p:nvSpPr>
            <p:spPr bwMode="auto">
              <a:xfrm>
                <a:off x="7546975" y="1978025"/>
                <a:ext cx="74613" cy="46038"/>
              </a:xfrm>
              <a:custGeom>
                <a:avLst/>
                <a:gdLst>
                  <a:gd name="T0" fmla="*/ 20 w 20"/>
                  <a:gd name="T1" fmla="*/ 0 h 12"/>
                  <a:gd name="T2" fmla="*/ 20 w 20"/>
                  <a:gd name="T3" fmla="*/ 12 h 12"/>
                  <a:gd name="T4" fmla="*/ 7 w 20"/>
                  <a:gd name="T5" fmla="*/ 12 h 12"/>
                  <a:gd name="T6" fmla="*/ 1 w 20"/>
                  <a:gd name="T7" fmla="*/ 6 h 12"/>
                  <a:gd name="T8" fmla="*/ 7 w 20"/>
                  <a:gd name="T9" fmla="*/ 0 h 12"/>
                  <a:gd name="T10" fmla="*/ 20 w 20"/>
                  <a:gd name="T11" fmla="*/ 0 h 12"/>
                </a:gdLst>
                <a:ahLst/>
                <a:cxnLst>
                  <a:cxn ang="0">
                    <a:pos x="T0" y="T1"/>
                  </a:cxn>
                  <a:cxn ang="0">
                    <a:pos x="T2" y="T3"/>
                  </a:cxn>
                  <a:cxn ang="0">
                    <a:pos x="T4" y="T5"/>
                  </a:cxn>
                  <a:cxn ang="0">
                    <a:pos x="T6" y="T7"/>
                  </a:cxn>
                  <a:cxn ang="0">
                    <a:pos x="T8" y="T9"/>
                  </a:cxn>
                  <a:cxn ang="0">
                    <a:pos x="T10" y="T11"/>
                  </a:cxn>
                </a:cxnLst>
                <a:rect l="0" t="0" r="r" b="b"/>
                <a:pathLst>
                  <a:path w="20" h="12">
                    <a:moveTo>
                      <a:pt x="20" y="0"/>
                    </a:moveTo>
                    <a:cubicBezTo>
                      <a:pt x="20" y="12"/>
                      <a:pt x="20" y="12"/>
                      <a:pt x="20" y="12"/>
                    </a:cubicBezTo>
                    <a:cubicBezTo>
                      <a:pt x="7" y="12"/>
                      <a:pt x="7" y="12"/>
                      <a:pt x="7" y="12"/>
                    </a:cubicBezTo>
                    <a:cubicBezTo>
                      <a:pt x="7" y="12"/>
                      <a:pt x="1" y="12"/>
                      <a:pt x="1" y="6"/>
                    </a:cubicBezTo>
                    <a:cubicBezTo>
                      <a:pt x="0" y="1"/>
                      <a:pt x="7" y="0"/>
                      <a:pt x="7" y="0"/>
                    </a:cubicBezTo>
                    <a:lnTo>
                      <a:pt x="20" y="0"/>
                    </a:lnTo>
                    <a:close/>
                  </a:path>
                </a:pathLst>
              </a:custGeom>
              <a:solidFill>
                <a:srgbClr val="222332"/>
              </a:solidFill>
              <a:ln w="9525">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1435" tIns="25718" rIns="51435" bIns="25718" numCol="1" spcCol="0" rtlCol="0" fromWordArt="0" anchor="ctr" anchorCtr="0" forceAA="0" compatLnSpc="1">
                <a:noAutofit/>
              </a:bodyPr>
              <a:lstStyle/>
              <a:p>
                <a:pPr algn="ctr">
                  <a:lnSpc>
                    <a:spcPct val="120000"/>
                  </a:lnSpc>
                </a:pPr>
                <a:endParaRPr lang="zh-CN" altLang="en-US" sz="1015" dirty="0">
                  <a:gradFill>
                    <a:gsLst>
                      <a:gs pos="47700">
                        <a:srgbClr val="F4DEBE"/>
                      </a:gs>
                      <a:gs pos="0">
                        <a:srgbClr val="D9A96A"/>
                      </a:gs>
                      <a:gs pos="100000">
                        <a:srgbClr val="F5E3C9"/>
                      </a:gs>
                    </a:gsLst>
                    <a:lin ang="5400000" scaled="0"/>
                  </a:gradFill>
                  <a:cs typeface="+mn-ea"/>
                  <a:sym typeface="+mn-lt"/>
                </a:endParaRPr>
              </a:p>
            </p:txBody>
          </p:sp>
          <p:sp>
            <p:nvSpPr>
              <p:cNvPr id="52" name="Freeform 319"/>
              <p:cNvSpPr/>
              <p:nvPr/>
            </p:nvSpPr>
            <p:spPr bwMode="auto">
              <a:xfrm>
                <a:off x="7588250" y="1820863"/>
                <a:ext cx="107950" cy="74613"/>
              </a:xfrm>
              <a:custGeom>
                <a:avLst/>
                <a:gdLst>
                  <a:gd name="T0" fmla="*/ 0 w 29"/>
                  <a:gd name="T1" fmla="*/ 2 h 20"/>
                  <a:gd name="T2" fmla="*/ 6 w 29"/>
                  <a:gd name="T3" fmla="*/ 5 h 20"/>
                  <a:gd name="T4" fmla="*/ 12 w 29"/>
                  <a:gd name="T5" fmla="*/ 17 h 20"/>
                  <a:gd name="T6" fmla="*/ 7 w 29"/>
                  <a:gd name="T7" fmla="*/ 20 h 20"/>
                  <a:gd name="T8" fmla="*/ 21 w 29"/>
                  <a:gd name="T9" fmla="*/ 19 h 20"/>
                  <a:gd name="T10" fmla="*/ 29 w 29"/>
                  <a:gd name="T11" fmla="*/ 7 h 20"/>
                  <a:gd name="T12" fmla="*/ 23 w 29"/>
                  <a:gd name="T13" fmla="*/ 11 h 20"/>
                  <a:gd name="T14" fmla="*/ 20 w 29"/>
                  <a:gd name="T15" fmla="*/ 5 h 20"/>
                  <a:gd name="T16" fmla="*/ 0 w 29"/>
                  <a:gd name="T17" fmla="*/ 2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9" h="20">
                    <a:moveTo>
                      <a:pt x="0" y="2"/>
                    </a:moveTo>
                    <a:cubicBezTo>
                      <a:pt x="0" y="2"/>
                      <a:pt x="5" y="4"/>
                      <a:pt x="6" y="5"/>
                    </a:cubicBezTo>
                    <a:cubicBezTo>
                      <a:pt x="7" y="7"/>
                      <a:pt x="12" y="17"/>
                      <a:pt x="12" y="17"/>
                    </a:cubicBezTo>
                    <a:cubicBezTo>
                      <a:pt x="7" y="20"/>
                      <a:pt x="7" y="20"/>
                      <a:pt x="7" y="20"/>
                    </a:cubicBezTo>
                    <a:cubicBezTo>
                      <a:pt x="21" y="19"/>
                      <a:pt x="21" y="19"/>
                      <a:pt x="21" y="19"/>
                    </a:cubicBezTo>
                    <a:cubicBezTo>
                      <a:pt x="29" y="7"/>
                      <a:pt x="29" y="7"/>
                      <a:pt x="29" y="7"/>
                    </a:cubicBezTo>
                    <a:cubicBezTo>
                      <a:pt x="23" y="11"/>
                      <a:pt x="23" y="11"/>
                      <a:pt x="23" y="11"/>
                    </a:cubicBezTo>
                    <a:cubicBezTo>
                      <a:pt x="20" y="5"/>
                      <a:pt x="20" y="5"/>
                      <a:pt x="20" y="5"/>
                    </a:cubicBezTo>
                    <a:cubicBezTo>
                      <a:pt x="20" y="5"/>
                      <a:pt x="19" y="0"/>
                      <a:pt x="0" y="2"/>
                    </a:cubicBezTo>
                    <a:close/>
                  </a:path>
                </a:pathLst>
              </a:custGeom>
              <a:solidFill>
                <a:srgbClr val="222332"/>
              </a:solidFill>
              <a:ln w="9525">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1435" tIns="25718" rIns="51435" bIns="25718" numCol="1" spcCol="0" rtlCol="0" fromWordArt="0" anchor="ctr" anchorCtr="0" forceAA="0" compatLnSpc="1">
                <a:noAutofit/>
              </a:bodyPr>
              <a:lstStyle/>
              <a:p>
                <a:pPr algn="ctr">
                  <a:lnSpc>
                    <a:spcPct val="120000"/>
                  </a:lnSpc>
                </a:pPr>
                <a:endParaRPr lang="zh-CN" altLang="en-US" sz="1015" dirty="0">
                  <a:gradFill>
                    <a:gsLst>
                      <a:gs pos="47700">
                        <a:srgbClr val="F4DEBE"/>
                      </a:gs>
                      <a:gs pos="0">
                        <a:srgbClr val="D9A96A"/>
                      </a:gs>
                      <a:gs pos="100000">
                        <a:srgbClr val="F5E3C9"/>
                      </a:gs>
                    </a:gsLst>
                    <a:lin ang="5400000" scaled="0"/>
                  </a:gradFill>
                  <a:cs typeface="+mn-ea"/>
                  <a:sym typeface="+mn-lt"/>
                </a:endParaRPr>
              </a:p>
            </p:txBody>
          </p:sp>
          <p:sp>
            <p:nvSpPr>
              <p:cNvPr id="53" name="Freeform 320"/>
              <p:cNvSpPr/>
              <p:nvPr/>
            </p:nvSpPr>
            <p:spPr bwMode="auto">
              <a:xfrm>
                <a:off x="7535863" y="1828800"/>
                <a:ext cx="74613" cy="85725"/>
              </a:xfrm>
              <a:custGeom>
                <a:avLst/>
                <a:gdLst>
                  <a:gd name="T0" fmla="*/ 11 w 20"/>
                  <a:gd name="T1" fmla="*/ 23 h 23"/>
                  <a:gd name="T2" fmla="*/ 0 w 20"/>
                  <a:gd name="T3" fmla="*/ 16 h 23"/>
                  <a:gd name="T4" fmla="*/ 7 w 20"/>
                  <a:gd name="T5" fmla="*/ 5 h 23"/>
                  <a:gd name="T6" fmla="*/ 15 w 20"/>
                  <a:gd name="T7" fmla="*/ 3 h 23"/>
                  <a:gd name="T8" fmla="*/ 18 w 20"/>
                  <a:gd name="T9" fmla="*/ 11 h 23"/>
                  <a:gd name="T10" fmla="*/ 11 w 20"/>
                  <a:gd name="T11" fmla="*/ 23 h 23"/>
                </a:gdLst>
                <a:ahLst/>
                <a:cxnLst>
                  <a:cxn ang="0">
                    <a:pos x="T0" y="T1"/>
                  </a:cxn>
                  <a:cxn ang="0">
                    <a:pos x="T2" y="T3"/>
                  </a:cxn>
                  <a:cxn ang="0">
                    <a:pos x="T4" y="T5"/>
                  </a:cxn>
                  <a:cxn ang="0">
                    <a:pos x="T6" y="T7"/>
                  </a:cxn>
                  <a:cxn ang="0">
                    <a:pos x="T8" y="T9"/>
                  </a:cxn>
                  <a:cxn ang="0">
                    <a:pos x="T10" y="T11"/>
                  </a:cxn>
                </a:cxnLst>
                <a:rect l="0" t="0" r="r" b="b"/>
                <a:pathLst>
                  <a:path w="20" h="23">
                    <a:moveTo>
                      <a:pt x="11" y="23"/>
                    </a:moveTo>
                    <a:cubicBezTo>
                      <a:pt x="0" y="16"/>
                      <a:pt x="0" y="16"/>
                      <a:pt x="0" y="16"/>
                    </a:cubicBezTo>
                    <a:cubicBezTo>
                      <a:pt x="7" y="5"/>
                      <a:pt x="7" y="5"/>
                      <a:pt x="7" y="5"/>
                    </a:cubicBezTo>
                    <a:cubicBezTo>
                      <a:pt x="7" y="5"/>
                      <a:pt x="10" y="0"/>
                      <a:pt x="15" y="3"/>
                    </a:cubicBezTo>
                    <a:cubicBezTo>
                      <a:pt x="20" y="5"/>
                      <a:pt x="18" y="11"/>
                      <a:pt x="18" y="11"/>
                    </a:cubicBezTo>
                    <a:lnTo>
                      <a:pt x="11" y="23"/>
                    </a:lnTo>
                    <a:close/>
                  </a:path>
                </a:pathLst>
              </a:custGeom>
              <a:solidFill>
                <a:srgbClr val="222332"/>
              </a:solidFill>
              <a:ln w="9525">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1435" tIns="25718" rIns="51435" bIns="25718" numCol="1" spcCol="0" rtlCol="0" fromWordArt="0" anchor="ctr" anchorCtr="0" forceAA="0" compatLnSpc="1">
                <a:noAutofit/>
              </a:bodyPr>
              <a:lstStyle/>
              <a:p>
                <a:pPr algn="ctr">
                  <a:lnSpc>
                    <a:spcPct val="120000"/>
                  </a:lnSpc>
                </a:pPr>
                <a:endParaRPr lang="zh-CN" altLang="en-US" sz="1015" dirty="0">
                  <a:gradFill>
                    <a:gsLst>
                      <a:gs pos="47700">
                        <a:srgbClr val="F4DEBE"/>
                      </a:gs>
                      <a:gs pos="0">
                        <a:srgbClr val="D9A96A"/>
                      </a:gs>
                      <a:gs pos="100000">
                        <a:srgbClr val="F5E3C9"/>
                      </a:gs>
                    </a:gsLst>
                    <a:lin ang="5400000" scaled="0"/>
                  </a:gradFill>
                  <a:cs typeface="+mn-ea"/>
                  <a:sym typeface="+mn-lt"/>
                </a:endParaRPr>
              </a:p>
            </p:txBody>
          </p:sp>
        </p:grpSp>
      </p:grpSp>
      <p:grpSp>
        <p:nvGrpSpPr>
          <p:cNvPr id="8" name="组合 7"/>
          <p:cNvGrpSpPr/>
          <p:nvPr/>
        </p:nvGrpSpPr>
        <p:grpSpPr>
          <a:xfrm>
            <a:off x="642971" y="1707180"/>
            <a:ext cx="1623227" cy="2927676"/>
            <a:chOff x="642971" y="1707180"/>
            <a:chExt cx="1623227" cy="2927676"/>
          </a:xfrm>
        </p:grpSpPr>
        <p:sp>
          <p:nvSpPr>
            <p:cNvPr id="23" name="Text Box 10"/>
            <p:cNvSpPr txBox="1">
              <a:spLocks noChangeArrowheads="1"/>
            </p:cNvSpPr>
            <p:nvPr/>
          </p:nvSpPr>
          <p:spPr bwMode="auto">
            <a:xfrm>
              <a:off x="642971" y="3291356"/>
              <a:ext cx="1623227" cy="349968"/>
            </a:xfrm>
            <a:prstGeom prst="rect">
              <a:avLst/>
            </a:prstGeom>
            <a:noFill/>
            <a:ln w="9525">
              <a:noFill/>
              <a:miter lim="800000"/>
            </a:ln>
          </p:spPr>
          <p:txBody>
            <a:bodyPr wrap="square" lIns="45720" tIns="22860" rIns="45720" bIns="22860">
              <a:spAutoFit/>
            </a:bodyPr>
            <a:lstStyle/>
            <a:p>
              <a:pPr algn="ctr">
                <a:lnSpc>
                  <a:spcPct val="120000"/>
                </a:lnSpc>
              </a:pPr>
              <a:r>
                <a:rPr lang="zh-CN" altLang="en-US" dirty="0">
                  <a:gradFill>
                    <a:gsLst>
                      <a:gs pos="50000">
                        <a:schemeClr val="accent2"/>
                      </a:gs>
                      <a:gs pos="0">
                        <a:schemeClr val="accent1"/>
                      </a:gs>
                      <a:gs pos="100000">
                        <a:schemeClr val="accent3"/>
                      </a:gs>
                    </a:gsLst>
                    <a:lin ang="5400000" scaled="1"/>
                  </a:gradFill>
                  <a:cs typeface="+mn-ea"/>
                  <a:sym typeface="+mn-lt"/>
                </a:rPr>
                <a:t>项目背景介绍</a:t>
              </a:r>
            </a:p>
          </p:txBody>
        </p:sp>
        <p:sp>
          <p:nvSpPr>
            <p:cNvPr id="24" name="Rectangle 380"/>
            <p:cNvSpPr/>
            <p:nvPr/>
          </p:nvSpPr>
          <p:spPr>
            <a:xfrm>
              <a:off x="1018113" y="3669720"/>
              <a:ext cx="858046" cy="965136"/>
            </a:xfrm>
            <a:prstGeom prst="rect">
              <a:avLst/>
            </a:prstGeom>
          </p:spPr>
          <p:txBody>
            <a:bodyPr wrap="square">
              <a:spAutoFit/>
            </a:bodyPr>
            <a:lstStyle/>
            <a:p>
              <a:pPr marL="171450" indent="-171450">
                <a:lnSpc>
                  <a:spcPct val="120000"/>
                </a:lnSpc>
                <a:buFont typeface="Arial" panose="020B0604020202020204" pitchFamily="34" charset="0"/>
                <a:buChar char="•"/>
              </a:pPr>
              <a:r>
                <a:rPr lang="zh-CN" altLang="en-US" sz="800" dirty="0">
                  <a:gradFill>
                    <a:gsLst>
                      <a:gs pos="50000">
                        <a:schemeClr val="accent2"/>
                      </a:gs>
                      <a:gs pos="0">
                        <a:schemeClr val="accent1"/>
                      </a:gs>
                      <a:gs pos="100000">
                        <a:schemeClr val="accent3"/>
                      </a:gs>
                    </a:gsLst>
                    <a:lin ang="5400000" scaled="1"/>
                  </a:gradFill>
                  <a:cs typeface="+mn-ea"/>
                  <a:sym typeface="+mn-lt"/>
                </a:rPr>
                <a:t>产业背景</a:t>
              </a:r>
              <a:endParaRPr lang="en-US" altLang="zh-CN" sz="800" dirty="0">
                <a:gradFill>
                  <a:gsLst>
                    <a:gs pos="50000">
                      <a:schemeClr val="accent2"/>
                    </a:gs>
                    <a:gs pos="0">
                      <a:schemeClr val="accent1"/>
                    </a:gs>
                    <a:gs pos="100000">
                      <a:schemeClr val="accent3"/>
                    </a:gs>
                  </a:gsLst>
                  <a:lin ang="5400000" scaled="1"/>
                </a:gradFill>
                <a:cs typeface="+mn-ea"/>
                <a:sym typeface="+mn-lt"/>
              </a:endParaRPr>
            </a:p>
            <a:p>
              <a:pPr marL="171450" indent="-171450">
                <a:lnSpc>
                  <a:spcPct val="120000"/>
                </a:lnSpc>
                <a:buFont typeface="Arial" panose="020B0604020202020204" pitchFamily="34" charset="0"/>
                <a:buChar char="•"/>
              </a:pPr>
              <a:r>
                <a:rPr lang="zh-CN" altLang="en-US" sz="800" dirty="0">
                  <a:gradFill>
                    <a:gsLst>
                      <a:gs pos="50000">
                        <a:schemeClr val="accent2"/>
                      </a:gs>
                      <a:gs pos="0">
                        <a:schemeClr val="accent1"/>
                      </a:gs>
                      <a:gs pos="100000">
                        <a:schemeClr val="accent3"/>
                      </a:gs>
                    </a:gsLst>
                    <a:lin ang="5400000" scaled="1"/>
                  </a:gradFill>
                  <a:cs typeface="+mn-ea"/>
                  <a:sym typeface="+mn-lt"/>
                </a:rPr>
                <a:t>产业概况</a:t>
              </a:r>
              <a:endParaRPr lang="en-US" altLang="zh-CN" sz="800" dirty="0">
                <a:gradFill>
                  <a:gsLst>
                    <a:gs pos="50000">
                      <a:schemeClr val="accent2"/>
                    </a:gs>
                    <a:gs pos="0">
                      <a:schemeClr val="accent1"/>
                    </a:gs>
                    <a:gs pos="100000">
                      <a:schemeClr val="accent3"/>
                    </a:gs>
                  </a:gsLst>
                  <a:lin ang="5400000" scaled="1"/>
                </a:gradFill>
                <a:cs typeface="+mn-ea"/>
                <a:sym typeface="+mn-lt"/>
              </a:endParaRPr>
            </a:p>
            <a:p>
              <a:pPr marL="171450" indent="-171450">
                <a:lnSpc>
                  <a:spcPct val="120000"/>
                </a:lnSpc>
                <a:buFont typeface="Arial" panose="020B0604020202020204" pitchFamily="34" charset="0"/>
                <a:buChar char="•"/>
              </a:pPr>
              <a:r>
                <a:rPr lang="zh-CN" altLang="en-US" sz="800" dirty="0">
                  <a:gradFill>
                    <a:gsLst>
                      <a:gs pos="50000">
                        <a:schemeClr val="accent2"/>
                      </a:gs>
                      <a:gs pos="0">
                        <a:schemeClr val="accent1"/>
                      </a:gs>
                      <a:gs pos="100000">
                        <a:schemeClr val="accent3"/>
                      </a:gs>
                    </a:gsLst>
                    <a:lin ang="5400000" scaled="1"/>
                  </a:gradFill>
                  <a:cs typeface="+mn-ea"/>
                  <a:sym typeface="+mn-lt"/>
                </a:rPr>
                <a:t>项目成员</a:t>
              </a:r>
              <a:endParaRPr lang="en-US" altLang="zh-CN" sz="800" dirty="0">
                <a:gradFill>
                  <a:gsLst>
                    <a:gs pos="50000">
                      <a:schemeClr val="accent2"/>
                    </a:gs>
                    <a:gs pos="0">
                      <a:schemeClr val="accent1"/>
                    </a:gs>
                    <a:gs pos="100000">
                      <a:schemeClr val="accent3"/>
                    </a:gs>
                  </a:gsLst>
                  <a:lin ang="5400000" scaled="1"/>
                </a:gradFill>
                <a:cs typeface="+mn-ea"/>
                <a:sym typeface="+mn-lt"/>
              </a:endParaRPr>
            </a:p>
            <a:p>
              <a:pPr marL="171450" indent="-171450">
                <a:lnSpc>
                  <a:spcPct val="120000"/>
                </a:lnSpc>
                <a:buFont typeface="Arial" panose="020B0604020202020204" pitchFamily="34" charset="0"/>
                <a:buChar char="•"/>
              </a:pPr>
              <a:r>
                <a:rPr lang="zh-CN" altLang="en-US" sz="800" dirty="0">
                  <a:gradFill>
                    <a:gsLst>
                      <a:gs pos="50000">
                        <a:schemeClr val="accent2"/>
                      </a:gs>
                      <a:gs pos="0">
                        <a:schemeClr val="accent1"/>
                      </a:gs>
                      <a:gs pos="100000">
                        <a:schemeClr val="accent3"/>
                      </a:gs>
                    </a:gsLst>
                    <a:lin ang="5400000" scaled="1"/>
                  </a:gradFill>
                  <a:cs typeface="+mn-ea"/>
                  <a:sym typeface="+mn-lt"/>
                </a:rPr>
                <a:t>产品定位</a:t>
              </a:r>
              <a:endParaRPr lang="en-US" altLang="zh-CN" sz="800" dirty="0">
                <a:gradFill>
                  <a:gsLst>
                    <a:gs pos="50000">
                      <a:schemeClr val="accent2"/>
                    </a:gs>
                    <a:gs pos="0">
                      <a:schemeClr val="accent1"/>
                    </a:gs>
                    <a:gs pos="100000">
                      <a:schemeClr val="accent3"/>
                    </a:gs>
                  </a:gsLst>
                  <a:lin ang="5400000" scaled="1"/>
                </a:gradFill>
                <a:cs typeface="+mn-ea"/>
                <a:sym typeface="+mn-lt"/>
              </a:endParaRPr>
            </a:p>
            <a:p>
              <a:pPr marL="171450" indent="-171450">
                <a:lnSpc>
                  <a:spcPct val="120000"/>
                </a:lnSpc>
                <a:buFont typeface="Arial" panose="020B0604020202020204" pitchFamily="34" charset="0"/>
                <a:buChar char="•"/>
              </a:pPr>
              <a:r>
                <a:rPr lang="zh-CN" altLang="en-US" sz="800" dirty="0">
                  <a:gradFill>
                    <a:gsLst>
                      <a:gs pos="50000">
                        <a:schemeClr val="accent2"/>
                      </a:gs>
                      <a:gs pos="0">
                        <a:schemeClr val="accent1"/>
                      </a:gs>
                      <a:gs pos="100000">
                        <a:schemeClr val="accent3"/>
                      </a:gs>
                    </a:gsLst>
                    <a:lin ang="5400000" scaled="1"/>
                  </a:gradFill>
                  <a:cs typeface="+mn-ea"/>
                  <a:sym typeface="+mn-lt"/>
                </a:rPr>
                <a:t>产品亮点</a:t>
              </a:r>
              <a:endParaRPr lang="en-US" altLang="zh-CN" sz="800" dirty="0">
                <a:gradFill>
                  <a:gsLst>
                    <a:gs pos="50000">
                      <a:schemeClr val="accent2"/>
                    </a:gs>
                    <a:gs pos="0">
                      <a:schemeClr val="accent1"/>
                    </a:gs>
                    <a:gs pos="100000">
                      <a:schemeClr val="accent3"/>
                    </a:gs>
                  </a:gsLst>
                  <a:lin ang="5400000" scaled="1"/>
                </a:gradFill>
                <a:cs typeface="+mn-ea"/>
                <a:sym typeface="+mn-lt"/>
              </a:endParaRPr>
            </a:p>
            <a:p>
              <a:pPr>
                <a:lnSpc>
                  <a:spcPct val="120000"/>
                </a:lnSpc>
              </a:pPr>
              <a:endParaRPr lang="en-US" altLang="zh-CN" sz="800" dirty="0">
                <a:gradFill>
                  <a:gsLst>
                    <a:gs pos="50000">
                      <a:schemeClr val="accent2"/>
                    </a:gs>
                    <a:gs pos="0">
                      <a:schemeClr val="accent1"/>
                    </a:gs>
                    <a:gs pos="100000">
                      <a:schemeClr val="accent3"/>
                    </a:gs>
                  </a:gsLst>
                  <a:lin ang="5400000" scaled="1"/>
                </a:gradFill>
                <a:cs typeface="+mn-ea"/>
                <a:sym typeface="+mn-lt"/>
              </a:endParaRPr>
            </a:p>
          </p:txBody>
        </p:sp>
        <p:grpSp>
          <p:nvGrpSpPr>
            <p:cNvPr id="3" name="组合 2"/>
            <p:cNvGrpSpPr/>
            <p:nvPr/>
          </p:nvGrpSpPr>
          <p:grpSpPr>
            <a:xfrm>
              <a:off x="1142390" y="1707180"/>
              <a:ext cx="733769" cy="1356582"/>
              <a:chOff x="846782" y="1426730"/>
              <a:chExt cx="938581" cy="1735235"/>
            </a:xfrm>
          </p:grpSpPr>
          <p:grpSp>
            <p:nvGrpSpPr>
              <p:cNvPr id="2" name="组合 1"/>
              <p:cNvGrpSpPr/>
              <p:nvPr/>
            </p:nvGrpSpPr>
            <p:grpSpPr>
              <a:xfrm>
                <a:off x="846782" y="2211710"/>
                <a:ext cx="938581" cy="950255"/>
                <a:chOff x="1050535" y="2211710"/>
                <a:chExt cx="938581" cy="950255"/>
              </a:xfrm>
            </p:grpSpPr>
            <p:sp>
              <p:nvSpPr>
                <p:cNvPr id="54" name="矩形 53"/>
                <p:cNvSpPr/>
                <p:nvPr/>
              </p:nvSpPr>
              <p:spPr>
                <a:xfrm>
                  <a:off x="1109692" y="2211710"/>
                  <a:ext cx="879424" cy="842938"/>
                </a:xfrm>
                <a:prstGeom prst="rect">
                  <a:avLst/>
                </a:prstGeom>
                <a:noFill/>
                <a:ln w="12700">
                  <a:solidFill>
                    <a:schemeClr val="accent1">
                      <a:shade val="95000"/>
                      <a:satMod val="10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cs typeface="+mn-ea"/>
                    <a:sym typeface="+mn-lt"/>
                  </a:endParaRPr>
                </a:p>
              </p:txBody>
            </p:sp>
            <p:sp>
              <p:nvSpPr>
                <p:cNvPr id="36" name="矩形 35"/>
                <p:cNvSpPr/>
                <p:nvPr/>
              </p:nvSpPr>
              <p:spPr>
                <a:xfrm>
                  <a:off x="1050535" y="2335375"/>
                  <a:ext cx="828176" cy="82659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cs typeface="+mn-ea"/>
                    <a:sym typeface="+mn-lt"/>
                  </a:endParaRPr>
                </a:p>
              </p:txBody>
            </p:sp>
          </p:grpSp>
          <p:sp>
            <p:nvSpPr>
              <p:cNvPr id="55" name="Text Box 10"/>
              <p:cNvSpPr txBox="1">
                <a:spLocks noChangeArrowheads="1"/>
              </p:cNvSpPr>
              <p:nvPr/>
            </p:nvSpPr>
            <p:spPr bwMode="auto">
              <a:xfrm>
                <a:off x="951425" y="1426730"/>
                <a:ext cx="732351" cy="745457"/>
              </a:xfrm>
              <a:prstGeom prst="rect">
                <a:avLst/>
              </a:prstGeom>
              <a:noFill/>
              <a:ln w="9525">
                <a:noFill/>
                <a:miter lim="800000"/>
              </a:ln>
            </p:spPr>
            <p:txBody>
              <a:bodyPr wrap="square" lIns="45720" tIns="22860" rIns="45720" bIns="22860">
                <a:spAutoFit/>
              </a:bodyPr>
              <a:lstStyle/>
              <a:p>
                <a:pPr algn="ctr">
                  <a:lnSpc>
                    <a:spcPct val="120000"/>
                  </a:lnSpc>
                </a:pPr>
                <a:r>
                  <a:rPr lang="en-US" altLang="zh-CN" sz="3200" dirty="0">
                    <a:gradFill>
                      <a:gsLst>
                        <a:gs pos="50000">
                          <a:schemeClr val="accent2"/>
                        </a:gs>
                        <a:gs pos="0">
                          <a:schemeClr val="accent1"/>
                        </a:gs>
                        <a:gs pos="100000">
                          <a:schemeClr val="accent3"/>
                        </a:gs>
                      </a:gsLst>
                      <a:lin ang="5400000" scaled="1"/>
                    </a:gradFill>
                    <a:cs typeface="+mn-ea"/>
                    <a:sym typeface="+mn-lt"/>
                  </a:rPr>
                  <a:t>01</a:t>
                </a:r>
                <a:endParaRPr lang="zh-CN" altLang="en-US" sz="3200" dirty="0">
                  <a:gradFill>
                    <a:gsLst>
                      <a:gs pos="50000">
                        <a:schemeClr val="accent2"/>
                      </a:gs>
                      <a:gs pos="0">
                        <a:schemeClr val="accent1"/>
                      </a:gs>
                      <a:gs pos="100000">
                        <a:schemeClr val="accent3"/>
                      </a:gs>
                    </a:gsLst>
                    <a:lin ang="5400000" scaled="1"/>
                  </a:gradFill>
                  <a:cs typeface="+mn-ea"/>
                  <a:sym typeface="+mn-lt"/>
                </a:endParaRPr>
              </a:p>
            </p:txBody>
          </p:sp>
        </p:grpSp>
        <p:grpSp>
          <p:nvGrpSpPr>
            <p:cNvPr id="7" name="组合 6"/>
            <p:cNvGrpSpPr/>
            <p:nvPr/>
          </p:nvGrpSpPr>
          <p:grpSpPr>
            <a:xfrm>
              <a:off x="1296843" y="2595438"/>
              <a:ext cx="352823" cy="340189"/>
              <a:chOff x="254016" y="2562921"/>
              <a:chExt cx="451304" cy="435144"/>
            </a:xfrm>
          </p:grpSpPr>
          <p:sp>
            <p:nvSpPr>
              <p:cNvPr id="5" name="Freeform 252"/>
              <p:cNvSpPr/>
              <p:nvPr/>
            </p:nvSpPr>
            <p:spPr bwMode="auto">
              <a:xfrm>
                <a:off x="325034" y="2661402"/>
                <a:ext cx="309269" cy="336663"/>
              </a:xfrm>
              <a:custGeom>
                <a:avLst/>
                <a:gdLst>
                  <a:gd name="T0" fmla="*/ 0 w 57"/>
                  <a:gd name="T1" fmla="*/ 26 h 62"/>
                  <a:gd name="T2" fmla="*/ 0 w 57"/>
                  <a:gd name="T3" fmla="*/ 59 h 62"/>
                  <a:gd name="T4" fmla="*/ 2 w 57"/>
                  <a:gd name="T5" fmla="*/ 62 h 62"/>
                  <a:gd name="T6" fmla="*/ 4 w 57"/>
                  <a:gd name="T7" fmla="*/ 62 h 62"/>
                  <a:gd name="T8" fmla="*/ 19 w 57"/>
                  <a:gd name="T9" fmla="*/ 62 h 62"/>
                  <a:gd name="T10" fmla="*/ 21 w 57"/>
                  <a:gd name="T11" fmla="*/ 62 h 62"/>
                  <a:gd name="T12" fmla="*/ 21 w 57"/>
                  <a:gd name="T13" fmla="*/ 61 h 62"/>
                  <a:gd name="T14" fmla="*/ 21 w 57"/>
                  <a:gd name="T15" fmla="*/ 45 h 62"/>
                  <a:gd name="T16" fmla="*/ 36 w 57"/>
                  <a:gd name="T17" fmla="*/ 45 h 62"/>
                  <a:gd name="T18" fmla="*/ 36 w 57"/>
                  <a:gd name="T19" fmla="*/ 61 h 62"/>
                  <a:gd name="T20" fmla="*/ 37 w 57"/>
                  <a:gd name="T21" fmla="*/ 62 h 62"/>
                  <a:gd name="T22" fmla="*/ 38 w 57"/>
                  <a:gd name="T23" fmla="*/ 62 h 62"/>
                  <a:gd name="T24" fmla="*/ 53 w 57"/>
                  <a:gd name="T25" fmla="*/ 62 h 62"/>
                  <a:gd name="T26" fmla="*/ 56 w 57"/>
                  <a:gd name="T27" fmla="*/ 62 h 62"/>
                  <a:gd name="T28" fmla="*/ 57 w 57"/>
                  <a:gd name="T29" fmla="*/ 59 h 62"/>
                  <a:gd name="T30" fmla="*/ 57 w 57"/>
                  <a:gd name="T31" fmla="*/ 26 h 62"/>
                  <a:gd name="T32" fmla="*/ 29 w 57"/>
                  <a:gd name="T33" fmla="*/ 0 h 62"/>
                  <a:gd name="T34" fmla="*/ 0 w 57"/>
                  <a:gd name="T35" fmla="*/ 26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7" h="62">
                    <a:moveTo>
                      <a:pt x="0" y="26"/>
                    </a:moveTo>
                    <a:cubicBezTo>
                      <a:pt x="0" y="59"/>
                      <a:pt x="0" y="59"/>
                      <a:pt x="0" y="59"/>
                    </a:cubicBezTo>
                    <a:cubicBezTo>
                      <a:pt x="0" y="61"/>
                      <a:pt x="1" y="62"/>
                      <a:pt x="2" y="62"/>
                    </a:cubicBezTo>
                    <a:cubicBezTo>
                      <a:pt x="3" y="62"/>
                      <a:pt x="3" y="62"/>
                      <a:pt x="4" y="62"/>
                    </a:cubicBezTo>
                    <a:cubicBezTo>
                      <a:pt x="19" y="62"/>
                      <a:pt x="19" y="62"/>
                      <a:pt x="19" y="62"/>
                    </a:cubicBezTo>
                    <a:cubicBezTo>
                      <a:pt x="20" y="62"/>
                      <a:pt x="20" y="62"/>
                      <a:pt x="21" y="62"/>
                    </a:cubicBezTo>
                    <a:cubicBezTo>
                      <a:pt x="21" y="62"/>
                      <a:pt x="21" y="61"/>
                      <a:pt x="21" y="61"/>
                    </a:cubicBezTo>
                    <a:cubicBezTo>
                      <a:pt x="21" y="45"/>
                      <a:pt x="21" y="45"/>
                      <a:pt x="21" y="45"/>
                    </a:cubicBezTo>
                    <a:cubicBezTo>
                      <a:pt x="36" y="45"/>
                      <a:pt x="36" y="45"/>
                      <a:pt x="36" y="45"/>
                    </a:cubicBezTo>
                    <a:cubicBezTo>
                      <a:pt x="36" y="61"/>
                      <a:pt x="36" y="61"/>
                      <a:pt x="36" y="61"/>
                    </a:cubicBezTo>
                    <a:cubicBezTo>
                      <a:pt x="36" y="61"/>
                      <a:pt x="37" y="62"/>
                      <a:pt x="37" y="62"/>
                    </a:cubicBezTo>
                    <a:cubicBezTo>
                      <a:pt x="37" y="62"/>
                      <a:pt x="38" y="62"/>
                      <a:pt x="38" y="62"/>
                    </a:cubicBezTo>
                    <a:cubicBezTo>
                      <a:pt x="53" y="62"/>
                      <a:pt x="53" y="62"/>
                      <a:pt x="53" y="62"/>
                    </a:cubicBezTo>
                    <a:cubicBezTo>
                      <a:pt x="54" y="62"/>
                      <a:pt x="55" y="62"/>
                      <a:pt x="56" y="62"/>
                    </a:cubicBezTo>
                    <a:cubicBezTo>
                      <a:pt x="56" y="62"/>
                      <a:pt x="57" y="61"/>
                      <a:pt x="57" y="59"/>
                    </a:cubicBezTo>
                    <a:cubicBezTo>
                      <a:pt x="57" y="26"/>
                      <a:pt x="57" y="26"/>
                      <a:pt x="57" y="26"/>
                    </a:cubicBezTo>
                    <a:cubicBezTo>
                      <a:pt x="29" y="0"/>
                      <a:pt x="29" y="0"/>
                      <a:pt x="29" y="0"/>
                    </a:cubicBezTo>
                    <a:lnTo>
                      <a:pt x="0" y="26"/>
                    </a:lnTo>
                    <a:close/>
                  </a:path>
                </a:pathLst>
              </a:custGeom>
              <a:solidFill>
                <a:srgbClr val="222332"/>
              </a:solidFill>
              <a:ln w="9525">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1435" tIns="25718" rIns="51435" bIns="25718" numCol="1" spcCol="0" rtlCol="0" fromWordArt="0" anchor="ctr" anchorCtr="0" forceAA="0" compatLnSpc="1">
                <a:noAutofit/>
              </a:bodyPr>
              <a:lstStyle/>
              <a:p>
                <a:pPr algn="ctr">
                  <a:lnSpc>
                    <a:spcPct val="120000"/>
                  </a:lnSpc>
                </a:pPr>
                <a:endParaRPr lang="zh-CN" altLang="en-US" sz="1015">
                  <a:gradFill>
                    <a:gsLst>
                      <a:gs pos="47700">
                        <a:srgbClr val="F4DEBE"/>
                      </a:gs>
                      <a:gs pos="0">
                        <a:srgbClr val="D9A96A"/>
                      </a:gs>
                      <a:gs pos="100000">
                        <a:srgbClr val="F5E3C9"/>
                      </a:gs>
                    </a:gsLst>
                    <a:lin ang="5400000" scaled="0"/>
                  </a:gradFill>
                  <a:cs typeface="+mn-ea"/>
                  <a:sym typeface="+mn-lt"/>
                </a:endParaRPr>
              </a:p>
            </p:txBody>
          </p:sp>
          <p:sp>
            <p:nvSpPr>
              <p:cNvPr id="6" name="Freeform 253"/>
              <p:cNvSpPr/>
              <p:nvPr/>
            </p:nvSpPr>
            <p:spPr bwMode="auto">
              <a:xfrm>
                <a:off x="254016" y="2562921"/>
                <a:ext cx="451304" cy="245054"/>
              </a:xfrm>
              <a:custGeom>
                <a:avLst/>
                <a:gdLst>
                  <a:gd name="T0" fmla="*/ 81 w 83"/>
                  <a:gd name="T1" fmla="*/ 35 h 45"/>
                  <a:gd name="T2" fmla="*/ 68 w 83"/>
                  <a:gd name="T3" fmla="*/ 23 h 45"/>
                  <a:gd name="T4" fmla="*/ 68 w 83"/>
                  <a:gd name="T5" fmla="*/ 4 h 45"/>
                  <a:gd name="T6" fmla="*/ 66 w 83"/>
                  <a:gd name="T7" fmla="*/ 2 h 45"/>
                  <a:gd name="T8" fmla="*/ 61 w 83"/>
                  <a:gd name="T9" fmla="*/ 2 h 45"/>
                  <a:gd name="T10" fmla="*/ 59 w 83"/>
                  <a:gd name="T11" fmla="*/ 4 h 45"/>
                  <a:gd name="T12" fmla="*/ 59 w 83"/>
                  <a:gd name="T13" fmla="*/ 15 h 45"/>
                  <a:gd name="T14" fmla="*/ 45 w 83"/>
                  <a:gd name="T15" fmla="*/ 2 h 45"/>
                  <a:gd name="T16" fmla="*/ 38 w 83"/>
                  <a:gd name="T17" fmla="*/ 2 h 45"/>
                  <a:gd name="T18" fmla="*/ 2 w 83"/>
                  <a:gd name="T19" fmla="*/ 35 h 45"/>
                  <a:gd name="T20" fmla="*/ 2 w 83"/>
                  <a:gd name="T21" fmla="*/ 43 h 45"/>
                  <a:gd name="T22" fmla="*/ 6 w 83"/>
                  <a:gd name="T23" fmla="*/ 44 h 45"/>
                  <a:gd name="T24" fmla="*/ 10 w 83"/>
                  <a:gd name="T25" fmla="*/ 43 h 45"/>
                  <a:gd name="T26" fmla="*/ 42 w 83"/>
                  <a:gd name="T27" fmla="*/ 13 h 45"/>
                  <a:gd name="T28" fmla="*/ 74 w 83"/>
                  <a:gd name="T29" fmla="*/ 43 h 45"/>
                  <a:gd name="T30" fmla="*/ 81 w 83"/>
                  <a:gd name="T31" fmla="*/ 43 h 45"/>
                  <a:gd name="T32" fmla="*/ 81 w 83"/>
                  <a:gd name="T33" fmla="*/ 35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3" h="45">
                    <a:moveTo>
                      <a:pt x="81" y="35"/>
                    </a:moveTo>
                    <a:cubicBezTo>
                      <a:pt x="68" y="23"/>
                      <a:pt x="68" y="23"/>
                      <a:pt x="68" y="23"/>
                    </a:cubicBezTo>
                    <a:cubicBezTo>
                      <a:pt x="68" y="4"/>
                      <a:pt x="68" y="4"/>
                      <a:pt x="68" y="4"/>
                    </a:cubicBezTo>
                    <a:cubicBezTo>
                      <a:pt x="68" y="3"/>
                      <a:pt x="67" y="2"/>
                      <a:pt x="66" y="2"/>
                    </a:cubicBezTo>
                    <a:cubicBezTo>
                      <a:pt x="61" y="2"/>
                      <a:pt x="61" y="2"/>
                      <a:pt x="61" y="2"/>
                    </a:cubicBezTo>
                    <a:cubicBezTo>
                      <a:pt x="60" y="2"/>
                      <a:pt x="59" y="3"/>
                      <a:pt x="59" y="4"/>
                    </a:cubicBezTo>
                    <a:cubicBezTo>
                      <a:pt x="59" y="15"/>
                      <a:pt x="59" y="15"/>
                      <a:pt x="59" y="15"/>
                    </a:cubicBezTo>
                    <a:cubicBezTo>
                      <a:pt x="45" y="2"/>
                      <a:pt x="45" y="2"/>
                      <a:pt x="45" y="2"/>
                    </a:cubicBezTo>
                    <a:cubicBezTo>
                      <a:pt x="43" y="0"/>
                      <a:pt x="40" y="0"/>
                      <a:pt x="38" y="2"/>
                    </a:cubicBezTo>
                    <a:cubicBezTo>
                      <a:pt x="2" y="35"/>
                      <a:pt x="2" y="35"/>
                      <a:pt x="2" y="35"/>
                    </a:cubicBezTo>
                    <a:cubicBezTo>
                      <a:pt x="0" y="37"/>
                      <a:pt x="0" y="40"/>
                      <a:pt x="2" y="43"/>
                    </a:cubicBezTo>
                    <a:cubicBezTo>
                      <a:pt x="3" y="44"/>
                      <a:pt x="5" y="44"/>
                      <a:pt x="6" y="44"/>
                    </a:cubicBezTo>
                    <a:cubicBezTo>
                      <a:pt x="7" y="44"/>
                      <a:pt x="9" y="44"/>
                      <a:pt x="10" y="43"/>
                    </a:cubicBezTo>
                    <a:cubicBezTo>
                      <a:pt x="42" y="13"/>
                      <a:pt x="42" y="13"/>
                      <a:pt x="42" y="13"/>
                    </a:cubicBezTo>
                    <a:cubicBezTo>
                      <a:pt x="74" y="43"/>
                      <a:pt x="74" y="43"/>
                      <a:pt x="74" y="43"/>
                    </a:cubicBezTo>
                    <a:cubicBezTo>
                      <a:pt x="76" y="45"/>
                      <a:pt x="80" y="45"/>
                      <a:pt x="81" y="43"/>
                    </a:cubicBezTo>
                    <a:cubicBezTo>
                      <a:pt x="83" y="40"/>
                      <a:pt x="83" y="37"/>
                      <a:pt x="81" y="35"/>
                    </a:cubicBezTo>
                    <a:close/>
                  </a:path>
                </a:pathLst>
              </a:custGeom>
              <a:solidFill>
                <a:srgbClr val="222332"/>
              </a:solidFill>
              <a:ln w="9525">
                <a:noFill/>
              </a:ln>
              <a:effectLst>
                <a:outerShdw blurRad="508000" dist="596900" dir="3600000" sx="89000" sy="89000" algn="tl" rotWithShape="0">
                  <a:schemeClr val="bg1">
                    <a:lumMod val="50000"/>
                    <a:alpha val="2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1435" tIns="25718" rIns="51435" bIns="25718" numCol="1" spcCol="0" rtlCol="0" fromWordArt="0" anchor="ctr" anchorCtr="0" forceAA="0" compatLnSpc="1">
                <a:noAutofit/>
              </a:bodyPr>
              <a:lstStyle/>
              <a:p>
                <a:pPr algn="ctr">
                  <a:lnSpc>
                    <a:spcPct val="120000"/>
                  </a:lnSpc>
                </a:pPr>
                <a:endParaRPr lang="zh-CN" altLang="en-US" sz="1015">
                  <a:gradFill>
                    <a:gsLst>
                      <a:gs pos="47700">
                        <a:srgbClr val="F4DEBE"/>
                      </a:gs>
                      <a:gs pos="0">
                        <a:srgbClr val="D9A96A"/>
                      </a:gs>
                      <a:gs pos="100000">
                        <a:srgbClr val="F5E3C9"/>
                      </a:gs>
                    </a:gsLst>
                    <a:lin ang="5400000" scaled="0"/>
                  </a:gradFill>
                  <a:cs typeface="+mn-ea"/>
                  <a:sym typeface="+mn-lt"/>
                </a:endParaRPr>
              </a:p>
            </p:txBody>
          </p:sp>
        </p:grpSp>
      </p:grpSp>
      <p:grpSp>
        <p:nvGrpSpPr>
          <p:cNvPr id="9" name="组合 8"/>
          <p:cNvGrpSpPr/>
          <p:nvPr/>
        </p:nvGrpSpPr>
        <p:grpSpPr>
          <a:xfrm>
            <a:off x="2219316" y="1707180"/>
            <a:ext cx="2026990" cy="2934531"/>
            <a:chOff x="2219316" y="1707180"/>
            <a:chExt cx="2026990" cy="2934531"/>
          </a:xfrm>
        </p:grpSpPr>
        <p:sp>
          <p:nvSpPr>
            <p:cNvPr id="71" name="Text Box 10"/>
            <p:cNvSpPr txBox="1">
              <a:spLocks noChangeArrowheads="1"/>
            </p:cNvSpPr>
            <p:nvPr/>
          </p:nvSpPr>
          <p:spPr bwMode="auto">
            <a:xfrm>
              <a:off x="2219316" y="3291356"/>
              <a:ext cx="1623227" cy="349968"/>
            </a:xfrm>
            <a:prstGeom prst="rect">
              <a:avLst/>
            </a:prstGeom>
            <a:noFill/>
            <a:ln w="9525">
              <a:noFill/>
              <a:miter lim="800000"/>
            </a:ln>
          </p:spPr>
          <p:txBody>
            <a:bodyPr wrap="square" lIns="45720" tIns="22860" rIns="45720" bIns="22860">
              <a:spAutoFit/>
            </a:bodyPr>
            <a:lstStyle/>
            <a:p>
              <a:pPr algn="ctr">
                <a:lnSpc>
                  <a:spcPct val="120000"/>
                </a:lnSpc>
              </a:pPr>
              <a:r>
                <a:rPr lang="zh-CN" altLang="en-US" dirty="0">
                  <a:gradFill>
                    <a:gsLst>
                      <a:gs pos="50000">
                        <a:schemeClr val="accent2"/>
                      </a:gs>
                      <a:gs pos="0">
                        <a:schemeClr val="accent1"/>
                      </a:gs>
                      <a:gs pos="100000">
                        <a:schemeClr val="accent3"/>
                      </a:gs>
                    </a:gsLst>
                    <a:lin ang="5400000" scaled="1"/>
                  </a:gradFill>
                  <a:cs typeface="+mn-ea"/>
                  <a:sym typeface="+mn-lt"/>
                </a:rPr>
                <a:t>市场分析</a:t>
              </a:r>
            </a:p>
          </p:txBody>
        </p:sp>
        <p:sp>
          <p:nvSpPr>
            <p:cNvPr id="72" name="Rectangle 380"/>
            <p:cNvSpPr/>
            <p:nvPr/>
          </p:nvSpPr>
          <p:spPr>
            <a:xfrm>
              <a:off x="2582076" y="3675677"/>
              <a:ext cx="1664230" cy="966034"/>
            </a:xfrm>
            <a:prstGeom prst="rect">
              <a:avLst/>
            </a:prstGeom>
          </p:spPr>
          <p:txBody>
            <a:bodyPr wrap="square">
              <a:spAutoFit/>
            </a:bodyPr>
            <a:lstStyle/>
            <a:p>
              <a:pPr marL="171450" indent="-171450">
                <a:lnSpc>
                  <a:spcPct val="120000"/>
                </a:lnSpc>
                <a:buFont typeface="Arial" panose="020B0604020202020204" pitchFamily="34" charset="0"/>
                <a:buChar char="•"/>
              </a:pPr>
              <a:r>
                <a:rPr lang="zh-CN" altLang="en-US" sz="800" dirty="0">
                  <a:gradFill>
                    <a:gsLst>
                      <a:gs pos="50000">
                        <a:schemeClr val="accent2"/>
                      </a:gs>
                      <a:gs pos="0">
                        <a:schemeClr val="accent1"/>
                      </a:gs>
                      <a:gs pos="100000">
                        <a:schemeClr val="accent3"/>
                      </a:gs>
                    </a:gsLst>
                    <a:lin ang="5400000" scaled="1"/>
                  </a:gradFill>
                  <a:cs typeface="+mn-ea"/>
                  <a:sym typeface="+mn-lt"/>
                </a:rPr>
                <a:t>市场分析</a:t>
              </a:r>
              <a:endParaRPr lang="en-US" altLang="zh-CN" sz="800" dirty="0">
                <a:gradFill>
                  <a:gsLst>
                    <a:gs pos="50000">
                      <a:schemeClr val="accent2"/>
                    </a:gs>
                    <a:gs pos="0">
                      <a:schemeClr val="accent1"/>
                    </a:gs>
                    <a:gs pos="100000">
                      <a:schemeClr val="accent3"/>
                    </a:gs>
                  </a:gsLst>
                  <a:lin ang="5400000" scaled="1"/>
                </a:gradFill>
                <a:cs typeface="+mn-ea"/>
                <a:sym typeface="+mn-lt"/>
              </a:endParaRPr>
            </a:p>
            <a:p>
              <a:pPr marL="171450" indent="-171450">
                <a:lnSpc>
                  <a:spcPct val="120000"/>
                </a:lnSpc>
                <a:buFont typeface="Arial" panose="020B0604020202020204" pitchFamily="34" charset="0"/>
                <a:buChar char="•"/>
              </a:pPr>
              <a:r>
                <a:rPr lang="zh-CN" altLang="en-US" sz="800" dirty="0">
                  <a:gradFill>
                    <a:gsLst>
                      <a:gs pos="50000">
                        <a:schemeClr val="accent2"/>
                      </a:gs>
                      <a:gs pos="0">
                        <a:schemeClr val="accent1"/>
                      </a:gs>
                      <a:gs pos="100000">
                        <a:schemeClr val="accent3"/>
                      </a:gs>
                    </a:gsLst>
                    <a:lin ang="5400000" scaled="1"/>
                  </a:gradFill>
                  <a:cs typeface="+mn-ea"/>
                  <a:sym typeface="+mn-lt"/>
                </a:rPr>
                <a:t>市场开拓计</a:t>
              </a:r>
              <a:endParaRPr lang="en-US" altLang="zh-CN" sz="800" dirty="0">
                <a:gradFill>
                  <a:gsLst>
                    <a:gs pos="50000">
                      <a:schemeClr val="accent2"/>
                    </a:gs>
                    <a:gs pos="0">
                      <a:schemeClr val="accent1"/>
                    </a:gs>
                    <a:gs pos="100000">
                      <a:schemeClr val="accent3"/>
                    </a:gs>
                  </a:gsLst>
                  <a:lin ang="5400000" scaled="1"/>
                </a:gradFill>
                <a:cs typeface="+mn-ea"/>
                <a:sym typeface="+mn-lt"/>
              </a:endParaRPr>
            </a:p>
            <a:p>
              <a:pPr marL="171450" indent="-171450">
                <a:lnSpc>
                  <a:spcPct val="120000"/>
                </a:lnSpc>
                <a:buFont typeface="Arial" panose="020B0604020202020204" pitchFamily="34" charset="0"/>
                <a:buChar char="•"/>
              </a:pPr>
              <a:r>
                <a:rPr lang="zh-CN" altLang="en-US" sz="800" dirty="0">
                  <a:gradFill>
                    <a:gsLst>
                      <a:gs pos="50000">
                        <a:schemeClr val="accent2"/>
                      </a:gs>
                      <a:gs pos="0">
                        <a:schemeClr val="accent1"/>
                      </a:gs>
                      <a:gs pos="100000">
                        <a:schemeClr val="accent3"/>
                      </a:gs>
                    </a:gsLst>
                    <a:lin ang="5400000" scaled="1"/>
                  </a:gradFill>
                  <a:cs typeface="+mn-ea"/>
                  <a:sym typeface="+mn-lt"/>
                </a:rPr>
                <a:t>竞争对手分析</a:t>
              </a:r>
              <a:endParaRPr lang="en-US" altLang="zh-CN" sz="800" dirty="0">
                <a:gradFill>
                  <a:gsLst>
                    <a:gs pos="50000">
                      <a:schemeClr val="accent2"/>
                    </a:gs>
                    <a:gs pos="0">
                      <a:schemeClr val="accent1"/>
                    </a:gs>
                    <a:gs pos="100000">
                      <a:schemeClr val="accent3"/>
                    </a:gs>
                  </a:gsLst>
                  <a:lin ang="5400000" scaled="1"/>
                </a:gradFill>
                <a:cs typeface="+mn-ea"/>
                <a:sym typeface="+mn-lt"/>
              </a:endParaRPr>
            </a:p>
            <a:p>
              <a:pPr marL="171450" indent="-171450">
                <a:lnSpc>
                  <a:spcPct val="120000"/>
                </a:lnSpc>
                <a:buFont typeface="Arial" panose="020B0604020202020204" pitchFamily="34" charset="0"/>
                <a:buChar char="•"/>
              </a:pPr>
              <a:r>
                <a:rPr lang="zh-CN" altLang="en-US" sz="800" dirty="0">
                  <a:gradFill>
                    <a:gsLst>
                      <a:gs pos="50000">
                        <a:schemeClr val="accent2"/>
                      </a:gs>
                      <a:gs pos="0">
                        <a:schemeClr val="accent1"/>
                      </a:gs>
                      <a:gs pos="100000">
                        <a:schemeClr val="accent3"/>
                      </a:gs>
                    </a:gsLst>
                    <a:lin ang="5400000" scaled="1"/>
                  </a:gradFill>
                  <a:cs typeface="+mn-ea"/>
                  <a:sym typeface="+mn-lt"/>
                </a:rPr>
                <a:t>竞争优势</a:t>
              </a:r>
              <a:endParaRPr lang="en-US" altLang="zh-CN" sz="800" dirty="0">
                <a:gradFill>
                  <a:gsLst>
                    <a:gs pos="50000">
                      <a:schemeClr val="accent2"/>
                    </a:gs>
                    <a:gs pos="0">
                      <a:schemeClr val="accent1"/>
                    </a:gs>
                    <a:gs pos="100000">
                      <a:schemeClr val="accent3"/>
                    </a:gs>
                  </a:gsLst>
                  <a:lin ang="5400000" scaled="1"/>
                </a:gradFill>
                <a:cs typeface="+mn-ea"/>
                <a:sym typeface="+mn-lt"/>
              </a:endParaRPr>
            </a:p>
            <a:p>
              <a:pPr marL="171450" indent="-171450">
                <a:lnSpc>
                  <a:spcPct val="120000"/>
                </a:lnSpc>
                <a:buFont typeface="Arial" panose="020B0604020202020204" pitchFamily="34" charset="0"/>
                <a:buChar char="•"/>
              </a:pPr>
              <a:r>
                <a:rPr lang="zh-CN" altLang="en-US" sz="800" dirty="0">
                  <a:gradFill>
                    <a:gsLst>
                      <a:gs pos="50000">
                        <a:schemeClr val="accent2"/>
                      </a:gs>
                      <a:gs pos="0">
                        <a:schemeClr val="accent1"/>
                      </a:gs>
                      <a:gs pos="100000">
                        <a:schemeClr val="accent3"/>
                      </a:gs>
                    </a:gsLst>
                    <a:lin ang="5400000" scaled="1"/>
                  </a:gradFill>
                  <a:cs typeface="+mn-ea"/>
                  <a:sym typeface="+mn-lt"/>
                </a:rPr>
                <a:t>销售网络布局</a:t>
              </a:r>
              <a:endParaRPr lang="en-US" altLang="zh-CN" sz="800" dirty="0">
                <a:gradFill>
                  <a:gsLst>
                    <a:gs pos="50000">
                      <a:schemeClr val="accent2"/>
                    </a:gs>
                    <a:gs pos="0">
                      <a:schemeClr val="accent1"/>
                    </a:gs>
                    <a:gs pos="100000">
                      <a:schemeClr val="accent3"/>
                    </a:gs>
                  </a:gsLst>
                  <a:lin ang="5400000" scaled="1"/>
                </a:gradFill>
                <a:cs typeface="+mn-ea"/>
                <a:sym typeface="+mn-lt"/>
              </a:endParaRPr>
            </a:p>
            <a:p>
              <a:pPr marL="171450" indent="-171450">
                <a:lnSpc>
                  <a:spcPct val="120000"/>
                </a:lnSpc>
                <a:buFont typeface="Arial" panose="020B0604020202020204" pitchFamily="34" charset="0"/>
                <a:buChar char="•"/>
              </a:pPr>
              <a:r>
                <a:rPr lang="zh-CN" altLang="en-US" sz="800" dirty="0">
                  <a:gradFill>
                    <a:gsLst>
                      <a:gs pos="50000">
                        <a:schemeClr val="accent2"/>
                      </a:gs>
                      <a:gs pos="0">
                        <a:schemeClr val="accent1"/>
                      </a:gs>
                      <a:gs pos="100000">
                        <a:schemeClr val="accent3"/>
                      </a:gs>
                    </a:gsLst>
                    <a:lin ang="5400000" scaled="1"/>
                  </a:gradFill>
                  <a:cs typeface="+mn-ea"/>
                  <a:sym typeface="+mn-lt"/>
                </a:rPr>
                <a:t>长期盈利计划</a:t>
              </a:r>
              <a:endParaRPr lang="en-US" altLang="zh-CN" sz="800" dirty="0">
                <a:gradFill>
                  <a:gsLst>
                    <a:gs pos="50000">
                      <a:schemeClr val="accent2"/>
                    </a:gs>
                    <a:gs pos="0">
                      <a:schemeClr val="accent1"/>
                    </a:gs>
                    <a:gs pos="100000">
                      <a:schemeClr val="accent3"/>
                    </a:gs>
                  </a:gsLst>
                  <a:lin ang="5400000" scaled="1"/>
                </a:gradFill>
                <a:cs typeface="+mn-ea"/>
                <a:sym typeface="+mn-lt"/>
              </a:endParaRPr>
            </a:p>
          </p:txBody>
        </p:sp>
        <p:grpSp>
          <p:nvGrpSpPr>
            <p:cNvPr id="84" name="组合 83"/>
            <p:cNvGrpSpPr/>
            <p:nvPr/>
          </p:nvGrpSpPr>
          <p:grpSpPr>
            <a:xfrm>
              <a:off x="2671224" y="1707180"/>
              <a:ext cx="733769" cy="1356582"/>
              <a:chOff x="846782" y="1426730"/>
              <a:chExt cx="938581" cy="1735235"/>
            </a:xfrm>
          </p:grpSpPr>
          <p:grpSp>
            <p:nvGrpSpPr>
              <p:cNvPr id="85" name="组合 84"/>
              <p:cNvGrpSpPr/>
              <p:nvPr/>
            </p:nvGrpSpPr>
            <p:grpSpPr>
              <a:xfrm>
                <a:off x="846782" y="2211710"/>
                <a:ext cx="938581" cy="950255"/>
                <a:chOff x="1050535" y="2211710"/>
                <a:chExt cx="938581" cy="950255"/>
              </a:xfrm>
            </p:grpSpPr>
            <p:sp>
              <p:nvSpPr>
                <p:cNvPr id="87" name="矩形 86"/>
                <p:cNvSpPr/>
                <p:nvPr/>
              </p:nvSpPr>
              <p:spPr>
                <a:xfrm>
                  <a:off x="1109692" y="2211710"/>
                  <a:ext cx="879424" cy="842938"/>
                </a:xfrm>
                <a:prstGeom prst="rect">
                  <a:avLst/>
                </a:prstGeom>
                <a:noFill/>
                <a:ln w="12700">
                  <a:solidFill>
                    <a:schemeClr val="accent1">
                      <a:shade val="95000"/>
                      <a:satMod val="10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cs typeface="+mn-ea"/>
                    <a:sym typeface="+mn-lt"/>
                  </a:endParaRPr>
                </a:p>
              </p:txBody>
            </p:sp>
            <p:sp>
              <p:nvSpPr>
                <p:cNvPr id="88" name="矩形 87"/>
                <p:cNvSpPr/>
                <p:nvPr/>
              </p:nvSpPr>
              <p:spPr>
                <a:xfrm>
                  <a:off x="1050535" y="2335375"/>
                  <a:ext cx="828176" cy="82659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cs typeface="+mn-ea"/>
                    <a:sym typeface="+mn-lt"/>
                  </a:endParaRPr>
                </a:p>
              </p:txBody>
            </p:sp>
          </p:grpSp>
          <p:sp>
            <p:nvSpPr>
              <p:cNvPr id="86" name="Text Box 10"/>
              <p:cNvSpPr txBox="1">
                <a:spLocks noChangeArrowheads="1"/>
              </p:cNvSpPr>
              <p:nvPr/>
            </p:nvSpPr>
            <p:spPr bwMode="auto">
              <a:xfrm>
                <a:off x="951425" y="1426730"/>
                <a:ext cx="732351" cy="745457"/>
              </a:xfrm>
              <a:prstGeom prst="rect">
                <a:avLst/>
              </a:prstGeom>
              <a:noFill/>
              <a:ln w="9525">
                <a:noFill/>
                <a:miter lim="800000"/>
              </a:ln>
            </p:spPr>
            <p:txBody>
              <a:bodyPr wrap="square" lIns="45720" tIns="22860" rIns="45720" bIns="22860">
                <a:spAutoFit/>
              </a:bodyPr>
              <a:lstStyle/>
              <a:p>
                <a:pPr algn="ctr">
                  <a:lnSpc>
                    <a:spcPct val="120000"/>
                  </a:lnSpc>
                </a:pPr>
                <a:r>
                  <a:rPr lang="en-US" altLang="zh-CN" sz="3200" dirty="0">
                    <a:gradFill>
                      <a:gsLst>
                        <a:gs pos="50000">
                          <a:schemeClr val="accent2"/>
                        </a:gs>
                        <a:gs pos="0">
                          <a:schemeClr val="accent1"/>
                        </a:gs>
                        <a:gs pos="100000">
                          <a:schemeClr val="accent3"/>
                        </a:gs>
                      </a:gsLst>
                      <a:lin ang="5400000" scaled="1"/>
                    </a:gradFill>
                    <a:cs typeface="+mn-ea"/>
                    <a:sym typeface="+mn-lt"/>
                  </a:rPr>
                  <a:t>02</a:t>
                </a:r>
                <a:endParaRPr lang="zh-CN" altLang="en-US" sz="3200" dirty="0">
                  <a:gradFill>
                    <a:gsLst>
                      <a:gs pos="50000">
                        <a:schemeClr val="accent2"/>
                      </a:gs>
                      <a:gs pos="0">
                        <a:schemeClr val="accent1"/>
                      </a:gs>
                      <a:gs pos="100000">
                        <a:schemeClr val="accent3"/>
                      </a:gs>
                    </a:gsLst>
                    <a:lin ang="5400000" scaled="1"/>
                  </a:gradFill>
                  <a:cs typeface="+mn-ea"/>
                  <a:sym typeface="+mn-lt"/>
                </a:endParaRPr>
              </a:p>
            </p:txBody>
          </p:sp>
        </p:grpSp>
        <p:grpSp>
          <p:nvGrpSpPr>
            <p:cNvPr id="25" name="组合 24"/>
            <p:cNvGrpSpPr/>
            <p:nvPr/>
          </p:nvGrpSpPr>
          <p:grpSpPr>
            <a:xfrm>
              <a:off x="2800532" y="2581672"/>
              <a:ext cx="372466" cy="331254"/>
              <a:chOff x="5532438" y="712788"/>
              <a:chExt cx="760412" cy="676276"/>
            </a:xfrm>
          </p:grpSpPr>
          <p:sp>
            <p:nvSpPr>
              <p:cNvPr id="17" name="Freeform 5"/>
              <p:cNvSpPr>
                <a:spLocks noEditPoints="1"/>
              </p:cNvSpPr>
              <p:nvPr/>
            </p:nvSpPr>
            <p:spPr bwMode="auto">
              <a:xfrm>
                <a:off x="5532438" y="712788"/>
                <a:ext cx="760412" cy="676275"/>
              </a:xfrm>
              <a:custGeom>
                <a:avLst/>
                <a:gdLst>
                  <a:gd name="T0" fmla="*/ 821 w 958"/>
                  <a:gd name="T1" fmla="*/ 466 h 852"/>
                  <a:gd name="T2" fmla="*/ 778 w 958"/>
                  <a:gd name="T3" fmla="*/ 448 h 852"/>
                  <a:gd name="T4" fmla="*/ 739 w 958"/>
                  <a:gd name="T5" fmla="*/ 407 h 852"/>
                  <a:gd name="T6" fmla="*/ 725 w 958"/>
                  <a:gd name="T7" fmla="*/ 365 h 852"/>
                  <a:gd name="T8" fmla="*/ 722 w 958"/>
                  <a:gd name="T9" fmla="*/ 377 h 852"/>
                  <a:gd name="T10" fmla="*/ 704 w 958"/>
                  <a:gd name="T11" fmla="*/ 418 h 852"/>
                  <a:gd name="T12" fmla="*/ 672 w 958"/>
                  <a:gd name="T13" fmla="*/ 450 h 852"/>
                  <a:gd name="T14" fmla="*/ 629 w 958"/>
                  <a:gd name="T15" fmla="*/ 466 h 852"/>
                  <a:gd name="T16" fmla="*/ 592 w 958"/>
                  <a:gd name="T17" fmla="*/ 468 h 852"/>
                  <a:gd name="T18" fmla="*/ 547 w 958"/>
                  <a:gd name="T19" fmla="*/ 455 h 852"/>
                  <a:gd name="T20" fmla="*/ 505 w 958"/>
                  <a:gd name="T21" fmla="*/ 418 h 852"/>
                  <a:gd name="T22" fmla="*/ 485 w 958"/>
                  <a:gd name="T23" fmla="*/ 375 h 852"/>
                  <a:gd name="T24" fmla="*/ 482 w 958"/>
                  <a:gd name="T25" fmla="*/ 365 h 852"/>
                  <a:gd name="T26" fmla="*/ 469 w 958"/>
                  <a:gd name="T27" fmla="*/ 409 h 852"/>
                  <a:gd name="T28" fmla="*/ 439 w 958"/>
                  <a:gd name="T29" fmla="*/ 443 h 852"/>
                  <a:gd name="T30" fmla="*/ 398 w 958"/>
                  <a:gd name="T31" fmla="*/ 464 h 852"/>
                  <a:gd name="T32" fmla="*/ 363 w 958"/>
                  <a:gd name="T33" fmla="*/ 470 h 852"/>
                  <a:gd name="T34" fmla="*/ 316 w 958"/>
                  <a:gd name="T35" fmla="*/ 459 h 852"/>
                  <a:gd name="T36" fmla="*/ 270 w 958"/>
                  <a:gd name="T37" fmla="*/ 427 h 852"/>
                  <a:gd name="T38" fmla="*/ 247 w 958"/>
                  <a:gd name="T39" fmla="*/ 388 h 852"/>
                  <a:gd name="T40" fmla="*/ 242 w 958"/>
                  <a:gd name="T41" fmla="*/ 354 h 852"/>
                  <a:gd name="T42" fmla="*/ 233 w 958"/>
                  <a:gd name="T43" fmla="*/ 398 h 852"/>
                  <a:gd name="T44" fmla="*/ 206 w 958"/>
                  <a:gd name="T45" fmla="*/ 436 h 852"/>
                  <a:gd name="T46" fmla="*/ 169 w 958"/>
                  <a:gd name="T47" fmla="*/ 461 h 852"/>
                  <a:gd name="T48" fmla="*/ 121 w 958"/>
                  <a:gd name="T49" fmla="*/ 470 h 852"/>
                  <a:gd name="T50" fmla="*/ 85 w 958"/>
                  <a:gd name="T51" fmla="*/ 464 h 852"/>
                  <a:gd name="T52" fmla="*/ 36 w 958"/>
                  <a:gd name="T53" fmla="*/ 434 h 852"/>
                  <a:gd name="T54" fmla="*/ 11 w 958"/>
                  <a:gd name="T55" fmla="*/ 398 h 852"/>
                  <a:gd name="T56" fmla="*/ 0 w 958"/>
                  <a:gd name="T57" fmla="*/ 354 h 852"/>
                  <a:gd name="T58" fmla="*/ 958 w 958"/>
                  <a:gd name="T59" fmla="*/ 354 h 852"/>
                  <a:gd name="T60" fmla="*/ 953 w 958"/>
                  <a:gd name="T61" fmla="*/ 398 h 852"/>
                  <a:gd name="T62" fmla="*/ 928 w 958"/>
                  <a:gd name="T63" fmla="*/ 436 h 852"/>
                  <a:gd name="T64" fmla="*/ 890 w 958"/>
                  <a:gd name="T65" fmla="*/ 461 h 852"/>
                  <a:gd name="T66" fmla="*/ 846 w 958"/>
                  <a:gd name="T67" fmla="*/ 470 h 852"/>
                  <a:gd name="T68" fmla="*/ 878 w 958"/>
                  <a:gd name="T69" fmla="*/ 139 h 852"/>
                  <a:gd name="T70" fmla="*/ 135 w 958"/>
                  <a:gd name="T71" fmla="*/ 75 h 852"/>
                  <a:gd name="T72" fmla="*/ 110 w 958"/>
                  <a:gd name="T73" fmla="*/ 59 h 852"/>
                  <a:gd name="T74" fmla="*/ 103 w 958"/>
                  <a:gd name="T75" fmla="*/ 39 h 852"/>
                  <a:gd name="T76" fmla="*/ 116 w 958"/>
                  <a:gd name="T77" fmla="*/ 12 h 852"/>
                  <a:gd name="T78" fmla="*/ 144 w 958"/>
                  <a:gd name="T79" fmla="*/ 0 h 852"/>
                  <a:gd name="T80" fmla="*/ 841 w 958"/>
                  <a:gd name="T81" fmla="*/ 4 h 852"/>
                  <a:gd name="T82" fmla="*/ 862 w 958"/>
                  <a:gd name="T83" fmla="*/ 25 h 852"/>
                  <a:gd name="T84" fmla="*/ 866 w 958"/>
                  <a:gd name="T85" fmla="*/ 46 h 852"/>
                  <a:gd name="T86" fmla="*/ 850 w 958"/>
                  <a:gd name="T87" fmla="*/ 71 h 852"/>
                  <a:gd name="T88" fmla="*/ 828 w 958"/>
                  <a:gd name="T89" fmla="*/ 76 h 852"/>
                  <a:gd name="T90" fmla="*/ 812 w 958"/>
                  <a:gd name="T91" fmla="*/ 543 h 852"/>
                  <a:gd name="T92" fmla="*/ 880 w 958"/>
                  <a:gd name="T93" fmla="*/ 809 h 852"/>
                  <a:gd name="T94" fmla="*/ 855 w 958"/>
                  <a:gd name="T95" fmla="*/ 841 h 852"/>
                  <a:gd name="T96" fmla="*/ 140 w 958"/>
                  <a:gd name="T97" fmla="*/ 852 h 852"/>
                  <a:gd name="T98" fmla="*/ 114 w 958"/>
                  <a:gd name="T99" fmla="*/ 841 h 852"/>
                  <a:gd name="T100" fmla="*/ 89 w 958"/>
                  <a:gd name="T101" fmla="*/ 809 h 852"/>
                  <a:gd name="T102" fmla="*/ 158 w 958"/>
                  <a:gd name="T103" fmla="*/ 543 h 8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958" h="852">
                    <a:moveTo>
                      <a:pt x="846" y="470"/>
                    </a:moveTo>
                    <a:lnTo>
                      <a:pt x="846" y="470"/>
                    </a:lnTo>
                    <a:lnTo>
                      <a:pt x="834" y="468"/>
                    </a:lnTo>
                    <a:lnTo>
                      <a:pt x="821" y="466"/>
                    </a:lnTo>
                    <a:lnTo>
                      <a:pt x="810" y="464"/>
                    </a:lnTo>
                    <a:lnTo>
                      <a:pt x="798" y="459"/>
                    </a:lnTo>
                    <a:lnTo>
                      <a:pt x="789" y="455"/>
                    </a:lnTo>
                    <a:lnTo>
                      <a:pt x="778" y="448"/>
                    </a:lnTo>
                    <a:lnTo>
                      <a:pt x="761" y="434"/>
                    </a:lnTo>
                    <a:lnTo>
                      <a:pt x="752" y="427"/>
                    </a:lnTo>
                    <a:lnTo>
                      <a:pt x="745" y="418"/>
                    </a:lnTo>
                    <a:lnTo>
                      <a:pt x="739" y="407"/>
                    </a:lnTo>
                    <a:lnTo>
                      <a:pt x="734" y="398"/>
                    </a:lnTo>
                    <a:lnTo>
                      <a:pt x="730" y="388"/>
                    </a:lnTo>
                    <a:lnTo>
                      <a:pt x="727" y="375"/>
                    </a:lnTo>
                    <a:lnTo>
                      <a:pt x="725" y="365"/>
                    </a:lnTo>
                    <a:lnTo>
                      <a:pt x="725" y="354"/>
                    </a:lnTo>
                    <a:lnTo>
                      <a:pt x="725" y="354"/>
                    </a:lnTo>
                    <a:lnTo>
                      <a:pt x="723" y="365"/>
                    </a:lnTo>
                    <a:lnTo>
                      <a:pt x="722" y="377"/>
                    </a:lnTo>
                    <a:lnTo>
                      <a:pt x="720" y="388"/>
                    </a:lnTo>
                    <a:lnTo>
                      <a:pt x="715" y="398"/>
                    </a:lnTo>
                    <a:lnTo>
                      <a:pt x="711" y="409"/>
                    </a:lnTo>
                    <a:lnTo>
                      <a:pt x="704" y="418"/>
                    </a:lnTo>
                    <a:lnTo>
                      <a:pt x="697" y="427"/>
                    </a:lnTo>
                    <a:lnTo>
                      <a:pt x="690" y="436"/>
                    </a:lnTo>
                    <a:lnTo>
                      <a:pt x="681" y="443"/>
                    </a:lnTo>
                    <a:lnTo>
                      <a:pt x="672" y="450"/>
                    </a:lnTo>
                    <a:lnTo>
                      <a:pt x="661" y="455"/>
                    </a:lnTo>
                    <a:lnTo>
                      <a:pt x="651" y="461"/>
                    </a:lnTo>
                    <a:lnTo>
                      <a:pt x="640" y="464"/>
                    </a:lnTo>
                    <a:lnTo>
                      <a:pt x="629" y="466"/>
                    </a:lnTo>
                    <a:lnTo>
                      <a:pt x="617" y="468"/>
                    </a:lnTo>
                    <a:lnTo>
                      <a:pt x="604" y="470"/>
                    </a:lnTo>
                    <a:lnTo>
                      <a:pt x="604" y="470"/>
                    </a:lnTo>
                    <a:lnTo>
                      <a:pt x="592" y="468"/>
                    </a:lnTo>
                    <a:lnTo>
                      <a:pt x="579" y="466"/>
                    </a:lnTo>
                    <a:lnTo>
                      <a:pt x="569" y="464"/>
                    </a:lnTo>
                    <a:lnTo>
                      <a:pt x="558" y="459"/>
                    </a:lnTo>
                    <a:lnTo>
                      <a:pt x="547" y="455"/>
                    </a:lnTo>
                    <a:lnTo>
                      <a:pt x="537" y="448"/>
                    </a:lnTo>
                    <a:lnTo>
                      <a:pt x="519" y="434"/>
                    </a:lnTo>
                    <a:lnTo>
                      <a:pt x="512" y="427"/>
                    </a:lnTo>
                    <a:lnTo>
                      <a:pt x="505" y="418"/>
                    </a:lnTo>
                    <a:lnTo>
                      <a:pt x="498" y="407"/>
                    </a:lnTo>
                    <a:lnTo>
                      <a:pt x="492" y="398"/>
                    </a:lnTo>
                    <a:lnTo>
                      <a:pt x="489" y="388"/>
                    </a:lnTo>
                    <a:lnTo>
                      <a:pt x="485" y="375"/>
                    </a:lnTo>
                    <a:lnTo>
                      <a:pt x="483" y="365"/>
                    </a:lnTo>
                    <a:lnTo>
                      <a:pt x="483" y="354"/>
                    </a:lnTo>
                    <a:lnTo>
                      <a:pt x="483" y="354"/>
                    </a:lnTo>
                    <a:lnTo>
                      <a:pt x="482" y="365"/>
                    </a:lnTo>
                    <a:lnTo>
                      <a:pt x="480" y="377"/>
                    </a:lnTo>
                    <a:lnTo>
                      <a:pt x="478" y="388"/>
                    </a:lnTo>
                    <a:lnTo>
                      <a:pt x="475" y="398"/>
                    </a:lnTo>
                    <a:lnTo>
                      <a:pt x="469" y="409"/>
                    </a:lnTo>
                    <a:lnTo>
                      <a:pt x="462" y="418"/>
                    </a:lnTo>
                    <a:lnTo>
                      <a:pt x="457" y="427"/>
                    </a:lnTo>
                    <a:lnTo>
                      <a:pt x="448" y="436"/>
                    </a:lnTo>
                    <a:lnTo>
                      <a:pt x="439" y="443"/>
                    </a:lnTo>
                    <a:lnTo>
                      <a:pt x="430" y="450"/>
                    </a:lnTo>
                    <a:lnTo>
                      <a:pt x="421" y="455"/>
                    </a:lnTo>
                    <a:lnTo>
                      <a:pt x="411" y="461"/>
                    </a:lnTo>
                    <a:lnTo>
                      <a:pt x="398" y="464"/>
                    </a:lnTo>
                    <a:lnTo>
                      <a:pt x="387" y="466"/>
                    </a:lnTo>
                    <a:lnTo>
                      <a:pt x="375" y="468"/>
                    </a:lnTo>
                    <a:lnTo>
                      <a:pt x="363" y="470"/>
                    </a:lnTo>
                    <a:lnTo>
                      <a:pt x="363" y="470"/>
                    </a:lnTo>
                    <a:lnTo>
                      <a:pt x="350" y="468"/>
                    </a:lnTo>
                    <a:lnTo>
                      <a:pt x="338" y="466"/>
                    </a:lnTo>
                    <a:lnTo>
                      <a:pt x="327" y="464"/>
                    </a:lnTo>
                    <a:lnTo>
                      <a:pt x="316" y="459"/>
                    </a:lnTo>
                    <a:lnTo>
                      <a:pt x="306" y="455"/>
                    </a:lnTo>
                    <a:lnTo>
                      <a:pt x="295" y="448"/>
                    </a:lnTo>
                    <a:lnTo>
                      <a:pt x="277" y="434"/>
                    </a:lnTo>
                    <a:lnTo>
                      <a:pt x="270" y="427"/>
                    </a:lnTo>
                    <a:lnTo>
                      <a:pt x="263" y="418"/>
                    </a:lnTo>
                    <a:lnTo>
                      <a:pt x="256" y="407"/>
                    </a:lnTo>
                    <a:lnTo>
                      <a:pt x="251" y="398"/>
                    </a:lnTo>
                    <a:lnTo>
                      <a:pt x="247" y="388"/>
                    </a:lnTo>
                    <a:lnTo>
                      <a:pt x="243" y="375"/>
                    </a:lnTo>
                    <a:lnTo>
                      <a:pt x="242" y="365"/>
                    </a:lnTo>
                    <a:lnTo>
                      <a:pt x="242" y="354"/>
                    </a:lnTo>
                    <a:lnTo>
                      <a:pt x="242" y="354"/>
                    </a:lnTo>
                    <a:lnTo>
                      <a:pt x="242" y="365"/>
                    </a:lnTo>
                    <a:lnTo>
                      <a:pt x="240" y="377"/>
                    </a:lnTo>
                    <a:lnTo>
                      <a:pt x="236" y="388"/>
                    </a:lnTo>
                    <a:lnTo>
                      <a:pt x="233" y="398"/>
                    </a:lnTo>
                    <a:lnTo>
                      <a:pt x="228" y="409"/>
                    </a:lnTo>
                    <a:lnTo>
                      <a:pt x="222" y="418"/>
                    </a:lnTo>
                    <a:lnTo>
                      <a:pt x="215" y="427"/>
                    </a:lnTo>
                    <a:lnTo>
                      <a:pt x="206" y="436"/>
                    </a:lnTo>
                    <a:lnTo>
                      <a:pt x="199" y="443"/>
                    </a:lnTo>
                    <a:lnTo>
                      <a:pt x="188" y="450"/>
                    </a:lnTo>
                    <a:lnTo>
                      <a:pt x="180" y="455"/>
                    </a:lnTo>
                    <a:lnTo>
                      <a:pt x="169" y="461"/>
                    </a:lnTo>
                    <a:lnTo>
                      <a:pt x="158" y="464"/>
                    </a:lnTo>
                    <a:lnTo>
                      <a:pt x="146" y="466"/>
                    </a:lnTo>
                    <a:lnTo>
                      <a:pt x="133" y="468"/>
                    </a:lnTo>
                    <a:lnTo>
                      <a:pt x="121" y="470"/>
                    </a:lnTo>
                    <a:lnTo>
                      <a:pt x="121" y="470"/>
                    </a:lnTo>
                    <a:lnTo>
                      <a:pt x="108" y="468"/>
                    </a:lnTo>
                    <a:lnTo>
                      <a:pt x="98" y="466"/>
                    </a:lnTo>
                    <a:lnTo>
                      <a:pt x="85" y="464"/>
                    </a:lnTo>
                    <a:lnTo>
                      <a:pt x="75" y="459"/>
                    </a:lnTo>
                    <a:lnTo>
                      <a:pt x="64" y="455"/>
                    </a:lnTo>
                    <a:lnTo>
                      <a:pt x="53" y="448"/>
                    </a:lnTo>
                    <a:lnTo>
                      <a:pt x="36" y="434"/>
                    </a:lnTo>
                    <a:lnTo>
                      <a:pt x="28" y="427"/>
                    </a:lnTo>
                    <a:lnTo>
                      <a:pt x="21" y="418"/>
                    </a:lnTo>
                    <a:lnTo>
                      <a:pt x="14" y="407"/>
                    </a:lnTo>
                    <a:lnTo>
                      <a:pt x="11" y="398"/>
                    </a:lnTo>
                    <a:lnTo>
                      <a:pt x="5" y="388"/>
                    </a:lnTo>
                    <a:lnTo>
                      <a:pt x="4" y="375"/>
                    </a:lnTo>
                    <a:lnTo>
                      <a:pt x="2" y="365"/>
                    </a:lnTo>
                    <a:lnTo>
                      <a:pt x="0" y="354"/>
                    </a:lnTo>
                    <a:lnTo>
                      <a:pt x="84" y="139"/>
                    </a:lnTo>
                    <a:lnTo>
                      <a:pt x="873" y="139"/>
                    </a:lnTo>
                    <a:lnTo>
                      <a:pt x="958" y="354"/>
                    </a:lnTo>
                    <a:lnTo>
                      <a:pt x="958" y="354"/>
                    </a:lnTo>
                    <a:lnTo>
                      <a:pt x="958" y="365"/>
                    </a:lnTo>
                    <a:lnTo>
                      <a:pt x="958" y="377"/>
                    </a:lnTo>
                    <a:lnTo>
                      <a:pt x="956" y="388"/>
                    </a:lnTo>
                    <a:lnTo>
                      <a:pt x="953" y="398"/>
                    </a:lnTo>
                    <a:lnTo>
                      <a:pt x="947" y="409"/>
                    </a:lnTo>
                    <a:lnTo>
                      <a:pt x="942" y="418"/>
                    </a:lnTo>
                    <a:lnTo>
                      <a:pt x="935" y="427"/>
                    </a:lnTo>
                    <a:lnTo>
                      <a:pt x="928" y="436"/>
                    </a:lnTo>
                    <a:lnTo>
                      <a:pt x="921" y="443"/>
                    </a:lnTo>
                    <a:lnTo>
                      <a:pt x="912" y="450"/>
                    </a:lnTo>
                    <a:lnTo>
                      <a:pt x="901" y="455"/>
                    </a:lnTo>
                    <a:lnTo>
                      <a:pt x="890" y="461"/>
                    </a:lnTo>
                    <a:lnTo>
                      <a:pt x="880" y="464"/>
                    </a:lnTo>
                    <a:lnTo>
                      <a:pt x="869" y="466"/>
                    </a:lnTo>
                    <a:lnTo>
                      <a:pt x="857" y="468"/>
                    </a:lnTo>
                    <a:lnTo>
                      <a:pt x="846" y="470"/>
                    </a:lnTo>
                    <a:lnTo>
                      <a:pt x="846" y="470"/>
                    </a:lnTo>
                    <a:close/>
                    <a:moveTo>
                      <a:pt x="878" y="139"/>
                    </a:moveTo>
                    <a:lnTo>
                      <a:pt x="880" y="139"/>
                    </a:lnTo>
                    <a:lnTo>
                      <a:pt x="878" y="139"/>
                    </a:lnTo>
                    <a:close/>
                    <a:moveTo>
                      <a:pt x="828" y="76"/>
                    </a:moveTo>
                    <a:lnTo>
                      <a:pt x="144" y="76"/>
                    </a:lnTo>
                    <a:lnTo>
                      <a:pt x="144" y="76"/>
                    </a:lnTo>
                    <a:lnTo>
                      <a:pt x="135" y="75"/>
                    </a:lnTo>
                    <a:lnTo>
                      <a:pt x="128" y="73"/>
                    </a:lnTo>
                    <a:lnTo>
                      <a:pt x="121" y="69"/>
                    </a:lnTo>
                    <a:lnTo>
                      <a:pt x="116" y="66"/>
                    </a:lnTo>
                    <a:lnTo>
                      <a:pt x="110" y="59"/>
                    </a:lnTo>
                    <a:lnTo>
                      <a:pt x="107" y="53"/>
                    </a:lnTo>
                    <a:lnTo>
                      <a:pt x="105" y="46"/>
                    </a:lnTo>
                    <a:lnTo>
                      <a:pt x="103" y="39"/>
                    </a:lnTo>
                    <a:lnTo>
                      <a:pt x="103" y="39"/>
                    </a:lnTo>
                    <a:lnTo>
                      <a:pt x="105" y="32"/>
                    </a:lnTo>
                    <a:lnTo>
                      <a:pt x="107" y="25"/>
                    </a:lnTo>
                    <a:lnTo>
                      <a:pt x="110" y="18"/>
                    </a:lnTo>
                    <a:lnTo>
                      <a:pt x="116" y="12"/>
                    </a:lnTo>
                    <a:lnTo>
                      <a:pt x="121" y="7"/>
                    </a:lnTo>
                    <a:lnTo>
                      <a:pt x="128" y="4"/>
                    </a:lnTo>
                    <a:lnTo>
                      <a:pt x="135" y="2"/>
                    </a:lnTo>
                    <a:lnTo>
                      <a:pt x="144" y="0"/>
                    </a:lnTo>
                    <a:lnTo>
                      <a:pt x="825" y="0"/>
                    </a:lnTo>
                    <a:lnTo>
                      <a:pt x="825" y="0"/>
                    </a:lnTo>
                    <a:lnTo>
                      <a:pt x="834" y="2"/>
                    </a:lnTo>
                    <a:lnTo>
                      <a:pt x="841" y="4"/>
                    </a:lnTo>
                    <a:lnTo>
                      <a:pt x="848" y="7"/>
                    </a:lnTo>
                    <a:lnTo>
                      <a:pt x="853" y="12"/>
                    </a:lnTo>
                    <a:lnTo>
                      <a:pt x="858" y="18"/>
                    </a:lnTo>
                    <a:lnTo>
                      <a:pt x="862" y="25"/>
                    </a:lnTo>
                    <a:lnTo>
                      <a:pt x="864" y="32"/>
                    </a:lnTo>
                    <a:lnTo>
                      <a:pt x="866" y="39"/>
                    </a:lnTo>
                    <a:lnTo>
                      <a:pt x="866" y="39"/>
                    </a:lnTo>
                    <a:lnTo>
                      <a:pt x="866" y="46"/>
                    </a:lnTo>
                    <a:lnTo>
                      <a:pt x="864" y="53"/>
                    </a:lnTo>
                    <a:lnTo>
                      <a:pt x="860" y="60"/>
                    </a:lnTo>
                    <a:lnTo>
                      <a:pt x="857" y="66"/>
                    </a:lnTo>
                    <a:lnTo>
                      <a:pt x="850" y="71"/>
                    </a:lnTo>
                    <a:lnTo>
                      <a:pt x="844" y="73"/>
                    </a:lnTo>
                    <a:lnTo>
                      <a:pt x="835" y="76"/>
                    </a:lnTo>
                    <a:lnTo>
                      <a:pt x="828" y="76"/>
                    </a:lnTo>
                    <a:lnTo>
                      <a:pt x="828" y="76"/>
                    </a:lnTo>
                    <a:close/>
                    <a:moveTo>
                      <a:pt x="158" y="543"/>
                    </a:moveTo>
                    <a:lnTo>
                      <a:pt x="158" y="788"/>
                    </a:lnTo>
                    <a:lnTo>
                      <a:pt x="812" y="788"/>
                    </a:lnTo>
                    <a:lnTo>
                      <a:pt x="812" y="543"/>
                    </a:lnTo>
                    <a:lnTo>
                      <a:pt x="880" y="543"/>
                    </a:lnTo>
                    <a:lnTo>
                      <a:pt x="880" y="800"/>
                    </a:lnTo>
                    <a:lnTo>
                      <a:pt x="880" y="800"/>
                    </a:lnTo>
                    <a:lnTo>
                      <a:pt x="880" y="809"/>
                    </a:lnTo>
                    <a:lnTo>
                      <a:pt x="876" y="818"/>
                    </a:lnTo>
                    <a:lnTo>
                      <a:pt x="871" y="827"/>
                    </a:lnTo>
                    <a:lnTo>
                      <a:pt x="864" y="834"/>
                    </a:lnTo>
                    <a:lnTo>
                      <a:pt x="855" y="841"/>
                    </a:lnTo>
                    <a:lnTo>
                      <a:pt x="846" y="847"/>
                    </a:lnTo>
                    <a:lnTo>
                      <a:pt x="837" y="850"/>
                    </a:lnTo>
                    <a:lnTo>
                      <a:pt x="828" y="852"/>
                    </a:lnTo>
                    <a:lnTo>
                      <a:pt x="140" y="852"/>
                    </a:lnTo>
                    <a:lnTo>
                      <a:pt x="140" y="852"/>
                    </a:lnTo>
                    <a:lnTo>
                      <a:pt x="132" y="850"/>
                    </a:lnTo>
                    <a:lnTo>
                      <a:pt x="123" y="847"/>
                    </a:lnTo>
                    <a:lnTo>
                      <a:pt x="114" y="841"/>
                    </a:lnTo>
                    <a:lnTo>
                      <a:pt x="105" y="834"/>
                    </a:lnTo>
                    <a:lnTo>
                      <a:pt x="98" y="827"/>
                    </a:lnTo>
                    <a:lnTo>
                      <a:pt x="92" y="818"/>
                    </a:lnTo>
                    <a:lnTo>
                      <a:pt x="89" y="809"/>
                    </a:lnTo>
                    <a:lnTo>
                      <a:pt x="89" y="800"/>
                    </a:lnTo>
                    <a:lnTo>
                      <a:pt x="89" y="543"/>
                    </a:lnTo>
                    <a:lnTo>
                      <a:pt x="158" y="543"/>
                    </a:lnTo>
                    <a:close/>
                    <a:moveTo>
                      <a:pt x="158" y="543"/>
                    </a:moveTo>
                    <a:lnTo>
                      <a:pt x="158" y="543"/>
                    </a:lnTo>
                    <a:close/>
                  </a:path>
                </a:pathLst>
              </a:custGeom>
              <a:solidFill>
                <a:srgbClr val="222332"/>
              </a:solidFill>
              <a:ln w="9525">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1435" tIns="25718" rIns="51435" bIns="25718" numCol="1" spcCol="0" rtlCol="0" fromWordArt="0" anchor="ctr" anchorCtr="0" forceAA="0" compatLnSpc="1">
                <a:noAutofit/>
              </a:bodyPr>
              <a:lstStyle/>
              <a:p>
                <a:pPr algn="ctr">
                  <a:lnSpc>
                    <a:spcPct val="120000"/>
                  </a:lnSpc>
                </a:pPr>
                <a:endParaRPr lang="zh-CN" altLang="en-US" sz="1015">
                  <a:gradFill>
                    <a:gsLst>
                      <a:gs pos="47700">
                        <a:srgbClr val="F4DEBE"/>
                      </a:gs>
                      <a:gs pos="0">
                        <a:srgbClr val="D9A96A"/>
                      </a:gs>
                      <a:gs pos="100000">
                        <a:srgbClr val="F5E3C9"/>
                      </a:gs>
                    </a:gsLst>
                    <a:lin ang="5400000" scaled="0"/>
                  </a:gradFill>
                  <a:cs typeface="+mn-ea"/>
                  <a:sym typeface="+mn-lt"/>
                </a:endParaRPr>
              </a:p>
            </p:txBody>
          </p:sp>
          <p:sp>
            <p:nvSpPr>
              <p:cNvPr id="18" name="Freeform 6"/>
              <p:cNvSpPr>
                <a:spLocks/>
              </p:cNvSpPr>
              <p:nvPr/>
            </p:nvSpPr>
            <p:spPr bwMode="auto">
              <a:xfrm>
                <a:off x="5532438" y="822326"/>
                <a:ext cx="760412" cy="263525"/>
              </a:xfrm>
              <a:custGeom>
                <a:avLst/>
                <a:gdLst>
                  <a:gd name="T0" fmla="*/ 834 w 958"/>
                  <a:gd name="T1" fmla="*/ 329 h 331"/>
                  <a:gd name="T2" fmla="*/ 798 w 958"/>
                  <a:gd name="T3" fmla="*/ 320 h 331"/>
                  <a:gd name="T4" fmla="*/ 761 w 958"/>
                  <a:gd name="T5" fmla="*/ 295 h 331"/>
                  <a:gd name="T6" fmla="*/ 739 w 958"/>
                  <a:gd name="T7" fmla="*/ 268 h 331"/>
                  <a:gd name="T8" fmla="*/ 727 w 958"/>
                  <a:gd name="T9" fmla="*/ 236 h 331"/>
                  <a:gd name="T10" fmla="*/ 725 w 958"/>
                  <a:gd name="T11" fmla="*/ 215 h 331"/>
                  <a:gd name="T12" fmla="*/ 720 w 958"/>
                  <a:gd name="T13" fmla="*/ 249 h 331"/>
                  <a:gd name="T14" fmla="*/ 704 w 958"/>
                  <a:gd name="T15" fmla="*/ 279 h 331"/>
                  <a:gd name="T16" fmla="*/ 681 w 958"/>
                  <a:gd name="T17" fmla="*/ 304 h 331"/>
                  <a:gd name="T18" fmla="*/ 651 w 958"/>
                  <a:gd name="T19" fmla="*/ 322 h 331"/>
                  <a:gd name="T20" fmla="*/ 617 w 958"/>
                  <a:gd name="T21" fmla="*/ 329 h 331"/>
                  <a:gd name="T22" fmla="*/ 592 w 958"/>
                  <a:gd name="T23" fmla="*/ 329 h 331"/>
                  <a:gd name="T24" fmla="*/ 558 w 958"/>
                  <a:gd name="T25" fmla="*/ 320 h 331"/>
                  <a:gd name="T26" fmla="*/ 519 w 958"/>
                  <a:gd name="T27" fmla="*/ 295 h 331"/>
                  <a:gd name="T28" fmla="*/ 498 w 958"/>
                  <a:gd name="T29" fmla="*/ 268 h 331"/>
                  <a:gd name="T30" fmla="*/ 485 w 958"/>
                  <a:gd name="T31" fmla="*/ 236 h 331"/>
                  <a:gd name="T32" fmla="*/ 483 w 958"/>
                  <a:gd name="T33" fmla="*/ 215 h 331"/>
                  <a:gd name="T34" fmla="*/ 478 w 958"/>
                  <a:gd name="T35" fmla="*/ 249 h 331"/>
                  <a:gd name="T36" fmla="*/ 462 w 958"/>
                  <a:gd name="T37" fmla="*/ 279 h 331"/>
                  <a:gd name="T38" fmla="*/ 439 w 958"/>
                  <a:gd name="T39" fmla="*/ 304 h 331"/>
                  <a:gd name="T40" fmla="*/ 411 w 958"/>
                  <a:gd name="T41" fmla="*/ 322 h 331"/>
                  <a:gd name="T42" fmla="*/ 375 w 958"/>
                  <a:gd name="T43" fmla="*/ 329 h 331"/>
                  <a:gd name="T44" fmla="*/ 350 w 958"/>
                  <a:gd name="T45" fmla="*/ 329 h 331"/>
                  <a:gd name="T46" fmla="*/ 316 w 958"/>
                  <a:gd name="T47" fmla="*/ 320 h 331"/>
                  <a:gd name="T48" fmla="*/ 277 w 958"/>
                  <a:gd name="T49" fmla="*/ 295 h 331"/>
                  <a:gd name="T50" fmla="*/ 256 w 958"/>
                  <a:gd name="T51" fmla="*/ 268 h 331"/>
                  <a:gd name="T52" fmla="*/ 243 w 958"/>
                  <a:gd name="T53" fmla="*/ 236 h 331"/>
                  <a:gd name="T54" fmla="*/ 242 w 958"/>
                  <a:gd name="T55" fmla="*/ 215 h 331"/>
                  <a:gd name="T56" fmla="*/ 236 w 958"/>
                  <a:gd name="T57" fmla="*/ 249 h 331"/>
                  <a:gd name="T58" fmla="*/ 222 w 958"/>
                  <a:gd name="T59" fmla="*/ 279 h 331"/>
                  <a:gd name="T60" fmla="*/ 199 w 958"/>
                  <a:gd name="T61" fmla="*/ 304 h 331"/>
                  <a:gd name="T62" fmla="*/ 169 w 958"/>
                  <a:gd name="T63" fmla="*/ 322 h 331"/>
                  <a:gd name="T64" fmla="*/ 133 w 958"/>
                  <a:gd name="T65" fmla="*/ 329 h 331"/>
                  <a:gd name="T66" fmla="*/ 108 w 958"/>
                  <a:gd name="T67" fmla="*/ 329 h 331"/>
                  <a:gd name="T68" fmla="*/ 75 w 958"/>
                  <a:gd name="T69" fmla="*/ 320 h 331"/>
                  <a:gd name="T70" fmla="*/ 36 w 958"/>
                  <a:gd name="T71" fmla="*/ 295 h 331"/>
                  <a:gd name="T72" fmla="*/ 14 w 958"/>
                  <a:gd name="T73" fmla="*/ 268 h 331"/>
                  <a:gd name="T74" fmla="*/ 4 w 958"/>
                  <a:gd name="T75" fmla="*/ 236 h 331"/>
                  <a:gd name="T76" fmla="*/ 84 w 958"/>
                  <a:gd name="T77" fmla="*/ 0 h 331"/>
                  <a:gd name="T78" fmla="*/ 958 w 958"/>
                  <a:gd name="T79" fmla="*/ 215 h 331"/>
                  <a:gd name="T80" fmla="*/ 956 w 958"/>
                  <a:gd name="T81" fmla="*/ 249 h 331"/>
                  <a:gd name="T82" fmla="*/ 942 w 958"/>
                  <a:gd name="T83" fmla="*/ 279 h 331"/>
                  <a:gd name="T84" fmla="*/ 921 w 958"/>
                  <a:gd name="T85" fmla="*/ 304 h 331"/>
                  <a:gd name="T86" fmla="*/ 890 w 958"/>
                  <a:gd name="T87" fmla="*/ 322 h 331"/>
                  <a:gd name="T88" fmla="*/ 857 w 958"/>
                  <a:gd name="T89" fmla="*/ 329 h 3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958" h="331">
                    <a:moveTo>
                      <a:pt x="846" y="331"/>
                    </a:moveTo>
                    <a:lnTo>
                      <a:pt x="846" y="331"/>
                    </a:lnTo>
                    <a:lnTo>
                      <a:pt x="834" y="329"/>
                    </a:lnTo>
                    <a:lnTo>
                      <a:pt x="821" y="327"/>
                    </a:lnTo>
                    <a:lnTo>
                      <a:pt x="810" y="325"/>
                    </a:lnTo>
                    <a:lnTo>
                      <a:pt x="798" y="320"/>
                    </a:lnTo>
                    <a:lnTo>
                      <a:pt x="789" y="316"/>
                    </a:lnTo>
                    <a:lnTo>
                      <a:pt x="778" y="309"/>
                    </a:lnTo>
                    <a:lnTo>
                      <a:pt x="761" y="295"/>
                    </a:lnTo>
                    <a:lnTo>
                      <a:pt x="752" y="288"/>
                    </a:lnTo>
                    <a:lnTo>
                      <a:pt x="745" y="279"/>
                    </a:lnTo>
                    <a:lnTo>
                      <a:pt x="739" y="268"/>
                    </a:lnTo>
                    <a:lnTo>
                      <a:pt x="734" y="259"/>
                    </a:lnTo>
                    <a:lnTo>
                      <a:pt x="730" y="249"/>
                    </a:lnTo>
                    <a:lnTo>
                      <a:pt x="727" y="236"/>
                    </a:lnTo>
                    <a:lnTo>
                      <a:pt x="725" y="226"/>
                    </a:lnTo>
                    <a:lnTo>
                      <a:pt x="725" y="215"/>
                    </a:lnTo>
                    <a:lnTo>
                      <a:pt x="725" y="215"/>
                    </a:lnTo>
                    <a:lnTo>
                      <a:pt x="723" y="226"/>
                    </a:lnTo>
                    <a:lnTo>
                      <a:pt x="722" y="238"/>
                    </a:lnTo>
                    <a:lnTo>
                      <a:pt x="720" y="249"/>
                    </a:lnTo>
                    <a:lnTo>
                      <a:pt x="715" y="259"/>
                    </a:lnTo>
                    <a:lnTo>
                      <a:pt x="711" y="270"/>
                    </a:lnTo>
                    <a:lnTo>
                      <a:pt x="704" y="279"/>
                    </a:lnTo>
                    <a:lnTo>
                      <a:pt x="697" y="288"/>
                    </a:lnTo>
                    <a:lnTo>
                      <a:pt x="690" y="297"/>
                    </a:lnTo>
                    <a:lnTo>
                      <a:pt x="681" y="304"/>
                    </a:lnTo>
                    <a:lnTo>
                      <a:pt x="672" y="311"/>
                    </a:lnTo>
                    <a:lnTo>
                      <a:pt x="661" y="316"/>
                    </a:lnTo>
                    <a:lnTo>
                      <a:pt x="651" y="322"/>
                    </a:lnTo>
                    <a:lnTo>
                      <a:pt x="640" y="325"/>
                    </a:lnTo>
                    <a:lnTo>
                      <a:pt x="629" y="327"/>
                    </a:lnTo>
                    <a:lnTo>
                      <a:pt x="617" y="329"/>
                    </a:lnTo>
                    <a:lnTo>
                      <a:pt x="604" y="331"/>
                    </a:lnTo>
                    <a:lnTo>
                      <a:pt x="604" y="331"/>
                    </a:lnTo>
                    <a:lnTo>
                      <a:pt x="592" y="329"/>
                    </a:lnTo>
                    <a:lnTo>
                      <a:pt x="579" y="327"/>
                    </a:lnTo>
                    <a:lnTo>
                      <a:pt x="569" y="325"/>
                    </a:lnTo>
                    <a:lnTo>
                      <a:pt x="558" y="320"/>
                    </a:lnTo>
                    <a:lnTo>
                      <a:pt x="547" y="316"/>
                    </a:lnTo>
                    <a:lnTo>
                      <a:pt x="537" y="309"/>
                    </a:lnTo>
                    <a:lnTo>
                      <a:pt x="519" y="295"/>
                    </a:lnTo>
                    <a:lnTo>
                      <a:pt x="512" y="288"/>
                    </a:lnTo>
                    <a:lnTo>
                      <a:pt x="505" y="279"/>
                    </a:lnTo>
                    <a:lnTo>
                      <a:pt x="498" y="268"/>
                    </a:lnTo>
                    <a:lnTo>
                      <a:pt x="492" y="259"/>
                    </a:lnTo>
                    <a:lnTo>
                      <a:pt x="489" y="249"/>
                    </a:lnTo>
                    <a:lnTo>
                      <a:pt x="485" y="236"/>
                    </a:lnTo>
                    <a:lnTo>
                      <a:pt x="483" y="226"/>
                    </a:lnTo>
                    <a:lnTo>
                      <a:pt x="483" y="215"/>
                    </a:lnTo>
                    <a:lnTo>
                      <a:pt x="483" y="215"/>
                    </a:lnTo>
                    <a:lnTo>
                      <a:pt x="482" y="226"/>
                    </a:lnTo>
                    <a:lnTo>
                      <a:pt x="480" y="238"/>
                    </a:lnTo>
                    <a:lnTo>
                      <a:pt x="478" y="249"/>
                    </a:lnTo>
                    <a:lnTo>
                      <a:pt x="475" y="259"/>
                    </a:lnTo>
                    <a:lnTo>
                      <a:pt x="469" y="270"/>
                    </a:lnTo>
                    <a:lnTo>
                      <a:pt x="462" y="279"/>
                    </a:lnTo>
                    <a:lnTo>
                      <a:pt x="457" y="288"/>
                    </a:lnTo>
                    <a:lnTo>
                      <a:pt x="448" y="297"/>
                    </a:lnTo>
                    <a:lnTo>
                      <a:pt x="439" y="304"/>
                    </a:lnTo>
                    <a:lnTo>
                      <a:pt x="430" y="311"/>
                    </a:lnTo>
                    <a:lnTo>
                      <a:pt x="421" y="316"/>
                    </a:lnTo>
                    <a:lnTo>
                      <a:pt x="411" y="322"/>
                    </a:lnTo>
                    <a:lnTo>
                      <a:pt x="398" y="325"/>
                    </a:lnTo>
                    <a:lnTo>
                      <a:pt x="387" y="327"/>
                    </a:lnTo>
                    <a:lnTo>
                      <a:pt x="375" y="329"/>
                    </a:lnTo>
                    <a:lnTo>
                      <a:pt x="363" y="331"/>
                    </a:lnTo>
                    <a:lnTo>
                      <a:pt x="363" y="331"/>
                    </a:lnTo>
                    <a:lnTo>
                      <a:pt x="350" y="329"/>
                    </a:lnTo>
                    <a:lnTo>
                      <a:pt x="338" y="327"/>
                    </a:lnTo>
                    <a:lnTo>
                      <a:pt x="327" y="325"/>
                    </a:lnTo>
                    <a:lnTo>
                      <a:pt x="316" y="320"/>
                    </a:lnTo>
                    <a:lnTo>
                      <a:pt x="306" y="316"/>
                    </a:lnTo>
                    <a:lnTo>
                      <a:pt x="295" y="309"/>
                    </a:lnTo>
                    <a:lnTo>
                      <a:pt x="277" y="295"/>
                    </a:lnTo>
                    <a:lnTo>
                      <a:pt x="270" y="288"/>
                    </a:lnTo>
                    <a:lnTo>
                      <a:pt x="263" y="279"/>
                    </a:lnTo>
                    <a:lnTo>
                      <a:pt x="256" y="268"/>
                    </a:lnTo>
                    <a:lnTo>
                      <a:pt x="251" y="259"/>
                    </a:lnTo>
                    <a:lnTo>
                      <a:pt x="247" y="249"/>
                    </a:lnTo>
                    <a:lnTo>
                      <a:pt x="243" y="236"/>
                    </a:lnTo>
                    <a:lnTo>
                      <a:pt x="242" y="226"/>
                    </a:lnTo>
                    <a:lnTo>
                      <a:pt x="242" y="215"/>
                    </a:lnTo>
                    <a:lnTo>
                      <a:pt x="242" y="215"/>
                    </a:lnTo>
                    <a:lnTo>
                      <a:pt x="242" y="226"/>
                    </a:lnTo>
                    <a:lnTo>
                      <a:pt x="240" y="238"/>
                    </a:lnTo>
                    <a:lnTo>
                      <a:pt x="236" y="249"/>
                    </a:lnTo>
                    <a:lnTo>
                      <a:pt x="233" y="259"/>
                    </a:lnTo>
                    <a:lnTo>
                      <a:pt x="228" y="270"/>
                    </a:lnTo>
                    <a:lnTo>
                      <a:pt x="222" y="279"/>
                    </a:lnTo>
                    <a:lnTo>
                      <a:pt x="215" y="288"/>
                    </a:lnTo>
                    <a:lnTo>
                      <a:pt x="206" y="297"/>
                    </a:lnTo>
                    <a:lnTo>
                      <a:pt x="199" y="304"/>
                    </a:lnTo>
                    <a:lnTo>
                      <a:pt x="188" y="311"/>
                    </a:lnTo>
                    <a:lnTo>
                      <a:pt x="180" y="316"/>
                    </a:lnTo>
                    <a:lnTo>
                      <a:pt x="169" y="322"/>
                    </a:lnTo>
                    <a:lnTo>
                      <a:pt x="158" y="325"/>
                    </a:lnTo>
                    <a:lnTo>
                      <a:pt x="146" y="327"/>
                    </a:lnTo>
                    <a:lnTo>
                      <a:pt x="133" y="329"/>
                    </a:lnTo>
                    <a:lnTo>
                      <a:pt x="121" y="331"/>
                    </a:lnTo>
                    <a:lnTo>
                      <a:pt x="121" y="331"/>
                    </a:lnTo>
                    <a:lnTo>
                      <a:pt x="108" y="329"/>
                    </a:lnTo>
                    <a:lnTo>
                      <a:pt x="98" y="327"/>
                    </a:lnTo>
                    <a:lnTo>
                      <a:pt x="85" y="325"/>
                    </a:lnTo>
                    <a:lnTo>
                      <a:pt x="75" y="320"/>
                    </a:lnTo>
                    <a:lnTo>
                      <a:pt x="64" y="316"/>
                    </a:lnTo>
                    <a:lnTo>
                      <a:pt x="53" y="309"/>
                    </a:lnTo>
                    <a:lnTo>
                      <a:pt x="36" y="295"/>
                    </a:lnTo>
                    <a:lnTo>
                      <a:pt x="28" y="288"/>
                    </a:lnTo>
                    <a:lnTo>
                      <a:pt x="21" y="279"/>
                    </a:lnTo>
                    <a:lnTo>
                      <a:pt x="14" y="268"/>
                    </a:lnTo>
                    <a:lnTo>
                      <a:pt x="11" y="259"/>
                    </a:lnTo>
                    <a:lnTo>
                      <a:pt x="5" y="249"/>
                    </a:lnTo>
                    <a:lnTo>
                      <a:pt x="4" y="236"/>
                    </a:lnTo>
                    <a:lnTo>
                      <a:pt x="2" y="226"/>
                    </a:lnTo>
                    <a:lnTo>
                      <a:pt x="0" y="215"/>
                    </a:lnTo>
                    <a:lnTo>
                      <a:pt x="84" y="0"/>
                    </a:lnTo>
                    <a:lnTo>
                      <a:pt x="873" y="0"/>
                    </a:lnTo>
                    <a:lnTo>
                      <a:pt x="958" y="215"/>
                    </a:lnTo>
                    <a:lnTo>
                      <a:pt x="958" y="215"/>
                    </a:lnTo>
                    <a:lnTo>
                      <a:pt x="958" y="226"/>
                    </a:lnTo>
                    <a:lnTo>
                      <a:pt x="958" y="238"/>
                    </a:lnTo>
                    <a:lnTo>
                      <a:pt x="956" y="249"/>
                    </a:lnTo>
                    <a:lnTo>
                      <a:pt x="953" y="259"/>
                    </a:lnTo>
                    <a:lnTo>
                      <a:pt x="947" y="270"/>
                    </a:lnTo>
                    <a:lnTo>
                      <a:pt x="942" y="279"/>
                    </a:lnTo>
                    <a:lnTo>
                      <a:pt x="935" y="288"/>
                    </a:lnTo>
                    <a:lnTo>
                      <a:pt x="928" y="297"/>
                    </a:lnTo>
                    <a:lnTo>
                      <a:pt x="921" y="304"/>
                    </a:lnTo>
                    <a:lnTo>
                      <a:pt x="912" y="311"/>
                    </a:lnTo>
                    <a:lnTo>
                      <a:pt x="901" y="316"/>
                    </a:lnTo>
                    <a:lnTo>
                      <a:pt x="890" y="322"/>
                    </a:lnTo>
                    <a:lnTo>
                      <a:pt x="880" y="325"/>
                    </a:lnTo>
                    <a:lnTo>
                      <a:pt x="869" y="327"/>
                    </a:lnTo>
                    <a:lnTo>
                      <a:pt x="857" y="329"/>
                    </a:lnTo>
                    <a:lnTo>
                      <a:pt x="846" y="331"/>
                    </a:lnTo>
                    <a:lnTo>
                      <a:pt x="846" y="331"/>
                    </a:lnTo>
                  </a:path>
                </a:pathLst>
              </a:custGeom>
              <a:solidFill>
                <a:srgbClr val="222332"/>
              </a:solidFill>
              <a:ln w="9525">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1435" tIns="25718" rIns="51435" bIns="25718" numCol="1" spcCol="0" rtlCol="0" fromWordArt="0" anchor="ctr" anchorCtr="0" forceAA="0" compatLnSpc="1">
                <a:noAutofit/>
              </a:bodyPr>
              <a:lstStyle/>
              <a:p>
                <a:pPr algn="ctr">
                  <a:lnSpc>
                    <a:spcPct val="120000"/>
                  </a:lnSpc>
                </a:pPr>
                <a:endParaRPr lang="zh-CN" altLang="en-US" sz="1015">
                  <a:gradFill>
                    <a:gsLst>
                      <a:gs pos="47700">
                        <a:srgbClr val="F4DEBE"/>
                      </a:gs>
                      <a:gs pos="0">
                        <a:srgbClr val="D9A96A"/>
                      </a:gs>
                      <a:gs pos="100000">
                        <a:srgbClr val="F5E3C9"/>
                      </a:gs>
                    </a:gsLst>
                    <a:lin ang="5400000" scaled="0"/>
                  </a:gradFill>
                  <a:cs typeface="+mn-ea"/>
                  <a:sym typeface="+mn-lt"/>
                </a:endParaRPr>
              </a:p>
            </p:txBody>
          </p:sp>
          <p:sp>
            <p:nvSpPr>
              <p:cNvPr id="19" name="Freeform 7"/>
              <p:cNvSpPr>
                <a:spLocks/>
              </p:cNvSpPr>
              <p:nvPr/>
            </p:nvSpPr>
            <p:spPr bwMode="auto">
              <a:xfrm>
                <a:off x="6229350" y="822326"/>
                <a:ext cx="1587" cy="0"/>
              </a:xfrm>
              <a:custGeom>
                <a:avLst/>
                <a:gdLst>
                  <a:gd name="T0" fmla="*/ 0 w 2"/>
                  <a:gd name="T1" fmla="*/ 2 w 2"/>
                  <a:gd name="T2" fmla="*/ 0 w 2"/>
                </a:gdLst>
                <a:ahLst/>
                <a:cxnLst>
                  <a:cxn ang="0">
                    <a:pos x="T0" y="0"/>
                  </a:cxn>
                  <a:cxn ang="0">
                    <a:pos x="T1" y="0"/>
                  </a:cxn>
                  <a:cxn ang="0">
                    <a:pos x="T2" y="0"/>
                  </a:cxn>
                </a:cxnLst>
                <a:rect l="0" t="0" r="r" b="b"/>
                <a:pathLst>
                  <a:path w="2">
                    <a:moveTo>
                      <a:pt x="0" y="0"/>
                    </a:moveTo>
                    <a:lnTo>
                      <a:pt x="2" y="0"/>
                    </a:lnTo>
                    <a:lnTo>
                      <a:pt x="0" y="0"/>
                    </a:lnTo>
                  </a:path>
                </a:pathLst>
              </a:custGeom>
              <a:solidFill>
                <a:srgbClr val="222332"/>
              </a:solidFill>
              <a:ln w="9525">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1435" tIns="25718" rIns="51435" bIns="25718" numCol="1" spcCol="0" rtlCol="0" fromWordArt="0" anchor="ctr" anchorCtr="0" forceAA="0" compatLnSpc="1">
                <a:noAutofit/>
              </a:bodyPr>
              <a:lstStyle/>
              <a:p>
                <a:pPr algn="ctr">
                  <a:lnSpc>
                    <a:spcPct val="120000"/>
                  </a:lnSpc>
                </a:pPr>
                <a:endParaRPr lang="zh-CN" altLang="en-US" sz="1015">
                  <a:gradFill>
                    <a:gsLst>
                      <a:gs pos="47700">
                        <a:srgbClr val="F4DEBE"/>
                      </a:gs>
                      <a:gs pos="0">
                        <a:srgbClr val="D9A96A"/>
                      </a:gs>
                      <a:gs pos="100000">
                        <a:srgbClr val="F5E3C9"/>
                      </a:gs>
                    </a:gsLst>
                    <a:lin ang="5400000" scaled="0"/>
                  </a:gradFill>
                  <a:cs typeface="+mn-ea"/>
                  <a:sym typeface="+mn-lt"/>
                </a:endParaRPr>
              </a:p>
            </p:txBody>
          </p:sp>
          <p:sp>
            <p:nvSpPr>
              <p:cNvPr id="20" name="Freeform 8"/>
              <p:cNvSpPr>
                <a:spLocks/>
              </p:cNvSpPr>
              <p:nvPr/>
            </p:nvSpPr>
            <p:spPr bwMode="auto">
              <a:xfrm>
                <a:off x="5614988" y="712788"/>
                <a:ext cx="604837" cy="60325"/>
              </a:xfrm>
              <a:custGeom>
                <a:avLst/>
                <a:gdLst>
                  <a:gd name="T0" fmla="*/ 725 w 763"/>
                  <a:gd name="T1" fmla="*/ 76 h 76"/>
                  <a:gd name="T2" fmla="*/ 41 w 763"/>
                  <a:gd name="T3" fmla="*/ 76 h 76"/>
                  <a:gd name="T4" fmla="*/ 41 w 763"/>
                  <a:gd name="T5" fmla="*/ 76 h 76"/>
                  <a:gd name="T6" fmla="*/ 32 w 763"/>
                  <a:gd name="T7" fmla="*/ 75 h 76"/>
                  <a:gd name="T8" fmla="*/ 25 w 763"/>
                  <a:gd name="T9" fmla="*/ 73 h 76"/>
                  <a:gd name="T10" fmla="*/ 18 w 763"/>
                  <a:gd name="T11" fmla="*/ 69 h 76"/>
                  <a:gd name="T12" fmla="*/ 13 w 763"/>
                  <a:gd name="T13" fmla="*/ 66 h 76"/>
                  <a:gd name="T14" fmla="*/ 7 w 763"/>
                  <a:gd name="T15" fmla="*/ 59 h 76"/>
                  <a:gd name="T16" fmla="*/ 4 w 763"/>
                  <a:gd name="T17" fmla="*/ 53 h 76"/>
                  <a:gd name="T18" fmla="*/ 2 w 763"/>
                  <a:gd name="T19" fmla="*/ 46 h 76"/>
                  <a:gd name="T20" fmla="*/ 0 w 763"/>
                  <a:gd name="T21" fmla="*/ 39 h 76"/>
                  <a:gd name="T22" fmla="*/ 0 w 763"/>
                  <a:gd name="T23" fmla="*/ 39 h 76"/>
                  <a:gd name="T24" fmla="*/ 2 w 763"/>
                  <a:gd name="T25" fmla="*/ 32 h 76"/>
                  <a:gd name="T26" fmla="*/ 4 w 763"/>
                  <a:gd name="T27" fmla="*/ 25 h 76"/>
                  <a:gd name="T28" fmla="*/ 7 w 763"/>
                  <a:gd name="T29" fmla="*/ 18 h 76"/>
                  <a:gd name="T30" fmla="*/ 13 w 763"/>
                  <a:gd name="T31" fmla="*/ 12 h 76"/>
                  <a:gd name="T32" fmla="*/ 18 w 763"/>
                  <a:gd name="T33" fmla="*/ 7 h 76"/>
                  <a:gd name="T34" fmla="*/ 25 w 763"/>
                  <a:gd name="T35" fmla="*/ 4 h 76"/>
                  <a:gd name="T36" fmla="*/ 32 w 763"/>
                  <a:gd name="T37" fmla="*/ 2 h 76"/>
                  <a:gd name="T38" fmla="*/ 41 w 763"/>
                  <a:gd name="T39" fmla="*/ 0 h 76"/>
                  <a:gd name="T40" fmla="*/ 722 w 763"/>
                  <a:gd name="T41" fmla="*/ 0 h 76"/>
                  <a:gd name="T42" fmla="*/ 722 w 763"/>
                  <a:gd name="T43" fmla="*/ 0 h 76"/>
                  <a:gd name="T44" fmla="*/ 731 w 763"/>
                  <a:gd name="T45" fmla="*/ 2 h 76"/>
                  <a:gd name="T46" fmla="*/ 738 w 763"/>
                  <a:gd name="T47" fmla="*/ 4 h 76"/>
                  <a:gd name="T48" fmla="*/ 745 w 763"/>
                  <a:gd name="T49" fmla="*/ 7 h 76"/>
                  <a:gd name="T50" fmla="*/ 750 w 763"/>
                  <a:gd name="T51" fmla="*/ 12 h 76"/>
                  <a:gd name="T52" fmla="*/ 755 w 763"/>
                  <a:gd name="T53" fmla="*/ 18 h 76"/>
                  <a:gd name="T54" fmla="*/ 759 w 763"/>
                  <a:gd name="T55" fmla="*/ 25 h 76"/>
                  <a:gd name="T56" fmla="*/ 761 w 763"/>
                  <a:gd name="T57" fmla="*/ 32 h 76"/>
                  <a:gd name="T58" fmla="*/ 763 w 763"/>
                  <a:gd name="T59" fmla="*/ 39 h 76"/>
                  <a:gd name="T60" fmla="*/ 763 w 763"/>
                  <a:gd name="T61" fmla="*/ 39 h 76"/>
                  <a:gd name="T62" fmla="*/ 763 w 763"/>
                  <a:gd name="T63" fmla="*/ 46 h 76"/>
                  <a:gd name="T64" fmla="*/ 761 w 763"/>
                  <a:gd name="T65" fmla="*/ 53 h 76"/>
                  <a:gd name="T66" fmla="*/ 757 w 763"/>
                  <a:gd name="T67" fmla="*/ 60 h 76"/>
                  <a:gd name="T68" fmla="*/ 754 w 763"/>
                  <a:gd name="T69" fmla="*/ 66 h 76"/>
                  <a:gd name="T70" fmla="*/ 747 w 763"/>
                  <a:gd name="T71" fmla="*/ 71 h 76"/>
                  <a:gd name="T72" fmla="*/ 741 w 763"/>
                  <a:gd name="T73" fmla="*/ 73 h 76"/>
                  <a:gd name="T74" fmla="*/ 732 w 763"/>
                  <a:gd name="T75" fmla="*/ 76 h 76"/>
                  <a:gd name="T76" fmla="*/ 725 w 763"/>
                  <a:gd name="T77" fmla="*/ 76 h 76"/>
                  <a:gd name="T78" fmla="*/ 725 w 763"/>
                  <a:gd name="T79" fmla="*/ 76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763" h="76">
                    <a:moveTo>
                      <a:pt x="725" y="76"/>
                    </a:moveTo>
                    <a:lnTo>
                      <a:pt x="41" y="76"/>
                    </a:lnTo>
                    <a:lnTo>
                      <a:pt x="41" y="76"/>
                    </a:lnTo>
                    <a:lnTo>
                      <a:pt x="32" y="75"/>
                    </a:lnTo>
                    <a:lnTo>
                      <a:pt x="25" y="73"/>
                    </a:lnTo>
                    <a:lnTo>
                      <a:pt x="18" y="69"/>
                    </a:lnTo>
                    <a:lnTo>
                      <a:pt x="13" y="66"/>
                    </a:lnTo>
                    <a:lnTo>
                      <a:pt x="7" y="59"/>
                    </a:lnTo>
                    <a:lnTo>
                      <a:pt x="4" y="53"/>
                    </a:lnTo>
                    <a:lnTo>
                      <a:pt x="2" y="46"/>
                    </a:lnTo>
                    <a:lnTo>
                      <a:pt x="0" y="39"/>
                    </a:lnTo>
                    <a:lnTo>
                      <a:pt x="0" y="39"/>
                    </a:lnTo>
                    <a:lnTo>
                      <a:pt x="2" y="32"/>
                    </a:lnTo>
                    <a:lnTo>
                      <a:pt x="4" y="25"/>
                    </a:lnTo>
                    <a:lnTo>
                      <a:pt x="7" y="18"/>
                    </a:lnTo>
                    <a:lnTo>
                      <a:pt x="13" y="12"/>
                    </a:lnTo>
                    <a:lnTo>
                      <a:pt x="18" y="7"/>
                    </a:lnTo>
                    <a:lnTo>
                      <a:pt x="25" y="4"/>
                    </a:lnTo>
                    <a:lnTo>
                      <a:pt x="32" y="2"/>
                    </a:lnTo>
                    <a:lnTo>
                      <a:pt x="41" y="0"/>
                    </a:lnTo>
                    <a:lnTo>
                      <a:pt x="722" y="0"/>
                    </a:lnTo>
                    <a:lnTo>
                      <a:pt x="722" y="0"/>
                    </a:lnTo>
                    <a:lnTo>
                      <a:pt x="731" y="2"/>
                    </a:lnTo>
                    <a:lnTo>
                      <a:pt x="738" y="4"/>
                    </a:lnTo>
                    <a:lnTo>
                      <a:pt x="745" y="7"/>
                    </a:lnTo>
                    <a:lnTo>
                      <a:pt x="750" y="12"/>
                    </a:lnTo>
                    <a:lnTo>
                      <a:pt x="755" y="18"/>
                    </a:lnTo>
                    <a:lnTo>
                      <a:pt x="759" y="25"/>
                    </a:lnTo>
                    <a:lnTo>
                      <a:pt x="761" y="32"/>
                    </a:lnTo>
                    <a:lnTo>
                      <a:pt x="763" y="39"/>
                    </a:lnTo>
                    <a:lnTo>
                      <a:pt x="763" y="39"/>
                    </a:lnTo>
                    <a:lnTo>
                      <a:pt x="763" y="46"/>
                    </a:lnTo>
                    <a:lnTo>
                      <a:pt x="761" y="53"/>
                    </a:lnTo>
                    <a:lnTo>
                      <a:pt x="757" y="60"/>
                    </a:lnTo>
                    <a:lnTo>
                      <a:pt x="754" y="66"/>
                    </a:lnTo>
                    <a:lnTo>
                      <a:pt x="747" y="71"/>
                    </a:lnTo>
                    <a:lnTo>
                      <a:pt x="741" y="73"/>
                    </a:lnTo>
                    <a:lnTo>
                      <a:pt x="732" y="76"/>
                    </a:lnTo>
                    <a:lnTo>
                      <a:pt x="725" y="76"/>
                    </a:lnTo>
                    <a:lnTo>
                      <a:pt x="725" y="76"/>
                    </a:lnTo>
                  </a:path>
                </a:pathLst>
              </a:custGeom>
              <a:solidFill>
                <a:srgbClr val="222332"/>
              </a:solidFill>
              <a:ln w="9525">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1435" tIns="25718" rIns="51435" bIns="25718" numCol="1" spcCol="0" rtlCol="0" fromWordArt="0" anchor="ctr" anchorCtr="0" forceAA="0" compatLnSpc="1">
                <a:noAutofit/>
              </a:bodyPr>
              <a:lstStyle/>
              <a:p>
                <a:pPr algn="ctr">
                  <a:lnSpc>
                    <a:spcPct val="120000"/>
                  </a:lnSpc>
                </a:pPr>
                <a:endParaRPr lang="zh-CN" altLang="en-US" sz="1015">
                  <a:gradFill>
                    <a:gsLst>
                      <a:gs pos="47700">
                        <a:srgbClr val="F4DEBE"/>
                      </a:gs>
                      <a:gs pos="0">
                        <a:srgbClr val="D9A96A"/>
                      </a:gs>
                      <a:gs pos="100000">
                        <a:srgbClr val="F5E3C9"/>
                      </a:gs>
                    </a:gsLst>
                    <a:lin ang="5400000" scaled="0"/>
                  </a:gradFill>
                  <a:cs typeface="+mn-ea"/>
                  <a:sym typeface="+mn-lt"/>
                </a:endParaRPr>
              </a:p>
            </p:txBody>
          </p:sp>
          <p:sp>
            <p:nvSpPr>
              <p:cNvPr id="21" name="Freeform 9"/>
              <p:cNvSpPr>
                <a:spLocks/>
              </p:cNvSpPr>
              <p:nvPr/>
            </p:nvSpPr>
            <p:spPr bwMode="auto">
              <a:xfrm>
                <a:off x="5602288" y="1143001"/>
                <a:ext cx="628650" cy="246063"/>
              </a:xfrm>
              <a:custGeom>
                <a:avLst/>
                <a:gdLst>
                  <a:gd name="T0" fmla="*/ 69 w 791"/>
                  <a:gd name="T1" fmla="*/ 0 h 309"/>
                  <a:gd name="T2" fmla="*/ 69 w 791"/>
                  <a:gd name="T3" fmla="*/ 245 h 309"/>
                  <a:gd name="T4" fmla="*/ 723 w 791"/>
                  <a:gd name="T5" fmla="*/ 245 h 309"/>
                  <a:gd name="T6" fmla="*/ 723 w 791"/>
                  <a:gd name="T7" fmla="*/ 0 h 309"/>
                  <a:gd name="T8" fmla="*/ 791 w 791"/>
                  <a:gd name="T9" fmla="*/ 0 h 309"/>
                  <a:gd name="T10" fmla="*/ 791 w 791"/>
                  <a:gd name="T11" fmla="*/ 257 h 309"/>
                  <a:gd name="T12" fmla="*/ 791 w 791"/>
                  <a:gd name="T13" fmla="*/ 257 h 309"/>
                  <a:gd name="T14" fmla="*/ 791 w 791"/>
                  <a:gd name="T15" fmla="*/ 266 h 309"/>
                  <a:gd name="T16" fmla="*/ 787 w 791"/>
                  <a:gd name="T17" fmla="*/ 275 h 309"/>
                  <a:gd name="T18" fmla="*/ 782 w 791"/>
                  <a:gd name="T19" fmla="*/ 284 h 309"/>
                  <a:gd name="T20" fmla="*/ 775 w 791"/>
                  <a:gd name="T21" fmla="*/ 291 h 309"/>
                  <a:gd name="T22" fmla="*/ 766 w 791"/>
                  <a:gd name="T23" fmla="*/ 298 h 309"/>
                  <a:gd name="T24" fmla="*/ 757 w 791"/>
                  <a:gd name="T25" fmla="*/ 304 h 309"/>
                  <a:gd name="T26" fmla="*/ 748 w 791"/>
                  <a:gd name="T27" fmla="*/ 307 h 309"/>
                  <a:gd name="T28" fmla="*/ 739 w 791"/>
                  <a:gd name="T29" fmla="*/ 309 h 309"/>
                  <a:gd name="T30" fmla="*/ 51 w 791"/>
                  <a:gd name="T31" fmla="*/ 309 h 309"/>
                  <a:gd name="T32" fmla="*/ 51 w 791"/>
                  <a:gd name="T33" fmla="*/ 309 h 309"/>
                  <a:gd name="T34" fmla="*/ 43 w 791"/>
                  <a:gd name="T35" fmla="*/ 307 h 309"/>
                  <a:gd name="T36" fmla="*/ 34 w 791"/>
                  <a:gd name="T37" fmla="*/ 304 h 309"/>
                  <a:gd name="T38" fmla="*/ 25 w 791"/>
                  <a:gd name="T39" fmla="*/ 298 h 309"/>
                  <a:gd name="T40" fmla="*/ 16 w 791"/>
                  <a:gd name="T41" fmla="*/ 291 h 309"/>
                  <a:gd name="T42" fmla="*/ 9 w 791"/>
                  <a:gd name="T43" fmla="*/ 284 h 309"/>
                  <a:gd name="T44" fmla="*/ 3 w 791"/>
                  <a:gd name="T45" fmla="*/ 275 h 309"/>
                  <a:gd name="T46" fmla="*/ 0 w 791"/>
                  <a:gd name="T47" fmla="*/ 266 h 309"/>
                  <a:gd name="T48" fmla="*/ 0 w 791"/>
                  <a:gd name="T49" fmla="*/ 257 h 309"/>
                  <a:gd name="T50" fmla="*/ 0 w 791"/>
                  <a:gd name="T51" fmla="*/ 0 h 309"/>
                  <a:gd name="T52" fmla="*/ 69 w 791"/>
                  <a:gd name="T53" fmla="*/ 0 h 3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791" h="309">
                    <a:moveTo>
                      <a:pt x="69" y="0"/>
                    </a:moveTo>
                    <a:lnTo>
                      <a:pt x="69" y="245"/>
                    </a:lnTo>
                    <a:lnTo>
                      <a:pt x="723" y="245"/>
                    </a:lnTo>
                    <a:lnTo>
                      <a:pt x="723" y="0"/>
                    </a:lnTo>
                    <a:lnTo>
                      <a:pt x="791" y="0"/>
                    </a:lnTo>
                    <a:lnTo>
                      <a:pt x="791" y="257"/>
                    </a:lnTo>
                    <a:lnTo>
                      <a:pt x="791" y="257"/>
                    </a:lnTo>
                    <a:lnTo>
                      <a:pt x="791" y="266"/>
                    </a:lnTo>
                    <a:lnTo>
                      <a:pt x="787" y="275"/>
                    </a:lnTo>
                    <a:lnTo>
                      <a:pt x="782" y="284"/>
                    </a:lnTo>
                    <a:lnTo>
                      <a:pt x="775" y="291"/>
                    </a:lnTo>
                    <a:lnTo>
                      <a:pt x="766" y="298"/>
                    </a:lnTo>
                    <a:lnTo>
                      <a:pt x="757" y="304"/>
                    </a:lnTo>
                    <a:lnTo>
                      <a:pt x="748" y="307"/>
                    </a:lnTo>
                    <a:lnTo>
                      <a:pt x="739" y="309"/>
                    </a:lnTo>
                    <a:lnTo>
                      <a:pt x="51" y="309"/>
                    </a:lnTo>
                    <a:lnTo>
                      <a:pt x="51" y="309"/>
                    </a:lnTo>
                    <a:lnTo>
                      <a:pt x="43" y="307"/>
                    </a:lnTo>
                    <a:lnTo>
                      <a:pt x="34" y="304"/>
                    </a:lnTo>
                    <a:lnTo>
                      <a:pt x="25" y="298"/>
                    </a:lnTo>
                    <a:lnTo>
                      <a:pt x="16" y="291"/>
                    </a:lnTo>
                    <a:lnTo>
                      <a:pt x="9" y="284"/>
                    </a:lnTo>
                    <a:lnTo>
                      <a:pt x="3" y="275"/>
                    </a:lnTo>
                    <a:lnTo>
                      <a:pt x="0" y="266"/>
                    </a:lnTo>
                    <a:lnTo>
                      <a:pt x="0" y="257"/>
                    </a:lnTo>
                    <a:lnTo>
                      <a:pt x="0" y="0"/>
                    </a:lnTo>
                    <a:lnTo>
                      <a:pt x="69" y="0"/>
                    </a:lnTo>
                  </a:path>
                </a:pathLst>
              </a:custGeom>
              <a:solidFill>
                <a:srgbClr val="222332"/>
              </a:solidFill>
              <a:ln w="9525">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1435" tIns="25718" rIns="51435" bIns="25718" numCol="1" spcCol="0" rtlCol="0" fromWordArt="0" anchor="ctr" anchorCtr="0" forceAA="0" compatLnSpc="1">
                <a:noAutofit/>
              </a:bodyPr>
              <a:lstStyle/>
              <a:p>
                <a:pPr algn="ctr">
                  <a:lnSpc>
                    <a:spcPct val="120000"/>
                  </a:lnSpc>
                </a:pPr>
                <a:endParaRPr lang="zh-CN" altLang="en-US" sz="1015">
                  <a:gradFill>
                    <a:gsLst>
                      <a:gs pos="47700">
                        <a:srgbClr val="F4DEBE"/>
                      </a:gs>
                      <a:gs pos="0">
                        <a:srgbClr val="D9A96A"/>
                      </a:gs>
                      <a:gs pos="100000">
                        <a:srgbClr val="F5E3C9"/>
                      </a:gs>
                    </a:gsLst>
                    <a:lin ang="5400000" scaled="0"/>
                  </a:gradFill>
                  <a:cs typeface="+mn-ea"/>
                  <a:sym typeface="+mn-lt"/>
                </a:endParaRPr>
              </a:p>
            </p:txBody>
          </p:sp>
          <p:sp>
            <p:nvSpPr>
              <p:cNvPr id="22" name="Line 10"/>
              <p:cNvSpPr>
                <a:spLocks noChangeShapeType="1"/>
              </p:cNvSpPr>
              <p:nvPr/>
            </p:nvSpPr>
            <p:spPr bwMode="auto">
              <a:xfrm>
                <a:off x="5657850" y="1143001"/>
                <a:ext cx="0" cy="0"/>
              </a:xfrm>
              <a:prstGeom prst="line">
                <a:avLst/>
              </a:prstGeom>
              <a:solidFill>
                <a:srgbClr val="222332"/>
              </a:solidFill>
              <a:ln w="9525">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1435" tIns="25718" rIns="51435" bIns="25718" numCol="1" spcCol="0" rtlCol="0" fromWordArt="0" anchor="ctr" anchorCtr="0" forceAA="0" compatLnSpc="1">
                <a:noAutofit/>
              </a:bodyPr>
              <a:lstStyle/>
              <a:p>
                <a:pPr algn="ctr">
                  <a:lnSpc>
                    <a:spcPct val="120000"/>
                  </a:lnSpc>
                </a:pPr>
                <a:endParaRPr lang="zh-CN" altLang="en-US" sz="1015">
                  <a:gradFill>
                    <a:gsLst>
                      <a:gs pos="47700">
                        <a:srgbClr val="F4DEBE"/>
                      </a:gs>
                      <a:gs pos="0">
                        <a:srgbClr val="D9A96A"/>
                      </a:gs>
                      <a:gs pos="100000">
                        <a:srgbClr val="F5E3C9"/>
                      </a:gs>
                    </a:gsLst>
                    <a:lin ang="5400000" scaled="0"/>
                  </a:gradFill>
                  <a:cs typeface="+mn-ea"/>
                  <a:sym typeface="+mn-lt"/>
                </a:endParaRPr>
              </a:p>
            </p:txBody>
          </p:sp>
        </p:grpSp>
      </p:grpSp>
    </p:spTree>
  </p:cSld>
  <p:clrMapOvr>
    <a:overrideClrMapping bg1="lt1" tx1="dk1" bg2="lt2" tx2="dk2" accent1="accent1" accent2="accent2" accent3="accent3" accent4="accent4" accent5="accent5" accent6="accent6" hlink="hlink" folHlink="folHlink"/>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0-#ppt_h/2"/>
                                          </p:val>
                                        </p:tav>
                                        <p:tav tm="100000">
                                          <p:val>
                                            <p:strVal val="#ppt_y"/>
                                          </p:val>
                                        </p:tav>
                                      </p:tavLst>
                                    </p:anim>
                                  </p:childTnLst>
                                </p:cTn>
                              </p:par>
                              <p:par>
                                <p:cTn id="9" presetID="47" presetClass="entr" presetSubtype="0" fill="hold" nodeType="withEffect">
                                  <p:stCondLst>
                                    <p:cond delay="500"/>
                                  </p:stCondLst>
                                  <p:childTnLst>
                                    <p:set>
                                      <p:cBhvr>
                                        <p:cTn id="10" dur="1" fill="hold">
                                          <p:stCondLst>
                                            <p:cond delay="0"/>
                                          </p:stCondLst>
                                        </p:cTn>
                                        <p:tgtEl>
                                          <p:spTgt spid="11"/>
                                        </p:tgtEl>
                                        <p:attrNameLst>
                                          <p:attrName>style.visibility</p:attrName>
                                        </p:attrNameLst>
                                      </p:cBhvr>
                                      <p:to>
                                        <p:strVal val="visible"/>
                                      </p:to>
                                    </p:set>
                                    <p:animEffect transition="in" filter="fade">
                                      <p:cBhvr>
                                        <p:cTn id="11" dur="1000"/>
                                        <p:tgtEl>
                                          <p:spTgt spid="11"/>
                                        </p:tgtEl>
                                      </p:cBhvr>
                                    </p:animEffect>
                                    <p:anim calcmode="lin" valueType="num">
                                      <p:cBhvr>
                                        <p:cTn id="12" dur="1000" fill="hold"/>
                                        <p:tgtEl>
                                          <p:spTgt spid="11"/>
                                        </p:tgtEl>
                                        <p:attrNameLst>
                                          <p:attrName>ppt_x</p:attrName>
                                        </p:attrNameLst>
                                      </p:cBhvr>
                                      <p:tavLst>
                                        <p:tav tm="0">
                                          <p:val>
                                            <p:strVal val="#ppt_x"/>
                                          </p:val>
                                        </p:tav>
                                        <p:tav tm="100000">
                                          <p:val>
                                            <p:strVal val="#ppt_x"/>
                                          </p:val>
                                        </p:tav>
                                      </p:tavLst>
                                    </p:anim>
                                    <p:anim calcmode="lin" valueType="num">
                                      <p:cBhvr>
                                        <p:cTn id="13" dur="1000" fill="hold"/>
                                        <p:tgtEl>
                                          <p:spTgt spid="11"/>
                                        </p:tgtEl>
                                        <p:attrNameLst>
                                          <p:attrName>ppt_y</p:attrName>
                                        </p:attrNameLst>
                                      </p:cBhvr>
                                      <p:tavLst>
                                        <p:tav tm="0">
                                          <p:val>
                                            <p:strVal val="#ppt_y-.1"/>
                                          </p:val>
                                        </p:tav>
                                        <p:tav tm="100000">
                                          <p:val>
                                            <p:strVal val="#ppt_y"/>
                                          </p:val>
                                        </p:tav>
                                      </p:tavLst>
                                    </p:anim>
                                  </p:childTnLst>
                                </p:cTn>
                              </p:par>
                              <p:par>
                                <p:cTn id="14" presetID="42" presetClass="entr" presetSubtype="0" fill="hold" nodeType="withEffect">
                                  <p:stCondLst>
                                    <p:cond delay="500"/>
                                  </p:stCondLst>
                                  <p:childTnLst>
                                    <p:set>
                                      <p:cBhvr>
                                        <p:cTn id="15" dur="1" fill="hold">
                                          <p:stCondLst>
                                            <p:cond delay="0"/>
                                          </p:stCondLst>
                                        </p:cTn>
                                        <p:tgtEl>
                                          <p:spTgt spid="10"/>
                                        </p:tgtEl>
                                        <p:attrNameLst>
                                          <p:attrName>style.visibility</p:attrName>
                                        </p:attrNameLst>
                                      </p:cBhvr>
                                      <p:to>
                                        <p:strVal val="visible"/>
                                      </p:to>
                                    </p:set>
                                    <p:animEffect transition="in" filter="fade">
                                      <p:cBhvr>
                                        <p:cTn id="16" dur="1000"/>
                                        <p:tgtEl>
                                          <p:spTgt spid="10"/>
                                        </p:tgtEl>
                                      </p:cBhvr>
                                    </p:animEffect>
                                    <p:anim calcmode="lin" valueType="num">
                                      <p:cBhvr>
                                        <p:cTn id="17" dur="1000" fill="hold"/>
                                        <p:tgtEl>
                                          <p:spTgt spid="10"/>
                                        </p:tgtEl>
                                        <p:attrNameLst>
                                          <p:attrName>ppt_x</p:attrName>
                                        </p:attrNameLst>
                                      </p:cBhvr>
                                      <p:tavLst>
                                        <p:tav tm="0">
                                          <p:val>
                                            <p:strVal val="#ppt_x"/>
                                          </p:val>
                                        </p:tav>
                                        <p:tav tm="100000">
                                          <p:val>
                                            <p:strVal val="#ppt_x"/>
                                          </p:val>
                                        </p:tav>
                                      </p:tavLst>
                                    </p:anim>
                                    <p:anim calcmode="lin" valueType="num">
                                      <p:cBhvr>
                                        <p:cTn id="18" dur="1000" fill="hold"/>
                                        <p:tgtEl>
                                          <p:spTgt spid="10"/>
                                        </p:tgtEl>
                                        <p:attrNameLst>
                                          <p:attrName>ppt_y</p:attrName>
                                        </p:attrNameLst>
                                      </p:cBhvr>
                                      <p:tavLst>
                                        <p:tav tm="0">
                                          <p:val>
                                            <p:strVal val="#ppt_y+.1"/>
                                          </p:val>
                                        </p:tav>
                                        <p:tav tm="100000">
                                          <p:val>
                                            <p:strVal val="#ppt_y"/>
                                          </p:val>
                                        </p:tav>
                                      </p:tavLst>
                                    </p:anim>
                                  </p:childTnLst>
                                </p:cTn>
                              </p:par>
                              <p:par>
                                <p:cTn id="19" presetID="42" presetClass="entr" presetSubtype="0" fill="hold" nodeType="withEffect">
                                  <p:stCondLst>
                                    <p:cond delay="500"/>
                                  </p:stCondLst>
                                  <p:childTnLst>
                                    <p:set>
                                      <p:cBhvr>
                                        <p:cTn id="20" dur="1" fill="hold">
                                          <p:stCondLst>
                                            <p:cond delay="0"/>
                                          </p:stCondLst>
                                        </p:cTn>
                                        <p:tgtEl>
                                          <p:spTgt spid="37"/>
                                        </p:tgtEl>
                                        <p:attrNameLst>
                                          <p:attrName>style.visibility</p:attrName>
                                        </p:attrNameLst>
                                      </p:cBhvr>
                                      <p:to>
                                        <p:strVal val="visible"/>
                                      </p:to>
                                    </p:set>
                                    <p:animEffect transition="in" filter="fade">
                                      <p:cBhvr>
                                        <p:cTn id="21" dur="1000"/>
                                        <p:tgtEl>
                                          <p:spTgt spid="37"/>
                                        </p:tgtEl>
                                      </p:cBhvr>
                                    </p:animEffect>
                                    <p:anim calcmode="lin" valueType="num">
                                      <p:cBhvr>
                                        <p:cTn id="22" dur="1000" fill="hold"/>
                                        <p:tgtEl>
                                          <p:spTgt spid="37"/>
                                        </p:tgtEl>
                                        <p:attrNameLst>
                                          <p:attrName>ppt_x</p:attrName>
                                        </p:attrNameLst>
                                      </p:cBhvr>
                                      <p:tavLst>
                                        <p:tav tm="0">
                                          <p:val>
                                            <p:strVal val="#ppt_x"/>
                                          </p:val>
                                        </p:tav>
                                        <p:tav tm="100000">
                                          <p:val>
                                            <p:strVal val="#ppt_x"/>
                                          </p:val>
                                        </p:tav>
                                      </p:tavLst>
                                    </p:anim>
                                    <p:anim calcmode="lin" valueType="num">
                                      <p:cBhvr>
                                        <p:cTn id="23" dur="1000" fill="hold"/>
                                        <p:tgtEl>
                                          <p:spTgt spid="37"/>
                                        </p:tgtEl>
                                        <p:attrNameLst>
                                          <p:attrName>ppt_y</p:attrName>
                                        </p:attrNameLst>
                                      </p:cBhvr>
                                      <p:tavLst>
                                        <p:tav tm="0">
                                          <p:val>
                                            <p:strVal val="#ppt_y+.1"/>
                                          </p:val>
                                        </p:tav>
                                        <p:tav tm="100000">
                                          <p:val>
                                            <p:strVal val="#ppt_y"/>
                                          </p:val>
                                        </p:tav>
                                      </p:tavLst>
                                    </p:anim>
                                  </p:childTnLst>
                                </p:cTn>
                              </p:par>
                              <p:par>
                                <p:cTn id="24" presetID="42" presetClass="entr" presetSubtype="0" fill="hold" nodeType="withEffect">
                                  <p:stCondLst>
                                    <p:cond delay="500"/>
                                  </p:stCondLst>
                                  <p:childTnLst>
                                    <p:set>
                                      <p:cBhvr>
                                        <p:cTn id="25" dur="1" fill="hold">
                                          <p:stCondLst>
                                            <p:cond delay="0"/>
                                          </p:stCondLst>
                                        </p:cTn>
                                        <p:tgtEl>
                                          <p:spTgt spid="41"/>
                                        </p:tgtEl>
                                        <p:attrNameLst>
                                          <p:attrName>style.visibility</p:attrName>
                                        </p:attrNameLst>
                                      </p:cBhvr>
                                      <p:to>
                                        <p:strVal val="visible"/>
                                      </p:to>
                                    </p:set>
                                    <p:animEffect transition="in" filter="fade">
                                      <p:cBhvr>
                                        <p:cTn id="26" dur="1000"/>
                                        <p:tgtEl>
                                          <p:spTgt spid="41"/>
                                        </p:tgtEl>
                                      </p:cBhvr>
                                    </p:animEffect>
                                    <p:anim calcmode="lin" valueType="num">
                                      <p:cBhvr>
                                        <p:cTn id="27" dur="1000" fill="hold"/>
                                        <p:tgtEl>
                                          <p:spTgt spid="41"/>
                                        </p:tgtEl>
                                        <p:attrNameLst>
                                          <p:attrName>ppt_x</p:attrName>
                                        </p:attrNameLst>
                                      </p:cBhvr>
                                      <p:tavLst>
                                        <p:tav tm="0">
                                          <p:val>
                                            <p:strVal val="#ppt_x"/>
                                          </p:val>
                                        </p:tav>
                                        <p:tav tm="100000">
                                          <p:val>
                                            <p:strVal val="#ppt_x"/>
                                          </p:val>
                                        </p:tav>
                                      </p:tavLst>
                                    </p:anim>
                                    <p:anim calcmode="lin" valueType="num">
                                      <p:cBhvr>
                                        <p:cTn id="28" dur="1000" fill="hold"/>
                                        <p:tgtEl>
                                          <p:spTgt spid="41"/>
                                        </p:tgtEl>
                                        <p:attrNameLst>
                                          <p:attrName>ppt_y</p:attrName>
                                        </p:attrNameLst>
                                      </p:cBhvr>
                                      <p:tavLst>
                                        <p:tav tm="0">
                                          <p:val>
                                            <p:strVal val="#ppt_y+.1"/>
                                          </p:val>
                                        </p:tav>
                                        <p:tav tm="100000">
                                          <p:val>
                                            <p:strVal val="#ppt_y"/>
                                          </p:val>
                                        </p:tav>
                                      </p:tavLst>
                                    </p:anim>
                                  </p:childTnLst>
                                </p:cTn>
                              </p:par>
                              <p:par>
                                <p:cTn id="29" presetID="42" presetClass="entr" presetSubtype="0" fill="hold" nodeType="withEffect">
                                  <p:stCondLst>
                                    <p:cond delay="500"/>
                                  </p:stCondLst>
                                  <p:childTnLst>
                                    <p:set>
                                      <p:cBhvr>
                                        <p:cTn id="30" dur="1" fill="hold">
                                          <p:stCondLst>
                                            <p:cond delay="0"/>
                                          </p:stCondLst>
                                        </p:cTn>
                                        <p:tgtEl>
                                          <p:spTgt spid="14"/>
                                        </p:tgtEl>
                                        <p:attrNameLst>
                                          <p:attrName>style.visibility</p:attrName>
                                        </p:attrNameLst>
                                      </p:cBhvr>
                                      <p:to>
                                        <p:strVal val="visible"/>
                                      </p:to>
                                    </p:set>
                                    <p:animEffect transition="in" filter="fade">
                                      <p:cBhvr>
                                        <p:cTn id="31" dur="1000"/>
                                        <p:tgtEl>
                                          <p:spTgt spid="14"/>
                                        </p:tgtEl>
                                      </p:cBhvr>
                                    </p:animEffect>
                                    <p:anim calcmode="lin" valueType="num">
                                      <p:cBhvr>
                                        <p:cTn id="32" dur="1000" fill="hold"/>
                                        <p:tgtEl>
                                          <p:spTgt spid="14"/>
                                        </p:tgtEl>
                                        <p:attrNameLst>
                                          <p:attrName>ppt_x</p:attrName>
                                        </p:attrNameLst>
                                      </p:cBhvr>
                                      <p:tavLst>
                                        <p:tav tm="0">
                                          <p:val>
                                            <p:strVal val="#ppt_x"/>
                                          </p:val>
                                        </p:tav>
                                        <p:tav tm="100000">
                                          <p:val>
                                            <p:strVal val="#ppt_x"/>
                                          </p:val>
                                        </p:tav>
                                      </p:tavLst>
                                    </p:anim>
                                    <p:anim calcmode="lin" valueType="num">
                                      <p:cBhvr>
                                        <p:cTn id="33" dur="1000" fill="hold"/>
                                        <p:tgtEl>
                                          <p:spTgt spid="14"/>
                                        </p:tgtEl>
                                        <p:attrNameLst>
                                          <p:attrName>ppt_y</p:attrName>
                                        </p:attrNameLst>
                                      </p:cBhvr>
                                      <p:tavLst>
                                        <p:tav tm="0">
                                          <p:val>
                                            <p:strVal val="#ppt_y+.1"/>
                                          </p:val>
                                        </p:tav>
                                        <p:tav tm="100000">
                                          <p:val>
                                            <p:strVal val="#ppt_y"/>
                                          </p:val>
                                        </p:tav>
                                      </p:tavLst>
                                    </p:anim>
                                  </p:childTnLst>
                                </p:cTn>
                              </p:par>
                              <p:par>
                                <p:cTn id="34" presetID="42" presetClass="entr" presetSubtype="0" fill="hold" nodeType="withEffect">
                                  <p:stCondLst>
                                    <p:cond delay="500"/>
                                  </p:stCondLst>
                                  <p:childTnLst>
                                    <p:set>
                                      <p:cBhvr>
                                        <p:cTn id="35" dur="1" fill="hold">
                                          <p:stCondLst>
                                            <p:cond delay="0"/>
                                          </p:stCondLst>
                                        </p:cTn>
                                        <p:tgtEl>
                                          <p:spTgt spid="8"/>
                                        </p:tgtEl>
                                        <p:attrNameLst>
                                          <p:attrName>style.visibility</p:attrName>
                                        </p:attrNameLst>
                                      </p:cBhvr>
                                      <p:to>
                                        <p:strVal val="visible"/>
                                      </p:to>
                                    </p:set>
                                    <p:animEffect transition="in" filter="fade">
                                      <p:cBhvr>
                                        <p:cTn id="36" dur="1000"/>
                                        <p:tgtEl>
                                          <p:spTgt spid="8"/>
                                        </p:tgtEl>
                                      </p:cBhvr>
                                    </p:animEffect>
                                    <p:anim calcmode="lin" valueType="num">
                                      <p:cBhvr>
                                        <p:cTn id="37" dur="1000" fill="hold"/>
                                        <p:tgtEl>
                                          <p:spTgt spid="8"/>
                                        </p:tgtEl>
                                        <p:attrNameLst>
                                          <p:attrName>ppt_x</p:attrName>
                                        </p:attrNameLst>
                                      </p:cBhvr>
                                      <p:tavLst>
                                        <p:tav tm="0">
                                          <p:val>
                                            <p:strVal val="#ppt_x"/>
                                          </p:val>
                                        </p:tav>
                                        <p:tav tm="100000">
                                          <p:val>
                                            <p:strVal val="#ppt_x"/>
                                          </p:val>
                                        </p:tav>
                                      </p:tavLst>
                                    </p:anim>
                                    <p:anim calcmode="lin" valueType="num">
                                      <p:cBhvr>
                                        <p:cTn id="38" dur="1000" fill="hold"/>
                                        <p:tgtEl>
                                          <p:spTgt spid="8"/>
                                        </p:tgtEl>
                                        <p:attrNameLst>
                                          <p:attrName>ppt_y</p:attrName>
                                        </p:attrNameLst>
                                      </p:cBhvr>
                                      <p:tavLst>
                                        <p:tav tm="0">
                                          <p:val>
                                            <p:strVal val="#ppt_y+.1"/>
                                          </p:val>
                                        </p:tav>
                                        <p:tav tm="100000">
                                          <p:val>
                                            <p:strVal val="#ppt_y"/>
                                          </p:val>
                                        </p:tav>
                                      </p:tavLst>
                                    </p:anim>
                                  </p:childTnLst>
                                </p:cTn>
                              </p:par>
                              <p:par>
                                <p:cTn id="39" presetID="47" presetClass="entr" presetSubtype="0" fill="hold" nodeType="withEffect">
                                  <p:stCondLst>
                                    <p:cond delay="500"/>
                                  </p:stCondLst>
                                  <p:childTnLst>
                                    <p:set>
                                      <p:cBhvr>
                                        <p:cTn id="40" dur="1" fill="hold">
                                          <p:stCondLst>
                                            <p:cond delay="0"/>
                                          </p:stCondLst>
                                        </p:cTn>
                                        <p:tgtEl>
                                          <p:spTgt spid="9"/>
                                        </p:tgtEl>
                                        <p:attrNameLst>
                                          <p:attrName>style.visibility</p:attrName>
                                        </p:attrNameLst>
                                      </p:cBhvr>
                                      <p:to>
                                        <p:strVal val="visible"/>
                                      </p:to>
                                    </p:set>
                                    <p:animEffect transition="in" filter="fade">
                                      <p:cBhvr>
                                        <p:cTn id="41" dur="1000"/>
                                        <p:tgtEl>
                                          <p:spTgt spid="9"/>
                                        </p:tgtEl>
                                      </p:cBhvr>
                                    </p:animEffect>
                                    <p:anim calcmode="lin" valueType="num">
                                      <p:cBhvr>
                                        <p:cTn id="42" dur="1000" fill="hold"/>
                                        <p:tgtEl>
                                          <p:spTgt spid="9"/>
                                        </p:tgtEl>
                                        <p:attrNameLst>
                                          <p:attrName>ppt_x</p:attrName>
                                        </p:attrNameLst>
                                      </p:cBhvr>
                                      <p:tavLst>
                                        <p:tav tm="0">
                                          <p:val>
                                            <p:strVal val="#ppt_x"/>
                                          </p:val>
                                        </p:tav>
                                        <p:tav tm="100000">
                                          <p:val>
                                            <p:strVal val="#ppt_x"/>
                                          </p:val>
                                        </p:tav>
                                      </p:tavLst>
                                    </p:anim>
                                    <p:anim calcmode="lin" valueType="num">
                                      <p:cBhvr>
                                        <p:cTn id="43" dur="100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bg>
      <p:bgPr>
        <a:pattFill prst="ltUpDiag">
          <a:fgClr>
            <a:srgbClr val="222332"/>
          </a:fgClr>
          <a:bgClr>
            <a:srgbClr val="1B1C27"/>
          </a:bgClr>
        </a:pattFill>
        <a:effectLst/>
      </p:bgPr>
    </p:bg>
    <p:spTree>
      <p:nvGrpSpPr>
        <p:cNvPr id="1" name=""/>
        <p:cNvGrpSpPr/>
        <p:nvPr/>
      </p:nvGrpSpPr>
      <p:grpSpPr>
        <a:xfrm>
          <a:off x="0" y="0"/>
          <a:ext cx="0" cy="0"/>
          <a:chOff x="0" y="0"/>
          <a:chExt cx="0" cy="0"/>
        </a:xfrm>
      </p:grpSpPr>
      <p:sp>
        <p:nvSpPr>
          <p:cNvPr id="12" name="文本框 45"/>
          <p:cNvSpPr>
            <a:spLocks noChangeArrowheads="1"/>
          </p:cNvSpPr>
          <p:nvPr/>
        </p:nvSpPr>
        <p:spPr bwMode="auto">
          <a:xfrm rot="5400000">
            <a:off x="1822279" y="2198901"/>
            <a:ext cx="1440160" cy="3054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41" tIns="34270" rIns="68541" bIns="34270">
            <a:spAutoFit/>
          </a:bodyPr>
          <a:lstStyle/>
          <a:p>
            <a:pPr>
              <a:lnSpc>
                <a:spcPct val="120000"/>
              </a:lnSpc>
              <a:defRPr/>
            </a:pPr>
            <a:r>
              <a:rPr lang="zh-CN" altLang="en-US" sz="1400" dirty="0">
                <a:gradFill>
                  <a:gsLst>
                    <a:gs pos="50000">
                      <a:schemeClr val="accent2"/>
                    </a:gs>
                    <a:gs pos="0">
                      <a:schemeClr val="accent1"/>
                    </a:gs>
                    <a:gs pos="100000">
                      <a:schemeClr val="accent3"/>
                    </a:gs>
                  </a:gsLst>
                  <a:lin ang="5400000" scaled="1"/>
                </a:gradFill>
                <a:cs typeface="+mn-ea"/>
                <a:sym typeface="+mn-lt"/>
              </a:rPr>
              <a:t>目录 </a:t>
            </a:r>
            <a:r>
              <a:rPr lang="en-US" altLang="zh-CN" sz="1200" dirty="0">
                <a:gradFill>
                  <a:gsLst>
                    <a:gs pos="50000">
                      <a:schemeClr val="accent2"/>
                    </a:gs>
                    <a:gs pos="0">
                      <a:schemeClr val="accent1"/>
                    </a:gs>
                    <a:gs pos="100000">
                      <a:schemeClr val="accent3"/>
                    </a:gs>
                  </a:gsLst>
                  <a:lin ang="5400000" scaled="1"/>
                </a:gradFill>
                <a:cs typeface="+mn-ea"/>
                <a:sym typeface="+mn-lt"/>
              </a:rPr>
              <a:t>Contents</a:t>
            </a:r>
            <a:endParaRPr lang="zh-CN" altLang="en-US" sz="1200" dirty="0">
              <a:gradFill>
                <a:gsLst>
                  <a:gs pos="50000">
                    <a:schemeClr val="accent2"/>
                  </a:gs>
                  <a:gs pos="0">
                    <a:schemeClr val="accent1"/>
                  </a:gs>
                  <a:gs pos="100000">
                    <a:schemeClr val="accent3"/>
                  </a:gs>
                </a:gsLst>
                <a:lin ang="5400000" scaled="1"/>
              </a:gradFill>
              <a:cs typeface="+mn-ea"/>
              <a:sym typeface="+mn-lt"/>
            </a:endParaRPr>
          </a:p>
        </p:txBody>
      </p:sp>
      <p:sp>
        <p:nvSpPr>
          <p:cNvPr id="23" name="Text Box 10"/>
          <p:cNvSpPr txBox="1">
            <a:spLocks noChangeArrowheads="1"/>
          </p:cNvSpPr>
          <p:nvPr/>
        </p:nvSpPr>
        <p:spPr bwMode="auto">
          <a:xfrm>
            <a:off x="4355976" y="1676058"/>
            <a:ext cx="2664296" cy="586186"/>
          </a:xfrm>
          <a:prstGeom prst="rect">
            <a:avLst/>
          </a:prstGeom>
          <a:noFill/>
          <a:ln w="9525">
            <a:noFill/>
            <a:miter lim="800000"/>
          </a:ln>
        </p:spPr>
        <p:txBody>
          <a:bodyPr wrap="square" lIns="45720" tIns="22860" rIns="45720" bIns="22860">
            <a:spAutoFit/>
          </a:bodyPr>
          <a:lstStyle/>
          <a:p>
            <a:pPr algn="ctr">
              <a:lnSpc>
                <a:spcPct val="120000"/>
              </a:lnSpc>
            </a:pPr>
            <a:r>
              <a:rPr lang="zh-CN" altLang="en-US" sz="3200" dirty="0">
                <a:gradFill>
                  <a:gsLst>
                    <a:gs pos="50000">
                      <a:schemeClr val="accent2"/>
                    </a:gs>
                    <a:gs pos="0">
                      <a:schemeClr val="accent1"/>
                    </a:gs>
                    <a:gs pos="100000">
                      <a:schemeClr val="accent3"/>
                    </a:gs>
                  </a:gsLst>
                  <a:lin ang="5400000" scaled="1"/>
                </a:gradFill>
                <a:cs typeface="+mn-ea"/>
                <a:sym typeface="+mn-lt"/>
              </a:rPr>
              <a:t>项目产品运营</a:t>
            </a:r>
          </a:p>
        </p:txBody>
      </p:sp>
      <p:sp>
        <p:nvSpPr>
          <p:cNvPr id="24" name="Rectangle 380"/>
          <p:cNvSpPr/>
          <p:nvPr/>
        </p:nvSpPr>
        <p:spPr>
          <a:xfrm>
            <a:off x="4312470" y="2467367"/>
            <a:ext cx="1411657" cy="657359"/>
          </a:xfrm>
          <a:prstGeom prst="rect">
            <a:avLst/>
          </a:prstGeom>
        </p:spPr>
        <p:txBody>
          <a:bodyPr wrap="square">
            <a:spAutoFit/>
          </a:bodyPr>
          <a:lstStyle/>
          <a:p>
            <a:pPr marL="171450" indent="-171450">
              <a:lnSpc>
                <a:spcPct val="120000"/>
              </a:lnSpc>
              <a:buFont typeface="Arial" panose="020B0604020202020204" pitchFamily="34" charset="0"/>
              <a:buChar char="•"/>
            </a:pPr>
            <a:r>
              <a:rPr lang="zh-CN" altLang="en-US" sz="1050" dirty="0">
                <a:gradFill>
                  <a:gsLst>
                    <a:gs pos="50000">
                      <a:schemeClr val="accent2"/>
                    </a:gs>
                    <a:gs pos="0">
                      <a:schemeClr val="accent1"/>
                    </a:gs>
                    <a:gs pos="100000">
                      <a:schemeClr val="accent3"/>
                    </a:gs>
                  </a:gsLst>
                  <a:lin ang="5400000" scaled="1"/>
                </a:gradFill>
                <a:cs typeface="+mn-ea"/>
                <a:sym typeface="+mn-lt"/>
              </a:rPr>
              <a:t>运营服务</a:t>
            </a:r>
            <a:endParaRPr lang="en-US" altLang="zh-CN" sz="1050" dirty="0">
              <a:gradFill>
                <a:gsLst>
                  <a:gs pos="50000">
                    <a:schemeClr val="accent2"/>
                  </a:gs>
                  <a:gs pos="0">
                    <a:schemeClr val="accent1"/>
                  </a:gs>
                  <a:gs pos="100000">
                    <a:schemeClr val="accent3"/>
                  </a:gs>
                </a:gsLst>
                <a:lin ang="5400000" scaled="1"/>
              </a:gradFill>
              <a:cs typeface="+mn-ea"/>
              <a:sym typeface="+mn-lt"/>
            </a:endParaRPr>
          </a:p>
          <a:p>
            <a:pPr marL="171450" indent="-171450">
              <a:lnSpc>
                <a:spcPct val="120000"/>
              </a:lnSpc>
              <a:buFont typeface="Arial" panose="020B0604020202020204" pitchFamily="34" charset="0"/>
              <a:buChar char="•"/>
            </a:pPr>
            <a:r>
              <a:rPr lang="zh-CN" altLang="en-US" sz="1050" dirty="0">
                <a:gradFill>
                  <a:gsLst>
                    <a:gs pos="50000">
                      <a:schemeClr val="accent2"/>
                    </a:gs>
                    <a:gs pos="0">
                      <a:schemeClr val="accent1"/>
                    </a:gs>
                    <a:gs pos="100000">
                      <a:schemeClr val="accent3"/>
                    </a:gs>
                  </a:gsLst>
                  <a:lin ang="5400000" scaled="1"/>
                </a:gradFill>
                <a:cs typeface="+mn-ea"/>
                <a:sym typeface="+mn-lt"/>
              </a:rPr>
              <a:t>运营广告</a:t>
            </a:r>
            <a:endParaRPr lang="en-US" altLang="zh-CN" sz="1050" dirty="0">
              <a:gradFill>
                <a:gsLst>
                  <a:gs pos="50000">
                    <a:schemeClr val="accent2"/>
                  </a:gs>
                  <a:gs pos="0">
                    <a:schemeClr val="accent1"/>
                  </a:gs>
                  <a:gs pos="100000">
                    <a:schemeClr val="accent3"/>
                  </a:gs>
                </a:gsLst>
                <a:lin ang="5400000" scaled="1"/>
              </a:gradFill>
              <a:cs typeface="+mn-ea"/>
              <a:sym typeface="+mn-lt"/>
            </a:endParaRPr>
          </a:p>
          <a:p>
            <a:pPr marL="171450" indent="-171450">
              <a:lnSpc>
                <a:spcPct val="120000"/>
              </a:lnSpc>
              <a:buFont typeface="Arial" panose="020B0604020202020204" pitchFamily="34" charset="0"/>
              <a:buChar char="•"/>
            </a:pPr>
            <a:r>
              <a:rPr lang="zh-CN" altLang="en-US" sz="1050" dirty="0">
                <a:gradFill>
                  <a:gsLst>
                    <a:gs pos="50000">
                      <a:schemeClr val="accent2"/>
                    </a:gs>
                    <a:gs pos="0">
                      <a:schemeClr val="accent1"/>
                    </a:gs>
                    <a:gs pos="100000">
                      <a:schemeClr val="accent3"/>
                    </a:gs>
                  </a:gsLst>
                  <a:lin ang="5400000" scaled="1"/>
                </a:gradFill>
                <a:cs typeface="+mn-ea"/>
                <a:sym typeface="+mn-lt"/>
              </a:rPr>
              <a:t>运营渠道</a:t>
            </a:r>
            <a:endParaRPr lang="en-US" altLang="zh-CN" sz="1050" dirty="0">
              <a:gradFill>
                <a:gsLst>
                  <a:gs pos="50000">
                    <a:schemeClr val="accent2"/>
                  </a:gs>
                  <a:gs pos="0">
                    <a:schemeClr val="accent1"/>
                  </a:gs>
                  <a:gs pos="100000">
                    <a:schemeClr val="accent3"/>
                  </a:gs>
                </a:gsLst>
                <a:lin ang="5400000" scaled="1"/>
              </a:gradFill>
              <a:cs typeface="+mn-ea"/>
              <a:sym typeface="+mn-lt"/>
            </a:endParaRPr>
          </a:p>
        </p:txBody>
      </p:sp>
      <p:sp>
        <p:nvSpPr>
          <p:cNvPr id="54" name="矩形 53"/>
          <p:cNvSpPr/>
          <p:nvPr/>
        </p:nvSpPr>
        <p:spPr>
          <a:xfrm>
            <a:off x="2794616" y="1676058"/>
            <a:ext cx="1033872" cy="1587847"/>
          </a:xfrm>
          <a:prstGeom prst="rect">
            <a:avLst/>
          </a:prstGeom>
          <a:noFill/>
          <a:ln w="12700">
            <a:solidFill>
              <a:schemeClr val="accent1">
                <a:shade val="95000"/>
                <a:satMod val="10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cs typeface="+mn-ea"/>
              <a:sym typeface="+mn-lt"/>
            </a:endParaRPr>
          </a:p>
        </p:txBody>
      </p:sp>
      <p:sp>
        <p:nvSpPr>
          <p:cNvPr id="36" name="矩形 35"/>
          <p:cNvSpPr/>
          <p:nvPr/>
        </p:nvSpPr>
        <p:spPr>
          <a:xfrm>
            <a:off x="2987824" y="2427734"/>
            <a:ext cx="647456" cy="64621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cs typeface="+mn-ea"/>
              <a:sym typeface="+mn-lt"/>
            </a:endParaRPr>
          </a:p>
        </p:txBody>
      </p:sp>
      <p:sp>
        <p:nvSpPr>
          <p:cNvPr id="55" name="Text Box 10"/>
          <p:cNvSpPr txBox="1">
            <a:spLocks noChangeArrowheads="1"/>
          </p:cNvSpPr>
          <p:nvPr/>
        </p:nvSpPr>
        <p:spPr bwMode="auto">
          <a:xfrm>
            <a:off x="3025282" y="1784296"/>
            <a:ext cx="572541" cy="582788"/>
          </a:xfrm>
          <a:prstGeom prst="rect">
            <a:avLst/>
          </a:prstGeom>
          <a:noFill/>
          <a:ln w="9525">
            <a:noFill/>
            <a:miter lim="800000"/>
          </a:ln>
        </p:spPr>
        <p:txBody>
          <a:bodyPr wrap="square" lIns="45720" tIns="22860" rIns="45720" bIns="22860">
            <a:spAutoFit/>
          </a:bodyPr>
          <a:lstStyle/>
          <a:p>
            <a:pPr algn="ctr">
              <a:lnSpc>
                <a:spcPct val="120000"/>
              </a:lnSpc>
            </a:pPr>
            <a:r>
              <a:rPr lang="en-US" altLang="zh-CN" sz="3200" dirty="0">
                <a:gradFill>
                  <a:gsLst>
                    <a:gs pos="50000">
                      <a:schemeClr val="accent2"/>
                    </a:gs>
                    <a:gs pos="0">
                      <a:schemeClr val="accent1"/>
                    </a:gs>
                    <a:gs pos="100000">
                      <a:schemeClr val="accent3"/>
                    </a:gs>
                  </a:gsLst>
                  <a:lin ang="5400000" scaled="1"/>
                </a:gradFill>
                <a:cs typeface="+mn-ea"/>
                <a:sym typeface="+mn-lt"/>
              </a:rPr>
              <a:t>04</a:t>
            </a:r>
            <a:endParaRPr lang="zh-CN" altLang="en-US" sz="3200" dirty="0">
              <a:gradFill>
                <a:gsLst>
                  <a:gs pos="50000">
                    <a:schemeClr val="accent2"/>
                  </a:gs>
                  <a:gs pos="0">
                    <a:schemeClr val="accent1"/>
                  </a:gs>
                  <a:gs pos="100000">
                    <a:schemeClr val="accent3"/>
                  </a:gs>
                </a:gsLst>
                <a:lin ang="5400000" scaled="1"/>
              </a:gradFill>
              <a:cs typeface="+mn-ea"/>
              <a:sym typeface="+mn-lt"/>
            </a:endParaRPr>
          </a:p>
        </p:txBody>
      </p:sp>
      <p:grpSp>
        <p:nvGrpSpPr>
          <p:cNvPr id="7" name="组合 6"/>
          <p:cNvGrpSpPr/>
          <p:nvPr/>
        </p:nvGrpSpPr>
        <p:grpSpPr>
          <a:xfrm>
            <a:off x="3135141" y="2578674"/>
            <a:ext cx="352823" cy="340189"/>
            <a:chOff x="254016" y="2562921"/>
            <a:chExt cx="451304" cy="435144"/>
          </a:xfrm>
        </p:grpSpPr>
        <p:sp>
          <p:nvSpPr>
            <p:cNvPr id="5" name="Freeform 252"/>
            <p:cNvSpPr/>
            <p:nvPr/>
          </p:nvSpPr>
          <p:spPr bwMode="auto">
            <a:xfrm>
              <a:off x="325034" y="2661402"/>
              <a:ext cx="309269" cy="336663"/>
            </a:xfrm>
            <a:custGeom>
              <a:avLst/>
              <a:gdLst>
                <a:gd name="T0" fmla="*/ 0 w 57"/>
                <a:gd name="T1" fmla="*/ 26 h 62"/>
                <a:gd name="T2" fmla="*/ 0 w 57"/>
                <a:gd name="T3" fmla="*/ 59 h 62"/>
                <a:gd name="T4" fmla="*/ 2 w 57"/>
                <a:gd name="T5" fmla="*/ 62 h 62"/>
                <a:gd name="T6" fmla="*/ 4 w 57"/>
                <a:gd name="T7" fmla="*/ 62 h 62"/>
                <a:gd name="T8" fmla="*/ 19 w 57"/>
                <a:gd name="T9" fmla="*/ 62 h 62"/>
                <a:gd name="T10" fmla="*/ 21 w 57"/>
                <a:gd name="T11" fmla="*/ 62 h 62"/>
                <a:gd name="T12" fmla="*/ 21 w 57"/>
                <a:gd name="T13" fmla="*/ 61 h 62"/>
                <a:gd name="T14" fmla="*/ 21 w 57"/>
                <a:gd name="T15" fmla="*/ 45 h 62"/>
                <a:gd name="T16" fmla="*/ 36 w 57"/>
                <a:gd name="T17" fmla="*/ 45 h 62"/>
                <a:gd name="T18" fmla="*/ 36 w 57"/>
                <a:gd name="T19" fmla="*/ 61 h 62"/>
                <a:gd name="T20" fmla="*/ 37 w 57"/>
                <a:gd name="T21" fmla="*/ 62 h 62"/>
                <a:gd name="T22" fmla="*/ 38 w 57"/>
                <a:gd name="T23" fmla="*/ 62 h 62"/>
                <a:gd name="T24" fmla="*/ 53 w 57"/>
                <a:gd name="T25" fmla="*/ 62 h 62"/>
                <a:gd name="T26" fmla="*/ 56 w 57"/>
                <a:gd name="T27" fmla="*/ 62 h 62"/>
                <a:gd name="T28" fmla="*/ 57 w 57"/>
                <a:gd name="T29" fmla="*/ 59 h 62"/>
                <a:gd name="T30" fmla="*/ 57 w 57"/>
                <a:gd name="T31" fmla="*/ 26 h 62"/>
                <a:gd name="T32" fmla="*/ 29 w 57"/>
                <a:gd name="T33" fmla="*/ 0 h 62"/>
                <a:gd name="T34" fmla="*/ 0 w 57"/>
                <a:gd name="T35" fmla="*/ 26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7" h="62">
                  <a:moveTo>
                    <a:pt x="0" y="26"/>
                  </a:moveTo>
                  <a:cubicBezTo>
                    <a:pt x="0" y="59"/>
                    <a:pt x="0" y="59"/>
                    <a:pt x="0" y="59"/>
                  </a:cubicBezTo>
                  <a:cubicBezTo>
                    <a:pt x="0" y="61"/>
                    <a:pt x="1" y="62"/>
                    <a:pt x="2" y="62"/>
                  </a:cubicBezTo>
                  <a:cubicBezTo>
                    <a:pt x="3" y="62"/>
                    <a:pt x="3" y="62"/>
                    <a:pt x="4" y="62"/>
                  </a:cubicBezTo>
                  <a:cubicBezTo>
                    <a:pt x="19" y="62"/>
                    <a:pt x="19" y="62"/>
                    <a:pt x="19" y="62"/>
                  </a:cubicBezTo>
                  <a:cubicBezTo>
                    <a:pt x="20" y="62"/>
                    <a:pt x="20" y="62"/>
                    <a:pt x="21" y="62"/>
                  </a:cubicBezTo>
                  <a:cubicBezTo>
                    <a:pt x="21" y="62"/>
                    <a:pt x="21" y="61"/>
                    <a:pt x="21" y="61"/>
                  </a:cubicBezTo>
                  <a:cubicBezTo>
                    <a:pt x="21" y="45"/>
                    <a:pt x="21" y="45"/>
                    <a:pt x="21" y="45"/>
                  </a:cubicBezTo>
                  <a:cubicBezTo>
                    <a:pt x="36" y="45"/>
                    <a:pt x="36" y="45"/>
                    <a:pt x="36" y="45"/>
                  </a:cubicBezTo>
                  <a:cubicBezTo>
                    <a:pt x="36" y="61"/>
                    <a:pt x="36" y="61"/>
                    <a:pt x="36" y="61"/>
                  </a:cubicBezTo>
                  <a:cubicBezTo>
                    <a:pt x="36" y="61"/>
                    <a:pt x="37" y="62"/>
                    <a:pt x="37" y="62"/>
                  </a:cubicBezTo>
                  <a:cubicBezTo>
                    <a:pt x="37" y="62"/>
                    <a:pt x="38" y="62"/>
                    <a:pt x="38" y="62"/>
                  </a:cubicBezTo>
                  <a:cubicBezTo>
                    <a:pt x="53" y="62"/>
                    <a:pt x="53" y="62"/>
                    <a:pt x="53" y="62"/>
                  </a:cubicBezTo>
                  <a:cubicBezTo>
                    <a:pt x="54" y="62"/>
                    <a:pt x="55" y="62"/>
                    <a:pt x="56" y="62"/>
                  </a:cubicBezTo>
                  <a:cubicBezTo>
                    <a:pt x="56" y="62"/>
                    <a:pt x="57" y="61"/>
                    <a:pt x="57" y="59"/>
                  </a:cubicBezTo>
                  <a:cubicBezTo>
                    <a:pt x="57" y="26"/>
                    <a:pt x="57" y="26"/>
                    <a:pt x="57" y="26"/>
                  </a:cubicBezTo>
                  <a:cubicBezTo>
                    <a:pt x="29" y="0"/>
                    <a:pt x="29" y="0"/>
                    <a:pt x="29" y="0"/>
                  </a:cubicBezTo>
                  <a:lnTo>
                    <a:pt x="0" y="26"/>
                  </a:lnTo>
                  <a:close/>
                </a:path>
              </a:pathLst>
            </a:custGeom>
            <a:solidFill>
              <a:srgbClr val="222332"/>
            </a:solidFill>
            <a:ln w="9525">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1435" tIns="25718" rIns="51435" bIns="25718" numCol="1" spcCol="0" rtlCol="0" fromWordArt="0" anchor="ctr" anchorCtr="0" forceAA="0" compatLnSpc="1">
              <a:noAutofit/>
            </a:bodyPr>
            <a:lstStyle/>
            <a:p>
              <a:pPr algn="ctr">
                <a:lnSpc>
                  <a:spcPct val="120000"/>
                </a:lnSpc>
              </a:pPr>
              <a:endParaRPr lang="zh-CN" altLang="en-US" sz="1015">
                <a:gradFill>
                  <a:gsLst>
                    <a:gs pos="47700">
                      <a:srgbClr val="F4DEBE"/>
                    </a:gs>
                    <a:gs pos="0">
                      <a:srgbClr val="D9A96A"/>
                    </a:gs>
                    <a:gs pos="100000">
                      <a:srgbClr val="F5E3C9"/>
                    </a:gs>
                  </a:gsLst>
                  <a:lin ang="5400000" scaled="0"/>
                </a:gradFill>
                <a:cs typeface="+mn-ea"/>
                <a:sym typeface="+mn-lt"/>
              </a:endParaRPr>
            </a:p>
          </p:txBody>
        </p:sp>
        <p:sp>
          <p:nvSpPr>
            <p:cNvPr id="6" name="Freeform 253"/>
            <p:cNvSpPr/>
            <p:nvPr/>
          </p:nvSpPr>
          <p:spPr bwMode="auto">
            <a:xfrm>
              <a:off x="254016" y="2562921"/>
              <a:ext cx="451304" cy="245054"/>
            </a:xfrm>
            <a:custGeom>
              <a:avLst/>
              <a:gdLst>
                <a:gd name="T0" fmla="*/ 81 w 83"/>
                <a:gd name="T1" fmla="*/ 35 h 45"/>
                <a:gd name="T2" fmla="*/ 68 w 83"/>
                <a:gd name="T3" fmla="*/ 23 h 45"/>
                <a:gd name="T4" fmla="*/ 68 w 83"/>
                <a:gd name="T5" fmla="*/ 4 h 45"/>
                <a:gd name="T6" fmla="*/ 66 w 83"/>
                <a:gd name="T7" fmla="*/ 2 h 45"/>
                <a:gd name="T8" fmla="*/ 61 w 83"/>
                <a:gd name="T9" fmla="*/ 2 h 45"/>
                <a:gd name="T10" fmla="*/ 59 w 83"/>
                <a:gd name="T11" fmla="*/ 4 h 45"/>
                <a:gd name="T12" fmla="*/ 59 w 83"/>
                <a:gd name="T13" fmla="*/ 15 h 45"/>
                <a:gd name="T14" fmla="*/ 45 w 83"/>
                <a:gd name="T15" fmla="*/ 2 h 45"/>
                <a:gd name="T16" fmla="*/ 38 w 83"/>
                <a:gd name="T17" fmla="*/ 2 h 45"/>
                <a:gd name="T18" fmla="*/ 2 w 83"/>
                <a:gd name="T19" fmla="*/ 35 h 45"/>
                <a:gd name="T20" fmla="*/ 2 w 83"/>
                <a:gd name="T21" fmla="*/ 43 h 45"/>
                <a:gd name="T22" fmla="*/ 6 w 83"/>
                <a:gd name="T23" fmla="*/ 44 h 45"/>
                <a:gd name="T24" fmla="*/ 10 w 83"/>
                <a:gd name="T25" fmla="*/ 43 h 45"/>
                <a:gd name="T26" fmla="*/ 42 w 83"/>
                <a:gd name="T27" fmla="*/ 13 h 45"/>
                <a:gd name="T28" fmla="*/ 74 w 83"/>
                <a:gd name="T29" fmla="*/ 43 h 45"/>
                <a:gd name="T30" fmla="*/ 81 w 83"/>
                <a:gd name="T31" fmla="*/ 43 h 45"/>
                <a:gd name="T32" fmla="*/ 81 w 83"/>
                <a:gd name="T33" fmla="*/ 35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3" h="45">
                  <a:moveTo>
                    <a:pt x="81" y="35"/>
                  </a:moveTo>
                  <a:cubicBezTo>
                    <a:pt x="68" y="23"/>
                    <a:pt x="68" y="23"/>
                    <a:pt x="68" y="23"/>
                  </a:cubicBezTo>
                  <a:cubicBezTo>
                    <a:pt x="68" y="4"/>
                    <a:pt x="68" y="4"/>
                    <a:pt x="68" y="4"/>
                  </a:cubicBezTo>
                  <a:cubicBezTo>
                    <a:pt x="68" y="3"/>
                    <a:pt x="67" y="2"/>
                    <a:pt x="66" y="2"/>
                  </a:cubicBezTo>
                  <a:cubicBezTo>
                    <a:pt x="61" y="2"/>
                    <a:pt x="61" y="2"/>
                    <a:pt x="61" y="2"/>
                  </a:cubicBezTo>
                  <a:cubicBezTo>
                    <a:pt x="60" y="2"/>
                    <a:pt x="59" y="3"/>
                    <a:pt x="59" y="4"/>
                  </a:cubicBezTo>
                  <a:cubicBezTo>
                    <a:pt x="59" y="15"/>
                    <a:pt x="59" y="15"/>
                    <a:pt x="59" y="15"/>
                  </a:cubicBezTo>
                  <a:cubicBezTo>
                    <a:pt x="45" y="2"/>
                    <a:pt x="45" y="2"/>
                    <a:pt x="45" y="2"/>
                  </a:cubicBezTo>
                  <a:cubicBezTo>
                    <a:pt x="43" y="0"/>
                    <a:pt x="40" y="0"/>
                    <a:pt x="38" y="2"/>
                  </a:cubicBezTo>
                  <a:cubicBezTo>
                    <a:pt x="2" y="35"/>
                    <a:pt x="2" y="35"/>
                    <a:pt x="2" y="35"/>
                  </a:cubicBezTo>
                  <a:cubicBezTo>
                    <a:pt x="0" y="37"/>
                    <a:pt x="0" y="40"/>
                    <a:pt x="2" y="43"/>
                  </a:cubicBezTo>
                  <a:cubicBezTo>
                    <a:pt x="3" y="44"/>
                    <a:pt x="5" y="44"/>
                    <a:pt x="6" y="44"/>
                  </a:cubicBezTo>
                  <a:cubicBezTo>
                    <a:pt x="7" y="44"/>
                    <a:pt x="9" y="44"/>
                    <a:pt x="10" y="43"/>
                  </a:cubicBezTo>
                  <a:cubicBezTo>
                    <a:pt x="42" y="13"/>
                    <a:pt x="42" y="13"/>
                    <a:pt x="42" y="13"/>
                  </a:cubicBezTo>
                  <a:cubicBezTo>
                    <a:pt x="74" y="43"/>
                    <a:pt x="74" y="43"/>
                    <a:pt x="74" y="43"/>
                  </a:cubicBezTo>
                  <a:cubicBezTo>
                    <a:pt x="76" y="45"/>
                    <a:pt x="80" y="45"/>
                    <a:pt x="81" y="43"/>
                  </a:cubicBezTo>
                  <a:cubicBezTo>
                    <a:pt x="83" y="40"/>
                    <a:pt x="83" y="37"/>
                    <a:pt x="81" y="35"/>
                  </a:cubicBezTo>
                  <a:close/>
                </a:path>
              </a:pathLst>
            </a:custGeom>
            <a:solidFill>
              <a:srgbClr val="222332"/>
            </a:solidFill>
            <a:ln w="9525">
              <a:noFill/>
            </a:ln>
            <a:effectLst>
              <a:outerShdw blurRad="508000" dist="596900" dir="3600000" sx="89000" sy="89000" algn="tl" rotWithShape="0">
                <a:schemeClr val="bg1">
                  <a:lumMod val="50000"/>
                  <a:alpha val="2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1435" tIns="25718" rIns="51435" bIns="25718" numCol="1" spcCol="0" rtlCol="0" fromWordArt="0" anchor="ctr" anchorCtr="0" forceAA="0" compatLnSpc="1">
              <a:noAutofit/>
            </a:bodyPr>
            <a:lstStyle/>
            <a:p>
              <a:pPr algn="ctr">
                <a:lnSpc>
                  <a:spcPct val="120000"/>
                </a:lnSpc>
              </a:pPr>
              <a:endParaRPr lang="zh-CN" altLang="en-US" sz="1015">
                <a:gradFill>
                  <a:gsLst>
                    <a:gs pos="47700">
                      <a:srgbClr val="F4DEBE"/>
                    </a:gs>
                    <a:gs pos="0">
                      <a:srgbClr val="D9A96A"/>
                    </a:gs>
                    <a:gs pos="100000">
                      <a:srgbClr val="F5E3C9"/>
                    </a:gs>
                  </a:gsLst>
                  <a:lin ang="5400000" scaled="0"/>
                </a:gradFill>
                <a:cs typeface="+mn-ea"/>
                <a:sym typeface="+mn-lt"/>
              </a:endParaRPr>
            </a:p>
          </p:txBody>
        </p:sp>
      </p:grpSp>
      <p:cxnSp>
        <p:nvCxnSpPr>
          <p:cNvPr id="66" name="直接连接符 65"/>
          <p:cNvCxnSpPr/>
          <p:nvPr/>
        </p:nvCxnSpPr>
        <p:spPr>
          <a:xfrm flipV="1">
            <a:off x="2329295" y="2859782"/>
            <a:ext cx="358061" cy="358062"/>
          </a:xfrm>
          <a:prstGeom prst="line">
            <a:avLst/>
          </a:prstGeom>
        </p:spPr>
        <p:style>
          <a:lnRef idx="1">
            <a:schemeClr val="accent1"/>
          </a:lnRef>
          <a:fillRef idx="0">
            <a:schemeClr val="accent1"/>
          </a:fillRef>
          <a:effectRef idx="0">
            <a:schemeClr val="accent1"/>
          </a:effectRef>
          <a:fontRef idx="minor">
            <a:schemeClr val="tx1"/>
          </a:fontRef>
        </p:style>
      </p:cxnSp>
      <p:cxnSp>
        <p:nvCxnSpPr>
          <p:cNvPr id="67" name="直接连接符 66"/>
          <p:cNvCxnSpPr/>
          <p:nvPr/>
        </p:nvCxnSpPr>
        <p:spPr>
          <a:xfrm flipV="1">
            <a:off x="3900496" y="1676058"/>
            <a:ext cx="253418" cy="253418"/>
          </a:xfrm>
          <a:prstGeom prst="line">
            <a:avLst/>
          </a:prstGeom>
        </p:spPr>
        <p:style>
          <a:lnRef idx="1">
            <a:schemeClr val="accent1"/>
          </a:lnRef>
          <a:fillRef idx="0">
            <a:schemeClr val="accent1"/>
          </a:fillRef>
          <a:effectRef idx="0">
            <a:schemeClr val="accent1"/>
          </a:effectRef>
          <a:fontRef idx="minor">
            <a:schemeClr val="tx1"/>
          </a:fontRef>
        </p:style>
      </p:cxnSp>
      <p:cxnSp>
        <p:nvCxnSpPr>
          <p:cNvPr id="73" name="直接连接符 72"/>
          <p:cNvCxnSpPr/>
          <p:nvPr/>
        </p:nvCxnSpPr>
        <p:spPr>
          <a:xfrm>
            <a:off x="4409954" y="2319453"/>
            <a:ext cx="2394294" cy="4519"/>
          </a:xfrm>
          <a:prstGeom prst="line">
            <a:avLst/>
          </a:prstGeom>
        </p:spPr>
        <p:style>
          <a:lnRef idx="1">
            <a:schemeClr val="accent1"/>
          </a:lnRef>
          <a:fillRef idx="0">
            <a:schemeClr val="accent1"/>
          </a:fillRef>
          <a:effectRef idx="0">
            <a:schemeClr val="accent1"/>
          </a:effectRef>
          <a:fontRef idx="minor">
            <a:schemeClr val="tx1"/>
          </a:fontRef>
        </p:style>
      </p:cxnSp>
      <p:sp>
        <p:nvSpPr>
          <p:cNvPr id="15" name="Rectangle 380"/>
          <p:cNvSpPr/>
          <p:nvPr/>
        </p:nvSpPr>
        <p:spPr>
          <a:xfrm>
            <a:off x="5796136" y="2467367"/>
            <a:ext cx="1656184" cy="269561"/>
          </a:xfrm>
          <a:prstGeom prst="rect">
            <a:avLst/>
          </a:prstGeom>
        </p:spPr>
        <p:txBody>
          <a:bodyPr wrap="square">
            <a:spAutoFit/>
          </a:bodyPr>
          <a:lstStyle/>
          <a:p>
            <a:pPr marL="171450" indent="-171450">
              <a:lnSpc>
                <a:spcPct val="120000"/>
              </a:lnSpc>
              <a:buFont typeface="Arial" panose="020B0604020202020204" pitchFamily="34" charset="0"/>
              <a:buChar char="•"/>
            </a:pPr>
            <a:r>
              <a:rPr lang="zh-CN" altLang="en-US" sz="1050" dirty="0">
                <a:gradFill>
                  <a:gsLst>
                    <a:gs pos="50000">
                      <a:schemeClr val="accent2"/>
                    </a:gs>
                    <a:gs pos="0">
                      <a:schemeClr val="accent1"/>
                    </a:gs>
                    <a:gs pos="100000">
                      <a:schemeClr val="accent3"/>
                    </a:gs>
                  </a:gsLst>
                  <a:lin ang="5400000" scaled="1"/>
                </a:gradFill>
                <a:cs typeface="+mn-ea"/>
                <a:sym typeface="+mn-lt"/>
              </a:rPr>
              <a:t>运营方式</a:t>
            </a:r>
            <a:endParaRPr lang="en-US" altLang="zh-CN" sz="1050" dirty="0">
              <a:gradFill>
                <a:gsLst>
                  <a:gs pos="50000">
                    <a:schemeClr val="accent2"/>
                  </a:gs>
                  <a:gs pos="0">
                    <a:schemeClr val="accent1"/>
                  </a:gs>
                  <a:gs pos="100000">
                    <a:schemeClr val="accent3"/>
                  </a:gs>
                </a:gsLst>
                <a:lin ang="5400000" scaled="1"/>
              </a:gradFill>
              <a:cs typeface="+mn-ea"/>
              <a:sym typeface="+mn-lt"/>
            </a:endParaRPr>
          </a:p>
        </p:txBody>
      </p:sp>
    </p:spTree>
    <p:extLst>
      <p:ext uri="{BB962C8B-B14F-4D97-AF65-F5344CB8AC3E}">
        <p14:creationId xmlns:p14="http://schemas.microsoft.com/office/powerpoint/2010/main" val="3088007175"/>
      </p:ext>
    </p:extLst>
  </p:cSld>
  <p:clrMapOvr>
    <a:overrideClrMapping bg1="lt1" tx1="dk1" bg2="lt2" tx2="dk2" accent1="accent1" accent2="accent2" accent3="accent3" accent4="accent4" accent5="accent5" accent6="accent6" hlink="hlink" folHlink="folHlink"/>
  </p:clrMapOvr>
  <p:transition spd="slow">
    <p:fade/>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withEffect">
                                      <p:stCondLst>
                                        <p:cond delay="0"/>
                                      </p:stCondLst>
                                      <p:childTnLst>
                                        <p:set>
                                          <p:cBhvr>
                                            <p:cTn id="6" dur="1" fill="hold">
                                              <p:stCondLst>
                                                <p:cond delay="0"/>
                                              </p:stCondLst>
                                            </p:cTn>
                                            <p:tgtEl>
                                              <p:spTgt spid="36"/>
                                            </p:tgtEl>
                                            <p:attrNameLst>
                                              <p:attrName>style.visibility</p:attrName>
                                            </p:attrNameLst>
                                          </p:cBhvr>
                                          <p:to>
                                            <p:strVal val="visible"/>
                                          </p:to>
                                        </p:set>
                                        <p:anim calcmode="lin" valueType="num">
                                          <p:cBhvr>
                                            <p:cTn id="7" dur="500" fill="hold"/>
                                            <p:tgtEl>
                                              <p:spTgt spid="36"/>
                                            </p:tgtEl>
                                            <p:attrNameLst>
                                              <p:attrName>ppt_w</p:attrName>
                                            </p:attrNameLst>
                                          </p:cBhvr>
                                          <p:tavLst>
                                            <p:tav tm="0">
                                              <p:val>
                                                <p:fltVal val="0"/>
                                              </p:val>
                                            </p:tav>
                                            <p:tav tm="100000">
                                              <p:val>
                                                <p:strVal val="#ppt_w"/>
                                              </p:val>
                                            </p:tav>
                                          </p:tavLst>
                                        </p:anim>
                                        <p:anim calcmode="lin" valueType="num">
                                          <p:cBhvr>
                                            <p:cTn id="8" dur="500" fill="hold"/>
                                            <p:tgtEl>
                                              <p:spTgt spid="36"/>
                                            </p:tgtEl>
                                            <p:attrNameLst>
                                              <p:attrName>ppt_h</p:attrName>
                                            </p:attrNameLst>
                                          </p:cBhvr>
                                          <p:tavLst>
                                            <p:tav tm="0">
                                              <p:val>
                                                <p:fltVal val="0"/>
                                              </p:val>
                                            </p:tav>
                                            <p:tav tm="100000">
                                              <p:val>
                                                <p:strVal val="#ppt_h"/>
                                              </p:val>
                                            </p:tav>
                                          </p:tavLst>
                                        </p:anim>
                                      </p:childTnLst>
                                    </p:cTn>
                                  </p:par>
                                  <p:par>
                                    <p:cTn id="9" presetID="23" presetClass="entr" presetSubtype="36" fill="hold" grpId="0" nodeType="withEffect">
                                      <p:stCondLst>
                                        <p:cond delay="0"/>
                                      </p:stCondLst>
                                      <p:childTnLst>
                                        <p:set>
                                          <p:cBhvr>
                                            <p:cTn id="10" dur="1" fill="hold">
                                              <p:stCondLst>
                                                <p:cond delay="0"/>
                                              </p:stCondLst>
                                            </p:cTn>
                                            <p:tgtEl>
                                              <p:spTgt spid="54"/>
                                            </p:tgtEl>
                                            <p:attrNameLst>
                                              <p:attrName>style.visibility</p:attrName>
                                            </p:attrNameLst>
                                          </p:cBhvr>
                                          <p:to>
                                            <p:strVal val="visible"/>
                                          </p:to>
                                        </p:set>
                                        <p:anim calcmode="lin" valueType="num">
                                          <p:cBhvr>
                                            <p:cTn id="11" dur="500" fill="hold"/>
                                            <p:tgtEl>
                                              <p:spTgt spid="54"/>
                                            </p:tgtEl>
                                            <p:attrNameLst>
                                              <p:attrName>ppt_w</p:attrName>
                                            </p:attrNameLst>
                                          </p:cBhvr>
                                          <p:tavLst>
                                            <p:tav tm="0">
                                              <p:val>
                                                <p:strVal val="(6*min(max(#ppt_w*#ppt_h,.3),1)-7.4)/-.7*#ppt_w"/>
                                              </p:val>
                                            </p:tav>
                                            <p:tav tm="100000">
                                              <p:val>
                                                <p:strVal val="#ppt_w"/>
                                              </p:val>
                                            </p:tav>
                                          </p:tavLst>
                                        </p:anim>
                                        <p:anim calcmode="lin" valueType="num">
                                          <p:cBhvr>
                                            <p:cTn id="12" dur="500" fill="hold"/>
                                            <p:tgtEl>
                                              <p:spTgt spid="54"/>
                                            </p:tgtEl>
                                            <p:attrNameLst>
                                              <p:attrName>ppt_h</p:attrName>
                                            </p:attrNameLst>
                                          </p:cBhvr>
                                          <p:tavLst>
                                            <p:tav tm="0">
                                              <p:val>
                                                <p:strVal val="(6*min(max(#ppt_w*#ppt_h,.3),1)-7.4)/-.7*#ppt_h"/>
                                              </p:val>
                                            </p:tav>
                                            <p:tav tm="100000">
                                              <p:val>
                                                <p:strVal val="#ppt_h"/>
                                              </p:val>
                                            </p:tav>
                                          </p:tavLst>
                                        </p:anim>
                                        <p:anim calcmode="lin" valueType="num">
                                          <p:cBhvr>
                                            <p:cTn id="13" dur="500" fill="hold"/>
                                            <p:tgtEl>
                                              <p:spTgt spid="54"/>
                                            </p:tgtEl>
                                            <p:attrNameLst>
                                              <p:attrName>ppt_x</p:attrName>
                                            </p:attrNameLst>
                                          </p:cBhvr>
                                          <p:tavLst>
                                            <p:tav tm="0">
                                              <p:val>
                                                <p:fltVal val="0.5"/>
                                              </p:val>
                                            </p:tav>
                                            <p:tav tm="100000">
                                              <p:val>
                                                <p:strVal val="#ppt_x"/>
                                              </p:val>
                                            </p:tav>
                                          </p:tavLst>
                                        </p:anim>
                                        <p:anim calcmode="lin" valueType="num">
                                          <p:cBhvr>
                                            <p:cTn id="14" dur="500" fill="hold"/>
                                            <p:tgtEl>
                                              <p:spTgt spid="54"/>
                                            </p:tgtEl>
                                            <p:attrNameLst>
                                              <p:attrName>ppt_y</p:attrName>
                                            </p:attrNameLst>
                                          </p:cBhvr>
                                          <p:tavLst>
                                            <p:tav tm="0">
                                              <p:val>
                                                <p:strVal val="1+(6*min(max(#ppt_w*#ppt_h,.3),1)-7.4)/-.7*#ppt_h/2"/>
                                              </p:val>
                                            </p:tav>
                                            <p:tav tm="100000">
                                              <p:val>
                                                <p:strVal val="#ppt_y"/>
                                              </p:val>
                                            </p:tav>
                                          </p:tavLst>
                                        </p:anim>
                                      </p:childTnLst>
                                    </p:cTn>
                                  </p:par>
                                  <p:par>
                                    <p:cTn id="15" presetID="47" presetClass="entr" presetSubtype="0" fill="hold" nodeType="withEffect">
                                      <p:stCondLst>
                                        <p:cond delay="600"/>
                                      </p:stCondLst>
                                      <p:childTnLst>
                                        <p:set>
                                          <p:cBhvr>
                                            <p:cTn id="16" dur="1" fill="hold">
                                              <p:stCondLst>
                                                <p:cond delay="0"/>
                                              </p:stCondLst>
                                            </p:cTn>
                                            <p:tgtEl>
                                              <p:spTgt spid="7"/>
                                            </p:tgtEl>
                                            <p:attrNameLst>
                                              <p:attrName>style.visibility</p:attrName>
                                            </p:attrNameLst>
                                          </p:cBhvr>
                                          <p:to>
                                            <p:strVal val="visible"/>
                                          </p:to>
                                        </p:set>
                                        <p:animEffect transition="in" filter="fade">
                                          <p:cBhvr>
                                            <p:cTn id="17" dur="1000"/>
                                            <p:tgtEl>
                                              <p:spTgt spid="7"/>
                                            </p:tgtEl>
                                          </p:cBhvr>
                                        </p:animEffect>
                                        <p:anim calcmode="lin" valueType="num">
                                          <p:cBhvr>
                                            <p:cTn id="18" dur="1000" fill="hold"/>
                                            <p:tgtEl>
                                              <p:spTgt spid="7"/>
                                            </p:tgtEl>
                                            <p:attrNameLst>
                                              <p:attrName>ppt_x</p:attrName>
                                            </p:attrNameLst>
                                          </p:cBhvr>
                                          <p:tavLst>
                                            <p:tav tm="0">
                                              <p:val>
                                                <p:strVal val="#ppt_x"/>
                                              </p:val>
                                            </p:tav>
                                            <p:tav tm="100000">
                                              <p:val>
                                                <p:strVal val="#ppt_x"/>
                                              </p:val>
                                            </p:tav>
                                          </p:tavLst>
                                        </p:anim>
                                        <p:anim calcmode="lin" valueType="num">
                                          <p:cBhvr>
                                            <p:cTn id="19" dur="1000" fill="hold"/>
                                            <p:tgtEl>
                                              <p:spTgt spid="7"/>
                                            </p:tgtEl>
                                            <p:attrNameLst>
                                              <p:attrName>ppt_y</p:attrName>
                                            </p:attrNameLst>
                                          </p:cBhvr>
                                          <p:tavLst>
                                            <p:tav tm="0">
                                              <p:val>
                                                <p:strVal val="#ppt_y-.1"/>
                                              </p:val>
                                            </p:tav>
                                            <p:tav tm="100000">
                                              <p:val>
                                                <p:strVal val="#ppt_y"/>
                                              </p:val>
                                            </p:tav>
                                          </p:tavLst>
                                        </p:anim>
                                      </p:childTnLst>
                                    </p:cTn>
                                  </p:par>
                                  <p:par>
                                    <p:cTn id="20" presetID="2" presetClass="entr" presetSubtype="4" fill="hold" grpId="0" nodeType="withEffect">
                                      <p:stCondLst>
                                        <p:cond delay="800"/>
                                      </p:stCondLst>
                                      <p:childTnLst>
                                        <p:set>
                                          <p:cBhvr>
                                            <p:cTn id="21" dur="1" fill="hold">
                                              <p:stCondLst>
                                                <p:cond delay="0"/>
                                              </p:stCondLst>
                                            </p:cTn>
                                            <p:tgtEl>
                                              <p:spTgt spid="12"/>
                                            </p:tgtEl>
                                            <p:attrNameLst>
                                              <p:attrName>style.visibility</p:attrName>
                                            </p:attrNameLst>
                                          </p:cBhvr>
                                          <p:to>
                                            <p:strVal val="visible"/>
                                          </p:to>
                                        </p:set>
                                        <p:anim calcmode="lin" valueType="num">
                                          <p:cBhvr additive="base">
                                            <p:cTn id="22" dur="500" fill="hold"/>
                                            <p:tgtEl>
                                              <p:spTgt spid="12"/>
                                            </p:tgtEl>
                                            <p:attrNameLst>
                                              <p:attrName>ppt_x</p:attrName>
                                            </p:attrNameLst>
                                          </p:cBhvr>
                                          <p:tavLst>
                                            <p:tav tm="0">
                                              <p:val>
                                                <p:strVal val="#ppt_x"/>
                                              </p:val>
                                            </p:tav>
                                            <p:tav tm="100000">
                                              <p:val>
                                                <p:strVal val="#ppt_x"/>
                                              </p:val>
                                            </p:tav>
                                          </p:tavLst>
                                        </p:anim>
                                        <p:anim calcmode="lin" valueType="num">
                                          <p:cBhvr additive="base">
                                            <p:cTn id="23" dur="500" fill="hold"/>
                                            <p:tgtEl>
                                              <p:spTgt spid="12"/>
                                            </p:tgtEl>
                                            <p:attrNameLst>
                                              <p:attrName>ppt_y</p:attrName>
                                            </p:attrNameLst>
                                          </p:cBhvr>
                                          <p:tavLst>
                                            <p:tav tm="0">
                                              <p:val>
                                                <p:strVal val="1+#ppt_h/2"/>
                                              </p:val>
                                            </p:tav>
                                            <p:tav tm="100000">
                                              <p:val>
                                                <p:strVal val="#ppt_y"/>
                                              </p:val>
                                            </p:tav>
                                          </p:tavLst>
                                        </p:anim>
                                      </p:childTnLst>
                                    </p:cTn>
                                  </p:par>
                                  <p:par>
                                    <p:cTn id="24" presetID="37" presetClass="entr" presetSubtype="0" fill="hold" grpId="0" nodeType="withEffect">
                                      <p:stCondLst>
                                        <p:cond delay="800"/>
                                      </p:stCondLst>
                                      <p:childTnLst>
                                        <p:set>
                                          <p:cBhvr>
                                            <p:cTn id="25" dur="1" fill="hold">
                                              <p:stCondLst>
                                                <p:cond delay="0"/>
                                              </p:stCondLst>
                                            </p:cTn>
                                            <p:tgtEl>
                                              <p:spTgt spid="55"/>
                                            </p:tgtEl>
                                            <p:attrNameLst>
                                              <p:attrName>style.visibility</p:attrName>
                                            </p:attrNameLst>
                                          </p:cBhvr>
                                          <p:to>
                                            <p:strVal val="visible"/>
                                          </p:to>
                                        </p:set>
                                        <p:animEffect transition="in" filter="fade">
                                          <p:cBhvr>
                                            <p:cTn id="26" dur="1000"/>
                                            <p:tgtEl>
                                              <p:spTgt spid="55"/>
                                            </p:tgtEl>
                                          </p:cBhvr>
                                        </p:animEffect>
                                        <p:anim calcmode="lin" valueType="num">
                                          <p:cBhvr>
                                            <p:cTn id="27" dur="1000" fill="hold"/>
                                            <p:tgtEl>
                                              <p:spTgt spid="55"/>
                                            </p:tgtEl>
                                            <p:attrNameLst>
                                              <p:attrName>ppt_x</p:attrName>
                                            </p:attrNameLst>
                                          </p:cBhvr>
                                          <p:tavLst>
                                            <p:tav tm="0">
                                              <p:val>
                                                <p:strVal val="#ppt_x"/>
                                              </p:val>
                                            </p:tav>
                                            <p:tav tm="100000">
                                              <p:val>
                                                <p:strVal val="#ppt_x"/>
                                              </p:val>
                                            </p:tav>
                                          </p:tavLst>
                                        </p:anim>
                                        <p:anim calcmode="lin" valueType="num">
                                          <p:cBhvr>
                                            <p:cTn id="28" dur="900" decel="100000" fill="hold"/>
                                            <p:tgtEl>
                                              <p:spTgt spid="55"/>
                                            </p:tgtEl>
                                            <p:attrNameLst>
                                              <p:attrName>ppt_y</p:attrName>
                                            </p:attrNameLst>
                                          </p:cBhvr>
                                          <p:tavLst>
                                            <p:tav tm="0">
                                              <p:val>
                                                <p:strVal val="#ppt_y+1"/>
                                              </p:val>
                                            </p:tav>
                                            <p:tav tm="100000">
                                              <p:val>
                                                <p:strVal val="#ppt_y-.03"/>
                                              </p:val>
                                            </p:tav>
                                          </p:tavLst>
                                        </p:anim>
                                        <p:anim calcmode="lin" valueType="num">
                                          <p:cBhvr>
                                            <p:cTn id="29" dur="100" accel="100000" fill="hold">
                                              <p:stCondLst>
                                                <p:cond delay="900"/>
                                              </p:stCondLst>
                                            </p:cTn>
                                            <p:tgtEl>
                                              <p:spTgt spid="55"/>
                                            </p:tgtEl>
                                            <p:attrNameLst>
                                              <p:attrName>ppt_y</p:attrName>
                                            </p:attrNameLst>
                                          </p:cBhvr>
                                          <p:tavLst>
                                            <p:tav tm="0">
                                              <p:val>
                                                <p:strVal val="#ppt_y-.03"/>
                                              </p:val>
                                            </p:tav>
                                            <p:tav tm="100000">
                                              <p:val>
                                                <p:strVal val="#ppt_y"/>
                                              </p:val>
                                            </p:tav>
                                          </p:tavLst>
                                        </p:anim>
                                      </p:childTnLst>
                                    </p:cTn>
                                  </p:par>
                                  <p:par>
                                    <p:cTn id="30" presetID="41" presetClass="entr" presetSubtype="0" fill="hold" grpId="0" nodeType="withEffect">
                                      <p:stCondLst>
                                        <p:cond delay="1600"/>
                                      </p:stCondLst>
                                      <p:iterate type="lt">
                                        <p:tmPct val="10000"/>
                                      </p:iterate>
                                      <p:childTnLst>
                                        <p:set>
                                          <p:cBhvr>
                                            <p:cTn id="31" dur="1" fill="hold">
                                              <p:stCondLst>
                                                <p:cond delay="0"/>
                                              </p:stCondLst>
                                            </p:cTn>
                                            <p:tgtEl>
                                              <p:spTgt spid="23"/>
                                            </p:tgtEl>
                                            <p:attrNameLst>
                                              <p:attrName>style.visibility</p:attrName>
                                            </p:attrNameLst>
                                          </p:cBhvr>
                                          <p:to>
                                            <p:strVal val="visible"/>
                                          </p:to>
                                        </p:set>
                                        <p:anim calcmode="lin" valueType="num">
                                          <p:cBhvr>
                                            <p:cTn id="32" dur="500" fill="hold"/>
                                            <p:tgtEl>
                                              <p:spTgt spid="23"/>
                                            </p:tgtEl>
                                            <p:attrNameLst>
                                              <p:attrName>ppt_x</p:attrName>
                                            </p:attrNameLst>
                                          </p:cBhvr>
                                          <p:tavLst>
                                            <p:tav tm="0">
                                              <p:val>
                                                <p:strVal val="#ppt_x"/>
                                              </p:val>
                                            </p:tav>
                                            <p:tav tm="50000">
                                              <p:val>
                                                <p:strVal val="#ppt_x+.1"/>
                                              </p:val>
                                            </p:tav>
                                            <p:tav tm="100000">
                                              <p:val>
                                                <p:strVal val="#ppt_x"/>
                                              </p:val>
                                            </p:tav>
                                          </p:tavLst>
                                        </p:anim>
                                        <p:anim calcmode="lin" valueType="num">
                                          <p:cBhvr>
                                            <p:cTn id="33" dur="500" fill="hold"/>
                                            <p:tgtEl>
                                              <p:spTgt spid="23"/>
                                            </p:tgtEl>
                                            <p:attrNameLst>
                                              <p:attrName>ppt_y</p:attrName>
                                            </p:attrNameLst>
                                          </p:cBhvr>
                                          <p:tavLst>
                                            <p:tav tm="0">
                                              <p:val>
                                                <p:strVal val="#ppt_y"/>
                                              </p:val>
                                            </p:tav>
                                            <p:tav tm="100000">
                                              <p:val>
                                                <p:strVal val="#ppt_y"/>
                                              </p:val>
                                            </p:tav>
                                          </p:tavLst>
                                        </p:anim>
                                        <p:anim calcmode="lin" valueType="num">
                                          <p:cBhvr>
                                            <p:cTn id="34" dur="500" fill="hold"/>
                                            <p:tgtEl>
                                              <p:spTgt spid="23"/>
                                            </p:tgtEl>
                                            <p:attrNameLst>
                                              <p:attrName>ppt_h</p:attrName>
                                            </p:attrNameLst>
                                          </p:cBhvr>
                                          <p:tavLst>
                                            <p:tav tm="0">
                                              <p:val>
                                                <p:strVal val="#ppt_h/10"/>
                                              </p:val>
                                            </p:tav>
                                            <p:tav tm="50000">
                                              <p:val>
                                                <p:strVal val="#ppt_h+.01"/>
                                              </p:val>
                                            </p:tav>
                                            <p:tav tm="100000">
                                              <p:val>
                                                <p:strVal val="#ppt_h"/>
                                              </p:val>
                                            </p:tav>
                                          </p:tavLst>
                                        </p:anim>
                                        <p:anim calcmode="lin" valueType="num">
                                          <p:cBhvr>
                                            <p:cTn id="35" dur="500" fill="hold"/>
                                            <p:tgtEl>
                                              <p:spTgt spid="23"/>
                                            </p:tgtEl>
                                            <p:attrNameLst>
                                              <p:attrName>ppt_w</p:attrName>
                                            </p:attrNameLst>
                                          </p:cBhvr>
                                          <p:tavLst>
                                            <p:tav tm="0">
                                              <p:val>
                                                <p:strVal val="#ppt_w/10"/>
                                              </p:val>
                                            </p:tav>
                                            <p:tav tm="50000">
                                              <p:val>
                                                <p:strVal val="#ppt_w+.01"/>
                                              </p:val>
                                            </p:tav>
                                            <p:tav tm="100000">
                                              <p:val>
                                                <p:strVal val="#ppt_w"/>
                                              </p:val>
                                            </p:tav>
                                          </p:tavLst>
                                        </p:anim>
                                        <p:animEffect transition="in" filter="fade">
                                          <p:cBhvr>
                                            <p:cTn id="36" dur="500" tmFilter="0,0; .5, 1; 1, 1"/>
                                            <p:tgtEl>
                                              <p:spTgt spid="23"/>
                                            </p:tgtEl>
                                          </p:cBhvr>
                                        </p:animEffect>
                                      </p:childTnLst>
                                    </p:cTn>
                                  </p:par>
                                  <p:par>
                                    <p:cTn id="37" presetID="22" presetClass="entr" presetSubtype="8" fill="hold" nodeType="withEffect">
                                      <p:stCondLst>
                                        <p:cond delay="1900"/>
                                      </p:stCondLst>
                                      <p:childTnLst>
                                        <p:set>
                                          <p:cBhvr>
                                            <p:cTn id="38" dur="1" fill="hold">
                                              <p:stCondLst>
                                                <p:cond delay="0"/>
                                              </p:stCondLst>
                                            </p:cTn>
                                            <p:tgtEl>
                                              <p:spTgt spid="73"/>
                                            </p:tgtEl>
                                            <p:attrNameLst>
                                              <p:attrName>style.visibility</p:attrName>
                                            </p:attrNameLst>
                                          </p:cBhvr>
                                          <p:to>
                                            <p:strVal val="visible"/>
                                          </p:to>
                                        </p:set>
                                        <p:animEffect transition="in" filter="wipe(left)">
                                          <p:cBhvr>
                                            <p:cTn id="39" dur="500"/>
                                            <p:tgtEl>
                                              <p:spTgt spid="73"/>
                                            </p:tgtEl>
                                          </p:cBhvr>
                                        </p:animEffect>
                                      </p:childTnLst>
                                    </p:cTn>
                                  </p:par>
                                  <p:par>
                                    <p:cTn id="40" presetID="2" presetClass="entr" presetSubtype="2" fill="hold" grpId="0" nodeType="withEffect" p14:presetBounceEnd="88000">
                                      <p:stCondLst>
                                        <p:cond delay="2200"/>
                                      </p:stCondLst>
                                      <p:childTnLst>
                                        <p:set>
                                          <p:cBhvr>
                                            <p:cTn id="41" dur="1" fill="hold">
                                              <p:stCondLst>
                                                <p:cond delay="0"/>
                                              </p:stCondLst>
                                            </p:cTn>
                                            <p:tgtEl>
                                              <p:spTgt spid="24"/>
                                            </p:tgtEl>
                                            <p:attrNameLst>
                                              <p:attrName>style.visibility</p:attrName>
                                            </p:attrNameLst>
                                          </p:cBhvr>
                                          <p:to>
                                            <p:strVal val="visible"/>
                                          </p:to>
                                        </p:set>
                                        <p:anim calcmode="lin" valueType="num" p14:bounceEnd="88000">
                                          <p:cBhvr additive="base">
                                            <p:cTn id="42" dur="1000" fill="hold"/>
                                            <p:tgtEl>
                                              <p:spTgt spid="24"/>
                                            </p:tgtEl>
                                            <p:attrNameLst>
                                              <p:attrName>ppt_x</p:attrName>
                                            </p:attrNameLst>
                                          </p:cBhvr>
                                          <p:tavLst>
                                            <p:tav tm="0">
                                              <p:val>
                                                <p:strVal val="1+#ppt_w/2"/>
                                              </p:val>
                                            </p:tav>
                                            <p:tav tm="100000">
                                              <p:val>
                                                <p:strVal val="#ppt_x"/>
                                              </p:val>
                                            </p:tav>
                                          </p:tavLst>
                                        </p:anim>
                                        <p:anim calcmode="lin" valueType="num" p14:bounceEnd="88000">
                                          <p:cBhvr additive="base">
                                            <p:cTn id="43" dur="1000" fill="hold"/>
                                            <p:tgtEl>
                                              <p:spTgt spid="24"/>
                                            </p:tgtEl>
                                            <p:attrNameLst>
                                              <p:attrName>ppt_y</p:attrName>
                                            </p:attrNameLst>
                                          </p:cBhvr>
                                          <p:tavLst>
                                            <p:tav tm="0">
                                              <p:val>
                                                <p:strVal val="#ppt_y"/>
                                              </p:val>
                                            </p:tav>
                                            <p:tav tm="100000">
                                              <p:val>
                                                <p:strVal val="#ppt_y"/>
                                              </p:val>
                                            </p:tav>
                                          </p:tavLst>
                                        </p:anim>
                                      </p:childTnLst>
                                    </p:cTn>
                                  </p:par>
                                  <p:par>
                                    <p:cTn id="44" presetID="2" presetClass="entr" presetSubtype="12" fill="hold" nodeType="withEffect">
                                      <p:stCondLst>
                                        <p:cond delay="2000"/>
                                      </p:stCondLst>
                                      <p:childTnLst>
                                        <p:set>
                                          <p:cBhvr>
                                            <p:cTn id="45" dur="1" fill="hold">
                                              <p:stCondLst>
                                                <p:cond delay="0"/>
                                              </p:stCondLst>
                                            </p:cTn>
                                            <p:tgtEl>
                                              <p:spTgt spid="66"/>
                                            </p:tgtEl>
                                            <p:attrNameLst>
                                              <p:attrName>style.visibility</p:attrName>
                                            </p:attrNameLst>
                                          </p:cBhvr>
                                          <p:to>
                                            <p:strVal val="visible"/>
                                          </p:to>
                                        </p:set>
                                        <p:anim calcmode="lin" valueType="num">
                                          <p:cBhvr additive="base">
                                            <p:cTn id="46" dur="500" fill="hold"/>
                                            <p:tgtEl>
                                              <p:spTgt spid="66"/>
                                            </p:tgtEl>
                                            <p:attrNameLst>
                                              <p:attrName>ppt_x</p:attrName>
                                            </p:attrNameLst>
                                          </p:cBhvr>
                                          <p:tavLst>
                                            <p:tav tm="0">
                                              <p:val>
                                                <p:strVal val="0-#ppt_w/2"/>
                                              </p:val>
                                            </p:tav>
                                            <p:tav tm="100000">
                                              <p:val>
                                                <p:strVal val="#ppt_x"/>
                                              </p:val>
                                            </p:tav>
                                          </p:tavLst>
                                        </p:anim>
                                        <p:anim calcmode="lin" valueType="num">
                                          <p:cBhvr additive="base">
                                            <p:cTn id="47" dur="500" fill="hold"/>
                                            <p:tgtEl>
                                              <p:spTgt spid="66"/>
                                            </p:tgtEl>
                                            <p:attrNameLst>
                                              <p:attrName>ppt_y</p:attrName>
                                            </p:attrNameLst>
                                          </p:cBhvr>
                                          <p:tavLst>
                                            <p:tav tm="0">
                                              <p:val>
                                                <p:strVal val="1+#ppt_h/2"/>
                                              </p:val>
                                            </p:tav>
                                            <p:tav tm="100000">
                                              <p:val>
                                                <p:strVal val="#ppt_y"/>
                                              </p:val>
                                            </p:tav>
                                          </p:tavLst>
                                        </p:anim>
                                      </p:childTnLst>
                                    </p:cTn>
                                  </p:par>
                                  <p:par>
                                    <p:cTn id="48" presetID="2" presetClass="entr" presetSubtype="3" fill="hold" nodeType="withEffect">
                                      <p:stCondLst>
                                        <p:cond delay="2000"/>
                                      </p:stCondLst>
                                      <p:childTnLst>
                                        <p:set>
                                          <p:cBhvr>
                                            <p:cTn id="49" dur="1" fill="hold">
                                              <p:stCondLst>
                                                <p:cond delay="0"/>
                                              </p:stCondLst>
                                            </p:cTn>
                                            <p:tgtEl>
                                              <p:spTgt spid="67"/>
                                            </p:tgtEl>
                                            <p:attrNameLst>
                                              <p:attrName>style.visibility</p:attrName>
                                            </p:attrNameLst>
                                          </p:cBhvr>
                                          <p:to>
                                            <p:strVal val="visible"/>
                                          </p:to>
                                        </p:set>
                                        <p:anim calcmode="lin" valueType="num">
                                          <p:cBhvr additive="base">
                                            <p:cTn id="50" dur="500" fill="hold"/>
                                            <p:tgtEl>
                                              <p:spTgt spid="67"/>
                                            </p:tgtEl>
                                            <p:attrNameLst>
                                              <p:attrName>ppt_x</p:attrName>
                                            </p:attrNameLst>
                                          </p:cBhvr>
                                          <p:tavLst>
                                            <p:tav tm="0">
                                              <p:val>
                                                <p:strVal val="1+#ppt_w/2"/>
                                              </p:val>
                                            </p:tav>
                                            <p:tav tm="100000">
                                              <p:val>
                                                <p:strVal val="#ppt_x"/>
                                              </p:val>
                                            </p:tav>
                                          </p:tavLst>
                                        </p:anim>
                                        <p:anim calcmode="lin" valueType="num">
                                          <p:cBhvr additive="base">
                                            <p:cTn id="51" dur="500" fill="hold"/>
                                            <p:tgtEl>
                                              <p:spTgt spid="67"/>
                                            </p:tgtEl>
                                            <p:attrNameLst>
                                              <p:attrName>ppt_y</p:attrName>
                                            </p:attrNameLst>
                                          </p:cBhvr>
                                          <p:tavLst>
                                            <p:tav tm="0">
                                              <p:val>
                                                <p:strVal val="0-#ppt_h/2"/>
                                              </p:val>
                                            </p:tav>
                                            <p:tav tm="100000">
                                              <p:val>
                                                <p:strVal val="#ppt_y"/>
                                              </p:val>
                                            </p:tav>
                                          </p:tavLst>
                                        </p:anim>
                                      </p:childTnLst>
                                    </p:cTn>
                                  </p:par>
                                  <p:par>
                                    <p:cTn id="52" presetID="2" presetClass="entr" presetSubtype="2" fill="hold" grpId="0" nodeType="withEffect" p14:presetBounceEnd="88000">
                                      <p:stCondLst>
                                        <p:cond delay="2200"/>
                                      </p:stCondLst>
                                      <p:childTnLst>
                                        <p:set>
                                          <p:cBhvr>
                                            <p:cTn id="53" dur="1" fill="hold">
                                              <p:stCondLst>
                                                <p:cond delay="0"/>
                                              </p:stCondLst>
                                            </p:cTn>
                                            <p:tgtEl>
                                              <p:spTgt spid="15"/>
                                            </p:tgtEl>
                                            <p:attrNameLst>
                                              <p:attrName>style.visibility</p:attrName>
                                            </p:attrNameLst>
                                          </p:cBhvr>
                                          <p:to>
                                            <p:strVal val="visible"/>
                                          </p:to>
                                        </p:set>
                                        <p:anim calcmode="lin" valueType="num" p14:bounceEnd="88000">
                                          <p:cBhvr additive="base">
                                            <p:cTn id="54" dur="1000" fill="hold"/>
                                            <p:tgtEl>
                                              <p:spTgt spid="15"/>
                                            </p:tgtEl>
                                            <p:attrNameLst>
                                              <p:attrName>ppt_x</p:attrName>
                                            </p:attrNameLst>
                                          </p:cBhvr>
                                          <p:tavLst>
                                            <p:tav tm="0">
                                              <p:val>
                                                <p:strVal val="1+#ppt_w/2"/>
                                              </p:val>
                                            </p:tav>
                                            <p:tav tm="100000">
                                              <p:val>
                                                <p:strVal val="#ppt_x"/>
                                              </p:val>
                                            </p:tav>
                                          </p:tavLst>
                                        </p:anim>
                                        <p:anim calcmode="lin" valueType="num" p14:bounceEnd="88000">
                                          <p:cBhvr additive="base">
                                            <p:cTn id="55" dur="1000" fill="hold"/>
                                            <p:tgtEl>
                                              <p:spTgt spid="1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23" grpId="0"/>
          <p:bldP spid="24" grpId="0"/>
          <p:bldP spid="54" grpId="0" animBg="1"/>
          <p:bldP spid="36" grpId="0" animBg="1"/>
          <p:bldP spid="55" grpId="0"/>
          <p:bldP spid="15"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withEffect">
                                      <p:stCondLst>
                                        <p:cond delay="0"/>
                                      </p:stCondLst>
                                      <p:childTnLst>
                                        <p:set>
                                          <p:cBhvr>
                                            <p:cTn id="6" dur="1" fill="hold">
                                              <p:stCondLst>
                                                <p:cond delay="0"/>
                                              </p:stCondLst>
                                            </p:cTn>
                                            <p:tgtEl>
                                              <p:spTgt spid="36"/>
                                            </p:tgtEl>
                                            <p:attrNameLst>
                                              <p:attrName>style.visibility</p:attrName>
                                            </p:attrNameLst>
                                          </p:cBhvr>
                                          <p:to>
                                            <p:strVal val="visible"/>
                                          </p:to>
                                        </p:set>
                                        <p:anim calcmode="lin" valueType="num">
                                          <p:cBhvr>
                                            <p:cTn id="7" dur="500" fill="hold"/>
                                            <p:tgtEl>
                                              <p:spTgt spid="36"/>
                                            </p:tgtEl>
                                            <p:attrNameLst>
                                              <p:attrName>ppt_w</p:attrName>
                                            </p:attrNameLst>
                                          </p:cBhvr>
                                          <p:tavLst>
                                            <p:tav tm="0">
                                              <p:val>
                                                <p:fltVal val="0"/>
                                              </p:val>
                                            </p:tav>
                                            <p:tav tm="100000">
                                              <p:val>
                                                <p:strVal val="#ppt_w"/>
                                              </p:val>
                                            </p:tav>
                                          </p:tavLst>
                                        </p:anim>
                                        <p:anim calcmode="lin" valueType="num">
                                          <p:cBhvr>
                                            <p:cTn id="8" dur="500" fill="hold"/>
                                            <p:tgtEl>
                                              <p:spTgt spid="36"/>
                                            </p:tgtEl>
                                            <p:attrNameLst>
                                              <p:attrName>ppt_h</p:attrName>
                                            </p:attrNameLst>
                                          </p:cBhvr>
                                          <p:tavLst>
                                            <p:tav tm="0">
                                              <p:val>
                                                <p:fltVal val="0"/>
                                              </p:val>
                                            </p:tav>
                                            <p:tav tm="100000">
                                              <p:val>
                                                <p:strVal val="#ppt_h"/>
                                              </p:val>
                                            </p:tav>
                                          </p:tavLst>
                                        </p:anim>
                                      </p:childTnLst>
                                    </p:cTn>
                                  </p:par>
                                  <p:par>
                                    <p:cTn id="9" presetID="23" presetClass="entr" presetSubtype="36" fill="hold" grpId="0" nodeType="withEffect">
                                      <p:stCondLst>
                                        <p:cond delay="0"/>
                                      </p:stCondLst>
                                      <p:childTnLst>
                                        <p:set>
                                          <p:cBhvr>
                                            <p:cTn id="10" dur="1" fill="hold">
                                              <p:stCondLst>
                                                <p:cond delay="0"/>
                                              </p:stCondLst>
                                            </p:cTn>
                                            <p:tgtEl>
                                              <p:spTgt spid="54"/>
                                            </p:tgtEl>
                                            <p:attrNameLst>
                                              <p:attrName>style.visibility</p:attrName>
                                            </p:attrNameLst>
                                          </p:cBhvr>
                                          <p:to>
                                            <p:strVal val="visible"/>
                                          </p:to>
                                        </p:set>
                                        <p:anim calcmode="lin" valueType="num">
                                          <p:cBhvr>
                                            <p:cTn id="11" dur="500" fill="hold"/>
                                            <p:tgtEl>
                                              <p:spTgt spid="54"/>
                                            </p:tgtEl>
                                            <p:attrNameLst>
                                              <p:attrName>ppt_w</p:attrName>
                                            </p:attrNameLst>
                                          </p:cBhvr>
                                          <p:tavLst>
                                            <p:tav tm="0">
                                              <p:val>
                                                <p:strVal val="(6*min(max(#ppt_w*#ppt_h,.3),1)-7.4)/-.7*#ppt_w"/>
                                              </p:val>
                                            </p:tav>
                                            <p:tav tm="100000">
                                              <p:val>
                                                <p:strVal val="#ppt_w"/>
                                              </p:val>
                                            </p:tav>
                                          </p:tavLst>
                                        </p:anim>
                                        <p:anim calcmode="lin" valueType="num">
                                          <p:cBhvr>
                                            <p:cTn id="12" dur="500" fill="hold"/>
                                            <p:tgtEl>
                                              <p:spTgt spid="54"/>
                                            </p:tgtEl>
                                            <p:attrNameLst>
                                              <p:attrName>ppt_h</p:attrName>
                                            </p:attrNameLst>
                                          </p:cBhvr>
                                          <p:tavLst>
                                            <p:tav tm="0">
                                              <p:val>
                                                <p:strVal val="(6*min(max(#ppt_w*#ppt_h,.3),1)-7.4)/-.7*#ppt_h"/>
                                              </p:val>
                                            </p:tav>
                                            <p:tav tm="100000">
                                              <p:val>
                                                <p:strVal val="#ppt_h"/>
                                              </p:val>
                                            </p:tav>
                                          </p:tavLst>
                                        </p:anim>
                                        <p:anim calcmode="lin" valueType="num">
                                          <p:cBhvr>
                                            <p:cTn id="13" dur="500" fill="hold"/>
                                            <p:tgtEl>
                                              <p:spTgt spid="54"/>
                                            </p:tgtEl>
                                            <p:attrNameLst>
                                              <p:attrName>ppt_x</p:attrName>
                                            </p:attrNameLst>
                                          </p:cBhvr>
                                          <p:tavLst>
                                            <p:tav tm="0">
                                              <p:val>
                                                <p:fltVal val="0.5"/>
                                              </p:val>
                                            </p:tav>
                                            <p:tav tm="100000">
                                              <p:val>
                                                <p:strVal val="#ppt_x"/>
                                              </p:val>
                                            </p:tav>
                                          </p:tavLst>
                                        </p:anim>
                                        <p:anim calcmode="lin" valueType="num">
                                          <p:cBhvr>
                                            <p:cTn id="14" dur="500" fill="hold"/>
                                            <p:tgtEl>
                                              <p:spTgt spid="54"/>
                                            </p:tgtEl>
                                            <p:attrNameLst>
                                              <p:attrName>ppt_y</p:attrName>
                                            </p:attrNameLst>
                                          </p:cBhvr>
                                          <p:tavLst>
                                            <p:tav tm="0">
                                              <p:val>
                                                <p:strVal val="1+(6*min(max(#ppt_w*#ppt_h,.3),1)-7.4)/-.7*#ppt_h/2"/>
                                              </p:val>
                                            </p:tav>
                                            <p:tav tm="100000">
                                              <p:val>
                                                <p:strVal val="#ppt_y"/>
                                              </p:val>
                                            </p:tav>
                                          </p:tavLst>
                                        </p:anim>
                                      </p:childTnLst>
                                    </p:cTn>
                                  </p:par>
                                  <p:par>
                                    <p:cTn id="15" presetID="47" presetClass="entr" presetSubtype="0" fill="hold" nodeType="withEffect">
                                      <p:stCondLst>
                                        <p:cond delay="600"/>
                                      </p:stCondLst>
                                      <p:childTnLst>
                                        <p:set>
                                          <p:cBhvr>
                                            <p:cTn id="16" dur="1" fill="hold">
                                              <p:stCondLst>
                                                <p:cond delay="0"/>
                                              </p:stCondLst>
                                            </p:cTn>
                                            <p:tgtEl>
                                              <p:spTgt spid="7"/>
                                            </p:tgtEl>
                                            <p:attrNameLst>
                                              <p:attrName>style.visibility</p:attrName>
                                            </p:attrNameLst>
                                          </p:cBhvr>
                                          <p:to>
                                            <p:strVal val="visible"/>
                                          </p:to>
                                        </p:set>
                                        <p:animEffect transition="in" filter="fade">
                                          <p:cBhvr>
                                            <p:cTn id="17" dur="1000"/>
                                            <p:tgtEl>
                                              <p:spTgt spid="7"/>
                                            </p:tgtEl>
                                          </p:cBhvr>
                                        </p:animEffect>
                                        <p:anim calcmode="lin" valueType="num">
                                          <p:cBhvr>
                                            <p:cTn id="18" dur="1000" fill="hold"/>
                                            <p:tgtEl>
                                              <p:spTgt spid="7"/>
                                            </p:tgtEl>
                                            <p:attrNameLst>
                                              <p:attrName>ppt_x</p:attrName>
                                            </p:attrNameLst>
                                          </p:cBhvr>
                                          <p:tavLst>
                                            <p:tav tm="0">
                                              <p:val>
                                                <p:strVal val="#ppt_x"/>
                                              </p:val>
                                            </p:tav>
                                            <p:tav tm="100000">
                                              <p:val>
                                                <p:strVal val="#ppt_x"/>
                                              </p:val>
                                            </p:tav>
                                          </p:tavLst>
                                        </p:anim>
                                        <p:anim calcmode="lin" valueType="num">
                                          <p:cBhvr>
                                            <p:cTn id="19" dur="1000" fill="hold"/>
                                            <p:tgtEl>
                                              <p:spTgt spid="7"/>
                                            </p:tgtEl>
                                            <p:attrNameLst>
                                              <p:attrName>ppt_y</p:attrName>
                                            </p:attrNameLst>
                                          </p:cBhvr>
                                          <p:tavLst>
                                            <p:tav tm="0">
                                              <p:val>
                                                <p:strVal val="#ppt_y-.1"/>
                                              </p:val>
                                            </p:tav>
                                            <p:tav tm="100000">
                                              <p:val>
                                                <p:strVal val="#ppt_y"/>
                                              </p:val>
                                            </p:tav>
                                          </p:tavLst>
                                        </p:anim>
                                      </p:childTnLst>
                                    </p:cTn>
                                  </p:par>
                                  <p:par>
                                    <p:cTn id="20" presetID="2" presetClass="entr" presetSubtype="4" fill="hold" grpId="0" nodeType="withEffect">
                                      <p:stCondLst>
                                        <p:cond delay="800"/>
                                      </p:stCondLst>
                                      <p:childTnLst>
                                        <p:set>
                                          <p:cBhvr>
                                            <p:cTn id="21" dur="1" fill="hold">
                                              <p:stCondLst>
                                                <p:cond delay="0"/>
                                              </p:stCondLst>
                                            </p:cTn>
                                            <p:tgtEl>
                                              <p:spTgt spid="12"/>
                                            </p:tgtEl>
                                            <p:attrNameLst>
                                              <p:attrName>style.visibility</p:attrName>
                                            </p:attrNameLst>
                                          </p:cBhvr>
                                          <p:to>
                                            <p:strVal val="visible"/>
                                          </p:to>
                                        </p:set>
                                        <p:anim calcmode="lin" valueType="num">
                                          <p:cBhvr additive="base">
                                            <p:cTn id="22" dur="500" fill="hold"/>
                                            <p:tgtEl>
                                              <p:spTgt spid="12"/>
                                            </p:tgtEl>
                                            <p:attrNameLst>
                                              <p:attrName>ppt_x</p:attrName>
                                            </p:attrNameLst>
                                          </p:cBhvr>
                                          <p:tavLst>
                                            <p:tav tm="0">
                                              <p:val>
                                                <p:strVal val="#ppt_x"/>
                                              </p:val>
                                            </p:tav>
                                            <p:tav tm="100000">
                                              <p:val>
                                                <p:strVal val="#ppt_x"/>
                                              </p:val>
                                            </p:tav>
                                          </p:tavLst>
                                        </p:anim>
                                        <p:anim calcmode="lin" valueType="num">
                                          <p:cBhvr additive="base">
                                            <p:cTn id="23" dur="500" fill="hold"/>
                                            <p:tgtEl>
                                              <p:spTgt spid="12"/>
                                            </p:tgtEl>
                                            <p:attrNameLst>
                                              <p:attrName>ppt_y</p:attrName>
                                            </p:attrNameLst>
                                          </p:cBhvr>
                                          <p:tavLst>
                                            <p:tav tm="0">
                                              <p:val>
                                                <p:strVal val="1+#ppt_h/2"/>
                                              </p:val>
                                            </p:tav>
                                            <p:tav tm="100000">
                                              <p:val>
                                                <p:strVal val="#ppt_y"/>
                                              </p:val>
                                            </p:tav>
                                          </p:tavLst>
                                        </p:anim>
                                      </p:childTnLst>
                                    </p:cTn>
                                  </p:par>
                                  <p:par>
                                    <p:cTn id="24" presetID="37" presetClass="entr" presetSubtype="0" fill="hold" grpId="0" nodeType="withEffect">
                                      <p:stCondLst>
                                        <p:cond delay="800"/>
                                      </p:stCondLst>
                                      <p:childTnLst>
                                        <p:set>
                                          <p:cBhvr>
                                            <p:cTn id="25" dur="1" fill="hold">
                                              <p:stCondLst>
                                                <p:cond delay="0"/>
                                              </p:stCondLst>
                                            </p:cTn>
                                            <p:tgtEl>
                                              <p:spTgt spid="55"/>
                                            </p:tgtEl>
                                            <p:attrNameLst>
                                              <p:attrName>style.visibility</p:attrName>
                                            </p:attrNameLst>
                                          </p:cBhvr>
                                          <p:to>
                                            <p:strVal val="visible"/>
                                          </p:to>
                                        </p:set>
                                        <p:animEffect transition="in" filter="fade">
                                          <p:cBhvr>
                                            <p:cTn id="26" dur="1000"/>
                                            <p:tgtEl>
                                              <p:spTgt spid="55"/>
                                            </p:tgtEl>
                                          </p:cBhvr>
                                        </p:animEffect>
                                        <p:anim calcmode="lin" valueType="num">
                                          <p:cBhvr>
                                            <p:cTn id="27" dur="1000" fill="hold"/>
                                            <p:tgtEl>
                                              <p:spTgt spid="55"/>
                                            </p:tgtEl>
                                            <p:attrNameLst>
                                              <p:attrName>ppt_x</p:attrName>
                                            </p:attrNameLst>
                                          </p:cBhvr>
                                          <p:tavLst>
                                            <p:tav tm="0">
                                              <p:val>
                                                <p:strVal val="#ppt_x"/>
                                              </p:val>
                                            </p:tav>
                                            <p:tav tm="100000">
                                              <p:val>
                                                <p:strVal val="#ppt_x"/>
                                              </p:val>
                                            </p:tav>
                                          </p:tavLst>
                                        </p:anim>
                                        <p:anim calcmode="lin" valueType="num">
                                          <p:cBhvr>
                                            <p:cTn id="28" dur="900" decel="100000" fill="hold"/>
                                            <p:tgtEl>
                                              <p:spTgt spid="55"/>
                                            </p:tgtEl>
                                            <p:attrNameLst>
                                              <p:attrName>ppt_y</p:attrName>
                                            </p:attrNameLst>
                                          </p:cBhvr>
                                          <p:tavLst>
                                            <p:tav tm="0">
                                              <p:val>
                                                <p:strVal val="#ppt_y+1"/>
                                              </p:val>
                                            </p:tav>
                                            <p:tav tm="100000">
                                              <p:val>
                                                <p:strVal val="#ppt_y-.03"/>
                                              </p:val>
                                            </p:tav>
                                          </p:tavLst>
                                        </p:anim>
                                        <p:anim calcmode="lin" valueType="num">
                                          <p:cBhvr>
                                            <p:cTn id="29" dur="100" accel="100000" fill="hold">
                                              <p:stCondLst>
                                                <p:cond delay="900"/>
                                              </p:stCondLst>
                                            </p:cTn>
                                            <p:tgtEl>
                                              <p:spTgt spid="55"/>
                                            </p:tgtEl>
                                            <p:attrNameLst>
                                              <p:attrName>ppt_y</p:attrName>
                                            </p:attrNameLst>
                                          </p:cBhvr>
                                          <p:tavLst>
                                            <p:tav tm="0">
                                              <p:val>
                                                <p:strVal val="#ppt_y-.03"/>
                                              </p:val>
                                            </p:tav>
                                            <p:tav tm="100000">
                                              <p:val>
                                                <p:strVal val="#ppt_y"/>
                                              </p:val>
                                            </p:tav>
                                          </p:tavLst>
                                        </p:anim>
                                      </p:childTnLst>
                                    </p:cTn>
                                  </p:par>
                                  <p:par>
                                    <p:cTn id="30" presetID="41" presetClass="entr" presetSubtype="0" fill="hold" grpId="0" nodeType="withEffect">
                                      <p:stCondLst>
                                        <p:cond delay="1600"/>
                                      </p:stCondLst>
                                      <p:iterate type="lt">
                                        <p:tmPct val="10000"/>
                                      </p:iterate>
                                      <p:childTnLst>
                                        <p:set>
                                          <p:cBhvr>
                                            <p:cTn id="31" dur="1" fill="hold">
                                              <p:stCondLst>
                                                <p:cond delay="0"/>
                                              </p:stCondLst>
                                            </p:cTn>
                                            <p:tgtEl>
                                              <p:spTgt spid="23"/>
                                            </p:tgtEl>
                                            <p:attrNameLst>
                                              <p:attrName>style.visibility</p:attrName>
                                            </p:attrNameLst>
                                          </p:cBhvr>
                                          <p:to>
                                            <p:strVal val="visible"/>
                                          </p:to>
                                        </p:set>
                                        <p:anim calcmode="lin" valueType="num">
                                          <p:cBhvr>
                                            <p:cTn id="32" dur="500" fill="hold"/>
                                            <p:tgtEl>
                                              <p:spTgt spid="23"/>
                                            </p:tgtEl>
                                            <p:attrNameLst>
                                              <p:attrName>ppt_x</p:attrName>
                                            </p:attrNameLst>
                                          </p:cBhvr>
                                          <p:tavLst>
                                            <p:tav tm="0">
                                              <p:val>
                                                <p:strVal val="#ppt_x"/>
                                              </p:val>
                                            </p:tav>
                                            <p:tav tm="50000">
                                              <p:val>
                                                <p:strVal val="#ppt_x+.1"/>
                                              </p:val>
                                            </p:tav>
                                            <p:tav tm="100000">
                                              <p:val>
                                                <p:strVal val="#ppt_x"/>
                                              </p:val>
                                            </p:tav>
                                          </p:tavLst>
                                        </p:anim>
                                        <p:anim calcmode="lin" valueType="num">
                                          <p:cBhvr>
                                            <p:cTn id="33" dur="500" fill="hold"/>
                                            <p:tgtEl>
                                              <p:spTgt spid="23"/>
                                            </p:tgtEl>
                                            <p:attrNameLst>
                                              <p:attrName>ppt_y</p:attrName>
                                            </p:attrNameLst>
                                          </p:cBhvr>
                                          <p:tavLst>
                                            <p:tav tm="0">
                                              <p:val>
                                                <p:strVal val="#ppt_y"/>
                                              </p:val>
                                            </p:tav>
                                            <p:tav tm="100000">
                                              <p:val>
                                                <p:strVal val="#ppt_y"/>
                                              </p:val>
                                            </p:tav>
                                          </p:tavLst>
                                        </p:anim>
                                        <p:anim calcmode="lin" valueType="num">
                                          <p:cBhvr>
                                            <p:cTn id="34" dur="500" fill="hold"/>
                                            <p:tgtEl>
                                              <p:spTgt spid="23"/>
                                            </p:tgtEl>
                                            <p:attrNameLst>
                                              <p:attrName>ppt_h</p:attrName>
                                            </p:attrNameLst>
                                          </p:cBhvr>
                                          <p:tavLst>
                                            <p:tav tm="0">
                                              <p:val>
                                                <p:strVal val="#ppt_h/10"/>
                                              </p:val>
                                            </p:tav>
                                            <p:tav tm="50000">
                                              <p:val>
                                                <p:strVal val="#ppt_h+.01"/>
                                              </p:val>
                                            </p:tav>
                                            <p:tav tm="100000">
                                              <p:val>
                                                <p:strVal val="#ppt_h"/>
                                              </p:val>
                                            </p:tav>
                                          </p:tavLst>
                                        </p:anim>
                                        <p:anim calcmode="lin" valueType="num">
                                          <p:cBhvr>
                                            <p:cTn id="35" dur="500" fill="hold"/>
                                            <p:tgtEl>
                                              <p:spTgt spid="23"/>
                                            </p:tgtEl>
                                            <p:attrNameLst>
                                              <p:attrName>ppt_w</p:attrName>
                                            </p:attrNameLst>
                                          </p:cBhvr>
                                          <p:tavLst>
                                            <p:tav tm="0">
                                              <p:val>
                                                <p:strVal val="#ppt_w/10"/>
                                              </p:val>
                                            </p:tav>
                                            <p:tav tm="50000">
                                              <p:val>
                                                <p:strVal val="#ppt_w+.01"/>
                                              </p:val>
                                            </p:tav>
                                            <p:tav tm="100000">
                                              <p:val>
                                                <p:strVal val="#ppt_w"/>
                                              </p:val>
                                            </p:tav>
                                          </p:tavLst>
                                        </p:anim>
                                        <p:animEffect transition="in" filter="fade">
                                          <p:cBhvr>
                                            <p:cTn id="36" dur="500" tmFilter="0,0; .5, 1; 1, 1"/>
                                            <p:tgtEl>
                                              <p:spTgt spid="23"/>
                                            </p:tgtEl>
                                          </p:cBhvr>
                                        </p:animEffect>
                                      </p:childTnLst>
                                    </p:cTn>
                                  </p:par>
                                  <p:par>
                                    <p:cTn id="37" presetID="22" presetClass="entr" presetSubtype="8" fill="hold" nodeType="withEffect">
                                      <p:stCondLst>
                                        <p:cond delay="1900"/>
                                      </p:stCondLst>
                                      <p:childTnLst>
                                        <p:set>
                                          <p:cBhvr>
                                            <p:cTn id="38" dur="1" fill="hold">
                                              <p:stCondLst>
                                                <p:cond delay="0"/>
                                              </p:stCondLst>
                                            </p:cTn>
                                            <p:tgtEl>
                                              <p:spTgt spid="73"/>
                                            </p:tgtEl>
                                            <p:attrNameLst>
                                              <p:attrName>style.visibility</p:attrName>
                                            </p:attrNameLst>
                                          </p:cBhvr>
                                          <p:to>
                                            <p:strVal val="visible"/>
                                          </p:to>
                                        </p:set>
                                        <p:animEffect transition="in" filter="wipe(left)">
                                          <p:cBhvr>
                                            <p:cTn id="39" dur="500"/>
                                            <p:tgtEl>
                                              <p:spTgt spid="73"/>
                                            </p:tgtEl>
                                          </p:cBhvr>
                                        </p:animEffect>
                                      </p:childTnLst>
                                    </p:cTn>
                                  </p:par>
                                  <p:par>
                                    <p:cTn id="40" presetID="2" presetClass="entr" presetSubtype="2" fill="hold" grpId="0" nodeType="withEffect">
                                      <p:stCondLst>
                                        <p:cond delay="2200"/>
                                      </p:stCondLst>
                                      <p:childTnLst>
                                        <p:set>
                                          <p:cBhvr>
                                            <p:cTn id="41" dur="1" fill="hold">
                                              <p:stCondLst>
                                                <p:cond delay="0"/>
                                              </p:stCondLst>
                                            </p:cTn>
                                            <p:tgtEl>
                                              <p:spTgt spid="24"/>
                                            </p:tgtEl>
                                            <p:attrNameLst>
                                              <p:attrName>style.visibility</p:attrName>
                                            </p:attrNameLst>
                                          </p:cBhvr>
                                          <p:to>
                                            <p:strVal val="visible"/>
                                          </p:to>
                                        </p:set>
                                        <p:anim calcmode="lin" valueType="num">
                                          <p:cBhvr additive="base">
                                            <p:cTn id="42" dur="1000" fill="hold"/>
                                            <p:tgtEl>
                                              <p:spTgt spid="24"/>
                                            </p:tgtEl>
                                            <p:attrNameLst>
                                              <p:attrName>ppt_x</p:attrName>
                                            </p:attrNameLst>
                                          </p:cBhvr>
                                          <p:tavLst>
                                            <p:tav tm="0">
                                              <p:val>
                                                <p:strVal val="1+#ppt_w/2"/>
                                              </p:val>
                                            </p:tav>
                                            <p:tav tm="100000">
                                              <p:val>
                                                <p:strVal val="#ppt_x"/>
                                              </p:val>
                                            </p:tav>
                                          </p:tavLst>
                                        </p:anim>
                                        <p:anim calcmode="lin" valueType="num">
                                          <p:cBhvr additive="base">
                                            <p:cTn id="43" dur="1000" fill="hold"/>
                                            <p:tgtEl>
                                              <p:spTgt spid="24"/>
                                            </p:tgtEl>
                                            <p:attrNameLst>
                                              <p:attrName>ppt_y</p:attrName>
                                            </p:attrNameLst>
                                          </p:cBhvr>
                                          <p:tavLst>
                                            <p:tav tm="0">
                                              <p:val>
                                                <p:strVal val="#ppt_y"/>
                                              </p:val>
                                            </p:tav>
                                            <p:tav tm="100000">
                                              <p:val>
                                                <p:strVal val="#ppt_y"/>
                                              </p:val>
                                            </p:tav>
                                          </p:tavLst>
                                        </p:anim>
                                      </p:childTnLst>
                                    </p:cTn>
                                  </p:par>
                                  <p:par>
                                    <p:cTn id="44" presetID="2" presetClass="entr" presetSubtype="12" fill="hold" nodeType="withEffect">
                                      <p:stCondLst>
                                        <p:cond delay="2000"/>
                                      </p:stCondLst>
                                      <p:childTnLst>
                                        <p:set>
                                          <p:cBhvr>
                                            <p:cTn id="45" dur="1" fill="hold">
                                              <p:stCondLst>
                                                <p:cond delay="0"/>
                                              </p:stCondLst>
                                            </p:cTn>
                                            <p:tgtEl>
                                              <p:spTgt spid="66"/>
                                            </p:tgtEl>
                                            <p:attrNameLst>
                                              <p:attrName>style.visibility</p:attrName>
                                            </p:attrNameLst>
                                          </p:cBhvr>
                                          <p:to>
                                            <p:strVal val="visible"/>
                                          </p:to>
                                        </p:set>
                                        <p:anim calcmode="lin" valueType="num">
                                          <p:cBhvr additive="base">
                                            <p:cTn id="46" dur="500" fill="hold"/>
                                            <p:tgtEl>
                                              <p:spTgt spid="66"/>
                                            </p:tgtEl>
                                            <p:attrNameLst>
                                              <p:attrName>ppt_x</p:attrName>
                                            </p:attrNameLst>
                                          </p:cBhvr>
                                          <p:tavLst>
                                            <p:tav tm="0">
                                              <p:val>
                                                <p:strVal val="0-#ppt_w/2"/>
                                              </p:val>
                                            </p:tav>
                                            <p:tav tm="100000">
                                              <p:val>
                                                <p:strVal val="#ppt_x"/>
                                              </p:val>
                                            </p:tav>
                                          </p:tavLst>
                                        </p:anim>
                                        <p:anim calcmode="lin" valueType="num">
                                          <p:cBhvr additive="base">
                                            <p:cTn id="47" dur="500" fill="hold"/>
                                            <p:tgtEl>
                                              <p:spTgt spid="66"/>
                                            </p:tgtEl>
                                            <p:attrNameLst>
                                              <p:attrName>ppt_y</p:attrName>
                                            </p:attrNameLst>
                                          </p:cBhvr>
                                          <p:tavLst>
                                            <p:tav tm="0">
                                              <p:val>
                                                <p:strVal val="1+#ppt_h/2"/>
                                              </p:val>
                                            </p:tav>
                                            <p:tav tm="100000">
                                              <p:val>
                                                <p:strVal val="#ppt_y"/>
                                              </p:val>
                                            </p:tav>
                                          </p:tavLst>
                                        </p:anim>
                                      </p:childTnLst>
                                    </p:cTn>
                                  </p:par>
                                  <p:par>
                                    <p:cTn id="48" presetID="2" presetClass="entr" presetSubtype="3" fill="hold" nodeType="withEffect">
                                      <p:stCondLst>
                                        <p:cond delay="2000"/>
                                      </p:stCondLst>
                                      <p:childTnLst>
                                        <p:set>
                                          <p:cBhvr>
                                            <p:cTn id="49" dur="1" fill="hold">
                                              <p:stCondLst>
                                                <p:cond delay="0"/>
                                              </p:stCondLst>
                                            </p:cTn>
                                            <p:tgtEl>
                                              <p:spTgt spid="67"/>
                                            </p:tgtEl>
                                            <p:attrNameLst>
                                              <p:attrName>style.visibility</p:attrName>
                                            </p:attrNameLst>
                                          </p:cBhvr>
                                          <p:to>
                                            <p:strVal val="visible"/>
                                          </p:to>
                                        </p:set>
                                        <p:anim calcmode="lin" valueType="num">
                                          <p:cBhvr additive="base">
                                            <p:cTn id="50" dur="500" fill="hold"/>
                                            <p:tgtEl>
                                              <p:spTgt spid="67"/>
                                            </p:tgtEl>
                                            <p:attrNameLst>
                                              <p:attrName>ppt_x</p:attrName>
                                            </p:attrNameLst>
                                          </p:cBhvr>
                                          <p:tavLst>
                                            <p:tav tm="0">
                                              <p:val>
                                                <p:strVal val="1+#ppt_w/2"/>
                                              </p:val>
                                            </p:tav>
                                            <p:tav tm="100000">
                                              <p:val>
                                                <p:strVal val="#ppt_x"/>
                                              </p:val>
                                            </p:tav>
                                          </p:tavLst>
                                        </p:anim>
                                        <p:anim calcmode="lin" valueType="num">
                                          <p:cBhvr additive="base">
                                            <p:cTn id="51" dur="500" fill="hold"/>
                                            <p:tgtEl>
                                              <p:spTgt spid="67"/>
                                            </p:tgtEl>
                                            <p:attrNameLst>
                                              <p:attrName>ppt_y</p:attrName>
                                            </p:attrNameLst>
                                          </p:cBhvr>
                                          <p:tavLst>
                                            <p:tav tm="0">
                                              <p:val>
                                                <p:strVal val="0-#ppt_h/2"/>
                                              </p:val>
                                            </p:tav>
                                            <p:tav tm="100000">
                                              <p:val>
                                                <p:strVal val="#ppt_y"/>
                                              </p:val>
                                            </p:tav>
                                          </p:tavLst>
                                        </p:anim>
                                      </p:childTnLst>
                                    </p:cTn>
                                  </p:par>
                                  <p:par>
                                    <p:cTn id="52" presetID="2" presetClass="entr" presetSubtype="2" fill="hold" grpId="0" nodeType="withEffect">
                                      <p:stCondLst>
                                        <p:cond delay="2200"/>
                                      </p:stCondLst>
                                      <p:childTnLst>
                                        <p:set>
                                          <p:cBhvr>
                                            <p:cTn id="53" dur="1" fill="hold">
                                              <p:stCondLst>
                                                <p:cond delay="0"/>
                                              </p:stCondLst>
                                            </p:cTn>
                                            <p:tgtEl>
                                              <p:spTgt spid="15"/>
                                            </p:tgtEl>
                                            <p:attrNameLst>
                                              <p:attrName>style.visibility</p:attrName>
                                            </p:attrNameLst>
                                          </p:cBhvr>
                                          <p:to>
                                            <p:strVal val="visible"/>
                                          </p:to>
                                        </p:set>
                                        <p:anim calcmode="lin" valueType="num">
                                          <p:cBhvr additive="base">
                                            <p:cTn id="54" dur="1000" fill="hold"/>
                                            <p:tgtEl>
                                              <p:spTgt spid="15"/>
                                            </p:tgtEl>
                                            <p:attrNameLst>
                                              <p:attrName>ppt_x</p:attrName>
                                            </p:attrNameLst>
                                          </p:cBhvr>
                                          <p:tavLst>
                                            <p:tav tm="0">
                                              <p:val>
                                                <p:strVal val="1+#ppt_w/2"/>
                                              </p:val>
                                            </p:tav>
                                            <p:tav tm="100000">
                                              <p:val>
                                                <p:strVal val="#ppt_x"/>
                                              </p:val>
                                            </p:tav>
                                          </p:tavLst>
                                        </p:anim>
                                        <p:anim calcmode="lin" valueType="num">
                                          <p:cBhvr additive="base">
                                            <p:cTn id="55" dur="1000" fill="hold"/>
                                            <p:tgtEl>
                                              <p:spTgt spid="1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23" grpId="0"/>
          <p:bldP spid="24" grpId="0"/>
          <p:bldP spid="54" grpId="0" animBg="1"/>
          <p:bldP spid="36" grpId="0" animBg="1"/>
          <p:bldP spid="55" grpId="0"/>
          <p:bldP spid="15" grpId="0"/>
        </p:bldLst>
      </p:timing>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589483" y="1059582"/>
            <a:ext cx="1941851" cy="2636149"/>
            <a:chOff x="589483" y="1059582"/>
            <a:chExt cx="1941851" cy="2636149"/>
          </a:xfrm>
        </p:grpSpPr>
        <p:sp>
          <p:nvSpPr>
            <p:cNvPr id="66" name="Flowchart: Decision 78"/>
            <p:cNvSpPr/>
            <p:nvPr/>
          </p:nvSpPr>
          <p:spPr>
            <a:xfrm>
              <a:off x="873787" y="2110172"/>
              <a:ext cx="1375279" cy="1375279"/>
            </a:xfrm>
            <a:prstGeom prst="flowChartDecision">
              <a:avLst/>
            </a:prstGeom>
            <a:solidFill>
              <a:schemeClr val="accent3">
                <a:alpha val="2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GB">
                <a:gradFill>
                  <a:gsLst>
                    <a:gs pos="50000">
                      <a:schemeClr val="accent2"/>
                    </a:gs>
                    <a:gs pos="0">
                      <a:schemeClr val="accent1"/>
                    </a:gs>
                    <a:gs pos="100000">
                      <a:schemeClr val="accent3"/>
                    </a:gs>
                  </a:gsLst>
                  <a:lin ang="5400000" scaled="1"/>
                </a:gradFill>
                <a:cs typeface="+mn-ea"/>
                <a:sym typeface="+mn-lt"/>
              </a:endParaRPr>
            </a:p>
          </p:txBody>
        </p:sp>
        <p:sp>
          <p:nvSpPr>
            <p:cNvPr id="67" name="Flowchart: Decision 79"/>
            <p:cNvSpPr/>
            <p:nvPr/>
          </p:nvSpPr>
          <p:spPr>
            <a:xfrm>
              <a:off x="873787" y="2320452"/>
              <a:ext cx="1375279" cy="1375279"/>
            </a:xfrm>
            <a:prstGeom prst="flowChartDecision">
              <a:avLst/>
            </a:prstGeom>
            <a:gradFill>
              <a:gsLst>
                <a:gs pos="50000">
                  <a:schemeClr val="accent2"/>
                </a:gs>
                <a:gs pos="0">
                  <a:schemeClr val="accent1"/>
                </a:gs>
                <a:gs pos="100000">
                  <a:schemeClr val="accent3"/>
                </a:gs>
              </a:gsLst>
              <a:lin ang="5400000" scaled="1"/>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GB">
                <a:gradFill>
                  <a:gsLst>
                    <a:gs pos="50000">
                      <a:schemeClr val="accent2"/>
                    </a:gs>
                    <a:gs pos="0">
                      <a:schemeClr val="accent1"/>
                    </a:gs>
                    <a:gs pos="100000">
                      <a:schemeClr val="accent3"/>
                    </a:gs>
                  </a:gsLst>
                  <a:lin ang="5400000" scaled="1"/>
                </a:gradFill>
                <a:cs typeface="+mn-ea"/>
                <a:sym typeface="+mn-lt"/>
              </a:endParaRPr>
            </a:p>
          </p:txBody>
        </p:sp>
        <p:grpSp>
          <p:nvGrpSpPr>
            <p:cNvPr id="63" name="Group 75"/>
            <p:cNvGrpSpPr/>
            <p:nvPr/>
          </p:nvGrpSpPr>
          <p:grpSpPr>
            <a:xfrm>
              <a:off x="1422661" y="2823573"/>
              <a:ext cx="275519" cy="367778"/>
              <a:chOff x="2639233" y="3510742"/>
              <a:chExt cx="348458" cy="465136"/>
            </a:xfrm>
            <a:solidFill>
              <a:srgbClr val="1B1C27"/>
            </a:solidFill>
          </p:grpSpPr>
          <p:sp>
            <p:nvSpPr>
              <p:cNvPr id="64" name="AutoShape 115"/>
              <p:cNvSpPr/>
              <p:nvPr/>
            </p:nvSpPr>
            <p:spPr bwMode="auto">
              <a:xfrm>
                <a:off x="2639233" y="3510742"/>
                <a:ext cx="348458" cy="46513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800" y="12825"/>
                    </a:moveTo>
                    <a:lnTo>
                      <a:pt x="19800" y="13500"/>
                    </a:lnTo>
                    <a:lnTo>
                      <a:pt x="19800" y="14850"/>
                    </a:lnTo>
                    <a:lnTo>
                      <a:pt x="19800" y="15525"/>
                    </a:lnTo>
                    <a:cubicBezTo>
                      <a:pt x="19800" y="18129"/>
                      <a:pt x="16972" y="20249"/>
                      <a:pt x="13499" y="20249"/>
                    </a:cubicBezTo>
                    <a:lnTo>
                      <a:pt x="8099" y="20249"/>
                    </a:lnTo>
                    <a:cubicBezTo>
                      <a:pt x="4627" y="20249"/>
                      <a:pt x="1800" y="18129"/>
                      <a:pt x="1800" y="15525"/>
                    </a:cubicBezTo>
                    <a:lnTo>
                      <a:pt x="1800" y="14850"/>
                    </a:lnTo>
                    <a:lnTo>
                      <a:pt x="1800" y="13500"/>
                    </a:lnTo>
                    <a:lnTo>
                      <a:pt x="1800" y="12825"/>
                    </a:lnTo>
                    <a:lnTo>
                      <a:pt x="1800" y="10800"/>
                    </a:lnTo>
                    <a:cubicBezTo>
                      <a:pt x="1800" y="10427"/>
                      <a:pt x="2203" y="10124"/>
                      <a:pt x="2699" y="10124"/>
                    </a:cubicBezTo>
                    <a:lnTo>
                      <a:pt x="4499" y="10124"/>
                    </a:lnTo>
                    <a:lnTo>
                      <a:pt x="17100" y="10124"/>
                    </a:lnTo>
                    <a:lnTo>
                      <a:pt x="18899" y="10124"/>
                    </a:lnTo>
                    <a:cubicBezTo>
                      <a:pt x="19396" y="10124"/>
                      <a:pt x="19800" y="10427"/>
                      <a:pt x="19800" y="10800"/>
                    </a:cubicBezTo>
                    <a:cubicBezTo>
                      <a:pt x="19800" y="10800"/>
                      <a:pt x="19800" y="12825"/>
                      <a:pt x="19800" y="12825"/>
                    </a:cubicBezTo>
                    <a:close/>
                    <a:moveTo>
                      <a:pt x="14400" y="6075"/>
                    </a:moveTo>
                    <a:lnTo>
                      <a:pt x="14400" y="6076"/>
                    </a:lnTo>
                    <a:lnTo>
                      <a:pt x="14400" y="8774"/>
                    </a:lnTo>
                    <a:lnTo>
                      <a:pt x="7200" y="8774"/>
                    </a:lnTo>
                    <a:lnTo>
                      <a:pt x="7200" y="6076"/>
                    </a:lnTo>
                    <a:lnTo>
                      <a:pt x="7200" y="6075"/>
                    </a:lnTo>
                    <a:cubicBezTo>
                      <a:pt x="7200" y="4583"/>
                      <a:pt x="8811" y="3375"/>
                      <a:pt x="10800" y="3375"/>
                    </a:cubicBezTo>
                    <a:cubicBezTo>
                      <a:pt x="12788" y="3375"/>
                      <a:pt x="14400" y="4583"/>
                      <a:pt x="14400" y="6075"/>
                    </a:cubicBezTo>
                    <a:moveTo>
                      <a:pt x="4499" y="6075"/>
                    </a:moveTo>
                    <a:cubicBezTo>
                      <a:pt x="4499" y="3465"/>
                      <a:pt x="7320" y="1350"/>
                      <a:pt x="10800" y="1350"/>
                    </a:cubicBezTo>
                    <a:cubicBezTo>
                      <a:pt x="14279" y="1350"/>
                      <a:pt x="17100" y="3465"/>
                      <a:pt x="17100" y="6075"/>
                    </a:cubicBezTo>
                    <a:lnTo>
                      <a:pt x="17100" y="8774"/>
                    </a:lnTo>
                    <a:lnTo>
                      <a:pt x="15299" y="8774"/>
                    </a:lnTo>
                    <a:lnTo>
                      <a:pt x="15299" y="6076"/>
                    </a:lnTo>
                    <a:cubicBezTo>
                      <a:pt x="15299" y="4212"/>
                      <a:pt x="13285" y="2701"/>
                      <a:pt x="10800" y="2701"/>
                    </a:cubicBezTo>
                    <a:cubicBezTo>
                      <a:pt x="8314" y="2701"/>
                      <a:pt x="6299" y="4212"/>
                      <a:pt x="6299" y="6076"/>
                    </a:cubicBezTo>
                    <a:lnTo>
                      <a:pt x="6299" y="8774"/>
                    </a:lnTo>
                    <a:lnTo>
                      <a:pt x="4499" y="8774"/>
                    </a:lnTo>
                    <a:cubicBezTo>
                      <a:pt x="4499" y="8774"/>
                      <a:pt x="4499" y="6075"/>
                      <a:pt x="4499" y="6075"/>
                    </a:cubicBezTo>
                    <a:close/>
                    <a:moveTo>
                      <a:pt x="18899" y="8774"/>
                    </a:moveTo>
                    <a:lnTo>
                      <a:pt x="18899" y="6075"/>
                    </a:lnTo>
                    <a:cubicBezTo>
                      <a:pt x="18899" y="2719"/>
                      <a:pt x="15274" y="0"/>
                      <a:pt x="10800" y="0"/>
                    </a:cubicBezTo>
                    <a:cubicBezTo>
                      <a:pt x="6325" y="0"/>
                      <a:pt x="2699" y="2719"/>
                      <a:pt x="2699" y="6075"/>
                    </a:cubicBezTo>
                    <a:lnTo>
                      <a:pt x="2699" y="8774"/>
                    </a:lnTo>
                    <a:cubicBezTo>
                      <a:pt x="1208" y="8774"/>
                      <a:pt x="0" y="9681"/>
                      <a:pt x="0" y="10800"/>
                    </a:cubicBezTo>
                    <a:lnTo>
                      <a:pt x="0" y="12825"/>
                    </a:lnTo>
                    <a:lnTo>
                      <a:pt x="0" y="13500"/>
                    </a:lnTo>
                    <a:lnTo>
                      <a:pt x="0" y="14850"/>
                    </a:lnTo>
                    <a:lnTo>
                      <a:pt x="0" y="15525"/>
                    </a:lnTo>
                    <a:cubicBezTo>
                      <a:pt x="0" y="18880"/>
                      <a:pt x="3625" y="21599"/>
                      <a:pt x="8099" y="21599"/>
                    </a:cubicBezTo>
                    <a:lnTo>
                      <a:pt x="13499" y="21599"/>
                    </a:lnTo>
                    <a:cubicBezTo>
                      <a:pt x="17974" y="21599"/>
                      <a:pt x="21600" y="18880"/>
                      <a:pt x="21600" y="15525"/>
                    </a:cubicBezTo>
                    <a:lnTo>
                      <a:pt x="21600" y="14850"/>
                    </a:lnTo>
                    <a:lnTo>
                      <a:pt x="21600" y="13500"/>
                    </a:lnTo>
                    <a:lnTo>
                      <a:pt x="21600" y="12825"/>
                    </a:lnTo>
                    <a:lnTo>
                      <a:pt x="21600" y="10800"/>
                    </a:lnTo>
                    <a:cubicBezTo>
                      <a:pt x="21600" y="9681"/>
                      <a:pt x="20391" y="8774"/>
                      <a:pt x="18899" y="8774"/>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0815" fontAlgn="base" hangingPunct="0">
                  <a:lnSpc>
                    <a:spcPct val="120000"/>
                  </a:lnSpc>
                  <a:spcBef>
                    <a:spcPct val="0"/>
                  </a:spcBef>
                  <a:spcAft>
                    <a:spcPct val="0"/>
                  </a:spcAft>
                </a:pPr>
                <a:endParaRPr lang="en-US" sz="1100">
                  <a:gradFill>
                    <a:gsLst>
                      <a:gs pos="50000">
                        <a:schemeClr val="accent2"/>
                      </a:gs>
                      <a:gs pos="0">
                        <a:schemeClr val="accent1"/>
                      </a:gs>
                      <a:gs pos="100000">
                        <a:schemeClr val="accent3"/>
                      </a:gs>
                    </a:gsLst>
                    <a:lin ang="5400000" scaled="1"/>
                  </a:gradFill>
                  <a:effectLst>
                    <a:outerShdw blurRad="38100" dist="38100" dir="2700000" algn="tl">
                      <a:srgbClr val="000000"/>
                    </a:outerShdw>
                  </a:effectLst>
                  <a:cs typeface="+mn-ea"/>
                  <a:sym typeface="+mn-lt"/>
                </a:endParaRPr>
              </a:p>
            </p:txBody>
          </p:sp>
          <p:sp>
            <p:nvSpPr>
              <p:cNvPr id="65" name="AutoShape 116"/>
              <p:cNvSpPr/>
              <p:nvPr/>
            </p:nvSpPr>
            <p:spPr bwMode="auto">
              <a:xfrm>
                <a:off x="2784475" y="3786982"/>
                <a:ext cx="57944" cy="873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4838" y="0"/>
                      <a:pt x="0" y="3226"/>
                      <a:pt x="0" y="7201"/>
                    </a:cubicBezTo>
                    <a:cubicBezTo>
                      <a:pt x="0" y="9390"/>
                      <a:pt x="1798" y="13537"/>
                      <a:pt x="3601" y="16821"/>
                    </a:cubicBezTo>
                    <a:cubicBezTo>
                      <a:pt x="5070" y="19493"/>
                      <a:pt x="6916" y="21600"/>
                      <a:pt x="10800" y="21600"/>
                    </a:cubicBezTo>
                    <a:cubicBezTo>
                      <a:pt x="15016" y="21600"/>
                      <a:pt x="16529" y="19514"/>
                      <a:pt x="18003" y="16858"/>
                    </a:cubicBezTo>
                    <a:cubicBezTo>
                      <a:pt x="19828" y="13567"/>
                      <a:pt x="21600" y="9397"/>
                      <a:pt x="21600" y="7201"/>
                    </a:cubicBezTo>
                    <a:cubicBezTo>
                      <a:pt x="21600" y="3226"/>
                      <a:pt x="16761" y="0"/>
                      <a:pt x="10800" y="0"/>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0815" fontAlgn="base" hangingPunct="0">
                  <a:lnSpc>
                    <a:spcPct val="120000"/>
                  </a:lnSpc>
                  <a:spcBef>
                    <a:spcPct val="0"/>
                  </a:spcBef>
                  <a:spcAft>
                    <a:spcPct val="0"/>
                  </a:spcAft>
                </a:pPr>
                <a:endParaRPr lang="en-US" sz="1100">
                  <a:gradFill>
                    <a:gsLst>
                      <a:gs pos="50000">
                        <a:schemeClr val="accent2"/>
                      </a:gs>
                      <a:gs pos="0">
                        <a:schemeClr val="accent1"/>
                      </a:gs>
                      <a:gs pos="100000">
                        <a:schemeClr val="accent3"/>
                      </a:gs>
                    </a:gsLst>
                    <a:lin ang="5400000" scaled="1"/>
                  </a:gradFill>
                  <a:effectLst>
                    <a:outerShdw blurRad="38100" dist="38100" dir="2700000" algn="tl">
                      <a:srgbClr val="000000"/>
                    </a:outerShdw>
                  </a:effectLst>
                  <a:cs typeface="+mn-ea"/>
                  <a:sym typeface="+mn-lt"/>
                </a:endParaRPr>
              </a:p>
            </p:txBody>
          </p:sp>
        </p:grpSp>
        <p:grpSp>
          <p:nvGrpSpPr>
            <p:cNvPr id="61" name="组合 60"/>
            <p:cNvGrpSpPr/>
            <p:nvPr/>
          </p:nvGrpSpPr>
          <p:grpSpPr>
            <a:xfrm>
              <a:off x="589483" y="1059582"/>
              <a:ext cx="1941851" cy="809452"/>
              <a:chOff x="657222" y="1530774"/>
              <a:chExt cx="2589135" cy="1079269"/>
            </a:xfrm>
          </p:grpSpPr>
          <p:sp>
            <p:nvSpPr>
              <p:cNvPr id="62" name="TextBox 145"/>
              <p:cNvSpPr txBox="1"/>
              <p:nvPr/>
            </p:nvSpPr>
            <p:spPr>
              <a:xfrm>
                <a:off x="748783" y="1800267"/>
                <a:ext cx="2406014" cy="809776"/>
              </a:xfrm>
              <a:prstGeom prst="rect">
                <a:avLst/>
              </a:prstGeom>
              <a:noFill/>
            </p:spPr>
            <p:txBody>
              <a:bodyPr wrap="square" lIns="121908" tIns="60953" rIns="121908" bIns="60953" rtlCol="0">
                <a:spAutoFit/>
              </a:bodyPr>
              <a:lstStyle/>
              <a:p>
                <a:pPr algn="ctr" fontAlgn="base">
                  <a:lnSpc>
                    <a:spcPct val="120000"/>
                  </a:lnSpc>
                  <a:spcBef>
                    <a:spcPct val="0"/>
                  </a:spcBef>
                  <a:spcAft>
                    <a:spcPct val="0"/>
                  </a:spcAft>
                </a:pPr>
                <a:r>
                  <a:rPr lang="zh-CN" altLang="en-US" sz="900" dirty="0">
                    <a:gradFill>
                      <a:gsLst>
                        <a:gs pos="50000">
                          <a:schemeClr val="accent2"/>
                        </a:gs>
                        <a:gs pos="0">
                          <a:schemeClr val="accent1"/>
                        </a:gs>
                        <a:gs pos="100000">
                          <a:schemeClr val="accent3"/>
                        </a:gs>
                      </a:gsLst>
                      <a:lin ang="5400000" scaled="1"/>
                    </a:gradFill>
                    <a:cs typeface="+mn-ea"/>
                    <a:sym typeface="+mn-lt"/>
                  </a:rPr>
                  <a:t>此处添加详细文本描述，建议与标题相关并符合整体语言风格，语言描述尽量简洁生动</a:t>
                </a:r>
                <a:endParaRPr lang="en-US" altLang="zh-CN" sz="900" dirty="0">
                  <a:gradFill>
                    <a:gsLst>
                      <a:gs pos="50000">
                        <a:schemeClr val="accent2"/>
                      </a:gs>
                      <a:gs pos="0">
                        <a:schemeClr val="accent1"/>
                      </a:gs>
                      <a:gs pos="100000">
                        <a:schemeClr val="accent3"/>
                      </a:gs>
                    </a:gsLst>
                    <a:lin ang="5400000" scaled="1"/>
                  </a:gradFill>
                  <a:cs typeface="+mn-ea"/>
                  <a:sym typeface="+mn-lt"/>
                </a:endParaRPr>
              </a:p>
            </p:txBody>
          </p:sp>
          <p:sp>
            <p:nvSpPr>
              <p:cNvPr id="68" name="TextBox 148"/>
              <p:cNvSpPr txBox="1"/>
              <p:nvPr/>
            </p:nvSpPr>
            <p:spPr>
              <a:xfrm>
                <a:off x="657222" y="1530774"/>
                <a:ext cx="2589135" cy="269988"/>
              </a:xfrm>
              <a:prstGeom prst="rect">
                <a:avLst/>
              </a:prstGeom>
              <a:noFill/>
            </p:spPr>
            <p:txBody>
              <a:bodyPr wrap="square" lIns="121908" tIns="0" rIns="121908" bIns="0" rtlCol="0" anchor="t">
                <a:spAutoFit/>
              </a:bodyPr>
              <a:lstStyle/>
              <a:p>
                <a:pPr algn="ctr">
                  <a:lnSpc>
                    <a:spcPct val="120000"/>
                  </a:lnSpc>
                </a:pPr>
                <a:r>
                  <a:rPr lang="zh-CN" altLang="en-US" sz="1200" dirty="0">
                    <a:gradFill>
                      <a:gsLst>
                        <a:gs pos="50000">
                          <a:schemeClr val="accent2"/>
                        </a:gs>
                        <a:gs pos="0">
                          <a:schemeClr val="accent1"/>
                        </a:gs>
                        <a:gs pos="100000">
                          <a:schemeClr val="accent3"/>
                        </a:gs>
                      </a:gsLst>
                      <a:lin ang="5400000" scaled="1"/>
                    </a:gradFill>
                    <a:cs typeface="+mn-ea"/>
                    <a:sym typeface="+mn-lt"/>
                  </a:rPr>
                  <a:t>点击添加标题</a:t>
                </a:r>
              </a:p>
            </p:txBody>
          </p:sp>
        </p:grpSp>
      </p:grpSp>
      <p:grpSp>
        <p:nvGrpSpPr>
          <p:cNvPr id="3" name="组合 2"/>
          <p:cNvGrpSpPr/>
          <p:nvPr/>
        </p:nvGrpSpPr>
        <p:grpSpPr>
          <a:xfrm>
            <a:off x="2132199" y="2373268"/>
            <a:ext cx="1941851" cy="2488451"/>
            <a:chOff x="2132199" y="2373268"/>
            <a:chExt cx="1941851" cy="2488451"/>
          </a:xfrm>
        </p:grpSpPr>
        <p:sp>
          <p:nvSpPr>
            <p:cNvPr id="59" name="Flowchart: Decision 71"/>
            <p:cNvSpPr/>
            <p:nvPr/>
          </p:nvSpPr>
          <p:spPr>
            <a:xfrm flipV="1">
              <a:off x="2415486" y="2583548"/>
              <a:ext cx="1375279" cy="1375279"/>
            </a:xfrm>
            <a:prstGeom prst="flowChartDecision">
              <a:avLst/>
            </a:prstGeom>
            <a:solidFill>
              <a:schemeClr val="accent3">
                <a:alpha val="2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GB">
                <a:gradFill>
                  <a:gsLst>
                    <a:gs pos="50000">
                      <a:schemeClr val="accent2"/>
                    </a:gs>
                    <a:gs pos="0">
                      <a:schemeClr val="accent1"/>
                    </a:gs>
                    <a:gs pos="100000">
                      <a:schemeClr val="accent3"/>
                    </a:gs>
                  </a:gsLst>
                  <a:lin ang="5400000" scaled="1"/>
                </a:gradFill>
                <a:cs typeface="+mn-ea"/>
                <a:sym typeface="+mn-lt"/>
              </a:endParaRPr>
            </a:p>
          </p:txBody>
        </p:sp>
        <p:sp>
          <p:nvSpPr>
            <p:cNvPr id="60" name="Flowchart: Decision 72"/>
            <p:cNvSpPr/>
            <p:nvPr/>
          </p:nvSpPr>
          <p:spPr>
            <a:xfrm flipV="1">
              <a:off x="2415486" y="2373268"/>
              <a:ext cx="1375279" cy="1375279"/>
            </a:xfrm>
            <a:prstGeom prst="flowChartDecision">
              <a:avLst/>
            </a:prstGeom>
            <a:gradFill>
              <a:gsLst>
                <a:gs pos="50000">
                  <a:schemeClr val="accent2"/>
                </a:gs>
                <a:gs pos="0">
                  <a:schemeClr val="accent1"/>
                </a:gs>
                <a:gs pos="100000">
                  <a:schemeClr val="accent3"/>
                </a:gs>
              </a:gsLst>
              <a:lin ang="5400000" scaled="1"/>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GB">
                <a:gradFill>
                  <a:gsLst>
                    <a:gs pos="50000">
                      <a:schemeClr val="accent2"/>
                    </a:gs>
                    <a:gs pos="0">
                      <a:schemeClr val="accent1"/>
                    </a:gs>
                    <a:gs pos="100000">
                      <a:schemeClr val="accent3"/>
                    </a:gs>
                  </a:gsLst>
                  <a:lin ang="5400000" scaled="1"/>
                </a:gradFill>
                <a:cs typeface="+mn-ea"/>
                <a:sym typeface="+mn-lt"/>
              </a:endParaRPr>
            </a:p>
          </p:txBody>
        </p:sp>
        <p:grpSp>
          <p:nvGrpSpPr>
            <p:cNvPr id="56" name="Group 68"/>
            <p:cNvGrpSpPr/>
            <p:nvPr/>
          </p:nvGrpSpPr>
          <p:grpSpPr>
            <a:xfrm>
              <a:off x="2964364" y="2876392"/>
              <a:ext cx="277529" cy="367778"/>
              <a:chOff x="3583003" y="3510760"/>
              <a:chExt cx="319089" cy="465138"/>
            </a:xfrm>
            <a:solidFill>
              <a:srgbClr val="1B1C27"/>
            </a:solidFill>
          </p:grpSpPr>
          <p:sp>
            <p:nvSpPr>
              <p:cNvPr id="57" name="AutoShape 113"/>
              <p:cNvSpPr/>
              <p:nvPr/>
            </p:nvSpPr>
            <p:spPr bwMode="auto">
              <a:xfrm>
                <a:off x="3583003" y="3510760"/>
                <a:ext cx="319089" cy="4651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386" y="14175"/>
                    </a:moveTo>
                    <a:lnTo>
                      <a:pt x="6223" y="14175"/>
                    </a:lnTo>
                    <a:cubicBezTo>
                      <a:pt x="5734" y="13446"/>
                      <a:pt x="5147" y="12716"/>
                      <a:pt x="4568" y="12003"/>
                    </a:cubicBezTo>
                    <a:cubicBezTo>
                      <a:pt x="3287" y="10427"/>
                      <a:pt x="1963" y="8797"/>
                      <a:pt x="1963" y="7425"/>
                    </a:cubicBezTo>
                    <a:cubicBezTo>
                      <a:pt x="1963" y="4075"/>
                      <a:pt x="5927" y="1350"/>
                      <a:pt x="10800" y="1350"/>
                    </a:cubicBezTo>
                    <a:cubicBezTo>
                      <a:pt x="15672" y="1350"/>
                      <a:pt x="19636" y="4075"/>
                      <a:pt x="19636" y="7425"/>
                    </a:cubicBezTo>
                    <a:cubicBezTo>
                      <a:pt x="19636" y="8787"/>
                      <a:pt x="18312" y="10425"/>
                      <a:pt x="17029" y="12011"/>
                    </a:cubicBezTo>
                    <a:cubicBezTo>
                      <a:pt x="16455" y="12723"/>
                      <a:pt x="15873" y="13449"/>
                      <a:pt x="15386" y="14175"/>
                    </a:cubicBezTo>
                    <a:moveTo>
                      <a:pt x="10800" y="20249"/>
                    </a:moveTo>
                    <a:cubicBezTo>
                      <a:pt x="9805" y="20249"/>
                      <a:pt x="9347" y="20171"/>
                      <a:pt x="8839" y="19406"/>
                    </a:cubicBezTo>
                    <a:lnTo>
                      <a:pt x="13000" y="19048"/>
                    </a:lnTo>
                    <a:cubicBezTo>
                      <a:pt x="12398" y="20164"/>
                      <a:pt x="11959" y="20249"/>
                      <a:pt x="10800" y="20249"/>
                    </a:cubicBezTo>
                    <a:moveTo>
                      <a:pt x="7595" y="16813"/>
                    </a:moveTo>
                    <a:cubicBezTo>
                      <a:pt x="7417" y="16407"/>
                      <a:pt x="7215" y="15978"/>
                      <a:pt x="6991" y="15525"/>
                    </a:cubicBezTo>
                    <a:lnTo>
                      <a:pt x="14616" y="15525"/>
                    </a:lnTo>
                    <a:cubicBezTo>
                      <a:pt x="14496" y="15767"/>
                      <a:pt x="14375" y="16010"/>
                      <a:pt x="14270" y="16239"/>
                    </a:cubicBezTo>
                    <a:cubicBezTo>
                      <a:pt x="14270" y="16239"/>
                      <a:pt x="7595" y="16813"/>
                      <a:pt x="7595" y="16813"/>
                    </a:cubicBezTo>
                    <a:close/>
                    <a:moveTo>
                      <a:pt x="13345" y="18343"/>
                    </a:moveTo>
                    <a:lnTo>
                      <a:pt x="8476" y="18762"/>
                    </a:lnTo>
                    <a:cubicBezTo>
                      <a:pt x="8303" y="18416"/>
                      <a:pt x="8116" y="18011"/>
                      <a:pt x="7890" y="17483"/>
                    </a:cubicBezTo>
                    <a:cubicBezTo>
                      <a:pt x="7887" y="17477"/>
                      <a:pt x="7883" y="17469"/>
                      <a:pt x="7881" y="17462"/>
                    </a:cubicBezTo>
                    <a:lnTo>
                      <a:pt x="13957" y="16941"/>
                    </a:lnTo>
                    <a:cubicBezTo>
                      <a:pt x="13871" y="17140"/>
                      <a:pt x="13778" y="17350"/>
                      <a:pt x="13698" y="17537"/>
                    </a:cubicBezTo>
                    <a:cubicBezTo>
                      <a:pt x="13569" y="17841"/>
                      <a:pt x="13453" y="18104"/>
                      <a:pt x="13345" y="18343"/>
                    </a:cubicBezTo>
                    <a:moveTo>
                      <a:pt x="10800" y="0"/>
                    </a:moveTo>
                    <a:cubicBezTo>
                      <a:pt x="4835" y="0"/>
                      <a:pt x="0" y="3324"/>
                      <a:pt x="0" y="7425"/>
                    </a:cubicBezTo>
                    <a:cubicBezTo>
                      <a:pt x="0" y="10146"/>
                      <a:pt x="3621" y="13029"/>
                      <a:pt x="4939" y="15562"/>
                    </a:cubicBezTo>
                    <a:cubicBezTo>
                      <a:pt x="6906" y="19339"/>
                      <a:pt x="6688" y="21599"/>
                      <a:pt x="10800" y="21599"/>
                    </a:cubicBezTo>
                    <a:cubicBezTo>
                      <a:pt x="14972" y="21599"/>
                      <a:pt x="14692" y="19349"/>
                      <a:pt x="16660" y="15577"/>
                    </a:cubicBezTo>
                    <a:cubicBezTo>
                      <a:pt x="17983" y="13039"/>
                      <a:pt x="21600" y="10124"/>
                      <a:pt x="21600" y="7425"/>
                    </a:cubicBezTo>
                    <a:cubicBezTo>
                      <a:pt x="21600" y="3324"/>
                      <a:pt x="16764" y="0"/>
                      <a:pt x="10800" y="0"/>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0815" fontAlgn="base" hangingPunct="0">
                  <a:lnSpc>
                    <a:spcPct val="120000"/>
                  </a:lnSpc>
                  <a:spcBef>
                    <a:spcPct val="0"/>
                  </a:spcBef>
                  <a:spcAft>
                    <a:spcPct val="0"/>
                  </a:spcAft>
                </a:pPr>
                <a:endParaRPr lang="en-US" sz="1100">
                  <a:gradFill>
                    <a:gsLst>
                      <a:gs pos="50000">
                        <a:schemeClr val="accent2"/>
                      </a:gs>
                      <a:gs pos="0">
                        <a:schemeClr val="accent1"/>
                      </a:gs>
                      <a:gs pos="100000">
                        <a:schemeClr val="accent3"/>
                      </a:gs>
                    </a:gsLst>
                    <a:lin ang="5400000" scaled="1"/>
                  </a:gradFill>
                  <a:effectLst>
                    <a:outerShdw blurRad="38100" dist="38100" dir="2700000" algn="tl">
                      <a:srgbClr val="000000"/>
                    </a:outerShdw>
                  </a:effectLst>
                  <a:cs typeface="+mn-ea"/>
                  <a:sym typeface="+mn-lt"/>
                </a:endParaRPr>
              </a:p>
            </p:txBody>
          </p:sp>
          <p:sp>
            <p:nvSpPr>
              <p:cNvPr id="58" name="AutoShape 114"/>
              <p:cNvSpPr/>
              <p:nvPr/>
            </p:nvSpPr>
            <p:spPr bwMode="auto">
              <a:xfrm>
                <a:off x="3655219" y="3583782"/>
                <a:ext cx="94456" cy="944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938" y="0"/>
                    </a:moveTo>
                    <a:cubicBezTo>
                      <a:pt x="8943" y="0"/>
                      <a:pt x="0" y="8942"/>
                      <a:pt x="0" y="19938"/>
                    </a:cubicBezTo>
                    <a:cubicBezTo>
                      <a:pt x="0" y="20855"/>
                      <a:pt x="743" y="21600"/>
                      <a:pt x="1661" y="21600"/>
                    </a:cubicBezTo>
                    <a:cubicBezTo>
                      <a:pt x="2579" y="21600"/>
                      <a:pt x="3323" y="20855"/>
                      <a:pt x="3323" y="19938"/>
                    </a:cubicBezTo>
                    <a:cubicBezTo>
                      <a:pt x="3323" y="10777"/>
                      <a:pt x="10777" y="3323"/>
                      <a:pt x="19938" y="3323"/>
                    </a:cubicBezTo>
                    <a:cubicBezTo>
                      <a:pt x="20856" y="3323"/>
                      <a:pt x="21600" y="2578"/>
                      <a:pt x="21600" y="1661"/>
                    </a:cubicBezTo>
                    <a:cubicBezTo>
                      <a:pt x="21600" y="744"/>
                      <a:pt x="20856" y="0"/>
                      <a:pt x="19938" y="0"/>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0815" fontAlgn="base" hangingPunct="0">
                  <a:lnSpc>
                    <a:spcPct val="120000"/>
                  </a:lnSpc>
                  <a:spcBef>
                    <a:spcPct val="0"/>
                  </a:spcBef>
                  <a:spcAft>
                    <a:spcPct val="0"/>
                  </a:spcAft>
                </a:pPr>
                <a:endParaRPr lang="en-US" sz="1100">
                  <a:gradFill>
                    <a:gsLst>
                      <a:gs pos="50000">
                        <a:schemeClr val="accent2"/>
                      </a:gs>
                      <a:gs pos="0">
                        <a:schemeClr val="accent1"/>
                      </a:gs>
                      <a:gs pos="100000">
                        <a:schemeClr val="accent3"/>
                      </a:gs>
                    </a:gsLst>
                    <a:lin ang="5400000" scaled="1"/>
                  </a:gradFill>
                  <a:effectLst>
                    <a:outerShdw blurRad="38100" dist="38100" dir="2700000" algn="tl">
                      <a:srgbClr val="000000"/>
                    </a:outerShdw>
                  </a:effectLst>
                  <a:cs typeface="+mn-ea"/>
                  <a:sym typeface="+mn-lt"/>
                </a:endParaRPr>
              </a:p>
            </p:txBody>
          </p:sp>
        </p:grpSp>
        <p:grpSp>
          <p:nvGrpSpPr>
            <p:cNvPr id="69" name="组合 68"/>
            <p:cNvGrpSpPr/>
            <p:nvPr/>
          </p:nvGrpSpPr>
          <p:grpSpPr>
            <a:xfrm>
              <a:off x="2132199" y="4052267"/>
              <a:ext cx="1941851" cy="809452"/>
              <a:chOff x="657222" y="1530774"/>
              <a:chExt cx="2589135" cy="1079269"/>
            </a:xfrm>
          </p:grpSpPr>
          <p:sp>
            <p:nvSpPr>
              <p:cNvPr id="84" name="TextBox 145"/>
              <p:cNvSpPr txBox="1"/>
              <p:nvPr/>
            </p:nvSpPr>
            <p:spPr>
              <a:xfrm>
                <a:off x="748783" y="1800267"/>
                <a:ext cx="2406014" cy="809776"/>
              </a:xfrm>
              <a:prstGeom prst="rect">
                <a:avLst/>
              </a:prstGeom>
              <a:noFill/>
            </p:spPr>
            <p:txBody>
              <a:bodyPr wrap="square" lIns="121908" tIns="60953" rIns="121908" bIns="60953" rtlCol="0">
                <a:spAutoFit/>
              </a:bodyPr>
              <a:lstStyle/>
              <a:p>
                <a:pPr algn="ctr" fontAlgn="base">
                  <a:lnSpc>
                    <a:spcPct val="120000"/>
                  </a:lnSpc>
                  <a:spcBef>
                    <a:spcPct val="0"/>
                  </a:spcBef>
                  <a:spcAft>
                    <a:spcPct val="0"/>
                  </a:spcAft>
                </a:pPr>
                <a:r>
                  <a:rPr lang="zh-CN" altLang="en-US" sz="900" dirty="0">
                    <a:gradFill>
                      <a:gsLst>
                        <a:gs pos="50000">
                          <a:schemeClr val="accent2"/>
                        </a:gs>
                        <a:gs pos="0">
                          <a:schemeClr val="accent1"/>
                        </a:gs>
                        <a:gs pos="100000">
                          <a:schemeClr val="accent3"/>
                        </a:gs>
                      </a:gsLst>
                      <a:lin ang="5400000" scaled="1"/>
                    </a:gradFill>
                    <a:cs typeface="+mn-ea"/>
                    <a:sym typeface="+mn-lt"/>
                  </a:rPr>
                  <a:t>此处添加详细文本描述，建议与标题相关并符合整体语言风格，语言描述尽量简洁生动</a:t>
                </a:r>
                <a:endParaRPr lang="en-US" altLang="zh-CN" sz="900" dirty="0">
                  <a:gradFill>
                    <a:gsLst>
                      <a:gs pos="50000">
                        <a:schemeClr val="accent2"/>
                      </a:gs>
                      <a:gs pos="0">
                        <a:schemeClr val="accent1"/>
                      </a:gs>
                      <a:gs pos="100000">
                        <a:schemeClr val="accent3"/>
                      </a:gs>
                    </a:gsLst>
                    <a:lin ang="5400000" scaled="1"/>
                  </a:gradFill>
                  <a:cs typeface="+mn-ea"/>
                  <a:sym typeface="+mn-lt"/>
                </a:endParaRPr>
              </a:p>
            </p:txBody>
          </p:sp>
          <p:sp>
            <p:nvSpPr>
              <p:cNvPr id="85" name="TextBox 148"/>
              <p:cNvSpPr txBox="1"/>
              <p:nvPr/>
            </p:nvSpPr>
            <p:spPr>
              <a:xfrm>
                <a:off x="657222" y="1530774"/>
                <a:ext cx="2589135" cy="269988"/>
              </a:xfrm>
              <a:prstGeom prst="rect">
                <a:avLst/>
              </a:prstGeom>
              <a:noFill/>
            </p:spPr>
            <p:txBody>
              <a:bodyPr wrap="square" lIns="121908" tIns="0" rIns="121908" bIns="0" rtlCol="0" anchor="t">
                <a:spAutoFit/>
              </a:bodyPr>
              <a:lstStyle/>
              <a:p>
                <a:pPr algn="ctr">
                  <a:lnSpc>
                    <a:spcPct val="120000"/>
                  </a:lnSpc>
                </a:pPr>
                <a:r>
                  <a:rPr lang="zh-CN" altLang="en-US" sz="1200" dirty="0">
                    <a:gradFill>
                      <a:gsLst>
                        <a:gs pos="50000">
                          <a:schemeClr val="accent2"/>
                        </a:gs>
                        <a:gs pos="0">
                          <a:schemeClr val="accent1"/>
                        </a:gs>
                        <a:gs pos="100000">
                          <a:schemeClr val="accent3"/>
                        </a:gs>
                      </a:gsLst>
                      <a:lin ang="5400000" scaled="1"/>
                    </a:gradFill>
                    <a:cs typeface="+mn-ea"/>
                    <a:sym typeface="+mn-lt"/>
                  </a:rPr>
                  <a:t>点击添加标题</a:t>
                </a:r>
              </a:p>
            </p:txBody>
          </p:sp>
        </p:grpSp>
      </p:grpSp>
      <p:grpSp>
        <p:nvGrpSpPr>
          <p:cNvPr id="5" name="组合 4"/>
          <p:cNvGrpSpPr/>
          <p:nvPr/>
        </p:nvGrpSpPr>
        <p:grpSpPr>
          <a:xfrm>
            <a:off x="3627791" y="1059582"/>
            <a:ext cx="1941851" cy="2633764"/>
            <a:chOff x="3627791" y="1059582"/>
            <a:chExt cx="1941851" cy="2633764"/>
          </a:xfrm>
        </p:grpSpPr>
        <p:sp>
          <p:nvSpPr>
            <p:cNvPr id="74" name="Flowchart: Decision 86"/>
            <p:cNvSpPr/>
            <p:nvPr/>
          </p:nvSpPr>
          <p:spPr>
            <a:xfrm>
              <a:off x="3957184" y="2107787"/>
              <a:ext cx="1375279" cy="1375279"/>
            </a:xfrm>
            <a:prstGeom prst="flowChartDecision">
              <a:avLst/>
            </a:prstGeom>
            <a:solidFill>
              <a:schemeClr val="accent3">
                <a:alpha val="2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GB">
                <a:gradFill>
                  <a:gsLst>
                    <a:gs pos="50000">
                      <a:schemeClr val="accent2"/>
                    </a:gs>
                    <a:gs pos="0">
                      <a:schemeClr val="accent1"/>
                    </a:gs>
                    <a:gs pos="100000">
                      <a:schemeClr val="accent3"/>
                    </a:gs>
                  </a:gsLst>
                  <a:lin ang="5400000" scaled="1"/>
                </a:gradFill>
                <a:cs typeface="+mn-ea"/>
                <a:sym typeface="+mn-lt"/>
              </a:endParaRPr>
            </a:p>
          </p:txBody>
        </p:sp>
        <p:sp>
          <p:nvSpPr>
            <p:cNvPr id="75" name="Flowchart: Decision 87"/>
            <p:cNvSpPr/>
            <p:nvPr/>
          </p:nvSpPr>
          <p:spPr>
            <a:xfrm>
              <a:off x="3957184" y="2318067"/>
              <a:ext cx="1375279" cy="1375279"/>
            </a:xfrm>
            <a:prstGeom prst="flowChartDecision">
              <a:avLst/>
            </a:prstGeom>
            <a:gradFill>
              <a:gsLst>
                <a:gs pos="50000">
                  <a:schemeClr val="accent2"/>
                </a:gs>
                <a:gs pos="0">
                  <a:schemeClr val="accent1"/>
                </a:gs>
                <a:gs pos="100000">
                  <a:schemeClr val="accent3"/>
                </a:gs>
              </a:gsLst>
              <a:lin ang="5400000" scaled="1"/>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GB">
                <a:gradFill>
                  <a:gsLst>
                    <a:gs pos="50000">
                      <a:schemeClr val="accent2"/>
                    </a:gs>
                    <a:gs pos="0">
                      <a:schemeClr val="accent1"/>
                    </a:gs>
                    <a:gs pos="100000">
                      <a:schemeClr val="accent3"/>
                    </a:gs>
                  </a:gsLst>
                  <a:lin ang="5400000" scaled="1"/>
                </a:gradFill>
                <a:cs typeface="+mn-ea"/>
                <a:sym typeface="+mn-lt"/>
              </a:endParaRPr>
            </a:p>
          </p:txBody>
        </p:sp>
        <p:grpSp>
          <p:nvGrpSpPr>
            <p:cNvPr id="70" name="Group 82"/>
            <p:cNvGrpSpPr/>
            <p:nvPr/>
          </p:nvGrpSpPr>
          <p:grpSpPr>
            <a:xfrm>
              <a:off x="4461252" y="2821820"/>
              <a:ext cx="367150" cy="367150"/>
              <a:chOff x="4439420" y="2582055"/>
              <a:chExt cx="464341" cy="464341"/>
            </a:xfrm>
            <a:solidFill>
              <a:srgbClr val="1B1C27"/>
            </a:solidFill>
          </p:grpSpPr>
          <p:sp>
            <p:nvSpPr>
              <p:cNvPr id="71" name="AutoShape 123"/>
              <p:cNvSpPr/>
              <p:nvPr/>
            </p:nvSpPr>
            <p:spPr bwMode="auto">
              <a:xfrm>
                <a:off x="4439420" y="2582055"/>
                <a:ext cx="464341" cy="46434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180" y="12132"/>
                    </a:moveTo>
                    <a:cubicBezTo>
                      <a:pt x="17710" y="12226"/>
                      <a:pt x="17327" y="12561"/>
                      <a:pt x="17170" y="13012"/>
                    </a:cubicBezTo>
                    <a:cubicBezTo>
                      <a:pt x="17083" y="13261"/>
                      <a:pt x="16981" y="13503"/>
                      <a:pt x="16868" y="13738"/>
                    </a:cubicBezTo>
                    <a:cubicBezTo>
                      <a:pt x="16658" y="14169"/>
                      <a:pt x="16694" y="14677"/>
                      <a:pt x="16959" y="15075"/>
                    </a:cubicBezTo>
                    <a:lnTo>
                      <a:pt x="18131" y="16833"/>
                    </a:lnTo>
                    <a:lnTo>
                      <a:pt x="16832" y="18132"/>
                    </a:lnTo>
                    <a:lnTo>
                      <a:pt x="15075" y="16960"/>
                    </a:lnTo>
                    <a:cubicBezTo>
                      <a:pt x="14850" y="16810"/>
                      <a:pt x="14589" y="16733"/>
                      <a:pt x="14326" y="16733"/>
                    </a:cubicBezTo>
                    <a:cubicBezTo>
                      <a:pt x="14126" y="16733"/>
                      <a:pt x="13924" y="16778"/>
                      <a:pt x="13738" y="16868"/>
                    </a:cubicBezTo>
                    <a:cubicBezTo>
                      <a:pt x="13504" y="16981"/>
                      <a:pt x="13262" y="17083"/>
                      <a:pt x="13012" y="17170"/>
                    </a:cubicBezTo>
                    <a:cubicBezTo>
                      <a:pt x="12561" y="17327"/>
                      <a:pt x="12226" y="17712"/>
                      <a:pt x="12133" y="18180"/>
                    </a:cubicBezTo>
                    <a:lnTo>
                      <a:pt x="11717" y="20249"/>
                    </a:lnTo>
                    <a:lnTo>
                      <a:pt x="9881" y="20249"/>
                    </a:lnTo>
                    <a:lnTo>
                      <a:pt x="9467" y="18180"/>
                    </a:lnTo>
                    <a:cubicBezTo>
                      <a:pt x="9373" y="17712"/>
                      <a:pt x="9039" y="17327"/>
                      <a:pt x="8588" y="17170"/>
                    </a:cubicBezTo>
                    <a:cubicBezTo>
                      <a:pt x="8339" y="17083"/>
                      <a:pt x="8096" y="16983"/>
                      <a:pt x="7861" y="16869"/>
                    </a:cubicBezTo>
                    <a:cubicBezTo>
                      <a:pt x="7675" y="16778"/>
                      <a:pt x="7474" y="16733"/>
                      <a:pt x="7273" y="16733"/>
                    </a:cubicBezTo>
                    <a:cubicBezTo>
                      <a:pt x="7011" y="16733"/>
                      <a:pt x="6750" y="16810"/>
                      <a:pt x="6525" y="16960"/>
                    </a:cubicBezTo>
                    <a:lnTo>
                      <a:pt x="4767" y="18132"/>
                    </a:lnTo>
                    <a:lnTo>
                      <a:pt x="3468" y="16833"/>
                    </a:lnTo>
                    <a:lnTo>
                      <a:pt x="4639" y="15075"/>
                    </a:lnTo>
                    <a:cubicBezTo>
                      <a:pt x="4904" y="14677"/>
                      <a:pt x="4939" y="14169"/>
                      <a:pt x="4732" y="13738"/>
                    </a:cubicBezTo>
                    <a:cubicBezTo>
                      <a:pt x="4618" y="13504"/>
                      <a:pt x="4516" y="13263"/>
                      <a:pt x="4429" y="13013"/>
                    </a:cubicBezTo>
                    <a:cubicBezTo>
                      <a:pt x="4273" y="12561"/>
                      <a:pt x="3888" y="12227"/>
                      <a:pt x="3419" y="12133"/>
                    </a:cubicBezTo>
                    <a:lnTo>
                      <a:pt x="1350" y="11718"/>
                    </a:lnTo>
                    <a:lnTo>
                      <a:pt x="1349" y="9882"/>
                    </a:lnTo>
                    <a:lnTo>
                      <a:pt x="3419" y="9468"/>
                    </a:lnTo>
                    <a:cubicBezTo>
                      <a:pt x="3888" y="9374"/>
                      <a:pt x="4273" y="9039"/>
                      <a:pt x="4429" y="8588"/>
                    </a:cubicBezTo>
                    <a:cubicBezTo>
                      <a:pt x="4516" y="8338"/>
                      <a:pt x="4617" y="8096"/>
                      <a:pt x="4731" y="7862"/>
                    </a:cubicBezTo>
                    <a:cubicBezTo>
                      <a:pt x="4940" y="7431"/>
                      <a:pt x="4905" y="6923"/>
                      <a:pt x="4639" y="6524"/>
                    </a:cubicBezTo>
                    <a:lnTo>
                      <a:pt x="3468" y="4767"/>
                    </a:lnTo>
                    <a:lnTo>
                      <a:pt x="4767" y="3468"/>
                    </a:lnTo>
                    <a:lnTo>
                      <a:pt x="6525" y="4639"/>
                    </a:lnTo>
                    <a:cubicBezTo>
                      <a:pt x="6750" y="4790"/>
                      <a:pt x="7011" y="4866"/>
                      <a:pt x="7273" y="4866"/>
                    </a:cubicBezTo>
                    <a:cubicBezTo>
                      <a:pt x="7474" y="4866"/>
                      <a:pt x="7674" y="4822"/>
                      <a:pt x="7861" y="4732"/>
                    </a:cubicBezTo>
                    <a:cubicBezTo>
                      <a:pt x="8095" y="4619"/>
                      <a:pt x="8337" y="4517"/>
                      <a:pt x="8586" y="4430"/>
                    </a:cubicBezTo>
                    <a:cubicBezTo>
                      <a:pt x="9039" y="4272"/>
                      <a:pt x="9373" y="3888"/>
                      <a:pt x="9467" y="3420"/>
                    </a:cubicBezTo>
                    <a:lnTo>
                      <a:pt x="9881" y="1350"/>
                    </a:lnTo>
                    <a:lnTo>
                      <a:pt x="11717" y="1350"/>
                    </a:lnTo>
                    <a:lnTo>
                      <a:pt x="12131" y="3420"/>
                    </a:lnTo>
                    <a:cubicBezTo>
                      <a:pt x="12225" y="3888"/>
                      <a:pt x="12560" y="4272"/>
                      <a:pt x="13012" y="4430"/>
                    </a:cubicBezTo>
                    <a:cubicBezTo>
                      <a:pt x="13261" y="4517"/>
                      <a:pt x="13502" y="4617"/>
                      <a:pt x="13737" y="4731"/>
                    </a:cubicBezTo>
                    <a:cubicBezTo>
                      <a:pt x="13924" y="4822"/>
                      <a:pt x="14125" y="4866"/>
                      <a:pt x="14326" y="4866"/>
                    </a:cubicBezTo>
                    <a:cubicBezTo>
                      <a:pt x="14589" y="4866"/>
                      <a:pt x="14850" y="4790"/>
                      <a:pt x="15075" y="4639"/>
                    </a:cubicBezTo>
                    <a:lnTo>
                      <a:pt x="16832" y="3468"/>
                    </a:lnTo>
                    <a:lnTo>
                      <a:pt x="18131" y="4767"/>
                    </a:lnTo>
                    <a:lnTo>
                      <a:pt x="16959" y="6524"/>
                    </a:lnTo>
                    <a:cubicBezTo>
                      <a:pt x="16694" y="6923"/>
                      <a:pt x="16660" y="7431"/>
                      <a:pt x="16867" y="7861"/>
                    </a:cubicBezTo>
                    <a:cubicBezTo>
                      <a:pt x="16980" y="8096"/>
                      <a:pt x="17083" y="8337"/>
                      <a:pt x="17170" y="8587"/>
                    </a:cubicBezTo>
                    <a:cubicBezTo>
                      <a:pt x="17327" y="9039"/>
                      <a:pt x="17710" y="9373"/>
                      <a:pt x="18180" y="9467"/>
                    </a:cubicBezTo>
                    <a:lnTo>
                      <a:pt x="20248" y="9882"/>
                    </a:lnTo>
                    <a:lnTo>
                      <a:pt x="20250" y="11718"/>
                    </a:lnTo>
                    <a:cubicBezTo>
                      <a:pt x="20250" y="11718"/>
                      <a:pt x="18180" y="12132"/>
                      <a:pt x="18180" y="12132"/>
                    </a:cubicBezTo>
                    <a:close/>
                    <a:moveTo>
                      <a:pt x="20513" y="8558"/>
                    </a:moveTo>
                    <a:lnTo>
                      <a:pt x="18445" y="8143"/>
                    </a:lnTo>
                    <a:cubicBezTo>
                      <a:pt x="18341" y="7844"/>
                      <a:pt x="18218" y="7554"/>
                      <a:pt x="18082" y="7273"/>
                    </a:cubicBezTo>
                    <a:lnTo>
                      <a:pt x="19254" y="5516"/>
                    </a:lnTo>
                    <a:cubicBezTo>
                      <a:pt x="19611" y="4980"/>
                      <a:pt x="19540" y="4268"/>
                      <a:pt x="19085" y="3813"/>
                    </a:cubicBezTo>
                    <a:lnTo>
                      <a:pt x="17787" y="2514"/>
                    </a:lnTo>
                    <a:cubicBezTo>
                      <a:pt x="17526" y="2253"/>
                      <a:pt x="17181" y="2118"/>
                      <a:pt x="16831" y="2118"/>
                    </a:cubicBezTo>
                    <a:cubicBezTo>
                      <a:pt x="16573" y="2118"/>
                      <a:pt x="16312" y="2193"/>
                      <a:pt x="16084" y="2345"/>
                    </a:cubicBezTo>
                    <a:lnTo>
                      <a:pt x="14326" y="3516"/>
                    </a:lnTo>
                    <a:cubicBezTo>
                      <a:pt x="14044" y="3380"/>
                      <a:pt x="13754" y="3258"/>
                      <a:pt x="13455" y="3155"/>
                    </a:cubicBezTo>
                    <a:lnTo>
                      <a:pt x="13041" y="1085"/>
                    </a:lnTo>
                    <a:cubicBezTo>
                      <a:pt x="12916" y="454"/>
                      <a:pt x="12361" y="0"/>
                      <a:pt x="11717" y="0"/>
                    </a:cubicBezTo>
                    <a:lnTo>
                      <a:pt x="9881" y="0"/>
                    </a:lnTo>
                    <a:cubicBezTo>
                      <a:pt x="9238" y="0"/>
                      <a:pt x="8684" y="454"/>
                      <a:pt x="8557" y="1085"/>
                    </a:cubicBezTo>
                    <a:lnTo>
                      <a:pt x="8143" y="3155"/>
                    </a:lnTo>
                    <a:cubicBezTo>
                      <a:pt x="7843" y="3258"/>
                      <a:pt x="7554" y="3381"/>
                      <a:pt x="7273" y="3516"/>
                    </a:cubicBezTo>
                    <a:lnTo>
                      <a:pt x="5516" y="2345"/>
                    </a:lnTo>
                    <a:cubicBezTo>
                      <a:pt x="5287" y="2193"/>
                      <a:pt x="5026" y="2118"/>
                      <a:pt x="4767" y="2118"/>
                    </a:cubicBezTo>
                    <a:cubicBezTo>
                      <a:pt x="4419" y="2118"/>
                      <a:pt x="4073" y="2253"/>
                      <a:pt x="3812" y="2514"/>
                    </a:cubicBezTo>
                    <a:lnTo>
                      <a:pt x="2514" y="3813"/>
                    </a:lnTo>
                    <a:cubicBezTo>
                      <a:pt x="2059" y="4268"/>
                      <a:pt x="1988" y="4980"/>
                      <a:pt x="2345" y="5516"/>
                    </a:cubicBezTo>
                    <a:lnTo>
                      <a:pt x="3516" y="7273"/>
                    </a:lnTo>
                    <a:cubicBezTo>
                      <a:pt x="3380" y="7555"/>
                      <a:pt x="3258" y="7844"/>
                      <a:pt x="3154" y="8144"/>
                    </a:cubicBezTo>
                    <a:lnTo>
                      <a:pt x="1085" y="8558"/>
                    </a:lnTo>
                    <a:cubicBezTo>
                      <a:pt x="454" y="8684"/>
                      <a:pt x="0" y="9238"/>
                      <a:pt x="0" y="9882"/>
                    </a:cubicBezTo>
                    <a:lnTo>
                      <a:pt x="0" y="11718"/>
                    </a:lnTo>
                    <a:cubicBezTo>
                      <a:pt x="0" y="12361"/>
                      <a:pt x="454" y="12916"/>
                      <a:pt x="1085" y="13042"/>
                    </a:cubicBezTo>
                    <a:lnTo>
                      <a:pt x="3154" y="13456"/>
                    </a:lnTo>
                    <a:cubicBezTo>
                      <a:pt x="3258" y="13755"/>
                      <a:pt x="3380" y="14046"/>
                      <a:pt x="3516" y="14326"/>
                    </a:cubicBezTo>
                    <a:lnTo>
                      <a:pt x="2345" y="16083"/>
                    </a:lnTo>
                    <a:cubicBezTo>
                      <a:pt x="1988" y="16619"/>
                      <a:pt x="2059" y="17332"/>
                      <a:pt x="2514" y="17787"/>
                    </a:cubicBezTo>
                    <a:lnTo>
                      <a:pt x="3812" y="19086"/>
                    </a:lnTo>
                    <a:cubicBezTo>
                      <a:pt x="4073" y="19346"/>
                      <a:pt x="4419" y="19482"/>
                      <a:pt x="4767" y="19482"/>
                    </a:cubicBezTo>
                    <a:cubicBezTo>
                      <a:pt x="5026" y="19482"/>
                      <a:pt x="5287" y="19406"/>
                      <a:pt x="5516" y="19254"/>
                    </a:cubicBezTo>
                    <a:lnTo>
                      <a:pt x="7273" y="18083"/>
                    </a:lnTo>
                    <a:cubicBezTo>
                      <a:pt x="7554" y="18220"/>
                      <a:pt x="7843" y="18341"/>
                      <a:pt x="8143" y="18445"/>
                    </a:cubicBezTo>
                    <a:lnTo>
                      <a:pt x="8557" y="20514"/>
                    </a:lnTo>
                    <a:cubicBezTo>
                      <a:pt x="8684" y="21146"/>
                      <a:pt x="9238" y="21599"/>
                      <a:pt x="9881" y="21599"/>
                    </a:cubicBezTo>
                    <a:lnTo>
                      <a:pt x="11717" y="21599"/>
                    </a:lnTo>
                    <a:cubicBezTo>
                      <a:pt x="12361" y="21599"/>
                      <a:pt x="12916" y="21146"/>
                      <a:pt x="13041" y="20514"/>
                    </a:cubicBezTo>
                    <a:lnTo>
                      <a:pt x="13456" y="18445"/>
                    </a:lnTo>
                    <a:cubicBezTo>
                      <a:pt x="13755" y="18341"/>
                      <a:pt x="14046" y="18219"/>
                      <a:pt x="14326" y="18083"/>
                    </a:cubicBezTo>
                    <a:lnTo>
                      <a:pt x="16084" y="19254"/>
                    </a:lnTo>
                    <a:cubicBezTo>
                      <a:pt x="16312" y="19406"/>
                      <a:pt x="16573" y="19482"/>
                      <a:pt x="16831" y="19482"/>
                    </a:cubicBezTo>
                    <a:cubicBezTo>
                      <a:pt x="17181" y="19482"/>
                      <a:pt x="17526" y="19346"/>
                      <a:pt x="17787" y="19086"/>
                    </a:cubicBezTo>
                    <a:lnTo>
                      <a:pt x="19085" y="17787"/>
                    </a:lnTo>
                    <a:cubicBezTo>
                      <a:pt x="19540" y="17332"/>
                      <a:pt x="19611" y="16619"/>
                      <a:pt x="19254" y="16083"/>
                    </a:cubicBezTo>
                    <a:lnTo>
                      <a:pt x="18082" y="14326"/>
                    </a:lnTo>
                    <a:cubicBezTo>
                      <a:pt x="18219" y="14045"/>
                      <a:pt x="18341" y="13755"/>
                      <a:pt x="18445" y="13456"/>
                    </a:cubicBezTo>
                    <a:lnTo>
                      <a:pt x="20513" y="13042"/>
                    </a:lnTo>
                    <a:cubicBezTo>
                      <a:pt x="21145" y="12916"/>
                      <a:pt x="21599" y="12361"/>
                      <a:pt x="21599" y="11718"/>
                    </a:cubicBezTo>
                    <a:lnTo>
                      <a:pt x="21599" y="9882"/>
                    </a:lnTo>
                    <a:cubicBezTo>
                      <a:pt x="21599" y="9238"/>
                      <a:pt x="21145" y="8684"/>
                      <a:pt x="20513" y="8558"/>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0815" fontAlgn="base" hangingPunct="0">
                  <a:lnSpc>
                    <a:spcPct val="120000"/>
                  </a:lnSpc>
                  <a:spcBef>
                    <a:spcPct val="0"/>
                  </a:spcBef>
                  <a:spcAft>
                    <a:spcPct val="0"/>
                  </a:spcAft>
                </a:pPr>
                <a:endParaRPr lang="en-US" sz="1100">
                  <a:gradFill>
                    <a:gsLst>
                      <a:gs pos="50000">
                        <a:schemeClr val="accent2"/>
                      </a:gs>
                      <a:gs pos="0">
                        <a:schemeClr val="accent1"/>
                      </a:gs>
                      <a:gs pos="100000">
                        <a:schemeClr val="accent3"/>
                      </a:gs>
                    </a:gsLst>
                    <a:lin ang="5400000" scaled="1"/>
                  </a:gradFill>
                  <a:effectLst>
                    <a:outerShdw blurRad="38100" dist="38100" dir="2700000" algn="tl">
                      <a:srgbClr val="000000"/>
                    </a:outerShdw>
                  </a:effectLst>
                  <a:cs typeface="+mn-ea"/>
                  <a:sym typeface="+mn-lt"/>
                </a:endParaRPr>
              </a:p>
            </p:txBody>
          </p:sp>
          <p:sp>
            <p:nvSpPr>
              <p:cNvPr id="72" name="AutoShape 124"/>
              <p:cNvSpPr/>
              <p:nvPr/>
            </p:nvSpPr>
            <p:spPr bwMode="auto">
              <a:xfrm>
                <a:off x="4570398" y="2712235"/>
                <a:ext cx="203199" cy="20319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0250"/>
                    </a:moveTo>
                    <a:cubicBezTo>
                      <a:pt x="5580" y="20250"/>
                      <a:pt x="1350" y="16017"/>
                      <a:pt x="1350" y="10800"/>
                    </a:cubicBezTo>
                    <a:cubicBezTo>
                      <a:pt x="1350" y="5582"/>
                      <a:pt x="5580" y="1349"/>
                      <a:pt x="10800" y="1349"/>
                    </a:cubicBezTo>
                    <a:cubicBezTo>
                      <a:pt x="16016" y="1349"/>
                      <a:pt x="20250" y="5582"/>
                      <a:pt x="20250" y="10800"/>
                    </a:cubicBezTo>
                    <a:cubicBezTo>
                      <a:pt x="20250" y="16017"/>
                      <a:pt x="16016" y="20250"/>
                      <a:pt x="10800" y="20250"/>
                    </a:cubicBezTo>
                    <a:moveTo>
                      <a:pt x="10800" y="0"/>
                    </a:moveTo>
                    <a:cubicBezTo>
                      <a:pt x="4836" y="0"/>
                      <a:pt x="0" y="4836"/>
                      <a:pt x="0" y="10800"/>
                    </a:cubicBezTo>
                    <a:cubicBezTo>
                      <a:pt x="0" y="16763"/>
                      <a:pt x="4836" y="21600"/>
                      <a:pt x="10800" y="21600"/>
                    </a:cubicBezTo>
                    <a:cubicBezTo>
                      <a:pt x="16763" y="21600"/>
                      <a:pt x="21599" y="16763"/>
                      <a:pt x="21599" y="10800"/>
                    </a:cubicBezTo>
                    <a:cubicBezTo>
                      <a:pt x="21599" y="4836"/>
                      <a:pt x="16763" y="0"/>
                      <a:pt x="10800" y="0"/>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0815" fontAlgn="base" hangingPunct="0">
                  <a:lnSpc>
                    <a:spcPct val="120000"/>
                  </a:lnSpc>
                  <a:spcBef>
                    <a:spcPct val="0"/>
                  </a:spcBef>
                  <a:spcAft>
                    <a:spcPct val="0"/>
                  </a:spcAft>
                </a:pPr>
                <a:endParaRPr lang="en-US" sz="1100">
                  <a:gradFill>
                    <a:gsLst>
                      <a:gs pos="50000">
                        <a:schemeClr val="accent2"/>
                      </a:gs>
                      <a:gs pos="0">
                        <a:schemeClr val="accent1"/>
                      </a:gs>
                      <a:gs pos="100000">
                        <a:schemeClr val="accent3"/>
                      </a:gs>
                    </a:gsLst>
                    <a:lin ang="5400000" scaled="1"/>
                  </a:gradFill>
                  <a:effectLst>
                    <a:outerShdw blurRad="38100" dist="38100" dir="2700000" algn="tl">
                      <a:srgbClr val="000000"/>
                    </a:outerShdw>
                  </a:effectLst>
                  <a:cs typeface="+mn-ea"/>
                  <a:sym typeface="+mn-lt"/>
                </a:endParaRPr>
              </a:p>
            </p:txBody>
          </p:sp>
          <p:sp>
            <p:nvSpPr>
              <p:cNvPr id="73" name="AutoShape 125"/>
              <p:cNvSpPr/>
              <p:nvPr/>
            </p:nvSpPr>
            <p:spPr bwMode="auto">
              <a:xfrm>
                <a:off x="4613275" y="2755900"/>
                <a:ext cx="116682" cy="11668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8900"/>
                    </a:moveTo>
                    <a:cubicBezTo>
                      <a:pt x="6328" y="18900"/>
                      <a:pt x="2699" y="15271"/>
                      <a:pt x="2699" y="10800"/>
                    </a:cubicBezTo>
                    <a:cubicBezTo>
                      <a:pt x="2699" y="6329"/>
                      <a:pt x="6328" y="2700"/>
                      <a:pt x="10800" y="2700"/>
                    </a:cubicBezTo>
                    <a:cubicBezTo>
                      <a:pt x="15271" y="2700"/>
                      <a:pt x="18899" y="6329"/>
                      <a:pt x="18899" y="10800"/>
                    </a:cubicBezTo>
                    <a:cubicBezTo>
                      <a:pt x="18899" y="15271"/>
                      <a:pt x="15271" y="18900"/>
                      <a:pt x="10800" y="18900"/>
                    </a:cubicBezTo>
                    <a:moveTo>
                      <a:pt x="10800" y="0"/>
                    </a:moveTo>
                    <a:cubicBezTo>
                      <a:pt x="4830" y="0"/>
                      <a:pt x="0" y="4833"/>
                      <a:pt x="0" y="10800"/>
                    </a:cubicBezTo>
                    <a:cubicBezTo>
                      <a:pt x="0" y="16766"/>
                      <a:pt x="4830" y="21599"/>
                      <a:pt x="10800" y="21599"/>
                    </a:cubicBezTo>
                    <a:cubicBezTo>
                      <a:pt x="16764" y="21599"/>
                      <a:pt x="21600" y="16766"/>
                      <a:pt x="21600" y="10800"/>
                    </a:cubicBezTo>
                    <a:cubicBezTo>
                      <a:pt x="21600" y="4833"/>
                      <a:pt x="16764" y="0"/>
                      <a:pt x="10800" y="0"/>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0815" fontAlgn="base" hangingPunct="0">
                  <a:lnSpc>
                    <a:spcPct val="120000"/>
                  </a:lnSpc>
                  <a:spcBef>
                    <a:spcPct val="0"/>
                  </a:spcBef>
                  <a:spcAft>
                    <a:spcPct val="0"/>
                  </a:spcAft>
                </a:pPr>
                <a:endParaRPr lang="en-US" sz="1100">
                  <a:gradFill>
                    <a:gsLst>
                      <a:gs pos="50000">
                        <a:schemeClr val="accent2"/>
                      </a:gs>
                      <a:gs pos="0">
                        <a:schemeClr val="accent1"/>
                      </a:gs>
                      <a:gs pos="100000">
                        <a:schemeClr val="accent3"/>
                      </a:gs>
                    </a:gsLst>
                    <a:lin ang="5400000" scaled="1"/>
                  </a:gradFill>
                  <a:effectLst>
                    <a:outerShdw blurRad="38100" dist="38100" dir="2700000" algn="tl">
                      <a:srgbClr val="000000"/>
                    </a:outerShdw>
                  </a:effectLst>
                  <a:cs typeface="+mn-ea"/>
                  <a:sym typeface="+mn-lt"/>
                </a:endParaRPr>
              </a:p>
            </p:txBody>
          </p:sp>
        </p:grpSp>
        <p:grpSp>
          <p:nvGrpSpPr>
            <p:cNvPr id="86" name="组合 85"/>
            <p:cNvGrpSpPr/>
            <p:nvPr/>
          </p:nvGrpSpPr>
          <p:grpSpPr>
            <a:xfrm>
              <a:off x="3627791" y="1059582"/>
              <a:ext cx="1941851" cy="809452"/>
              <a:chOff x="657222" y="1530774"/>
              <a:chExt cx="2589135" cy="1079269"/>
            </a:xfrm>
          </p:grpSpPr>
          <p:sp>
            <p:nvSpPr>
              <p:cNvPr id="87" name="TextBox 145"/>
              <p:cNvSpPr txBox="1"/>
              <p:nvPr/>
            </p:nvSpPr>
            <p:spPr>
              <a:xfrm>
                <a:off x="748783" y="1800267"/>
                <a:ext cx="2406014" cy="809776"/>
              </a:xfrm>
              <a:prstGeom prst="rect">
                <a:avLst/>
              </a:prstGeom>
              <a:noFill/>
            </p:spPr>
            <p:txBody>
              <a:bodyPr wrap="square" lIns="121908" tIns="60953" rIns="121908" bIns="60953" rtlCol="0">
                <a:spAutoFit/>
              </a:bodyPr>
              <a:lstStyle/>
              <a:p>
                <a:pPr algn="ctr" fontAlgn="base">
                  <a:lnSpc>
                    <a:spcPct val="120000"/>
                  </a:lnSpc>
                  <a:spcBef>
                    <a:spcPct val="0"/>
                  </a:spcBef>
                  <a:spcAft>
                    <a:spcPct val="0"/>
                  </a:spcAft>
                </a:pPr>
                <a:r>
                  <a:rPr lang="zh-CN" altLang="en-US" sz="900" dirty="0">
                    <a:gradFill>
                      <a:gsLst>
                        <a:gs pos="50000">
                          <a:schemeClr val="accent2"/>
                        </a:gs>
                        <a:gs pos="0">
                          <a:schemeClr val="accent1"/>
                        </a:gs>
                        <a:gs pos="100000">
                          <a:schemeClr val="accent3"/>
                        </a:gs>
                      </a:gsLst>
                      <a:lin ang="5400000" scaled="1"/>
                    </a:gradFill>
                    <a:cs typeface="+mn-ea"/>
                    <a:sym typeface="+mn-lt"/>
                  </a:rPr>
                  <a:t>此处添加详细文本描述，建议与标题相关并符合整体语言风格，语言描述尽量简洁生动</a:t>
                </a:r>
                <a:endParaRPr lang="en-US" altLang="zh-CN" sz="900" dirty="0">
                  <a:gradFill>
                    <a:gsLst>
                      <a:gs pos="50000">
                        <a:schemeClr val="accent2"/>
                      </a:gs>
                      <a:gs pos="0">
                        <a:schemeClr val="accent1"/>
                      </a:gs>
                      <a:gs pos="100000">
                        <a:schemeClr val="accent3"/>
                      </a:gs>
                    </a:gsLst>
                    <a:lin ang="5400000" scaled="1"/>
                  </a:gradFill>
                  <a:cs typeface="+mn-ea"/>
                  <a:sym typeface="+mn-lt"/>
                </a:endParaRPr>
              </a:p>
            </p:txBody>
          </p:sp>
          <p:sp>
            <p:nvSpPr>
              <p:cNvPr id="88" name="TextBox 148"/>
              <p:cNvSpPr txBox="1"/>
              <p:nvPr/>
            </p:nvSpPr>
            <p:spPr>
              <a:xfrm>
                <a:off x="657222" y="1530774"/>
                <a:ext cx="2589135" cy="269988"/>
              </a:xfrm>
              <a:prstGeom prst="rect">
                <a:avLst/>
              </a:prstGeom>
              <a:noFill/>
            </p:spPr>
            <p:txBody>
              <a:bodyPr wrap="square" lIns="121908" tIns="0" rIns="121908" bIns="0" rtlCol="0" anchor="t">
                <a:spAutoFit/>
              </a:bodyPr>
              <a:lstStyle/>
              <a:p>
                <a:pPr algn="ctr">
                  <a:lnSpc>
                    <a:spcPct val="120000"/>
                  </a:lnSpc>
                </a:pPr>
                <a:r>
                  <a:rPr lang="zh-CN" altLang="en-US" sz="1200" dirty="0">
                    <a:gradFill>
                      <a:gsLst>
                        <a:gs pos="50000">
                          <a:schemeClr val="accent2"/>
                        </a:gs>
                        <a:gs pos="0">
                          <a:schemeClr val="accent1"/>
                        </a:gs>
                        <a:gs pos="100000">
                          <a:schemeClr val="accent3"/>
                        </a:gs>
                      </a:gsLst>
                      <a:lin ang="5400000" scaled="1"/>
                    </a:gradFill>
                    <a:cs typeface="+mn-ea"/>
                    <a:sym typeface="+mn-lt"/>
                  </a:rPr>
                  <a:t>点击添加标题</a:t>
                </a:r>
              </a:p>
            </p:txBody>
          </p:sp>
        </p:grpSp>
      </p:grpSp>
      <p:grpSp>
        <p:nvGrpSpPr>
          <p:cNvPr id="6" name="组合 5"/>
          <p:cNvGrpSpPr/>
          <p:nvPr/>
        </p:nvGrpSpPr>
        <p:grpSpPr>
          <a:xfrm>
            <a:off x="5215288" y="2377139"/>
            <a:ext cx="1941851" cy="2484580"/>
            <a:chOff x="5215288" y="2377139"/>
            <a:chExt cx="1941851" cy="2484580"/>
          </a:xfrm>
        </p:grpSpPr>
        <p:sp>
          <p:nvSpPr>
            <p:cNvPr id="52" name="Flowchart: Decision 64"/>
            <p:cNvSpPr/>
            <p:nvPr/>
          </p:nvSpPr>
          <p:spPr>
            <a:xfrm flipV="1">
              <a:off x="5498883" y="2587419"/>
              <a:ext cx="1375279" cy="1375279"/>
            </a:xfrm>
            <a:prstGeom prst="flowChartDecision">
              <a:avLst/>
            </a:prstGeom>
            <a:solidFill>
              <a:schemeClr val="accent3">
                <a:alpha val="2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GB">
                <a:gradFill>
                  <a:gsLst>
                    <a:gs pos="50000">
                      <a:schemeClr val="accent2"/>
                    </a:gs>
                    <a:gs pos="0">
                      <a:schemeClr val="accent1"/>
                    </a:gs>
                    <a:gs pos="100000">
                      <a:schemeClr val="accent3"/>
                    </a:gs>
                  </a:gsLst>
                  <a:lin ang="5400000" scaled="1"/>
                </a:gradFill>
                <a:cs typeface="+mn-ea"/>
                <a:sym typeface="+mn-lt"/>
              </a:endParaRPr>
            </a:p>
          </p:txBody>
        </p:sp>
        <p:sp>
          <p:nvSpPr>
            <p:cNvPr id="53" name="Flowchart: Decision 65"/>
            <p:cNvSpPr/>
            <p:nvPr/>
          </p:nvSpPr>
          <p:spPr>
            <a:xfrm flipV="1">
              <a:off x="5498883" y="2377139"/>
              <a:ext cx="1375279" cy="1375279"/>
            </a:xfrm>
            <a:prstGeom prst="flowChartDecision">
              <a:avLst/>
            </a:prstGeom>
            <a:gradFill>
              <a:gsLst>
                <a:gs pos="50000">
                  <a:schemeClr val="accent2"/>
                </a:gs>
                <a:gs pos="0">
                  <a:schemeClr val="accent1"/>
                </a:gs>
                <a:gs pos="100000">
                  <a:schemeClr val="accent3"/>
                </a:gs>
              </a:gsLst>
              <a:lin ang="5400000" scaled="1"/>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GB">
                <a:gradFill>
                  <a:gsLst>
                    <a:gs pos="50000">
                      <a:schemeClr val="accent2"/>
                    </a:gs>
                    <a:gs pos="0">
                      <a:schemeClr val="accent1"/>
                    </a:gs>
                    <a:gs pos="100000">
                      <a:schemeClr val="accent3"/>
                    </a:gs>
                  </a:gsLst>
                  <a:lin ang="5400000" scaled="1"/>
                </a:gradFill>
                <a:cs typeface="+mn-ea"/>
                <a:sym typeface="+mn-lt"/>
              </a:endParaRPr>
            </a:p>
          </p:txBody>
        </p:sp>
        <p:grpSp>
          <p:nvGrpSpPr>
            <p:cNvPr id="42" name="Group 52"/>
            <p:cNvGrpSpPr/>
            <p:nvPr/>
          </p:nvGrpSpPr>
          <p:grpSpPr>
            <a:xfrm>
              <a:off x="6002954" y="2880886"/>
              <a:ext cx="367150" cy="367778"/>
              <a:chOff x="9145656" y="4435453"/>
              <a:chExt cx="464347" cy="465136"/>
            </a:xfrm>
            <a:solidFill>
              <a:srgbClr val="1B1C27"/>
            </a:solidFill>
          </p:grpSpPr>
          <p:sp>
            <p:nvSpPr>
              <p:cNvPr id="43" name="AutoShape 7"/>
              <p:cNvSpPr/>
              <p:nvPr/>
            </p:nvSpPr>
            <p:spPr bwMode="auto">
              <a:xfrm>
                <a:off x="9145656" y="4435453"/>
                <a:ext cx="464347" cy="465136"/>
              </a:xfrm>
              <a:custGeom>
                <a:avLst/>
                <a:gdLst>
                  <a:gd name="T0" fmla="+- 0 10800 1271"/>
                  <a:gd name="T1" fmla="*/ T0 w 19058"/>
                  <a:gd name="T2" fmla="+- 0 10799 1270"/>
                  <a:gd name="T3" fmla="*/ 10799 h 19059"/>
                  <a:gd name="T4" fmla="+- 0 10800 1271"/>
                  <a:gd name="T5" fmla="*/ T4 w 19058"/>
                  <a:gd name="T6" fmla="+- 0 10799 1270"/>
                  <a:gd name="T7" fmla="*/ 10799 h 19059"/>
                  <a:gd name="T8" fmla="+- 0 10800 1271"/>
                  <a:gd name="T9" fmla="*/ T8 w 19058"/>
                  <a:gd name="T10" fmla="+- 0 10799 1270"/>
                  <a:gd name="T11" fmla="*/ 10799 h 19059"/>
                  <a:gd name="T12" fmla="+- 0 10800 1271"/>
                  <a:gd name="T13" fmla="*/ T12 w 19058"/>
                  <a:gd name="T14" fmla="+- 0 10799 1270"/>
                  <a:gd name="T15" fmla="*/ 10799 h 19059"/>
                </a:gdLst>
                <a:ahLst/>
                <a:cxnLst>
                  <a:cxn ang="0">
                    <a:pos x="T1" y="T3"/>
                  </a:cxn>
                  <a:cxn ang="0">
                    <a:pos x="T5" y="T7"/>
                  </a:cxn>
                  <a:cxn ang="0">
                    <a:pos x="T9" y="T11"/>
                  </a:cxn>
                  <a:cxn ang="0">
                    <a:pos x="T13" y="T15"/>
                  </a:cxn>
                </a:cxnLst>
                <a:rect l="0" t="0" r="r" b="b"/>
                <a:pathLst>
                  <a:path w="19058" h="19059">
                    <a:moveTo>
                      <a:pt x="6430" y="17268"/>
                    </a:moveTo>
                    <a:cubicBezTo>
                      <a:pt x="2162" y="15559"/>
                      <a:pt x="82" y="10698"/>
                      <a:pt x="1790" y="6431"/>
                    </a:cubicBezTo>
                    <a:cubicBezTo>
                      <a:pt x="3499" y="2164"/>
                      <a:pt x="8360" y="81"/>
                      <a:pt x="12627" y="1791"/>
                    </a:cubicBezTo>
                    <a:cubicBezTo>
                      <a:pt x="16894" y="3499"/>
                      <a:pt x="18975" y="8361"/>
                      <a:pt x="17267" y="12628"/>
                    </a:cubicBezTo>
                    <a:cubicBezTo>
                      <a:pt x="15558" y="16895"/>
                      <a:pt x="10696" y="18976"/>
                      <a:pt x="6430" y="17268"/>
                    </a:cubicBezTo>
                    <a:moveTo>
                      <a:pt x="13070" y="685"/>
                    </a:moveTo>
                    <a:cubicBezTo>
                      <a:pt x="8186" y="-1270"/>
                      <a:pt x="2641" y="1103"/>
                      <a:pt x="685" y="5987"/>
                    </a:cubicBezTo>
                    <a:cubicBezTo>
                      <a:pt x="-1271" y="10872"/>
                      <a:pt x="1103" y="16418"/>
                      <a:pt x="5987" y="18373"/>
                    </a:cubicBezTo>
                    <a:cubicBezTo>
                      <a:pt x="10871" y="20330"/>
                      <a:pt x="16416" y="17955"/>
                      <a:pt x="18373" y="13071"/>
                    </a:cubicBezTo>
                    <a:cubicBezTo>
                      <a:pt x="20329" y="8186"/>
                      <a:pt x="17954" y="2641"/>
                      <a:pt x="13070" y="685"/>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0815" fontAlgn="base" hangingPunct="0">
                  <a:lnSpc>
                    <a:spcPct val="120000"/>
                  </a:lnSpc>
                  <a:spcBef>
                    <a:spcPct val="0"/>
                  </a:spcBef>
                  <a:spcAft>
                    <a:spcPct val="0"/>
                  </a:spcAft>
                </a:pPr>
                <a:endParaRPr lang="en-US" sz="1100">
                  <a:gradFill>
                    <a:gsLst>
                      <a:gs pos="50000">
                        <a:schemeClr val="accent2"/>
                      </a:gs>
                      <a:gs pos="0">
                        <a:schemeClr val="accent1"/>
                      </a:gs>
                      <a:gs pos="100000">
                        <a:schemeClr val="accent3"/>
                      </a:gs>
                    </a:gsLst>
                    <a:lin ang="5400000" scaled="1"/>
                  </a:gradFill>
                  <a:effectLst>
                    <a:outerShdw blurRad="38100" dist="38100" dir="2700000" algn="tl">
                      <a:srgbClr val="000000"/>
                    </a:outerShdw>
                  </a:effectLst>
                  <a:cs typeface="+mn-ea"/>
                  <a:sym typeface="+mn-lt"/>
                </a:endParaRPr>
              </a:p>
            </p:txBody>
          </p:sp>
          <p:sp>
            <p:nvSpPr>
              <p:cNvPr id="44" name="AutoShape 8"/>
              <p:cNvSpPr/>
              <p:nvPr/>
            </p:nvSpPr>
            <p:spPr bwMode="auto">
              <a:xfrm>
                <a:off x="9348857" y="4638651"/>
                <a:ext cx="57944" cy="57943"/>
              </a:xfrm>
              <a:custGeom>
                <a:avLst/>
                <a:gdLst>
                  <a:gd name="T0" fmla="+- 0 10801 1272"/>
                  <a:gd name="T1" fmla="*/ T0 w 19059"/>
                  <a:gd name="T2" fmla="+- 0 10800 1272"/>
                  <a:gd name="T3" fmla="*/ 10800 h 19056"/>
                  <a:gd name="T4" fmla="+- 0 10801 1272"/>
                  <a:gd name="T5" fmla="*/ T4 w 19059"/>
                  <a:gd name="T6" fmla="+- 0 10800 1272"/>
                  <a:gd name="T7" fmla="*/ 10800 h 19056"/>
                  <a:gd name="T8" fmla="+- 0 10801 1272"/>
                  <a:gd name="T9" fmla="*/ T8 w 19059"/>
                  <a:gd name="T10" fmla="+- 0 10800 1272"/>
                  <a:gd name="T11" fmla="*/ 10800 h 19056"/>
                  <a:gd name="T12" fmla="+- 0 10801 1272"/>
                  <a:gd name="T13" fmla="*/ T12 w 19059"/>
                  <a:gd name="T14" fmla="+- 0 10800 1272"/>
                  <a:gd name="T15" fmla="*/ 10800 h 19056"/>
                </a:gdLst>
                <a:ahLst/>
                <a:cxnLst>
                  <a:cxn ang="0">
                    <a:pos x="T1" y="T3"/>
                  </a:cxn>
                  <a:cxn ang="0">
                    <a:pos x="T5" y="T7"/>
                  </a:cxn>
                  <a:cxn ang="0">
                    <a:pos x="T9" y="T11"/>
                  </a:cxn>
                  <a:cxn ang="0">
                    <a:pos x="T13" y="T15"/>
                  </a:cxn>
                </a:cxnLst>
                <a:rect l="0" t="0" r="r" b="b"/>
                <a:pathLst>
                  <a:path w="19059" h="19056">
                    <a:moveTo>
                      <a:pt x="7753" y="13951"/>
                    </a:moveTo>
                    <a:cubicBezTo>
                      <a:pt x="5315" y="12969"/>
                      <a:pt x="4129" y="10197"/>
                      <a:pt x="5101" y="7755"/>
                    </a:cubicBezTo>
                    <a:cubicBezTo>
                      <a:pt x="6083" y="5323"/>
                      <a:pt x="8860" y="4132"/>
                      <a:pt x="11298" y="5104"/>
                    </a:cubicBezTo>
                    <a:cubicBezTo>
                      <a:pt x="13735" y="6081"/>
                      <a:pt x="14926" y="8858"/>
                      <a:pt x="13949" y="11300"/>
                    </a:cubicBezTo>
                    <a:cubicBezTo>
                      <a:pt x="12972" y="13737"/>
                      <a:pt x="10195" y="14923"/>
                      <a:pt x="7753" y="13951"/>
                    </a:cubicBezTo>
                    <a:moveTo>
                      <a:pt x="13070" y="686"/>
                    </a:moveTo>
                    <a:cubicBezTo>
                      <a:pt x="8190" y="-1272"/>
                      <a:pt x="2640" y="1104"/>
                      <a:pt x="686" y="5988"/>
                    </a:cubicBezTo>
                    <a:cubicBezTo>
                      <a:pt x="-1272" y="10872"/>
                      <a:pt x="1105" y="16416"/>
                      <a:pt x="5985" y="18369"/>
                    </a:cubicBezTo>
                    <a:cubicBezTo>
                      <a:pt x="10870" y="20328"/>
                      <a:pt x="16415" y="17951"/>
                      <a:pt x="18374" y="13072"/>
                    </a:cubicBezTo>
                    <a:cubicBezTo>
                      <a:pt x="20328" y="8188"/>
                      <a:pt x="17960" y="2644"/>
                      <a:pt x="13070" y="686"/>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0815" fontAlgn="base" hangingPunct="0">
                  <a:lnSpc>
                    <a:spcPct val="120000"/>
                  </a:lnSpc>
                  <a:spcBef>
                    <a:spcPct val="0"/>
                  </a:spcBef>
                  <a:spcAft>
                    <a:spcPct val="0"/>
                  </a:spcAft>
                </a:pPr>
                <a:endParaRPr lang="en-US" sz="1100">
                  <a:gradFill>
                    <a:gsLst>
                      <a:gs pos="50000">
                        <a:schemeClr val="accent2"/>
                      </a:gs>
                      <a:gs pos="0">
                        <a:schemeClr val="accent1"/>
                      </a:gs>
                      <a:gs pos="100000">
                        <a:schemeClr val="accent3"/>
                      </a:gs>
                    </a:gsLst>
                    <a:lin ang="5400000" scaled="1"/>
                  </a:gradFill>
                  <a:effectLst>
                    <a:outerShdw blurRad="38100" dist="38100" dir="2700000" algn="tl">
                      <a:srgbClr val="000000"/>
                    </a:outerShdw>
                  </a:effectLst>
                  <a:cs typeface="+mn-ea"/>
                  <a:sym typeface="+mn-lt"/>
                </a:endParaRPr>
              </a:p>
            </p:txBody>
          </p:sp>
          <p:sp>
            <p:nvSpPr>
              <p:cNvPr id="45" name="AutoShape 9"/>
              <p:cNvSpPr/>
              <p:nvPr/>
            </p:nvSpPr>
            <p:spPr bwMode="auto">
              <a:xfrm>
                <a:off x="9290119" y="4580709"/>
                <a:ext cx="174626" cy="174624"/>
              </a:xfrm>
              <a:custGeom>
                <a:avLst/>
                <a:gdLst>
                  <a:gd name="T0" fmla="+- 0 10800 1271"/>
                  <a:gd name="T1" fmla="*/ T0 w 19059"/>
                  <a:gd name="T2" fmla="+- 0 10800 1271"/>
                  <a:gd name="T3" fmla="*/ 10800 h 19058"/>
                  <a:gd name="T4" fmla="+- 0 10800 1271"/>
                  <a:gd name="T5" fmla="*/ T4 w 19059"/>
                  <a:gd name="T6" fmla="+- 0 10800 1271"/>
                  <a:gd name="T7" fmla="*/ 10800 h 19058"/>
                  <a:gd name="T8" fmla="+- 0 10800 1271"/>
                  <a:gd name="T9" fmla="*/ T8 w 19059"/>
                  <a:gd name="T10" fmla="+- 0 10800 1271"/>
                  <a:gd name="T11" fmla="*/ 10800 h 19058"/>
                  <a:gd name="T12" fmla="+- 0 10800 1271"/>
                  <a:gd name="T13" fmla="*/ T12 w 19059"/>
                  <a:gd name="T14" fmla="+- 0 10800 1271"/>
                  <a:gd name="T15" fmla="*/ 10800 h 19058"/>
                </a:gdLst>
                <a:ahLst/>
                <a:cxnLst>
                  <a:cxn ang="0">
                    <a:pos x="T1" y="T3"/>
                  </a:cxn>
                  <a:cxn ang="0">
                    <a:pos x="T5" y="T7"/>
                  </a:cxn>
                  <a:cxn ang="0">
                    <a:pos x="T9" y="T11"/>
                  </a:cxn>
                  <a:cxn ang="0">
                    <a:pos x="T13" y="T15"/>
                  </a:cxn>
                </a:cxnLst>
                <a:rect l="0" t="0" r="r" b="b"/>
                <a:pathLst>
                  <a:path w="19059" h="19058">
                    <a:moveTo>
                      <a:pt x="7169" y="15424"/>
                    </a:moveTo>
                    <a:cubicBezTo>
                      <a:pt x="3916" y="14123"/>
                      <a:pt x="2331" y="10417"/>
                      <a:pt x="3632" y="7167"/>
                    </a:cubicBezTo>
                    <a:cubicBezTo>
                      <a:pt x="4934" y="3917"/>
                      <a:pt x="8638" y="2331"/>
                      <a:pt x="11889" y="3632"/>
                    </a:cubicBezTo>
                    <a:cubicBezTo>
                      <a:pt x="15141" y="4934"/>
                      <a:pt x="16728" y="8640"/>
                      <a:pt x="15425" y="11890"/>
                    </a:cubicBezTo>
                    <a:cubicBezTo>
                      <a:pt x="14124" y="15140"/>
                      <a:pt x="10419" y="16728"/>
                      <a:pt x="7169" y="15424"/>
                    </a:cubicBezTo>
                    <a:moveTo>
                      <a:pt x="13071" y="685"/>
                    </a:moveTo>
                    <a:cubicBezTo>
                      <a:pt x="8186" y="-1271"/>
                      <a:pt x="2639" y="1104"/>
                      <a:pt x="686" y="5987"/>
                    </a:cubicBezTo>
                    <a:cubicBezTo>
                      <a:pt x="-1271" y="10871"/>
                      <a:pt x="1104" y="16416"/>
                      <a:pt x="5987" y="18372"/>
                    </a:cubicBezTo>
                    <a:cubicBezTo>
                      <a:pt x="10874" y="20329"/>
                      <a:pt x="16418" y="17955"/>
                      <a:pt x="18375" y="13070"/>
                    </a:cubicBezTo>
                    <a:cubicBezTo>
                      <a:pt x="20328" y="8186"/>
                      <a:pt x="17956" y="2641"/>
                      <a:pt x="13071" y="685"/>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0815" fontAlgn="base" hangingPunct="0">
                  <a:lnSpc>
                    <a:spcPct val="120000"/>
                  </a:lnSpc>
                  <a:spcBef>
                    <a:spcPct val="0"/>
                  </a:spcBef>
                  <a:spcAft>
                    <a:spcPct val="0"/>
                  </a:spcAft>
                </a:pPr>
                <a:endParaRPr lang="en-US" sz="1100">
                  <a:gradFill>
                    <a:gsLst>
                      <a:gs pos="50000">
                        <a:schemeClr val="accent2"/>
                      </a:gs>
                      <a:gs pos="0">
                        <a:schemeClr val="accent1"/>
                      </a:gs>
                      <a:gs pos="100000">
                        <a:schemeClr val="accent3"/>
                      </a:gs>
                    </a:gsLst>
                    <a:lin ang="5400000" scaled="1"/>
                  </a:gradFill>
                  <a:effectLst>
                    <a:outerShdw blurRad="38100" dist="38100" dir="2700000" algn="tl">
                      <a:srgbClr val="000000"/>
                    </a:outerShdw>
                  </a:effectLst>
                  <a:cs typeface="+mn-ea"/>
                  <a:sym typeface="+mn-lt"/>
                </a:endParaRPr>
              </a:p>
            </p:txBody>
          </p:sp>
          <p:sp>
            <p:nvSpPr>
              <p:cNvPr id="46" name="AutoShape 10"/>
              <p:cNvSpPr/>
              <p:nvPr/>
            </p:nvSpPr>
            <p:spPr bwMode="auto">
              <a:xfrm>
                <a:off x="9406801" y="4696596"/>
                <a:ext cx="72231" cy="74613"/>
              </a:xfrm>
              <a:custGeom>
                <a:avLst/>
                <a:gdLst>
                  <a:gd name="T0" fmla="+- 0 10804 288"/>
                  <a:gd name="T1" fmla="*/ T0 w 21033"/>
                  <a:gd name="T2" fmla="+- 0 10798 277"/>
                  <a:gd name="T3" fmla="*/ 10798 h 21043"/>
                  <a:gd name="T4" fmla="+- 0 10804 288"/>
                  <a:gd name="T5" fmla="*/ T4 w 21033"/>
                  <a:gd name="T6" fmla="+- 0 10798 277"/>
                  <a:gd name="T7" fmla="*/ 10798 h 21043"/>
                  <a:gd name="T8" fmla="+- 0 10804 288"/>
                  <a:gd name="T9" fmla="*/ T8 w 21033"/>
                  <a:gd name="T10" fmla="+- 0 10798 277"/>
                  <a:gd name="T11" fmla="*/ 10798 h 21043"/>
                  <a:gd name="T12" fmla="+- 0 10804 288"/>
                  <a:gd name="T13" fmla="*/ T12 w 21033"/>
                  <a:gd name="T14" fmla="+- 0 10798 277"/>
                  <a:gd name="T15" fmla="*/ 10798 h 21043"/>
                </a:gdLst>
                <a:ahLst/>
                <a:cxnLst>
                  <a:cxn ang="0">
                    <a:pos x="T1" y="T3"/>
                  </a:cxn>
                  <a:cxn ang="0">
                    <a:pos x="T5" y="T7"/>
                  </a:cxn>
                  <a:cxn ang="0">
                    <a:pos x="T9" y="T11"/>
                  </a:cxn>
                  <a:cxn ang="0">
                    <a:pos x="T13" y="T15"/>
                  </a:cxn>
                </a:cxnLst>
                <a:rect l="0" t="0" r="r" b="b"/>
                <a:pathLst>
                  <a:path w="21033" h="21043">
                    <a:moveTo>
                      <a:pt x="20881" y="2825"/>
                    </a:moveTo>
                    <a:cubicBezTo>
                      <a:pt x="21312" y="1771"/>
                      <a:pt x="20787" y="572"/>
                      <a:pt x="19713" y="149"/>
                    </a:cubicBezTo>
                    <a:cubicBezTo>
                      <a:pt x="18636" y="-277"/>
                      <a:pt x="17414" y="238"/>
                      <a:pt x="16984" y="1296"/>
                    </a:cubicBezTo>
                    <a:lnTo>
                      <a:pt x="16980" y="1292"/>
                    </a:lnTo>
                    <a:cubicBezTo>
                      <a:pt x="13964" y="8692"/>
                      <a:pt x="8182" y="14184"/>
                      <a:pt x="1269" y="17089"/>
                    </a:cubicBezTo>
                    <a:cubicBezTo>
                      <a:pt x="207" y="17536"/>
                      <a:pt x="-288" y="18747"/>
                      <a:pt x="170" y="19789"/>
                    </a:cubicBezTo>
                    <a:cubicBezTo>
                      <a:pt x="629" y="20840"/>
                      <a:pt x="1863" y="21323"/>
                      <a:pt x="2924" y="20876"/>
                    </a:cubicBezTo>
                    <a:cubicBezTo>
                      <a:pt x="2961" y="20860"/>
                      <a:pt x="2982" y="20828"/>
                      <a:pt x="3014" y="20815"/>
                    </a:cubicBezTo>
                    <a:cubicBezTo>
                      <a:pt x="10874" y="17480"/>
                      <a:pt x="17451" y="11227"/>
                      <a:pt x="20877" y="2825"/>
                    </a:cubicBezTo>
                    <a:cubicBezTo>
                      <a:pt x="20877" y="2825"/>
                      <a:pt x="20881" y="2825"/>
                      <a:pt x="20881" y="2825"/>
                    </a:cubicBezTo>
                    <a:close/>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0815" fontAlgn="base" hangingPunct="0">
                  <a:lnSpc>
                    <a:spcPct val="120000"/>
                  </a:lnSpc>
                  <a:spcBef>
                    <a:spcPct val="0"/>
                  </a:spcBef>
                  <a:spcAft>
                    <a:spcPct val="0"/>
                  </a:spcAft>
                </a:pPr>
                <a:endParaRPr lang="en-US" sz="1100">
                  <a:gradFill>
                    <a:gsLst>
                      <a:gs pos="50000">
                        <a:schemeClr val="accent2"/>
                      </a:gs>
                      <a:gs pos="0">
                        <a:schemeClr val="accent1"/>
                      </a:gs>
                      <a:gs pos="100000">
                        <a:schemeClr val="accent3"/>
                      </a:gs>
                    </a:gsLst>
                    <a:lin ang="5400000" scaled="1"/>
                  </a:gradFill>
                  <a:effectLst>
                    <a:outerShdw blurRad="38100" dist="38100" dir="2700000" algn="tl">
                      <a:srgbClr val="000000"/>
                    </a:outerShdw>
                  </a:effectLst>
                  <a:cs typeface="+mn-ea"/>
                  <a:sym typeface="+mn-lt"/>
                </a:endParaRPr>
              </a:p>
            </p:txBody>
          </p:sp>
          <p:sp>
            <p:nvSpPr>
              <p:cNvPr id="47" name="AutoShape 11"/>
              <p:cNvSpPr/>
              <p:nvPr/>
            </p:nvSpPr>
            <p:spPr bwMode="auto">
              <a:xfrm>
                <a:off x="9435390" y="4725959"/>
                <a:ext cx="103982" cy="106362"/>
              </a:xfrm>
              <a:custGeom>
                <a:avLst/>
                <a:gdLst>
                  <a:gd name="T0" fmla="+- 0 10803 203"/>
                  <a:gd name="T1" fmla="*/ T0 w 21201"/>
                  <a:gd name="T2" fmla="+- 0 10798 194"/>
                  <a:gd name="T3" fmla="*/ 10798 h 21209"/>
                  <a:gd name="T4" fmla="+- 0 10803 203"/>
                  <a:gd name="T5" fmla="*/ T4 w 21201"/>
                  <a:gd name="T6" fmla="+- 0 10798 194"/>
                  <a:gd name="T7" fmla="*/ 10798 h 21209"/>
                  <a:gd name="T8" fmla="+- 0 10803 203"/>
                  <a:gd name="T9" fmla="*/ T8 w 21201"/>
                  <a:gd name="T10" fmla="+- 0 10798 194"/>
                  <a:gd name="T11" fmla="*/ 10798 h 21209"/>
                  <a:gd name="T12" fmla="+- 0 10803 203"/>
                  <a:gd name="T13" fmla="*/ T12 w 21201"/>
                  <a:gd name="T14" fmla="+- 0 10798 194"/>
                  <a:gd name="T15" fmla="*/ 10798 h 21209"/>
                </a:gdLst>
                <a:ahLst/>
                <a:cxnLst>
                  <a:cxn ang="0">
                    <a:pos x="T1" y="T3"/>
                  </a:cxn>
                  <a:cxn ang="0">
                    <a:pos x="T5" y="T7"/>
                  </a:cxn>
                  <a:cxn ang="0">
                    <a:pos x="T9" y="T11"/>
                  </a:cxn>
                  <a:cxn ang="0">
                    <a:pos x="T13" y="T15"/>
                  </a:cxn>
                </a:cxnLst>
                <a:rect l="0" t="0" r="r" b="b"/>
                <a:pathLst>
                  <a:path w="21201" h="21209">
                    <a:moveTo>
                      <a:pt x="20267" y="104"/>
                    </a:moveTo>
                    <a:cubicBezTo>
                      <a:pt x="19508" y="-194"/>
                      <a:pt x="18645" y="169"/>
                      <a:pt x="18339" y="912"/>
                    </a:cubicBezTo>
                    <a:cubicBezTo>
                      <a:pt x="14991" y="9110"/>
                      <a:pt x="8568" y="15198"/>
                      <a:pt x="894" y="18420"/>
                    </a:cubicBezTo>
                    <a:cubicBezTo>
                      <a:pt x="144" y="18735"/>
                      <a:pt x="-203" y="19589"/>
                      <a:pt x="121" y="20327"/>
                    </a:cubicBezTo>
                    <a:cubicBezTo>
                      <a:pt x="442" y="21068"/>
                      <a:pt x="1314" y="21406"/>
                      <a:pt x="2067" y="21090"/>
                    </a:cubicBezTo>
                    <a:cubicBezTo>
                      <a:pt x="2102" y="21073"/>
                      <a:pt x="2125" y="21042"/>
                      <a:pt x="2159" y="21025"/>
                    </a:cubicBezTo>
                    <a:cubicBezTo>
                      <a:pt x="10491" y="17500"/>
                      <a:pt x="17461" y="10881"/>
                      <a:pt x="21095" y="1994"/>
                    </a:cubicBezTo>
                    <a:cubicBezTo>
                      <a:pt x="21397" y="1250"/>
                      <a:pt x="21026" y="404"/>
                      <a:pt x="20267" y="104"/>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0815" fontAlgn="base" hangingPunct="0">
                  <a:lnSpc>
                    <a:spcPct val="120000"/>
                  </a:lnSpc>
                  <a:spcBef>
                    <a:spcPct val="0"/>
                  </a:spcBef>
                  <a:spcAft>
                    <a:spcPct val="0"/>
                  </a:spcAft>
                </a:pPr>
                <a:endParaRPr lang="en-US" sz="1100">
                  <a:gradFill>
                    <a:gsLst>
                      <a:gs pos="50000">
                        <a:schemeClr val="accent2"/>
                      </a:gs>
                      <a:gs pos="0">
                        <a:schemeClr val="accent1"/>
                      </a:gs>
                      <a:gs pos="100000">
                        <a:schemeClr val="accent3"/>
                      </a:gs>
                    </a:gsLst>
                    <a:lin ang="5400000" scaled="1"/>
                  </a:gradFill>
                  <a:effectLst>
                    <a:outerShdw blurRad="38100" dist="38100" dir="2700000" algn="tl">
                      <a:srgbClr val="000000"/>
                    </a:outerShdw>
                  </a:effectLst>
                  <a:cs typeface="+mn-ea"/>
                  <a:sym typeface="+mn-lt"/>
                </a:endParaRPr>
              </a:p>
            </p:txBody>
          </p:sp>
          <p:sp>
            <p:nvSpPr>
              <p:cNvPr id="48" name="AutoShape 12"/>
              <p:cNvSpPr/>
              <p:nvPr/>
            </p:nvSpPr>
            <p:spPr bwMode="auto">
              <a:xfrm>
                <a:off x="9421111" y="4711674"/>
                <a:ext cx="88106" cy="89694"/>
              </a:xfrm>
              <a:custGeom>
                <a:avLst/>
                <a:gdLst>
                  <a:gd name="T0" fmla="+- 0 10802 238"/>
                  <a:gd name="T1" fmla="*/ T0 w 21128"/>
                  <a:gd name="T2" fmla="+- 0 10797 227"/>
                  <a:gd name="T3" fmla="*/ 10797 h 21141"/>
                  <a:gd name="T4" fmla="+- 0 10802 238"/>
                  <a:gd name="T5" fmla="*/ T4 w 21128"/>
                  <a:gd name="T6" fmla="+- 0 10797 227"/>
                  <a:gd name="T7" fmla="*/ 10797 h 21141"/>
                  <a:gd name="T8" fmla="+- 0 10802 238"/>
                  <a:gd name="T9" fmla="*/ T8 w 21128"/>
                  <a:gd name="T10" fmla="+- 0 10797 227"/>
                  <a:gd name="T11" fmla="*/ 10797 h 21141"/>
                  <a:gd name="T12" fmla="+- 0 10802 238"/>
                  <a:gd name="T13" fmla="*/ T12 w 21128"/>
                  <a:gd name="T14" fmla="+- 0 10797 227"/>
                  <a:gd name="T15" fmla="*/ 10797 h 21141"/>
                </a:gdLst>
                <a:ahLst/>
                <a:cxnLst>
                  <a:cxn ang="0">
                    <a:pos x="T1" y="T3"/>
                  </a:cxn>
                  <a:cxn ang="0">
                    <a:pos x="T5" y="T7"/>
                  </a:cxn>
                  <a:cxn ang="0">
                    <a:pos x="T9" y="T11"/>
                  </a:cxn>
                  <a:cxn ang="0">
                    <a:pos x="T13" y="T15"/>
                  </a:cxn>
                </a:cxnLst>
                <a:rect l="0" t="0" r="r" b="b"/>
                <a:pathLst>
                  <a:path w="21128" h="21141">
                    <a:moveTo>
                      <a:pt x="20035" y="122"/>
                    </a:moveTo>
                    <a:cubicBezTo>
                      <a:pt x="19142" y="-227"/>
                      <a:pt x="18134" y="195"/>
                      <a:pt x="17778" y="1071"/>
                    </a:cubicBezTo>
                    <a:cubicBezTo>
                      <a:pt x="14571" y="8936"/>
                      <a:pt x="8412" y="14778"/>
                      <a:pt x="1051" y="17867"/>
                    </a:cubicBezTo>
                    <a:lnTo>
                      <a:pt x="1054" y="17867"/>
                    </a:lnTo>
                    <a:cubicBezTo>
                      <a:pt x="172" y="18240"/>
                      <a:pt x="-238" y="19242"/>
                      <a:pt x="142" y="20108"/>
                    </a:cubicBezTo>
                    <a:cubicBezTo>
                      <a:pt x="522" y="20973"/>
                      <a:pt x="1543" y="21372"/>
                      <a:pt x="2425" y="21003"/>
                    </a:cubicBezTo>
                    <a:cubicBezTo>
                      <a:pt x="2459" y="20986"/>
                      <a:pt x="2476" y="20956"/>
                      <a:pt x="2514" y="20936"/>
                    </a:cubicBezTo>
                    <a:cubicBezTo>
                      <a:pt x="10651" y="17491"/>
                      <a:pt x="17459" y="11027"/>
                      <a:pt x="21002" y="2339"/>
                    </a:cubicBezTo>
                    <a:cubicBezTo>
                      <a:pt x="21361" y="1463"/>
                      <a:pt x="20927" y="472"/>
                      <a:pt x="20035" y="122"/>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0815" fontAlgn="base" hangingPunct="0">
                  <a:lnSpc>
                    <a:spcPct val="120000"/>
                  </a:lnSpc>
                  <a:spcBef>
                    <a:spcPct val="0"/>
                  </a:spcBef>
                  <a:spcAft>
                    <a:spcPct val="0"/>
                  </a:spcAft>
                </a:pPr>
                <a:endParaRPr lang="en-US" sz="1100">
                  <a:gradFill>
                    <a:gsLst>
                      <a:gs pos="50000">
                        <a:schemeClr val="accent2"/>
                      </a:gs>
                      <a:gs pos="0">
                        <a:schemeClr val="accent1"/>
                      </a:gs>
                      <a:gs pos="100000">
                        <a:schemeClr val="accent3"/>
                      </a:gs>
                    </a:gsLst>
                    <a:lin ang="5400000" scaled="1"/>
                  </a:gradFill>
                  <a:effectLst>
                    <a:outerShdw blurRad="38100" dist="38100" dir="2700000" algn="tl">
                      <a:srgbClr val="000000"/>
                    </a:outerShdw>
                  </a:effectLst>
                  <a:cs typeface="+mn-ea"/>
                  <a:sym typeface="+mn-lt"/>
                </a:endParaRPr>
              </a:p>
            </p:txBody>
          </p:sp>
          <p:sp>
            <p:nvSpPr>
              <p:cNvPr id="49" name="AutoShape 13"/>
              <p:cNvSpPr/>
              <p:nvPr/>
            </p:nvSpPr>
            <p:spPr bwMode="auto">
              <a:xfrm>
                <a:off x="9275843" y="4566423"/>
                <a:ext cx="73025" cy="73819"/>
              </a:xfrm>
              <a:custGeom>
                <a:avLst/>
                <a:gdLst>
                  <a:gd name="T0" fmla="+- 0 10797 278"/>
                  <a:gd name="T1" fmla="*/ T0 w 21039"/>
                  <a:gd name="T2" fmla="+- 0 10803 281"/>
                  <a:gd name="T3" fmla="*/ 10803 h 21044"/>
                  <a:gd name="T4" fmla="+- 0 10797 278"/>
                  <a:gd name="T5" fmla="*/ T4 w 21039"/>
                  <a:gd name="T6" fmla="+- 0 10803 281"/>
                  <a:gd name="T7" fmla="*/ 10803 h 21044"/>
                  <a:gd name="T8" fmla="+- 0 10797 278"/>
                  <a:gd name="T9" fmla="*/ T8 w 21039"/>
                  <a:gd name="T10" fmla="+- 0 10803 281"/>
                  <a:gd name="T11" fmla="*/ 10803 h 21044"/>
                  <a:gd name="T12" fmla="+- 0 10797 278"/>
                  <a:gd name="T13" fmla="*/ T12 w 21039"/>
                  <a:gd name="T14" fmla="+- 0 10803 281"/>
                  <a:gd name="T15" fmla="*/ 10803 h 21044"/>
                </a:gdLst>
                <a:ahLst/>
                <a:cxnLst>
                  <a:cxn ang="0">
                    <a:pos x="T1" y="T3"/>
                  </a:cxn>
                  <a:cxn ang="0">
                    <a:pos x="T5" y="T7"/>
                  </a:cxn>
                  <a:cxn ang="0">
                    <a:pos x="T9" y="T11"/>
                  </a:cxn>
                  <a:cxn ang="0">
                    <a:pos x="T13" y="T15"/>
                  </a:cxn>
                </a:cxnLst>
                <a:rect l="0" t="0" r="r" b="b"/>
                <a:pathLst>
                  <a:path w="21039" h="21044">
                    <a:moveTo>
                      <a:pt x="20871" y="1248"/>
                    </a:moveTo>
                    <a:cubicBezTo>
                      <a:pt x="20411" y="197"/>
                      <a:pt x="19177" y="-281"/>
                      <a:pt x="18112" y="169"/>
                    </a:cubicBezTo>
                    <a:cubicBezTo>
                      <a:pt x="18075" y="181"/>
                      <a:pt x="18050" y="214"/>
                      <a:pt x="18021" y="226"/>
                    </a:cubicBezTo>
                    <a:cubicBezTo>
                      <a:pt x="10159" y="3562"/>
                      <a:pt x="3583" y="9820"/>
                      <a:pt x="152" y="18220"/>
                    </a:cubicBezTo>
                    <a:lnTo>
                      <a:pt x="148" y="18220"/>
                    </a:lnTo>
                    <a:cubicBezTo>
                      <a:pt x="-278" y="19278"/>
                      <a:pt x="242" y="20473"/>
                      <a:pt x="1320" y="20896"/>
                    </a:cubicBezTo>
                    <a:cubicBezTo>
                      <a:pt x="2398" y="21318"/>
                      <a:pt x="3620" y="20803"/>
                      <a:pt x="4046" y="19749"/>
                    </a:cubicBezTo>
                    <a:lnTo>
                      <a:pt x="4051" y="19749"/>
                    </a:lnTo>
                    <a:cubicBezTo>
                      <a:pt x="7068" y="12356"/>
                      <a:pt x="12856" y="6858"/>
                      <a:pt x="19764" y="3956"/>
                    </a:cubicBezTo>
                    <a:cubicBezTo>
                      <a:pt x="20830" y="3506"/>
                      <a:pt x="21322" y="2298"/>
                      <a:pt x="20871" y="1248"/>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0815" fontAlgn="base" hangingPunct="0">
                  <a:lnSpc>
                    <a:spcPct val="120000"/>
                  </a:lnSpc>
                  <a:spcBef>
                    <a:spcPct val="0"/>
                  </a:spcBef>
                  <a:spcAft>
                    <a:spcPct val="0"/>
                  </a:spcAft>
                </a:pPr>
                <a:endParaRPr lang="en-US" sz="1100">
                  <a:gradFill>
                    <a:gsLst>
                      <a:gs pos="50000">
                        <a:schemeClr val="accent2"/>
                      </a:gs>
                      <a:gs pos="0">
                        <a:schemeClr val="accent1"/>
                      </a:gs>
                      <a:gs pos="100000">
                        <a:schemeClr val="accent3"/>
                      </a:gs>
                    </a:gsLst>
                    <a:lin ang="5400000" scaled="1"/>
                  </a:gradFill>
                  <a:effectLst>
                    <a:outerShdw blurRad="38100" dist="38100" dir="2700000" algn="tl">
                      <a:srgbClr val="000000"/>
                    </a:outerShdw>
                  </a:effectLst>
                  <a:cs typeface="+mn-ea"/>
                  <a:sym typeface="+mn-lt"/>
                </a:endParaRPr>
              </a:p>
            </p:txBody>
          </p:sp>
          <p:sp>
            <p:nvSpPr>
              <p:cNvPr id="50" name="AutoShape 14"/>
              <p:cNvSpPr/>
              <p:nvPr/>
            </p:nvSpPr>
            <p:spPr bwMode="auto">
              <a:xfrm>
                <a:off x="9217867" y="4508492"/>
                <a:ext cx="103982" cy="105569"/>
              </a:xfrm>
              <a:custGeom>
                <a:avLst/>
                <a:gdLst>
                  <a:gd name="T0" fmla="+- 0 10797 198"/>
                  <a:gd name="T1" fmla="*/ T0 w 21199"/>
                  <a:gd name="T2" fmla="+- 0 10802 198"/>
                  <a:gd name="T3" fmla="*/ 10802 h 21208"/>
                  <a:gd name="T4" fmla="+- 0 10797 198"/>
                  <a:gd name="T5" fmla="*/ T4 w 21199"/>
                  <a:gd name="T6" fmla="+- 0 10802 198"/>
                  <a:gd name="T7" fmla="*/ 10802 h 21208"/>
                  <a:gd name="T8" fmla="+- 0 10797 198"/>
                  <a:gd name="T9" fmla="*/ T8 w 21199"/>
                  <a:gd name="T10" fmla="+- 0 10802 198"/>
                  <a:gd name="T11" fmla="*/ 10802 h 21208"/>
                  <a:gd name="T12" fmla="+- 0 10797 198"/>
                  <a:gd name="T13" fmla="*/ T12 w 21199"/>
                  <a:gd name="T14" fmla="+- 0 10802 198"/>
                  <a:gd name="T15" fmla="*/ 10802 h 21208"/>
                </a:gdLst>
                <a:ahLst/>
                <a:cxnLst>
                  <a:cxn ang="0">
                    <a:pos x="T1" y="T3"/>
                  </a:cxn>
                  <a:cxn ang="0">
                    <a:pos x="T5" y="T7"/>
                  </a:cxn>
                  <a:cxn ang="0">
                    <a:pos x="T9" y="T11"/>
                  </a:cxn>
                  <a:cxn ang="0">
                    <a:pos x="T13" y="T15"/>
                  </a:cxn>
                </a:cxnLst>
                <a:rect l="0" t="0" r="r" b="b"/>
                <a:pathLst>
                  <a:path w="21199" h="21208">
                    <a:moveTo>
                      <a:pt x="21077" y="880"/>
                    </a:moveTo>
                    <a:cubicBezTo>
                      <a:pt x="20753" y="142"/>
                      <a:pt x="19881" y="-198"/>
                      <a:pt x="19129" y="117"/>
                    </a:cubicBezTo>
                    <a:cubicBezTo>
                      <a:pt x="19097" y="131"/>
                      <a:pt x="19071" y="162"/>
                      <a:pt x="19039" y="179"/>
                    </a:cubicBezTo>
                    <a:cubicBezTo>
                      <a:pt x="10706" y="3707"/>
                      <a:pt x="3739" y="10322"/>
                      <a:pt x="106" y="19208"/>
                    </a:cubicBezTo>
                    <a:cubicBezTo>
                      <a:pt x="-198" y="19957"/>
                      <a:pt x="172" y="20803"/>
                      <a:pt x="934" y="21101"/>
                    </a:cubicBezTo>
                    <a:cubicBezTo>
                      <a:pt x="1689" y="21401"/>
                      <a:pt x="2552" y="21041"/>
                      <a:pt x="2859" y="20292"/>
                    </a:cubicBezTo>
                    <a:cubicBezTo>
                      <a:pt x="6206" y="12096"/>
                      <a:pt x="12625" y="6008"/>
                      <a:pt x="20301" y="2787"/>
                    </a:cubicBezTo>
                    <a:cubicBezTo>
                      <a:pt x="21051" y="2469"/>
                      <a:pt x="21402" y="1618"/>
                      <a:pt x="21077" y="880"/>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0815" fontAlgn="base" hangingPunct="0">
                  <a:lnSpc>
                    <a:spcPct val="120000"/>
                  </a:lnSpc>
                  <a:spcBef>
                    <a:spcPct val="0"/>
                  </a:spcBef>
                  <a:spcAft>
                    <a:spcPct val="0"/>
                  </a:spcAft>
                </a:pPr>
                <a:endParaRPr lang="en-US" sz="1100">
                  <a:gradFill>
                    <a:gsLst>
                      <a:gs pos="50000">
                        <a:schemeClr val="accent2"/>
                      </a:gs>
                      <a:gs pos="0">
                        <a:schemeClr val="accent1"/>
                      </a:gs>
                      <a:gs pos="100000">
                        <a:schemeClr val="accent3"/>
                      </a:gs>
                    </a:gsLst>
                    <a:lin ang="5400000" scaled="1"/>
                  </a:gradFill>
                  <a:effectLst>
                    <a:outerShdw blurRad="38100" dist="38100" dir="2700000" algn="tl">
                      <a:srgbClr val="000000"/>
                    </a:outerShdw>
                  </a:effectLst>
                  <a:cs typeface="+mn-ea"/>
                  <a:sym typeface="+mn-lt"/>
                </a:endParaRPr>
              </a:p>
            </p:txBody>
          </p:sp>
          <p:sp>
            <p:nvSpPr>
              <p:cNvPr id="51" name="AutoShape 15"/>
              <p:cNvSpPr/>
              <p:nvPr/>
            </p:nvSpPr>
            <p:spPr bwMode="auto">
              <a:xfrm>
                <a:off x="9247188" y="4537075"/>
                <a:ext cx="88107" cy="90488"/>
              </a:xfrm>
              <a:custGeom>
                <a:avLst/>
                <a:gdLst>
                  <a:gd name="T0" fmla="+- 0 10796 232"/>
                  <a:gd name="T1" fmla="*/ T0 w 21129"/>
                  <a:gd name="T2" fmla="+- 0 10804 234"/>
                  <a:gd name="T3" fmla="*/ 10804 h 21141"/>
                  <a:gd name="T4" fmla="+- 0 10796 232"/>
                  <a:gd name="T5" fmla="*/ T4 w 21129"/>
                  <a:gd name="T6" fmla="+- 0 10804 234"/>
                  <a:gd name="T7" fmla="*/ 10804 h 21141"/>
                  <a:gd name="T8" fmla="+- 0 10796 232"/>
                  <a:gd name="T9" fmla="*/ T8 w 21129"/>
                  <a:gd name="T10" fmla="+- 0 10804 234"/>
                  <a:gd name="T11" fmla="*/ 10804 h 21141"/>
                  <a:gd name="T12" fmla="+- 0 10796 232"/>
                  <a:gd name="T13" fmla="*/ T12 w 21129"/>
                  <a:gd name="T14" fmla="+- 0 10804 234"/>
                  <a:gd name="T15" fmla="*/ 10804 h 21141"/>
                </a:gdLst>
                <a:ahLst/>
                <a:cxnLst>
                  <a:cxn ang="0">
                    <a:pos x="T1" y="T3"/>
                  </a:cxn>
                  <a:cxn ang="0">
                    <a:pos x="T5" y="T7"/>
                  </a:cxn>
                  <a:cxn ang="0">
                    <a:pos x="T9" y="T11"/>
                  </a:cxn>
                  <a:cxn ang="0">
                    <a:pos x="T13" y="T15"/>
                  </a:cxn>
                </a:cxnLst>
                <a:rect l="0" t="0" r="r" b="b"/>
                <a:pathLst>
                  <a:path w="21129" h="21141">
                    <a:moveTo>
                      <a:pt x="20075" y="3267"/>
                    </a:moveTo>
                    <a:cubicBezTo>
                      <a:pt x="20953" y="2898"/>
                      <a:pt x="21368" y="1899"/>
                      <a:pt x="20987" y="1030"/>
                    </a:cubicBezTo>
                    <a:cubicBezTo>
                      <a:pt x="20611" y="168"/>
                      <a:pt x="19589" y="-234"/>
                      <a:pt x="18707" y="138"/>
                    </a:cubicBezTo>
                    <a:cubicBezTo>
                      <a:pt x="18670" y="152"/>
                      <a:pt x="18649" y="185"/>
                      <a:pt x="18615" y="198"/>
                    </a:cubicBezTo>
                    <a:cubicBezTo>
                      <a:pt x="10481" y="3647"/>
                      <a:pt x="3673" y="10118"/>
                      <a:pt x="124" y="18802"/>
                    </a:cubicBezTo>
                    <a:cubicBezTo>
                      <a:pt x="-232" y="19678"/>
                      <a:pt x="205" y="20666"/>
                      <a:pt x="1094" y="21019"/>
                    </a:cubicBezTo>
                    <a:cubicBezTo>
                      <a:pt x="1983" y="21366"/>
                      <a:pt x="2991" y="20946"/>
                      <a:pt x="3354" y="20071"/>
                    </a:cubicBezTo>
                    <a:cubicBezTo>
                      <a:pt x="6561" y="12205"/>
                      <a:pt x="12717" y="6360"/>
                      <a:pt x="20075" y="3274"/>
                    </a:cubicBezTo>
                    <a:cubicBezTo>
                      <a:pt x="20075" y="3274"/>
                      <a:pt x="20075" y="3267"/>
                      <a:pt x="20075" y="3267"/>
                    </a:cubicBezTo>
                    <a:close/>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0815" fontAlgn="base" hangingPunct="0">
                  <a:lnSpc>
                    <a:spcPct val="120000"/>
                  </a:lnSpc>
                  <a:spcBef>
                    <a:spcPct val="0"/>
                  </a:spcBef>
                  <a:spcAft>
                    <a:spcPct val="0"/>
                  </a:spcAft>
                </a:pPr>
                <a:endParaRPr lang="en-US" sz="1100">
                  <a:gradFill>
                    <a:gsLst>
                      <a:gs pos="50000">
                        <a:schemeClr val="accent2"/>
                      </a:gs>
                      <a:gs pos="0">
                        <a:schemeClr val="accent1"/>
                      </a:gs>
                      <a:gs pos="100000">
                        <a:schemeClr val="accent3"/>
                      </a:gs>
                    </a:gsLst>
                    <a:lin ang="5400000" scaled="1"/>
                  </a:gradFill>
                  <a:effectLst>
                    <a:outerShdw blurRad="38100" dist="38100" dir="2700000" algn="tl">
                      <a:srgbClr val="000000"/>
                    </a:outerShdw>
                  </a:effectLst>
                  <a:cs typeface="+mn-ea"/>
                  <a:sym typeface="+mn-lt"/>
                </a:endParaRPr>
              </a:p>
            </p:txBody>
          </p:sp>
        </p:grpSp>
        <p:grpSp>
          <p:nvGrpSpPr>
            <p:cNvPr id="89" name="组合 88"/>
            <p:cNvGrpSpPr/>
            <p:nvPr/>
          </p:nvGrpSpPr>
          <p:grpSpPr>
            <a:xfrm>
              <a:off x="5215288" y="4052267"/>
              <a:ext cx="1941851" cy="809452"/>
              <a:chOff x="657222" y="1530774"/>
              <a:chExt cx="2589135" cy="1079269"/>
            </a:xfrm>
          </p:grpSpPr>
          <p:sp>
            <p:nvSpPr>
              <p:cNvPr id="90" name="TextBox 145"/>
              <p:cNvSpPr txBox="1"/>
              <p:nvPr/>
            </p:nvSpPr>
            <p:spPr>
              <a:xfrm>
                <a:off x="748783" y="1800267"/>
                <a:ext cx="2406014" cy="809776"/>
              </a:xfrm>
              <a:prstGeom prst="rect">
                <a:avLst/>
              </a:prstGeom>
              <a:noFill/>
            </p:spPr>
            <p:txBody>
              <a:bodyPr wrap="square" lIns="121908" tIns="60953" rIns="121908" bIns="60953" rtlCol="0">
                <a:spAutoFit/>
              </a:bodyPr>
              <a:lstStyle/>
              <a:p>
                <a:pPr algn="ctr" fontAlgn="base">
                  <a:lnSpc>
                    <a:spcPct val="120000"/>
                  </a:lnSpc>
                  <a:spcBef>
                    <a:spcPct val="0"/>
                  </a:spcBef>
                  <a:spcAft>
                    <a:spcPct val="0"/>
                  </a:spcAft>
                </a:pPr>
                <a:r>
                  <a:rPr lang="zh-CN" altLang="en-US" sz="900" dirty="0">
                    <a:gradFill>
                      <a:gsLst>
                        <a:gs pos="50000">
                          <a:schemeClr val="accent2"/>
                        </a:gs>
                        <a:gs pos="0">
                          <a:schemeClr val="accent1"/>
                        </a:gs>
                        <a:gs pos="100000">
                          <a:schemeClr val="accent3"/>
                        </a:gs>
                      </a:gsLst>
                      <a:lin ang="5400000" scaled="1"/>
                    </a:gradFill>
                    <a:cs typeface="+mn-ea"/>
                    <a:sym typeface="+mn-lt"/>
                  </a:rPr>
                  <a:t>此处添加详细文本描述，建议与标题相关并符合整体语言风格，语言描述尽量简洁生动</a:t>
                </a:r>
                <a:endParaRPr lang="en-US" altLang="zh-CN" sz="900" dirty="0">
                  <a:gradFill>
                    <a:gsLst>
                      <a:gs pos="50000">
                        <a:schemeClr val="accent2"/>
                      </a:gs>
                      <a:gs pos="0">
                        <a:schemeClr val="accent1"/>
                      </a:gs>
                      <a:gs pos="100000">
                        <a:schemeClr val="accent3"/>
                      </a:gs>
                    </a:gsLst>
                    <a:lin ang="5400000" scaled="1"/>
                  </a:gradFill>
                  <a:cs typeface="+mn-ea"/>
                  <a:sym typeface="+mn-lt"/>
                </a:endParaRPr>
              </a:p>
            </p:txBody>
          </p:sp>
          <p:sp>
            <p:nvSpPr>
              <p:cNvPr id="91" name="TextBox 148"/>
              <p:cNvSpPr txBox="1"/>
              <p:nvPr/>
            </p:nvSpPr>
            <p:spPr>
              <a:xfrm>
                <a:off x="657222" y="1530774"/>
                <a:ext cx="2589135" cy="269988"/>
              </a:xfrm>
              <a:prstGeom prst="rect">
                <a:avLst/>
              </a:prstGeom>
              <a:noFill/>
            </p:spPr>
            <p:txBody>
              <a:bodyPr wrap="square" lIns="121908" tIns="0" rIns="121908" bIns="0" rtlCol="0" anchor="t">
                <a:spAutoFit/>
              </a:bodyPr>
              <a:lstStyle/>
              <a:p>
                <a:pPr algn="ctr">
                  <a:lnSpc>
                    <a:spcPct val="120000"/>
                  </a:lnSpc>
                </a:pPr>
                <a:r>
                  <a:rPr lang="zh-CN" altLang="en-US" sz="1200" dirty="0">
                    <a:gradFill>
                      <a:gsLst>
                        <a:gs pos="50000">
                          <a:schemeClr val="accent2"/>
                        </a:gs>
                        <a:gs pos="0">
                          <a:schemeClr val="accent1"/>
                        </a:gs>
                        <a:gs pos="100000">
                          <a:schemeClr val="accent3"/>
                        </a:gs>
                      </a:gsLst>
                      <a:lin ang="5400000" scaled="1"/>
                    </a:gradFill>
                    <a:cs typeface="+mn-ea"/>
                    <a:sym typeface="+mn-lt"/>
                  </a:rPr>
                  <a:t>点击添加标题</a:t>
                </a:r>
              </a:p>
            </p:txBody>
          </p:sp>
        </p:grpSp>
      </p:grpSp>
      <p:grpSp>
        <p:nvGrpSpPr>
          <p:cNvPr id="7" name="组合 6"/>
          <p:cNvGrpSpPr/>
          <p:nvPr/>
        </p:nvGrpSpPr>
        <p:grpSpPr>
          <a:xfrm>
            <a:off x="6754958" y="1059582"/>
            <a:ext cx="1941851" cy="2629051"/>
            <a:chOff x="6754958" y="1059582"/>
            <a:chExt cx="1941851" cy="2629051"/>
          </a:xfrm>
        </p:grpSpPr>
        <p:sp>
          <p:nvSpPr>
            <p:cNvPr id="109" name="Flowchart: Decision 106"/>
            <p:cNvSpPr/>
            <p:nvPr/>
          </p:nvSpPr>
          <p:spPr>
            <a:xfrm>
              <a:off x="7040580" y="2103074"/>
              <a:ext cx="1375279" cy="1375279"/>
            </a:xfrm>
            <a:prstGeom prst="flowChartDecision">
              <a:avLst/>
            </a:prstGeom>
            <a:solidFill>
              <a:schemeClr val="accent3">
                <a:alpha val="2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GB">
                <a:gradFill>
                  <a:gsLst>
                    <a:gs pos="50000">
                      <a:schemeClr val="accent2"/>
                    </a:gs>
                    <a:gs pos="0">
                      <a:schemeClr val="accent1"/>
                    </a:gs>
                    <a:gs pos="100000">
                      <a:schemeClr val="accent3"/>
                    </a:gs>
                  </a:gsLst>
                  <a:lin ang="5400000" scaled="1"/>
                </a:gradFill>
                <a:cs typeface="+mn-ea"/>
                <a:sym typeface="+mn-lt"/>
              </a:endParaRPr>
            </a:p>
          </p:txBody>
        </p:sp>
        <p:sp>
          <p:nvSpPr>
            <p:cNvPr id="110" name="Flowchart: Decision 107"/>
            <p:cNvSpPr/>
            <p:nvPr/>
          </p:nvSpPr>
          <p:spPr>
            <a:xfrm>
              <a:off x="7040580" y="2313354"/>
              <a:ext cx="1375279" cy="1375279"/>
            </a:xfrm>
            <a:prstGeom prst="flowChartDecision">
              <a:avLst/>
            </a:prstGeom>
            <a:gradFill>
              <a:gsLst>
                <a:gs pos="50000">
                  <a:schemeClr val="accent2"/>
                </a:gs>
                <a:gs pos="0">
                  <a:schemeClr val="accent1"/>
                </a:gs>
                <a:gs pos="100000">
                  <a:schemeClr val="accent3"/>
                </a:gs>
              </a:gsLst>
              <a:lin ang="5400000" scaled="1"/>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GB">
                <a:gradFill>
                  <a:gsLst>
                    <a:gs pos="50000">
                      <a:schemeClr val="accent2"/>
                    </a:gs>
                    <a:gs pos="0">
                      <a:schemeClr val="accent1"/>
                    </a:gs>
                    <a:gs pos="100000">
                      <a:schemeClr val="accent3"/>
                    </a:gs>
                  </a:gsLst>
                  <a:lin ang="5400000" scaled="1"/>
                </a:gradFill>
                <a:cs typeface="+mn-ea"/>
                <a:sym typeface="+mn-lt"/>
              </a:endParaRPr>
            </a:p>
          </p:txBody>
        </p:sp>
        <p:grpSp>
          <p:nvGrpSpPr>
            <p:cNvPr id="105" name="Group 102"/>
            <p:cNvGrpSpPr/>
            <p:nvPr/>
          </p:nvGrpSpPr>
          <p:grpSpPr>
            <a:xfrm>
              <a:off x="7574169" y="2800867"/>
              <a:ext cx="303429" cy="333773"/>
              <a:chOff x="4439448" y="1652588"/>
              <a:chExt cx="464344" cy="464347"/>
            </a:xfrm>
            <a:solidFill>
              <a:srgbClr val="1B1C27"/>
            </a:solidFill>
          </p:grpSpPr>
          <p:sp>
            <p:nvSpPr>
              <p:cNvPr id="106" name="AutoShape 136"/>
              <p:cNvSpPr/>
              <p:nvPr/>
            </p:nvSpPr>
            <p:spPr bwMode="auto">
              <a:xfrm>
                <a:off x="4686301" y="1710536"/>
                <a:ext cx="152401" cy="15240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538" y="20579"/>
                    </a:moveTo>
                    <a:lnTo>
                      <a:pt x="19542" y="20579"/>
                    </a:lnTo>
                    <a:cubicBezTo>
                      <a:pt x="19546" y="21142"/>
                      <a:pt x="20004" y="21600"/>
                      <a:pt x="20571" y="21600"/>
                    </a:cubicBezTo>
                    <a:cubicBezTo>
                      <a:pt x="21137" y="21600"/>
                      <a:pt x="21599" y="21138"/>
                      <a:pt x="21599" y="20571"/>
                    </a:cubicBezTo>
                    <a:cubicBezTo>
                      <a:pt x="21599" y="20565"/>
                      <a:pt x="21595" y="20561"/>
                      <a:pt x="21595" y="20555"/>
                    </a:cubicBezTo>
                    <a:cubicBezTo>
                      <a:pt x="21583" y="9221"/>
                      <a:pt x="12411" y="41"/>
                      <a:pt x="1080" y="12"/>
                    </a:cubicBezTo>
                    <a:cubicBezTo>
                      <a:pt x="1064" y="10"/>
                      <a:pt x="1048" y="0"/>
                      <a:pt x="1028" y="0"/>
                    </a:cubicBezTo>
                    <a:cubicBezTo>
                      <a:pt x="458" y="0"/>
                      <a:pt x="0" y="461"/>
                      <a:pt x="0" y="1028"/>
                    </a:cubicBezTo>
                    <a:cubicBezTo>
                      <a:pt x="0" y="1594"/>
                      <a:pt x="458" y="2055"/>
                      <a:pt x="1024" y="2057"/>
                    </a:cubicBezTo>
                    <a:lnTo>
                      <a:pt x="1024" y="2065"/>
                    </a:lnTo>
                    <a:cubicBezTo>
                      <a:pt x="11233" y="2065"/>
                      <a:pt x="19538" y="10370"/>
                      <a:pt x="19538" y="20579"/>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0815" fontAlgn="base" hangingPunct="0">
                  <a:lnSpc>
                    <a:spcPct val="120000"/>
                  </a:lnSpc>
                  <a:spcBef>
                    <a:spcPct val="0"/>
                  </a:spcBef>
                  <a:spcAft>
                    <a:spcPct val="0"/>
                  </a:spcAft>
                </a:pPr>
                <a:endParaRPr lang="en-US" sz="1100">
                  <a:gradFill>
                    <a:gsLst>
                      <a:gs pos="50000">
                        <a:schemeClr val="accent2"/>
                      </a:gs>
                      <a:gs pos="0">
                        <a:schemeClr val="accent1"/>
                      </a:gs>
                      <a:gs pos="100000">
                        <a:schemeClr val="accent3"/>
                      </a:gs>
                    </a:gsLst>
                    <a:lin ang="5400000" scaled="1"/>
                  </a:gradFill>
                  <a:effectLst>
                    <a:outerShdw blurRad="38100" dist="38100" dir="2700000" algn="tl">
                      <a:srgbClr val="000000"/>
                    </a:outerShdw>
                  </a:effectLst>
                  <a:cs typeface="+mn-ea"/>
                  <a:sym typeface="+mn-lt"/>
                </a:endParaRPr>
              </a:p>
            </p:txBody>
          </p:sp>
          <p:sp>
            <p:nvSpPr>
              <p:cNvPr id="107" name="AutoShape 137"/>
              <p:cNvSpPr/>
              <p:nvPr/>
            </p:nvSpPr>
            <p:spPr bwMode="auto">
              <a:xfrm>
                <a:off x="4439448" y="1652590"/>
                <a:ext cx="464344" cy="464345"/>
              </a:xfrm>
              <a:custGeom>
                <a:avLst/>
                <a:gdLst>
                  <a:gd name="T0" fmla="+- 0 10819 195"/>
                  <a:gd name="T1" fmla="*/ T0 w 21248"/>
                  <a:gd name="T2" fmla="*/ 10800 h 21600"/>
                  <a:gd name="T3" fmla="+- 0 10819 195"/>
                  <a:gd name="T4" fmla="*/ T3 w 21248"/>
                  <a:gd name="T5" fmla="*/ 10800 h 21600"/>
                  <a:gd name="T6" fmla="+- 0 10819 195"/>
                  <a:gd name="T7" fmla="*/ T6 w 21248"/>
                  <a:gd name="T8" fmla="*/ 10800 h 21600"/>
                  <a:gd name="T9" fmla="+- 0 10819 195"/>
                  <a:gd name="T10" fmla="*/ T9 w 21248"/>
                  <a:gd name="T11" fmla="*/ 10800 h 21600"/>
                </a:gdLst>
                <a:ahLst/>
                <a:cxnLst>
                  <a:cxn ang="0">
                    <a:pos x="T1" y="T2"/>
                  </a:cxn>
                  <a:cxn ang="0">
                    <a:pos x="T4" y="T5"/>
                  </a:cxn>
                  <a:cxn ang="0">
                    <a:pos x="T7" y="T8"/>
                  </a:cxn>
                  <a:cxn ang="0">
                    <a:pos x="T10" y="T11"/>
                  </a:cxn>
                </a:cxnLst>
                <a:rect l="0" t="0" r="r" b="b"/>
                <a:pathLst>
                  <a:path w="21248" h="21600">
                    <a:moveTo>
                      <a:pt x="19868" y="17133"/>
                    </a:moveTo>
                    <a:cubicBezTo>
                      <a:pt x="19766" y="17386"/>
                      <a:pt x="19525" y="17549"/>
                      <a:pt x="19255" y="17549"/>
                    </a:cubicBezTo>
                    <a:lnTo>
                      <a:pt x="19058" y="17549"/>
                    </a:lnTo>
                    <a:lnTo>
                      <a:pt x="3983" y="2226"/>
                    </a:lnTo>
                    <a:lnTo>
                      <a:pt x="3983" y="2025"/>
                    </a:lnTo>
                    <a:cubicBezTo>
                      <a:pt x="3983" y="1750"/>
                      <a:pt x="4144" y="1506"/>
                      <a:pt x="4393" y="1401"/>
                    </a:cubicBezTo>
                    <a:cubicBezTo>
                      <a:pt x="4475" y="1367"/>
                      <a:pt x="4560" y="1350"/>
                      <a:pt x="4647" y="1350"/>
                    </a:cubicBezTo>
                    <a:cubicBezTo>
                      <a:pt x="4824" y="1350"/>
                      <a:pt x="4991" y="1420"/>
                      <a:pt x="5116" y="1547"/>
                    </a:cubicBezTo>
                    <a:lnTo>
                      <a:pt x="19724" y="16397"/>
                    </a:lnTo>
                    <a:cubicBezTo>
                      <a:pt x="19915" y="16591"/>
                      <a:pt x="19972" y="16880"/>
                      <a:pt x="19868" y="17133"/>
                    </a:cubicBezTo>
                    <a:moveTo>
                      <a:pt x="10121" y="17549"/>
                    </a:moveTo>
                    <a:cubicBezTo>
                      <a:pt x="10017" y="17549"/>
                      <a:pt x="9922" y="17586"/>
                      <a:pt x="9824" y="17609"/>
                    </a:cubicBezTo>
                    <a:lnTo>
                      <a:pt x="3923" y="11612"/>
                    </a:lnTo>
                    <a:cubicBezTo>
                      <a:pt x="3946" y="11512"/>
                      <a:pt x="3982" y="11415"/>
                      <a:pt x="3982" y="11311"/>
                    </a:cubicBezTo>
                    <a:lnTo>
                      <a:pt x="3983" y="3180"/>
                    </a:lnTo>
                    <a:lnTo>
                      <a:pt x="18119" y="17549"/>
                    </a:lnTo>
                    <a:cubicBezTo>
                      <a:pt x="18119" y="17549"/>
                      <a:pt x="10121" y="17549"/>
                      <a:pt x="10121" y="17549"/>
                    </a:cubicBezTo>
                    <a:close/>
                    <a:moveTo>
                      <a:pt x="9182" y="17945"/>
                    </a:moveTo>
                    <a:lnTo>
                      <a:pt x="7109" y="20052"/>
                    </a:lnTo>
                    <a:cubicBezTo>
                      <a:pt x="6939" y="20224"/>
                      <a:pt x="6742" y="20249"/>
                      <a:pt x="6640" y="20249"/>
                    </a:cubicBezTo>
                    <a:cubicBezTo>
                      <a:pt x="6537" y="20249"/>
                      <a:pt x="6339" y="20224"/>
                      <a:pt x="6170" y="20052"/>
                    </a:cubicBezTo>
                    <a:lnTo>
                      <a:pt x="1522" y="15327"/>
                    </a:lnTo>
                    <a:cubicBezTo>
                      <a:pt x="1352" y="15154"/>
                      <a:pt x="1327" y="14953"/>
                      <a:pt x="1327" y="14850"/>
                    </a:cubicBezTo>
                    <a:cubicBezTo>
                      <a:pt x="1327" y="14745"/>
                      <a:pt x="1352" y="14544"/>
                      <a:pt x="1522" y="14373"/>
                    </a:cubicBezTo>
                    <a:lnTo>
                      <a:pt x="3593" y="12266"/>
                    </a:lnTo>
                    <a:cubicBezTo>
                      <a:pt x="3599" y="12260"/>
                      <a:pt x="3601" y="12251"/>
                      <a:pt x="3607" y="12245"/>
                    </a:cubicBezTo>
                    <a:lnTo>
                      <a:pt x="9202" y="17932"/>
                    </a:lnTo>
                    <a:cubicBezTo>
                      <a:pt x="9196" y="17937"/>
                      <a:pt x="9187" y="17939"/>
                      <a:pt x="9182" y="17945"/>
                    </a:cubicBezTo>
                    <a:moveTo>
                      <a:pt x="6056" y="593"/>
                    </a:moveTo>
                    <a:cubicBezTo>
                      <a:pt x="5675" y="205"/>
                      <a:pt x="5165" y="0"/>
                      <a:pt x="4647" y="0"/>
                    </a:cubicBezTo>
                    <a:cubicBezTo>
                      <a:pt x="4390" y="0"/>
                      <a:pt x="4132" y="49"/>
                      <a:pt x="3885" y="154"/>
                    </a:cubicBezTo>
                    <a:cubicBezTo>
                      <a:pt x="3141" y="467"/>
                      <a:pt x="2655" y="1205"/>
                      <a:pt x="2655" y="2025"/>
                    </a:cubicBezTo>
                    <a:lnTo>
                      <a:pt x="2654" y="11311"/>
                    </a:lnTo>
                    <a:lnTo>
                      <a:pt x="583" y="13418"/>
                    </a:lnTo>
                    <a:cubicBezTo>
                      <a:pt x="-195" y="14208"/>
                      <a:pt x="-195" y="15491"/>
                      <a:pt x="583" y="16281"/>
                    </a:cubicBezTo>
                    <a:lnTo>
                      <a:pt x="5231" y="21006"/>
                    </a:lnTo>
                    <a:cubicBezTo>
                      <a:pt x="5620" y="21402"/>
                      <a:pt x="6131" y="21599"/>
                      <a:pt x="6640" y="21599"/>
                    </a:cubicBezTo>
                    <a:cubicBezTo>
                      <a:pt x="7150" y="21599"/>
                      <a:pt x="7659" y="21402"/>
                      <a:pt x="8048" y="21006"/>
                    </a:cubicBezTo>
                    <a:lnTo>
                      <a:pt x="10121" y="18900"/>
                    </a:lnTo>
                    <a:lnTo>
                      <a:pt x="19255" y="18900"/>
                    </a:lnTo>
                    <a:cubicBezTo>
                      <a:pt x="20062" y="18900"/>
                      <a:pt x="20788" y="18407"/>
                      <a:pt x="21095" y="17650"/>
                    </a:cubicBezTo>
                    <a:cubicBezTo>
                      <a:pt x="21405" y="16893"/>
                      <a:pt x="21234" y="16022"/>
                      <a:pt x="20663" y="15443"/>
                    </a:cubicBezTo>
                    <a:cubicBezTo>
                      <a:pt x="20663" y="15443"/>
                      <a:pt x="6056" y="593"/>
                      <a:pt x="6056" y="593"/>
                    </a:cubicBezTo>
                    <a:close/>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0815" fontAlgn="base" hangingPunct="0">
                  <a:lnSpc>
                    <a:spcPct val="120000"/>
                  </a:lnSpc>
                  <a:spcBef>
                    <a:spcPct val="0"/>
                  </a:spcBef>
                  <a:spcAft>
                    <a:spcPct val="0"/>
                  </a:spcAft>
                </a:pPr>
                <a:endParaRPr lang="en-US" sz="1100">
                  <a:gradFill>
                    <a:gsLst>
                      <a:gs pos="50000">
                        <a:schemeClr val="accent2"/>
                      </a:gs>
                      <a:gs pos="0">
                        <a:schemeClr val="accent1"/>
                      </a:gs>
                      <a:gs pos="100000">
                        <a:schemeClr val="accent3"/>
                      </a:gs>
                    </a:gsLst>
                    <a:lin ang="5400000" scaled="1"/>
                  </a:gradFill>
                  <a:effectLst>
                    <a:outerShdw blurRad="38100" dist="38100" dir="2700000" algn="tl">
                      <a:srgbClr val="000000"/>
                    </a:outerShdw>
                  </a:effectLst>
                  <a:cs typeface="+mn-ea"/>
                  <a:sym typeface="+mn-lt"/>
                </a:endParaRPr>
              </a:p>
            </p:txBody>
          </p:sp>
          <p:sp>
            <p:nvSpPr>
              <p:cNvPr id="108" name="AutoShape 138"/>
              <p:cNvSpPr/>
              <p:nvPr/>
            </p:nvSpPr>
            <p:spPr bwMode="auto">
              <a:xfrm>
                <a:off x="4686300" y="1652588"/>
                <a:ext cx="217488" cy="2174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437" y="2880"/>
                    </a:moveTo>
                    <a:lnTo>
                      <a:pt x="1437" y="2885"/>
                    </a:lnTo>
                    <a:cubicBezTo>
                      <a:pt x="10965" y="2885"/>
                      <a:pt x="18717" y="10637"/>
                      <a:pt x="18717" y="20165"/>
                    </a:cubicBezTo>
                    <a:lnTo>
                      <a:pt x="18720" y="20165"/>
                    </a:lnTo>
                    <a:cubicBezTo>
                      <a:pt x="18722" y="20959"/>
                      <a:pt x="19366" y="21600"/>
                      <a:pt x="20160" y="21600"/>
                    </a:cubicBezTo>
                    <a:cubicBezTo>
                      <a:pt x="20955" y="21600"/>
                      <a:pt x="21599" y="20956"/>
                      <a:pt x="21599" y="20160"/>
                    </a:cubicBezTo>
                    <a:cubicBezTo>
                      <a:pt x="21599" y="20155"/>
                      <a:pt x="21597" y="20152"/>
                      <a:pt x="21597" y="20148"/>
                    </a:cubicBezTo>
                    <a:cubicBezTo>
                      <a:pt x="21588" y="9034"/>
                      <a:pt x="12588" y="28"/>
                      <a:pt x="1476" y="8"/>
                    </a:cubicBezTo>
                    <a:cubicBezTo>
                      <a:pt x="1465" y="7"/>
                      <a:pt x="1454" y="0"/>
                      <a:pt x="1440" y="0"/>
                    </a:cubicBezTo>
                    <a:cubicBezTo>
                      <a:pt x="644" y="0"/>
                      <a:pt x="0" y="644"/>
                      <a:pt x="0" y="1440"/>
                    </a:cubicBezTo>
                    <a:cubicBezTo>
                      <a:pt x="0" y="2234"/>
                      <a:pt x="644" y="2878"/>
                      <a:pt x="1437" y="2880"/>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0815" fontAlgn="base" hangingPunct="0">
                  <a:lnSpc>
                    <a:spcPct val="120000"/>
                  </a:lnSpc>
                  <a:spcBef>
                    <a:spcPct val="0"/>
                  </a:spcBef>
                  <a:spcAft>
                    <a:spcPct val="0"/>
                  </a:spcAft>
                </a:pPr>
                <a:endParaRPr lang="en-US" sz="1100">
                  <a:gradFill>
                    <a:gsLst>
                      <a:gs pos="50000">
                        <a:schemeClr val="accent2"/>
                      </a:gs>
                      <a:gs pos="0">
                        <a:schemeClr val="accent1"/>
                      </a:gs>
                      <a:gs pos="100000">
                        <a:schemeClr val="accent3"/>
                      </a:gs>
                    </a:gsLst>
                    <a:lin ang="5400000" scaled="1"/>
                  </a:gradFill>
                  <a:effectLst>
                    <a:outerShdw blurRad="38100" dist="38100" dir="2700000" algn="tl">
                      <a:srgbClr val="000000"/>
                    </a:outerShdw>
                  </a:effectLst>
                  <a:cs typeface="+mn-ea"/>
                  <a:sym typeface="+mn-lt"/>
                </a:endParaRPr>
              </a:p>
            </p:txBody>
          </p:sp>
        </p:grpSp>
        <p:grpSp>
          <p:nvGrpSpPr>
            <p:cNvPr id="92" name="组合 91"/>
            <p:cNvGrpSpPr/>
            <p:nvPr/>
          </p:nvGrpSpPr>
          <p:grpSpPr>
            <a:xfrm>
              <a:off x="6754958" y="1059582"/>
              <a:ext cx="1941851" cy="809452"/>
              <a:chOff x="657222" y="1530774"/>
              <a:chExt cx="2589135" cy="1079269"/>
            </a:xfrm>
          </p:grpSpPr>
          <p:sp>
            <p:nvSpPr>
              <p:cNvPr id="93" name="TextBox 145"/>
              <p:cNvSpPr txBox="1"/>
              <p:nvPr/>
            </p:nvSpPr>
            <p:spPr>
              <a:xfrm>
                <a:off x="748783" y="1800267"/>
                <a:ext cx="2406014" cy="809776"/>
              </a:xfrm>
              <a:prstGeom prst="rect">
                <a:avLst/>
              </a:prstGeom>
              <a:noFill/>
            </p:spPr>
            <p:txBody>
              <a:bodyPr wrap="square" lIns="121908" tIns="60953" rIns="121908" bIns="60953" rtlCol="0">
                <a:spAutoFit/>
              </a:bodyPr>
              <a:lstStyle/>
              <a:p>
                <a:pPr algn="ctr" fontAlgn="base">
                  <a:lnSpc>
                    <a:spcPct val="120000"/>
                  </a:lnSpc>
                  <a:spcBef>
                    <a:spcPct val="0"/>
                  </a:spcBef>
                  <a:spcAft>
                    <a:spcPct val="0"/>
                  </a:spcAft>
                </a:pPr>
                <a:r>
                  <a:rPr lang="zh-CN" altLang="en-US" sz="900" dirty="0">
                    <a:gradFill>
                      <a:gsLst>
                        <a:gs pos="50000">
                          <a:schemeClr val="accent2"/>
                        </a:gs>
                        <a:gs pos="0">
                          <a:schemeClr val="accent1"/>
                        </a:gs>
                        <a:gs pos="100000">
                          <a:schemeClr val="accent3"/>
                        </a:gs>
                      </a:gsLst>
                      <a:lin ang="5400000" scaled="1"/>
                    </a:gradFill>
                    <a:cs typeface="+mn-ea"/>
                    <a:sym typeface="+mn-lt"/>
                  </a:rPr>
                  <a:t>此处添加详细文本描述，建议与标题相关并符合整体语言风格，语言描述尽量简洁生动</a:t>
                </a:r>
                <a:endParaRPr lang="en-US" altLang="zh-CN" sz="900" dirty="0">
                  <a:gradFill>
                    <a:gsLst>
                      <a:gs pos="50000">
                        <a:schemeClr val="accent2"/>
                      </a:gs>
                      <a:gs pos="0">
                        <a:schemeClr val="accent1"/>
                      </a:gs>
                      <a:gs pos="100000">
                        <a:schemeClr val="accent3"/>
                      </a:gs>
                    </a:gsLst>
                    <a:lin ang="5400000" scaled="1"/>
                  </a:gradFill>
                  <a:cs typeface="+mn-ea"/>
                  <a:sym typeface="+mn-lt"/>
                </a:endParaRPr>
              </a:p>
            </p:txBody>
          </p:sp>
          <p:sp>
            <p:nvSpPr>
              <p:cNvPr id="94" name="TextBox 148"/>
              <p:cNvSpPr txBox="1"/>
              <p:nvPr/>
            </p:nvSpPr>
            <p:spPr>
              <a:xfrm>
                <a:off x="657222" y="1530774"/>
                <a:ext cx="2589135" cy="269988"/>
              </a:xfrm>
              <a:prstGeom prst="rect">
                <a:avLst/>
              </a:prstGeom>
              <a:noFill/>
            </p:spPr>
            <p:txBody>
              <a:bodyPr wrap="square" lIns="121908" tIns="0" rIns="121908" bIns="0" rtlCol="0" anchor="t">
                <a:spAutoFit/>
              </a:bodyPr>
              <a:lstStyle/>
              <a:p>
                <a:pPr algn="ctr">
                  <a:lnSpc>
                    <a:spcPct val="120000"/>
                  </a:lnSpc>
                </a:pPr>
                <a:r>
                  <a:rPr lang="zh-CN" altLang="en-US" sz="1200" dirty="0">
                    <a:gradFill>
                      <a:gsLst>
                        <a:gs pos="50000">
                          <a:schemeClr val="accent2"/>
                        </a:gs>
                        <a:gs pos="0">
                          <a:schemeClr val="accent1"/>
                        </a:gs>
                        <a:gs pos="100000">
                          <a:schemeClr val="accent3"/>
                        </a:gs>
                      </a:gsLst>
                      <a:lin ang="5400000" scaled="1"/>
                    </a:gradFill>
                    <a:cs typeface="+mn-ea"/>
                    <a:sym typeface="+mn-lt"/>
                  </a:rPr>
                  <a:t>点击添加标题</a:t>
                </a:r>
              </a:p>
            </p:txBody>
          </p:sp>
        </p:grpSp>
      </p:grpSp>
      <p:grpSp>
        <p:nvGrpSpPr>
          <p:cNvPr id="76" name="组合 75"/>
          <p:cNvGrpSpPr>
            <a:grpSpLocks noChangeAspect="1"/>
          </p:cNvGrpSpPr>
          <p:nvPr/>
        </p:nvGrpSpPr>
        <p:grpSpPr>
          <a:xfrm>
            <a:off x="323528" y="217630"/>
            <a:ext cx="561600" cy="561600"/>
            <a:chOff x="3161981" y="1716252"/>
            <a:chExt cx="855498" cy="855498"/>
          </a:xfrm>
        </p:grpSpPr>
        <p:sp>
          <p:nvSpPr>
            <p:cNvPr id="77" name="圆角矩形 76"/>
            <p:cNvSpPr/>
            <p:nvPr/>
          </p:nvSpPr>
          <p:spPr>
            <a:xfrm>
              <a:off x="3161981" y="1716252"/>
              <a:ext cx="855498" cy="855498"/>
            </a:xfrm>
            <a:prstGeom prst="roundRect">
              <a:avLst/>
            </a:prstGeom>
            <a:noFill/>
            <a:ln w="9525">
              <a:gradFill>
                <a:gsLst>
                  <a:gs pos="50000">
                    <a:schemeClr val="accent2"/>
                  </a:gs>
                  <a:gs pos="0">
                    <a:schemeClr val="accent1"/>
                  </a:gs>
                  <a:gs pos="100000">
                    <a:schemeClr val="accent3"/>
                  </a:gs>
                </a:gsLst>
                <a:lin ang="5400000" scaled="1"/>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cs typeface="+mn-ea"/>
                <a:sym typeface="+mn-lt"/>
              </a:endParaRPr>
            </a:p>
          </p:txBody>
        </p:sp>
        <p:grpSp>
          <p:nvGrpSpPr>
            <p:cNvPr id="78" name="组合 77"/>
            <p:cNvGrpSpPr>
              <a:grpSpLocks noChangeAspect="1"/>
            </p:cNvGrpSpPr>
            <p:nvPr/>
          </p:nvGrpSpPr>
          <p:grpSpPr>
            <a:xfrm>
              <a:off x="3340546" y="1931793"/>
              <a:ext cx="521041" cy="446845"/>
              <a:chOff x="5084763" y="971550"/>
              <a:chExt cx="323850" cy="277813"/>
            </a:xfrm>
            <a:noFill/>
          </p:grpSpPr>
          <p:sp>
            <p:nvSpPr>
              <p:cNvPr id="79" name="Freeform 301"/>
              <p:cNvSpPr>
                <a:spLocks noEditPoints="1"/>
              </p:cNvSpPr>
              <p:nvPr/>
            </p:nvSpPr>
            <p:spPr bwMode="auto">
              <a:xfrm>
                <a:off x="5191125" y="1031875"/>
                <a:ext cx="217488" cy="217488"/>
              </a:xfrm>
              <a:custGeom>
                <a:avLst/>
                <a:gdLst>
                  <a:gd name="T0" fmla="*/ 6 w 58"/>
                  <a:gd name="T1" fmla="*/ 14 h 58"/>
                  <a:gd name="T2" fmla="*/ 7 w 58"/>
                  <a:gd name="T3" fmla="*/ 19 h 58"/>
                  <a:gd name="T4" fmla="*/ 4 w 58"/>
                  <a:gd name="T5" fmla="*/ 20 h 58"/>
                  <a:gd name="T6" fmla="*/ 0 w 58"/>
                  <a:gd name="T7" fmla="*/ 23 h 58"/>
                  <a:gd name="T8" fmla="*/ 2 w 58"/>
                  <a:gd name="T9" fmla="*/ 27 h 58"/>
                  <a:gd name="T10" fmla="*/ 5 w 58"/>
                  <a:gd name="T11" fmla="*/ 31 h 58"/>
                  <a:gd name="T12" fmla="*/ 2 w 58"/>
                  <a:gd name="T13" fmla="*/ 34 h 58"/>
                  <a:gd name="T14" fmla="*/ 1 w 58"/>
                  <a:gd name="T15" fmla="*/ 38 h 58"/>
                  <a:gd name="T16" fmla="*/ 5 w 58"/>
                  <a:gd name="T17" fmla="*/ 41 h 58"/>
                  <a:gd name="T18" fmla="*/ 8 w 58"/>
                  <a:gd name="T19" fmla="*/ 42 h 58"/>
                  <a:gd name="T20" fmla="*/ 8 w 58"/>
                  <a:gd name="T21" fmla="*/ 46 h 58"/>
                  <a:gd name="T22" fmla="*/ 9 w 58"/>
                  <a:gd name="T23" fmla="*/ 51 h 58"/>
                  <a:gd name="T24" fmla="*/ 14 w 58"/>
                  <a:gd name="T25" fmla="*/ 51 h 58"/>
                  <a:gd name="T26" fmla="*/ 18 w 58"/>
                  <a:gd name="T27" fmla="*/ 51 h 58"/>
                  <a:gd name="T28" fmla="*/ 19 w 58"/>
                  <a:gd name="T29" fmla="*/ 54 h 58"/>
                  <a:gd name="T30" fmla="*/ 22 w 58"/>
                  <a:gd name="T31" fmla="*/ 58 h 58"/>
                  <a:gd name="T32" fmla="*/ 27 w 58"/>
                  <a:gd name="T33" fmla="*/ 56 h 58"/>
                  <a:gd name="T34" fmla="*/ 31 w 58"/>
                  <a:gd name="T35" fmla="*/ 53 h 58"/>
                  <a:gd name="T36" fmla="*/ 33 w 58"/>
                  <a:gd name="T37" fmla="*/ 56 h 58"/>
                  <a:gd name="T38" fmla="*/ 38 w 58"/>
                  <a:gd name="T39" fmla="*/ 57 h 58"/>
                  <a:gd name="T40" fmla="*/ 40 w 58"/>
                  <a:gd name="T41" fmla="*/ 53 h 58"/>
                  <a:gd name="T42" fmla="*/ 42 w 58"/>
                  <a:gd name="T43" fmla="*/ 49 h 58"/>
                  <a:gd name="T44" fmla="*/ 46 w 58"/>
                  <a:gd name="T45" fmla="*/ 50 h 58"/>
                  <a:gd name="T46" fmla="*/ 50 w 58"/>
                  <a:gd name="T47" fmla="*/ 49 h 58"/>
                  <a:gd name="T48" fmla="*/ 51 w 58"/>
                  <a:gd name="T49" fmla="*/ 44 h 58"/>
                  <a:gd name="T50" fmla="*/ 50 w 58"/>
                  <a:gd name="T51" fmla="*/ 40 h 58"/>
                  <a:gd name="T52" fmla="*/ 54 w 58"/>
                  <a:gd name="T53" fmla="*/ 39 h 58"/>
                  <a:gd name="T54" fmla="*/ 57 w 58"/>
                  <a:gd name="T55" fmla="*/ 35 h 58"/>
                  <a:gd name="T56" fmla="*/ 55 w 58"/>
                  <a:gd name="T57" fmla="*/ 31 h 58"/>
                  <a:gd name="T58" fmla="*/ 52 w 58"/>
                  <a:gd name="T59" fmla="*/ 27 h 58"/>
                  <a:gd name="T60" fmla="*/ 55 w 58"/>
                  <a:gd name="T61" fmla="*/ 25 h 58"/>
                  <a:gd name="T62" fmla="*/ 56 w 58"/>
                  <a:gd name="T63" fmla="*/ 20 h 58"/>
                  <a:gd name="T64" fmla="*/ 53 w 58"/>
                  <a:gd name="T65" fmla="*/ 18 h 58"/>
                  <a:gd name="T66" fmla="*/ 48 w 58"/>
                  <a:gd name="T67" fmla="*/ 16 h 58"/>
                  <a:gd name="T68" fmla="*/ 49 w 58"/>
                  <a:gd name="T69" fmla="*/ 12 h 58"/>
                  <a:gd name="T70" fmla="*/ 48 w 58"/>
                  <a:gd name="T71" fmla="*/ 8 h 58"/>
                  <a:gd name="T72" fmla="*/ 44 w 58"/>
                  <a:gd name="T73" fmla="*/ 7 h 58"/>
                  <a:gd name="T74" fmla="*/ 39 w 58"/>
                  <a:gd name="T75" fmla="*/ 8 h 58"/>
                  <a:gd name="T76" fmla="*/ 38 w 58"/>
                  <a:gd name="T77" fmla="*/ 4 h 58"/>
                  <a:gd name="T78" fmla="*/ 35 w 58"/>
                  <a:gd name="T79" fmla="*/ 1 h 58"/>
                  <a:gd name="T80" fmla="*/ 30 w 58"/>
                  <a:gd name="T81" fmla="*/ 3 h 58"/>
                  <a:gd name="T82" fmla="*/ 27 w 58"/>
                  <a:gd name="T83" fmla="*/ 5 h 58"/>
                  <a:gd name="T84" fmla="*/ 24 w 58"/>
                  <a:gd name="T85" fmla="*/ 3 h 58"/>
                  <a:gd name="T86" fmla="*/ 20 w 58"/>
                  <a:gd name="T87" fmla="*/ 1 h 58"/>
                  <a:gd name="T88" fmla="*/ 17 w 58"/>
                  <a:gd name="T89" fmla="*/ 5 h 58"/>
                  <a:gd name="T90" fmla="*/ 15 w 58"/>
                  <a:gd name="T91" fmla="*/ 10 h 58"/>
                  <a:gd name="T92" fmla="*/ 12 w 58"/>
                  <a:gd name="T93" fmla="*/ 9 h 58"/>
                  <a:gd name="T94" fmla="*/ 7 w 58"/>
                  <a:gd name="T95" fmla="*/ 10 h 58"/>
                  <a:gd name="T96" fmla="*/ 6 w 58"/>
                  <a:gd name="T97" fmla="*/ 14 h 58"/>
                  <a:gd name="T98" fmla="*/ 23 w 58"/>
                  <a:gd name="T99" fmla="*/ 13 h 58"/>
                  <a:gd name="T100" fmla="*/ 45 w 58"/>
                  <a:gd name="T101" fmla="*/ 24 h 58"/>
                  <a:gd name="T102" fmla="*/ 34 w 58"/>
                  <a:gd name="T103" fmla="*/ 45 h 58"/>
                  <a:gd name="T104" fmla="*/ 13 w 58"/>
                  <a:gd name="T105" fmla="*/ 34 h 58"/>
                  <a:gd name="T106" fmla="*/ 23 w 58"/>
                  <a:gd name="T107" fmla="*/ 13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8" h="58">
                    <a:moveTo>
                      <a:pt x="6" y="14"/>
                    </a:moveTo>
                    <a:cubicBezTo>
                      <a:pt x="8" y="15"/>
                      <a:pt x="7" y="18"/>
                      <a:pt x="7" y="19"/>
                    </a:cubicBezTo>
                    <a:cubicBezTo>
                      <a:pt x="7" y="20"/>
                      <a:pt x="5" y="20"/>
                      <a:pt x="4" y="20"/>
                    </a:cubicBezTo>
                    <a:cubicBezTo>
                      <a:pt x="2" y="20"/>
                      <a:pt x="0" y="21"/>
                      <a:pt x="0" y="23"/>
                    </a:cubicBezTo>
                    <a:cubicBezTo>
                      <a:pt x="0" y="25"/>
                      <a:pt x="0" y="27"/>
                      <a:pt x="2" y="27"/>
                    </a:cubicBezTo>
                    <a:cubicBezTo>
                      <a:pt x="3" y="28"/>
                      <a:pt x="5" y="30"/>
                      <a:pt x="5" y="31"/>
                    </a:cubicBezTo>
                    <a:cubicBezTo>
                      <a:pt x="5" y="32"/>
                      <a:pt x="4" y="33"/>
                      <a:pt x="2" y="34"/>
                    </a:cubicBezTo>
                    <a:cubicBezTo>
                      <a:pt x="1" y="34"/>
                      <a:pt x="0" y="36"/>
                      <a:pt x="1" y="38"/>
                    </a:cubicBezTo>
                    <a:cubicBezTo>
                      <a:pt x="1" y="40"/>
                      <a:pt x="3" y="42"/>
                      <a:pt x="5" y="41"/>
                    </a:cubicBezTo>
                    <a:cubicBezTo>
                      <a:pt x="6" y="41"/>
                      <a:pt x="8" y="41"/>
                      <a:pt x="8" y="42"/>
                    </a:cubicBezTo>
                    <a:cubicBezTo>
                      <a:pt x="9" y="42"/>
                      <a:pt x="9" y="45"/>
                      <a:pt x="8" y="46"/>
                    </a:cubicBezTo>
                    <a:cubicBezTo>
                      <a:pt x="7" y="47"/>
                      <a:pt x="7" y="50"/>
                      <a:pt x="9" y="51"/>
                    </a:cubicBezTo>
                    <a:cubicBezTo>
                      <a:pt x="11" y="52"/>
                      <a:pt x="13" y="53"/>
                      <a:pt x="14" y="51"/>
                    </a:cubicBezTo>
                    <a:cubicBezTo>
                      <a:pt x="15" y="50"/>
                      <a:pt x="18" y="51"/>
                      <a:pt x="18" y="51"/>
                    </a:cubicBezTo>
                    <a:cubicBezTo>
                      <a:pt x="19" y="51"/>
                      <a:pt x="20" y="53"/>
                      <a:pt x="19" y="54"/>
                    </a:cubicBezTo>
                    <a:cubicBezTo>
                      <a:pt x="19" y="56"/>
                      <a:pt x="20" y="57"/>
                      <a:pt x="22" y="58"/>
                    </a:cubicBezTo>
                    <a:cubicBezTo>
                      <a:pt x="25" y="58"/>
                      <a:pt x="26" y="57"/>
                      <a:pt x="27" y="56"/>
                    </a:cubicBezTo>
                    <a:cubicBezTo>
                      <a:pt x="27" y="54"/>
                      <a:pt x="30" y="53"/>
                      <a:pt x="31" y="53"/>
                    </a:cubicBezTo>
                    <a:cubicBezTo>
                      <a:pt x="31" y="53"/>
                      <a:pt x="33" y="54"/>
                      <a:pt x="33" y="56"/>
                    </a:cubicBezTo>
                    <a:cubicBezTo>
                      <a:pt x="34" y="57"/>
                      <a:pt x="36" y="58"/>
                      <a:pt x="38" y="57"/>
                    </a:cubicBezTo>
                    <a:cubicBezTo>
                      <a:pt x="40" y="57"/>
                      <a:pt x="41" y="55"/>
                      <a:pt x="40" y="53"/>
                    </a:cubicBezTo>
                    <a:cubicBezTo>
                      <a:pt x="40" y="52"/>
                      <a:pt x="42" y="49"/>
                      <a:pt x="42" y="49"/>
                    </a:cubicBezTo>
                    <a:cubicBezTo>
                      <a:pt x="43" y="48"/>
                      <a:pt x="44" y="49"/>
                      <a:pt x="46" y="50"/>
                    </a:cubicBezTo>
                    <a:cubicBezTo>
                      <a:pt x="47" y="51"/>
                      <a:pt x="49" y="51"/>
                      <a:pt x="50" y="49"/>
                    </a:cubicBezTo>
                    <a:cubicBezTo>
                      <a:pt x="52" y="47"/>
                      <a:pt x="52" y="45"/>
                      <a:pt x="51" y="44"/>
                    </a:cubicBezTo>
                    <a:cubicBezTo>
                      <a:pt x="50" y="43"/>
                      <a:pt x="50" y="40"/>
                      <a:pt x="50" y="40"/>
                    </a:cubicBezTo>
                    <a:cubicBezTo>
                      <a:pt x="51" y="39"/>
                      <a:pt x="52" y="38"/>
                      <a:pt x="54" y="39"/>
                    </a:cubicBezTo>
                    <a:cubicBezTo>
                      <a:pt x="55" y="39"/>
                      <a:pt x="57" y="38"/>
                      <a:pt x="57" y="35"/>
                    </a:cubicBezTo>
                    <a:cubicBezTo>
                      <a:pt x="58" y="33"/>
                      <a:pt x="57" y="31"/>
                      <a:pt x="55" y="31"/>
                    </a:cubicBezTo>
                    <a:cubicBezTo>
                      <a:pt x="54" y="31"/>
                      <a:pt x="53" y="28"/>
                      <a:pt x="52" y="27"/>
                    </a:cubicBezTo>
                    <a:cubicBezTo>
                      <a:pt x="52" y="26"/>
                      <a:pt x="54" y="25"/>
                      <a:pt x="55" y="25"/>
                    </a:cubicBezTo>
                    <a:cubicBezTo>
                      <a:pt x="56" y="24"/>
                      <a:pt x="57" y="22"/>
                      <a:pt x="56" y="20"/>
                    </a:cubicBezTo>
                    <a:cubicBezTo>
                      <a:pt x="56" y="18"/>
                      <a:pt x="54" y="17"/>
                      <a:pt x="53" y="18"/>
                    </a:cubicBezTo>
                    <a:cubicBezTo>
                      <a:pt x="51" y="18"/>
                      <a:pt x="49" y="16"/>
                      <a:pt x="48" y="16"/>
                    </a:cubicBezTo>
                    <a:cubicBezTo>
                      <a:pt x="48" y="15"/>
                      <a:pt x="48" y="13"/>
                      <a:pt x="49" y="12"/>
                    </a:cubicBezTo>
                    <a:cubicBezTo>
                      <a:pt x="50" y="11"/>
                      <a:pt x="50" y="9"/>
                      <a:pt x="48" y="8"/>
                    </a:cubicBezTo>
                    <a:cubicBezTo>
                      <a:pt x="47" y="6"/>
                      <a:pt x="45" y="6"/>
                      <a:pt x="44" y="7"/>
                    </a:cubicBezTo>
                    <a:cubicBezTo>
                      <a:pt x="42" y="8"/>
                      <a:pt x="40" y="8"/>
                      <a:pt x="39" y="8"/>
                    </a:cubicBezTo>
                    <a:cubicBezTo>
                      <a:pt x="38" y="7"/>
                      <a:pt x="38" y="6"/>
                      <a:pt x="38" y="4"/>
                    </a:cubicBezTo>
                    <a:cubicBezTo>
                      <a:pt x="38" y="3"/>
                      <a:pt x="37" y="1"/>
                      <a:pt x="35" y="1"/>
                    </a:cubicBezTo>
                    <a:cubicBezTo>
                      <a:pt x="33" y="0"/>
                      <a:pt x="31" y="1"/>
                      <a:pt x="30" y="3"/>
                    </a:cubicBezTo>
                    <a:cubicBezTo>
                      <a:pt x="30" y="4"/>
                      <a:pt x="28" y="5"/>
                      <a:pt x="27" y="5"/>
                    </a:cubicBezTo>
                    <a:cubicBezTo>
                      <a:pt x="26" y="6"/>
                      <a:pt x="25" y="4"/>
                      <a:pt x="24" y="3"/>
                    </a:cubicBezTo>
                    <a:cubicBezTo>
                      <a:pt x="24" y="1"/>
                      <a:pt x="22" y="1"/>
                      <a:pt x="20" y="1"/>
                    </a:cubicBezTo>
                    <a:cubicBezTo>
                      <a:pt x="18" y="2"/>
                      <a:pt x="16" y="4"/>
                      <a:pt x="17" y="5"/>
                    </a:cubicBezTo>
                    <a:cubicBezTo>
                      <a:pt x="17" y="7"/>
                      <a:pt x="16" y="9"/>
                      <a:pt x="15" y="10"/>
                    </a:cubicBezTo>
                    <a:cubicBezTo>
                      <a:pt x="14" y="10"/>
                      <a:pt x="13" y="10"/>
                      <a:pt x="12" y="9"/>
                    </a:cubicBezTo>
                    <a:cubicBezTo>
                      <a:pt x="10" y="8"/>
                      <a:pt x="8" y="8"/>
                      <a:pt x="7" y="10"/>
                    </a:cubicBezTo>
                    <a:cubicBezTo>
                      <a:pt x="6" y="11"/>
                      <a:pt x="5" y="13"/>
                      <a:pt x="6" y="14"/>
                    </a:cubicBezTo>
                    <a:close/>
                    <a:moveTo>
                      <a:pt x="23" y="13"/>
                    </a:moveTo>
                    <a:cubicBezTo>
                      <a:pt x="32" y="10"/>
                      <a:pt x="42" y="15"/>
                      <a:pt x="45" y="24"/>
                    </a:cubicBezTo>
                    <a:cubicBezTo>
                      <a:pt x="47" y="33"/>
                      <a:pt x="43" y="42"/>
                      <a:pt x="34" y="45"/>
                    </a:cubicBezTo>
                    <a:cubicBezTo>
                      <a:pt x="25" y="48"/>
                      <a:pt x="15" y="43"/>
                      <a:pt x="13" y="34"/>
                    </a:cubicBezTo>
                    <a:cubicBezTo>
                      <a:pt x="10" y="26"/>
                      <a:pt x="15" y="16"/>
                      <a:pt x="23" y="13"/>
                    </a:cubicBezTo>
                    <a:close/>
                  </a:path>
                </a:pathLst>
              </a:custGeom>
              <a:gradFill>
                <a:gsLst>
                  <a:gs pos="47700">
                    <a:schemeClr val="accent2"/>
                  </a:gs>
                  <a:gs pos="0">
                    <a:schemeClr val="accent1"/>
                  </a:gs>
                  <a:gs pos="100000">
                    <a:schemeClr val="accent3"/>
                  </a:gs>
                </a:gsLst>
                <a:lin ang="5400000" scaled="0"/>
              </a:gradFill>
              <a:ln w="9525">
                <a:solidFill>
                  <a:schemeClr val="accent1"/>
                </a:solidFill>
              </a:ln>
              <a:effectLst>
                <a:outerShdw blurRad="508000" dist="596900" dir="3600000" sx="89000" sy="89000" algn="tl" rotWithShape="0">
                  <a:schemeClr val="bg1">
                    <a:lumMod val="50000"/>
                    <a:alpha val="2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1435" tIns="25718" rIns="51435" bIns="25718" numCol="1" spcCol="0" rtlCol="0" fromWordArt="0" anchor="ctr" anchorCtr="0" forceAA="0" compatLnSpc="1">
                <a:noAutofit/>
              </a:bodyPr>
              <a:lstStyle/>
              <a:p>
                <a:pPr algn="ctr">
                  <a:lnSpc>
                    <a:spcPct val="120000"/>
                  </a:lnSpc>
                </a:pPr>
                <a:endParaRPr lang="zh-CN" altLang="en-US" sz="1015" dirty="0">
                  <a:gradFill>
                    <a:gsLst>
                      <a:gs pos="47700">
                        <a:srgbClr val="F4DEBE"/>
                      </a:gs>
                      <a:gs pos="0">
                        <a:srgbClr val="D9A96A"/>
                      </a:gs>
                      <a:gs pos="100000">
                        <a:srgbClr val="F5E3C9"/>
                      </a:gs>
                    </a:gsLst>
                    <a:lin ang="5400000" scaled="0"/>
                  </a:gradFill>
                  <a:cs typeface="+mn-ea"/>
                  <a:sym typeface="+mn-lt"/>
                </a:endParaRPr>
              </a:p>
            </p:txBody>
          </p:sp>
          <p:sp>
            <p:nvSpPr>
              <p:cNvPr id="80" name="Freeform 302"/>
              <p:cNvSpPr>
                <a:spLocks noEditPoints="1"/>
              </p:cNvSpPr>
              <p:nvPr/>
            </p:nvSpPr>
            <p:spPr bwMode="auto">
              <a:xfrm>
                <a:off x="5084763" y="971550"/>
                <a:ext cx="139700" cy="139700"/>
              </a:xfrm>
              <a:custGeom>
                <a:avLst/>
                <a:gdLst>
                  <a:gd name="T0" fmla="*/ 4 w 37"/>
                  <a:gd name="T1" fmla="*/ 9 h 37"/>
                  <a:gd name="T2" fmla="*/ 5 w 37"/>
                  <a:gd name="T3" fmla="*/ 12 h 37"/>
                  <a:gd name="T4" fmla="*/ 2 w 37"/>
                  <a:gd name="T5" fmla="*/ 12 h 37"/>
                  <a:gd name="T6" fmla="*/ 0 w 37"/>
                  <a:gd name="T7" fmla="*/ 14 h 37"/>
                  <a:gd name="T8" fmla="*/ 1 w 37"/>
                  <a:gd name="T9" fmla="*/ 17 h 37"/>
                  <a:gd name="T10" fmla="*/ 3 w 37"/>
                  <a:gd name="T11" fmla="*/ 20 h 37"/>
                  <a:gd name="T12" fmla="*/ 2 w 37"/>
                  <a:gd name="T13" fmla="*/ 21 h 37"/>
                  <a:gd name="T14" fmla="*/ 1 w 37"/>
                  <a:gd name="T15" fmla="*/ 24 h 37"/>
                  <a:gd name="T16" fmla="*/ 3 w 37"/>
                  <a:gd name="T17" fmla="*/ 26 h 37"/>
                  <a:gd name="T18" fmla="*/ 5 w 37"/>
                  <a:gd name="T19" fmla="*/ 26 h 37"/>
                  <a:gd name="T20" fmla="*/ 5 w 37"/>
                  <a:gd name="T21" fmla="*/ 29 h 37"/>
                  <a:gd name="T22" fmla="*/ 6 w 37"/>
                  <a:gd name="T23" fmla="*/ 32 h 37"/>
                  <a:gd name="T24" fmla="*/ 9 w 37"/>
                  <a:gd name="T25" fmla="*/ 33 h 37"/>
                  <a:gd name="T26" fmla="*/ 12 w 37"/>
                  <a:gd name="T27" fmla="*/ 32 h 37"/>
                  <a:gd name="T28" fmla="*/ 12 w 37"/>
                  <a:gd name="T29" fmla="*/ 34 h 37"/>
                  <a:gd name="T30" fmla="*/ 15 w 37"/>
                  <a:gd name="T31" fmla="*/ 37 h 37"/>
                  <a:gd name="T32" fmla="*/ 17 w 37"/>
                  <a:gd name="T33" fmla="*/ 35 h 37"/>
                  <a:gd name="T34" fmla="*/ 20 w 37"/>
                  <a:gd name="T35" fmla="*/ 34 h 37"/>
                  <a:gd name="T36" fmla="*/ 21 w 37"/>
                  <a:gd name="T37" fmla="*/ 35 h 37"/>
                  <a:gd name="T38" fmla="*/ 24 w 37"/>
                  <a:gd name="T39" fmla="*/ 36 h 37"/>
                  <a:gd name="T40" fmla="*/ 26 w 37"/>
                  <a:gd name="T41" fmla="*/ 34 h 37"/>
                  <a:gd name="T42" fmla="*/ 27 w 37"/>
                  <a:gd name="T43" fmla="*/ 31 h 37"/>
                  <a:gd name="T44" fmla="*/ 29 w 37"/>
                  <a:gd name="T45" fmla="*/ 32 h 37"/>
                  <a:gd name="T46" fmla="*/ 32 w 37"/>
                  <a:gd name="T47" fmla="*/ 31 h 37"/>
                  <a:gd name="T48" fmla="*/ 33 w 37"/>
                  <a:gd name="T49" fmla="*/ 28 h 37"/>
                  <a:gd name="T50" fmla="*/ 32 w 37"/>
                  <a:gd name="T51" fmla="*/ 25 h 37"/>
                  <a:gd name="T52" fmla="*/ 35 w 37"/>
                  <a:gd name="T53" fmla="*/ 24 h 37"/>
                  <a:gd name="T54" fmla="*/ 37 w 37"/>
                  <a:gd name="T55" fmla="*/ 22 h 37"/>
                  <a:gd name="T56" fmla="*/ 36 w 37"/>
                  <a:gd name="T57" fmla="*/ 19 h 37"/>
                  <a:gd name="T58" fmla="*/ 34 w 37"/>
                  <a:gd name="T59" fmla="*/ 17 h 37"/>
                  <a:gd name="T60" fmla="*/ 35 w 37"/>
                  <a:gd name="T61" fmla="*/ 15 h 37"/>
                  <a:gd name="T62" fmla="*/ 36 w 37"/>
                  <a:gd name="T63" fmla="*/ 12 h 37"/>
                  <a:gd name="T64" fmla="*/ 34 w 37"/>
                  <a:gd name="T65" fmla="*/ 11 h 37"/>
                  <a:gd name="T66" fmla="*/ 31 w 37"/>
                  <a:gd name="T67" fmla="*/ 9 h 37"/>
                  <a:gd name="T68" fmla="*/ 32 w 37"/>
                  <a:gd name="T69" fmla="*/ 7 h 37"/>
                  <a:gd name="T70" fmla="*/ 31 w 37"/>
                  <a:gd name="T71" fmla="*/ 4 h 37"/>
                  <a:gd name="T72" fmla="*/ 28 w 37"/>
                  <a:gd name="T73" fmla="*/ 4 h 37"/>
                  <a:gd name="T74" fmla="*/ 25 w 37"/>
                  <a:gd name="T75" fmla="*/ 4 h 37"/>
                  <a:gd name="T76" fmla="*/ 25 w 37"/>
                  <a:gd name="T77" fmla="*/ 2 h 37"/>
                  <a:gd name="T78" fmla="*/ 22 w 37"/>
                  <a:gd name="T79" fmla="*/ 0 h 37"/>
                  <a:gd name="T80" fmla="*/ 20 w 37"/>
                  <a:gd name="T81" fmla="*/ 1 h 37"/>
                  <a:gd name="T82" fmla="*/ 17 w 37"/>
                  <a:gd name="T83" fmla="*/ 3 h 37"/>
                  <a:gd name="T84" fmla="*/ 16 w 37"/>
                  <a:gd name="T85" fmla="*/ 1 h 37"/>
                  <a:gd name="T86" fmla="*/ 13 w 37"/>
                  <a:gd name="T87" fmla="*/ 0 h 37"/>
                  <a:gd name="T88" fmla="*/ 11 w 37"/>
                  <a:gd name="T89" fmla="*/ 3 h 37"/>
                  <a:gd name="T90" fmla="*/ 10 w 37"/>
                  <a:gd name="T91" fmla="*/ 6 h 37"/>
                  <a:gd name="T92" fmla="*/ 8 w 37"/>
                  <a:gd name="T93" fmla="*/ 5 h 37"/>
                  <a:gd name="T94" fmla="*/ 5 w 37"/>
                  <a:gd name="T95" fmla="*/ 6 h 37"/>
                  <a:gd name="T96" fmla="*/ 4 w 37"/>
                  <a:gd name="T97" fmla="*/ 9 h 37"/>
                  <a:gd name="T98" fmla="*/ 15 w 37"/>
                  <a:gd name="T99" fmla="*/ 8 h 37"/>
                  <a:gd name="T100" fmla="*/ 29 w 37"/>
                  <a:gd name="T101" fmla="*/ 15 h 37"/>
                  <a:gd name="T102" fmla="*/ 22 w 37"/>
                  <a:gd name="T103" fmla="*/ 29 h 37"/>
                  <a:gd name="T104" fmla="*/ 8 w 37"/>
                  <a:gd name="T105" fmla="*/ 22 h 37"/>
                  <a:gd name="T106" fmla="*/ 15 w 37"/>
                  <a:gd name="T107" fmla="*/ 8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7" h="37">
                    <a:moveTo>
                      <a:pt x="4" y="9"/>
                    </a:moveTo>
                    <a:cubicBezTo>
                      <a:pt x="5" y="9"/>
                      <a:pt x="5" y="11"/>
                      <a:pt x="5" y="12"/>
                    </a:cubicBezTo>
                    <a:cubicBezTo>
                      <a:pt x="4" y="12"/>
                      <a:pt x="3" y="12"/>
                      <a:pt x="2" y="12"/>
                    </a:cubicBezTo>
                    <a:cubicBezTo>
                      <a:pt x="1" y="12"/>
                      <a:pt x="0" y="13"/>
                      <a:pt x="0" y="14"/>
                    </a:cubicBezTo>
                    <a:cubicBezTo>
                      <a:pt x="0" y="16"/>
                      <a:pt x="0" y="17"/>
                      <a:pt x="1" y="17"/>
                    </a:cubicBezTo>
                    <a:cubicBezTo>
                      <a:pt x="2" y="17"/>
                      <a:pt x="3" y="19"/>
                      <a:pt x="3" y="20"/>
                    </a:cubicBezTo>
                    <a:cubicBezTo>
                      <a:pt x="3" y="20"/>
                      <a:pt x="2" y="21"/>
                      <a:pt x="2" y="21"/>
                    </a:cubicBezTo>
                    <a:cubicBezTo>
                      <a:pt x="1" y="21"/>
                      <a:pt x="0" y="23"/>
                      <a:pt x="1" y="24"/>
                    </a:cubicBezTo>
                    <a:cubicBezTo>
                      <a:pt x="1" y="25"/>
                      <a:pt x="2" y="26"/>
                      <a:pt x="3" y="26"/>
                    </a:cubicBezTo>
                    <a:cubicBezTo>
                      <a:pt x="4" y="26"/>
                      <a:pt x="5" y="26"/>
                      <a:pt x="5" y="26"/>
                    </a:cubicBezTo>
                    <a:cubicBezTo>
                      <a:pt x="6" y="27"/>
                      <a:pt x="6" y="28"/>
                      <a:pt x="5" y="29"/>
                    </a:cubicBezTo>
                    <a:cubicBezTo>
                      <a:pt x="5" y="30"/>
                      <a:pt x="5" y="31"/>
                      <a:pt x="6" y="32"/>
                    </a:cubicBezTo>
                    <a:cubicBezTo>
                      <a:pt x="7" y="33"/>
                      <a:pt x="8" y="33"/>
                      <a:pt x="9" y="33"/>
                    </a:cubicBezTo>
                    <a:cubicBezTo>
                      <a:pt x="10" y="32"/>
                      <a:pt x="11" y="32"/>
                      <a:pt x="12" y="32"/>
                    </a:cubicBezTo>
                    <a:cubicBezTo>
                      <a:pt x="12" y="32"/>
                      <a:pt x="13" y="33"/>
                      <a:pt x="12" y="34"/>
                    </a:cubicBezTo>
                    <a:cubicBezTo>
                      <a:pt x="12" y="35"/>
                      <a:pt x="13" y="36"/>
                      <a:pt x="15" y="37"/>
                    </a:cubicBezTo>
                    <a:cubicBezTo>
                      <a:pt x="16" y="37"/>
                      <a:pt x="17" y="36"/>
                      <a:pt x="17" y="35"/>
                    </a:cubicBezTo>
                    <a:cubicBezTo>
                      <a:pt x="18" y="34"/>
                      <a:pt x="19" y="34"/>
                      <a:pt x="20" y="34"/>
                    </a:cubicBezTo>
                    <a:cubicBezTo>
                      <a:pt x="20" y="34"/>
                      <a:pt x="21" y="34"/>
                      <a:pt x="21" y="35"/>
                    </a:cubicBezTo>
                    <a:cubicBezTo>
                      <a:pt x="22" y="36"/>
                      <a:pt x="23" y="37"/>
                      <a:pt x="24" y="36"/>
                    </a:cubicBezTo>
                    <a:cubicBezTo>
                      <a:pt x="26" y="36"/>
                      <a:pt x="26" y="35"/>
                      <a:pt x="26" y="34"/>
                    </a:cubicBezTo>
                    <a:cubicBezTo>
                      <a:pt x="26" y="33"/>
                      <a:pt x="27" y="31"/>
                      <a:pt x="27" y="31"/>
                    </a:cubicBezTo>
                    <a:cubicBezTo>
                      <a:pt x="28" y="31"/>
                      <a:pt x="29" y="31"/>
                      <a:pt x="29" y="32"/>
                    </a:cubicBezTo>
                    <a:cubicBezTo>
                      <a:pt x="30" y="32"/>
                      <a:pt x="32" y="32"/>
                      <a:pt x="32" y="31"/>
                    </a:cubicBezTo>
                    <a:cubicBezTo>
                      <a:pt x="33" y="30"/>
                      <a:pt x="34" y="28"/>
                      <a:pt x="33" y="28"/>
                    </a:cubicBezTo>
                    <a:cubicBezTo>
                      <a:pt x="32" y="27"/>
                      <a:pt x="32" y="25"/>
                      <a:pt x="32" y="25"/>
                    </a:cubicBezTo>
                    <a:cubicBezTo>
                      <a:pt x="33" y="24"/>
                      <a:pt x="34" y="24"/>
                      <a:pt x="35" y="24"/>
                    </a:cubicBezTo>
                    <a:cubicBezTo>
                      <a:pt x="36" y="24"/>
                      <a:pt x="37" y="24"/>
                      <a:pt x="37" y="22"/>
                    </a:cubicBezTo>
                    <a:cubicBezTo>
                      <a:pt x="37" y="21"/>
                      <a:pt x="37" y="20"/>
                      <a:pt x="36" y="19"/>
                    </a:cubicBezTo>
                    <a:cubicBezTo>
                      <a:pt x="35" y="19"/>
                      <a:pt x="34" y="18"/>
                      <a:pt x="34" y="17"/>
                    </a:cubicBezTo>
                    <a:cubicBezTo>
                      <a:pt x="34" y="16"/>
                      <a:pt x="35" y="16"/>
                      <a:pt x="35" y="15"/>
                    </a:cubicBezTo>
                    <a:cubicBezTo>
                      <a:pt x="36" y="15"/>
                      <a:pt x="37" y="14"/>
                      <a:pt x="36" y="12"/>
                    </a:cubicBezTo>
                    <a:cubicBezTo>
                      <a:pt x="36" y="11"/>
                      <a:pt x="35" y="10"/>
                      <a:pt x="34" y="11"/>
                    </a:cubicBezTo>
                    <a:cubicBezTo>
                      <a:pt x="33" y="11"/>
                      <a:pt x="31" y="10"/>
                      <a:pt x="31" y="9"/>
                    </a:cubicBezTo>
                    <a:cubicBezTo>
                      <a:pt x="31" y="9"/>
                      <a:pt x="31" y="8"/>
                      <a:pt x="32" y="7"/>
                    </a:cubicBezTo>
                    <a:cubicBezTo>
                      <a:pt x="32" y="7"/>
                      <a:pt x="32" y="5"/>
                      <a:pt x="31" y="4"/>
                    </a:cubicBezTo>
                    <a:cubicBezTo>
                      <a:pt x="30" y="3"/>
                      <a:pt x="29" y="3"/>
                      <a:pt x="28" y="4"/>
                    </a:cubicBezTo>
                    <a:cubicBezTo>
                      <a:pt x="27" y="5"/>
                      <a:pt x="26" y="5"/>
                      <a:pt x="25" y="4"/>
                    </a:cubicBezTo>
                    <a:cubicBezTo>
                      <a:pt x="25" y="4"/>
                      <a:pt x="24" y="3"/>
                      <a:pt x="25" y="2"/>
                    </a:cubicBezTo>
                    <a:cubicBezTo>
                      <a:pt x="25" y="1"/>
                      <a:pt x="24" y="0"/>
                      <a:pt x="22" y="0"/>
                    </a:cubicBezTo>
                    <a:cubicBezTo>
                      <a:pt x="21" y="0"/>
                      <a:pt x="20" y="0"/>
                      <a:pt x="20" y="1"/>
                    </a:cubicBezTo>
                    <a:cubicBezTo>
                      <a:pt x="19" y="2"/>
                      <a:pt x="18" y="3"/>
                      <a:pt x="17" y="3"/>
                    </a:cubicBezTo>
                    <a:cubicBezTo>
                      <a:pt x="17" y="3"/>
                      <a:pt x="16" y="2"/>
                      <a:pt x="16" y="1"/>
                    </a:cubicBezTo>
                    <a:cubicBezTo>
                      <a:pt x="15" y="0"/>
                      <a:pt x="14" y="0"/>
                      <a:pt x="13" y="0"/>
                    </a:cubicBezTo>
                    <a:cubicBezTo>
                      <a:pt x="11" y="1"/>
                      <a:pt x="11" y="2"/>
                      <a:pt x="11" y="3"/>
                    </a:cubicBezTo>
                    <a:cubicBezTo>
                      <a:pt x="11" y="4"/>
                      <a:pt x="10" y="5"/>
                      <a:pt x="10" y="6"/>
                    </a:cubicBezTo>
                    <a:cubicBezTo>
                      <a:pt x="9" y="6"/>
                      <a:pt x="8" y="6"/>
                      <a:pt x="8" y="5"/>
                    </a:cubicBezTo>
                    <a:cubicBezTo>
                      <a:pt x="7" y="4"/>
                      <a:pt x="5" y="5"/>
                      <a:pt x="5" y="6"/>
                    </a:cubicBezTo>
                    <a:cubicBezTo>
                      <a:pt x="4" y="7"/>
                      <a:pt x="3" y="8"/>
                      <a:pt x="4" y="9"/>
                    </a:cubicBezTo>
                    <a:close/>
                    <a:moveTo>
                      <a:pt x="15" y="8"/>
                    </a:moveTo>
                    <a:cubicBezTo>
                      <a:pt x="21" y="6"/>
                      <a:pt x="27" y="9"/>
                      <a:pt x="29" y="15"/>
                    </a:cubicBezTo>
                    <a:cubicBezTo>
                      <a:pt x="31" y="21"/>
                      <a:pt x="27" y="27"/>
                      <a:pt x="22" y="29"/>
                    </a:cubicBezTo>
                    <a:cubicBezTo>
                      <a:pt x="16" y="30"/>
                      <a:pt x="10" y="27"/>
                      <a:pt x="8" y="22"/>
                    </a:cubicBezTo>
                    <a:cubicBezTo>
                      <a:pt x="6" y="16"/>
                      <a:pt x="10" y="10"/>
                      <a:pt x="15" y="8"/>
                    </a:cubicBezTo>
                    <a:close/>
                  </a:path>
                </a:pathLst>
              </a:custGeom>
              <a:gradFill>
                <a:gsLst>
                  <a:gs pos="47700">
                    <a:schemeClr val="accent2"/>
                  </a:gs>
                  <a:gs pos="0">
                    <a:schemeClr val="accent1"/>
                  </a:gs>
                  <a:gs pos="100000">
                    <a:schemeClr val="accent3"/>
                  </a:gs>
                </a:gsLst>
                <a:lin ang="5400000" scaled="0"/>
              </a:gradFill>
              <a:ln w="9525">
                <a:solidFill>
                  <a:schemeClr val="accent1"/>
                </a:solidFill>
              </a:ln>
              <a:effectLst>
                <a:outerShdw blurRad="508000" dist="596900" dir="3600000" sx="89000" sy="89000" algn="tl" rotWithShape="0">
                  <a:schemeClr val="bg1">
                    <a:lumMod val="50000"/>
                    <a:alpha val="2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1435" tIns="25718" rIns="51435" bIns="25718" numCol="1" spcCol="0" rtlCol="0" fromWordArt="0" anchor="ctr" anchorCtr="0" forceAA="0" compatLnSpc="1">
                <a:noAutofit/>
              </a:bodyPr>
              <a:lstStyle/>
              <a:p>
                <a:pPr algn="ctr">
                  <a:lnSpc>
                    <a:spcPct val="120000"/>
                  </a:lnSpc>
                </a:pPr>
                <a:endParaRPr lang="zh-CN" altLang="en-US" sz="1015" dirty="0">
                  <a:gradFill>
                    <a:gsLst>
                      <a:gs pos="47700">
                        <a:srgbClr val="F4DEBE"/>
                      </a:gs>
                      <a:gs pos="0">
                        <a:srgbClr val="D9A96A"/>
                      </a:gs>
                      <a:gs pos="100000">
                        <a:srgbClr val="F5E3C9"/>
                      </a:gs>
                    </a:gsLst>
                    <a:lin ang="5400000" scaled="0"/>
                  </a:gradFill>
                  <a:cs typeface="+mn-ea"/>
                  <a:sym typeface="+mn-lt"/>
                </a:endParaRPr>
              </a:p>
            </p:txBody>
          </p:sp>
          <p:sp>
            <p:nvSpPr>
              <p:cNvPr id="81" name="Freeform 303"/>
              <p:cNvSpPr>
                <a:spLocks noEditPoints="1"/>
              </p:cNvSpPr>
              <p:nvPr/>
            </p:nvSpPr>
            <p:spPr bwMode="auto">
              <a:xfrm>
                <a:off x="5084763" y="1111250"/>
                <a:ext cx="109538" cy="104775"/>
              </a:xfrm>
              <a:custGeom>
                <a:avLst/>
                <a:gdLst>
                  <a:gd name="T0" fmla="*/ 3 w 29"/>
                  <a:gd name="T1" fmla="*/ 7 h 28"/>
                  <a:gd name="T2" fmla="*/ 4 w 29"/>
                  <a:gd name="T3" fmla="*/ 9 h 28"/>
                  <a:gd name="T4" fmla="*/ 2 w 29"/>
                  <a:gd name="T5" fmla="*/ 9 h 28"/>
                  <a:gd name="T6" fmla="*/ 0 w 29"/>
                  <a:gd name="T7" fmla="*/ 11 h 28"/>
                  <a:gd name="T8" fmla="*/ 1 w 29"/>
                  <a:gd name="T9" fmla="*/ 13 h 28"/>
                  <a:gd name="T10" fmla="*/ 3 w 29"/>
                  <a:gd name="T11" fmla="*/ 15 h 28"/>
                  <a:gd name="T12" fmla="*/ 1 w 29"/>
                  <a:gd name="T13" fmla="*/ 16 h 28"/>
                  <a:gd name="T14" fmla="*/ 1 w 29"/>
                  <a:gd name="T15" fmla="*/ 19 h 28"/>
                  <a:gd name="T16" fmla="*/ 3 w 29"/>
                  <a:gd name="T17" fmla="*/ 20 h 28"/>
                  <a:gd name="T18" fmla="*/ 4 w 29"/>
                  <a:gd name="T19" fmla="*/ 20 h 28"/>
                  <a:gd name="T20" fmla="*/ 4 w 29"/>
                  <a:gd name="T21" fmla="*/ 23 h 28"/>
                  <a:gd name="T22" fmla="*/ 5 w 29"/>
                  <a:gd name="T23" fmla="*/ 25 h 28"/>
                  <a:gd name="T24" fmla="*/ 7 w 29"/>
                  <a:gd name="T25" fmla="*/ 25 h 28"/>
                  <a:gd name="T26" fmla="*/ 9 w 29"/>
                  <a:gd name="T27" fmla="*/ 25 h 28"/>
                  <a:gd name="T28" fmla="*/ 10 w 29"/>
                  <a:gd name="T29" fmla="*/ 27 h 28"/>
                  <a:gd name="T30" fmla="*/ 11 w 29"/>
                  <a:gd name="T31" fmla="*/ 28 h 28"/>
                  <a:gd name="T32" fmla="*/ 13 w 29"/>
                  <a:gd name="T33" fmla="*/ 27 h 28"/>
                  <a:gd name="T34" fmla="*/ 15 w 29"/>
                  <a:gd name="T35" fmla="*/ 26 h 28"/>
                  <a:gd name="T36" fmla="*/ 17 w 29"/>
                  <a:gd name="T37" fmla="*/ 27 h 28"/>
                  <a:gd name="T38" fmla="*/ 19 w 29"/>
                  <a:gd name="T39" fmla="*/ 28 h 28"/>
                  <a:gd name="T40" fmla="*/ 20 w 29"/>
                  <a:gd name="T41" fmla="*/ 26 h 28"/>
                  <a:gd name="T42" fmla="*/ 21 w 29"/>
                  <a:gd name="T43" fmla="*/ 24 h 28"/>
                  <a:gd name="T44" fmla="*/ 23 w 29"/>
                  <a:gd name="T45" fmla="*/ 24 h 28"/>
                  <a:gd name="T46" fmla="*/ 25 w 29"/>
                  <a:gd name="T47" fmla="*/ 24 h 28"/>
                  <a:gd name="T48" fmla="*/ 25 w 29"/>
                  <a:gd name="T49" fmla="*/ 21 h 28"/>
                  <a:gd name="T50" fmla="*/ 25 w 29"/>
                  <a:gd name="T51" fmla="*/ 19 h 28"/>
                  <a:gd name="T52" fmla="*/ 27 w 29"/>
                  <a:gd name="T53" fmla="*/ 19 h 28"/>
                  <a:gd name="T54" fmla="*/ 29 w 29"/>
                  <a:gd name="T55" fmla="*/ 17 h 28"/>
                  <a:gd name="T56" fmla="*/ 28 w 29"/>
                  <a:gd name="T57" fmla="*/ 15 h 28"/>
                  <a:gd name="T58" fmla="*/ 26 w 29"/>
                  <a:gd name="T59" fmla="*/ 13 h 28"/>
                  <a:gd name="T60" fmla="*/ 27 w 29"/>
                  <a:gd name="T61" fmla="*/ 12 h 28"/>
                  <a:gd name="T62" fmla="*/ 28 w 29"/>
                  <a:gd name="T63" fmla="*/ 10 h 28"/>
                  <a:gd name="T64" fmla="*/ 26 w 29"/>
                  <a:gd name="T65" fmla="*/ 8 h 28"/>
                  <a:gd name="T66" fmla="*/ 24 w 29"/>
                  <a:gd name="T67" fmla="*/ 7 h 28"/>
                  <a:gd name="T68" fmla="*/ 25 w 29"/>
                  <a:gd name="T69" fmla="*/ 6 h 28"/>
                  <a:gd name="T70" fmla="*/ 24 w 29"/>
                  <a:gd name="T71" fmla="*/ 3 h 28"/>
                  <a:gd name="T72" fmla="*/ 22 w 29"/>
                  <a:gd name="T73" fmla="*/ 3 h 28"/>
                  <a:gd name="T74" fmla="*/ 19 w 29"/>
                  <a:gd name="T75" fmla="*/ 3 h 28"/>
                  <a:gd name="T76" fmla="*/ 19 w 29"/>
                  <a:gd name="T77" fmla="*/ 2 h 28"/>
                  <a:gd name="T78" fmla="*/ 17 w 29"/>
                  <a:gd name="T79" fmla="*/ 0 h 28"/>
                  <a:gd name="T80" fmla="*/ 15 w 29"/>
                  <a:gd name="T81" fmla="*/ 1 h 28"/>
                  <a:gd name="T82" fmla="*/ 13 w 29"/>
                  <a:gd name="T83" fmla="*/ 2 h 28"/>
                  <a:gd name="T84" fmla="*/ 12 w 29"/>
                  <a:gd name="T85" fmla="*/ 1 h 28"/>
                  <a:gd name="T86" fmla="*/ 10 w 29"/>
                  <a:gd name="T87" fmla="*/ 0 h 28"/>
                  <a:gd name="T88" fmla="*/ 9 w 29"/>
                  <a:gd name="T89" fmla="*/ 2 h 28"/>
                  <a:gd name="T90" fmla="*/ 8 w 29"/>
                  <a:gd name="T91" fmla="*/ 4 h 28"/>
                  <a:gd name="T92" fmla="*/ 6 w 29"/>
                  <a:gd name="T93" fmla="*/ 4 h 28"/>
                  <a:gd name="T94" fmla="*/ 4 w 29"/>
                  <a:gd name="T95" fmla="*/ 4 h 28"/>
                  <a:gd name="T96" fmla="*/ 3 w 29"/>
                  <a:gd name="T97" fmla="*/ 7 h 28"/>
                  <a:gd name="T98" fmla="*/ 12 w 29"/>
                  <a:gd name="T99" fmla="*/ 6 h 28"/>
                  <a:gd name="T100" fmla="*/ 22 w 29"/>
                  <a:gd name="T101" fmla="*/ 12 h 28"/>
                  <a:gd name="T102" fmla="*/ 17 w 29"/>
                  <a:gd name="T103" fmla="*/ 22 h 28"/>
                  <a:gd name="T104" fmla="*/ 6 w 29"/>
                  <a:gd name="T105" fmla="*/ 17 h 28"/>
                  <a:gd name="T106" fmla="*/ 12 w 29"/>
                  <a:gd name="T107" fmla="*/ 6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9" h="28">
                    <a:moveTo>
                      <a:pt x="3" y="7"/>
                    </a:moveTo>
                    <a:cubicBezTo>
                      <a:pt x="4" y="7"/>
                      <a:pt x="4" y="9"/>
                      <a:pt x="4" y="9"/>
                    </a:cubicBezTo>
                    <a:cubicBezTo>
                      <a:pt x="4" y="9"/>
                      <a:pt x="3" y="10"/>
                      <a:pt x="2" y="9"/>
                    </a:cubicBezTo>
                    <a:cubicBezTo>
                      <a:pt x="1" y="9"/>
                      <a:pt x="0" y="10"/>
                      <a:pt x="0" y="11"/>
                    </a:cubicBezTo>
                    <a:cubicBezTo>
                      <a:pt x="0" y="12"/>
                      <a:pt x="0" y="13"/>
                      <a:pt x="1" y="13"/>
                    </a:cubicBezTo>
                    <a:cubicBezTo>
                      <a:pt x="2" y="13"/>
                      <a:pt x="3" y="15"/>
                      <a:pt x="3" y="15"/>
                    </a:cubicBezTo>
                    <a:cubicBezTo>
                      <a:pt x="3" y="16"/>
                      <a:pt x="2" y="16"/>
                      <a:pt x="1" y="16"/>
                    </a:cubicBezTo>
                    <a:cubicBezTo>
                      <a:pt x="1" y="17"/>
                      <a:pt x="0" y="18"/>
                      <a:pt x="1" y="19"/>
                    </a:cubicBezTo>
                    <a:cubicBezTo>
                      <a:pt x="1" y="20"/>
                      <a:pt x="2" y="20"/>
                      <a:pt x="3" y="20"/>
                    </a:cubicBezTo>
                    <a:cubicBezTo>
                      <a:pt x="3" y="20"/>
                      <a:pt x="4" y="20"/>
                      <a:pt x="4" y="20"/>
                    </a:cubicBezTo>
                    <a:cubicBezTo>
                      <a:pt x="4" y="21"/>
                      <a:pt x="5" y="22"/>
                      <a:pt x="4" y="23"/>
                    </a:cubicBezTo>
                    <a:cubicBezTo>
                      <a:pt x="4" y="23"/>
                      <a:pt x="4" y="24"/>
                      <a:pt x="5" y="25"/>
                    </a:cubicBezTo>
                    <a:cubicBezTo>
                      <a:pt x="5" y="26"/>
                      <a:pt x="7" y="26"/>
                      <a:pt x="7" y="25"/>
                    </a:cubicBezTo>
                    <a:cubicBezTo>
                      <a:pt x="8" y="25"/>
                      <a:pt x="9" y="25"/>
                      <a:pt x="9" y="25"/>
                    </a:cubicBezTo>
                    <a:cubicBezTo>
                      <a:pt x="10" y="25"/>
                      <a:pt x="10" y="26"/>
                      <a:pt x="10" y="27"/>
                    </a:cubicBezTo>
                    <a:cubicBezTo>
                      <a:pt x="10" y="27"/>
                      <a:pt x="10" y="28"/>
                      <a:pt x="11" y="28"/>
                    </a:cubicBezTo>
                    <a:cubicBezTo>
                      <a:pt x="12" y="28"/>
                      <a:pt x="13" y="28"/>
                      <a:pt x="13" y="27"/>
                    </a:cubicBezTo>
                    <a:cubicBezTo>
                      <a:pt x="14" y="27"/>
                      <a:pt x="15" y="26"/>
                      <a:pt x="15" y="26"/>
                    </a:cubicBezTo>
                    <a:cubicBezTo>
                      <a:pt x="16" y="26"/>
                      <a:pt x="16" y="26"/>
                      <a:pt x="17" y="27"/>
                    </a:cubicBezTo>
                    <a:cubicBezTo>
                      <a:pt x="17" y="28"/>
                      <a:pt x="18" y="28"/>
                      <a:pt x="19" y="28"/>
                    </a:cubicBezTo>
                    <a:cubicBezTo>
                      <a:pt x="20" y="28"/>
                      <a:pt x="20" y="27"/>
                      <a:pt x="20" y="26"/>
                    </a:cubicBezTo>
                    <a:cubicBezTo>
                      <a:pt x="20" y="25"/>
                      <a:pt x="21" y="24"/>
                      <a:pt x="21" y="24"/>
                    </a:cubicBezTo>
                    <a:cubicBezTo>
                      <a:pt x="21" y="24"/>
                      <a:pt x="22" y="24"/>
                      <a:pt x="23" y="24"/>
                    </a:cubicBezTo>
                    <a:cubicBezTo>
                      <a:pt x="23" y="25"/>
                      <a:pt x="24" y="25"/>
                      <a:pt x="25" y="24"/>
                    </a:cubicBezTo>
                    <a:cubicBezTo>
                      <a:pt x="26" y="23"/>
                      <a:pt x="26" y="22"/>
                      <a:pt x="25" y="21"/>
                    </a:cubicBezTo>
                    <a:cubicBezTo>
                      <a:pt x="25" y="21"/>
                      <a:pt x="25" y="20"/>
                      <a:pt x="25" y="19"/>
                    </a:cubicBezTo>
                    <a:cubicBezTo>
                      <a:pt x="25" y="19"/>
                      <a:pt x="26" y="19"/>
                      <a:pt x="27" y="19"/>
                    </a:cubicBezTo>
                    <a:cubicBezTo>
                      <a:pt x="28" y="19"/>
                      <a:pt x="28" y="18"/>
                      <a:pt x="29" y="17"/>
                    </a:cubicBezTo>
                    <a:cubicBezTo>
                      <a:pt x="29" y="16"/>
                      <a:pt x="28" y="15"/>
                      <a:pt x="28" y="15"/>
                    </a:cubicBezTo>
                    <a:cubicBezTo>
                      <a:pt x="27" y="15"/>
                      <a:pt x="26" y="14"/>
                      <a:pt x="26" y="13"/>
                    </a:cubicBezTo>
                    <a:cubicBezTo>
                      <a:pt x="26" y="13"/>
                      <a:pt x="27" y="12"/>
                      <a:pt x="27" y="12"/>
                    </a:cubicBezTo>
                    <a:cubicBezTo>
                      <a:pt x="28" y="12"/>
                      <a:pt x="28" y="11"/>
                      <a:pt x="28" y="10"/>
                    </a:cubicBezTo>
                    <a:cubicBezTo>
                      <a:pt x="28" y="9"/>
                      <a:pt x="27" y="8"/>
                      <a:pt x="26" y="8"/>
                    </a:cubicBezTo>
                    <a:cubicBezTo>
                      <a:pt x="26" y="9"/>
                      <a:pt x="24" y="8"/>
                      <a:pt x="24" y="7"/>
                    </a:cubicBezTo>
                    <a:cubicBezTo>
                      <a:pt x="24" y="7"/>
                      <a:pt x="24" y="6"/>
                      <a:pt x="25" y="6"/>
                    </a:cubicBezTo>
                    <a:cubicBezTo>
                      <a:pt x="25" y="5"/>
                      <a:pt x="25" y="4"/>
                      <a:pt x="24" y="3"/>
                    </a:cubicBezTo>
                    <a:cubicBezTo>
                      <a:pt x="23" y="3"/>
                      <a:pt x="22" y="3"/>
                      <a:pt x="22" y="3"/>
                    </a:cubicBezTo>
                    <a:cubicBezTo>
                      <a:pt x="21" y="4"/>
                      <a:pt x="20" y="4"/>
                      <a:pt x="19" y="3"/>
                    </a:cubicBezTo>
                    <a:cubicBezTo>
                      <a:pt x="19" y="3"/>
                      <a:pt x="19" y="2"/>
                      <a:pt x="19" y="2"/>
                    </a:cubicBezTo>
                    <a:cubicBezTo>
                      <a:pt x="19" y="1"/>
                      <a:pt x="18" y="0"/>
                      <a:pt x="17" y="0"/>
                    </a:cubicBezTo>
                    <a:cubicBezTo>
                      <a:pt x="16" y="0"/>
                      <a:pt x="15" y="0"/>
                      <a:pt x="15" y="1"/>
                    </a:cubicBezTo>
                    <a:cubicBezTo>
                      <a:pt x="15" y="2"/>
                      <a:pt x="14" y="2"/>
                      <a:pt x="13" y="2"/>
                    </a:cubicBezTo>
                    <a:cubicBezTo>
                      <a:pt x="13" y="2"/>
                      <a:pt x="12" y="2"/>
                      <a:pt x="12" y="1"/>
                    </a:cubicBezTo>
                    <a:cubicBezTo>
                      <a:pt x="12" y="0"/>
                      <a:pt x="11" y="0"/>
                      <a:pt x="10" y="0"/>
                    </a:cubicBezTo>
                    <a:cubicBezTo>
                      <a:pt x="9" y="1"/>
                      <a:pt x="8" y="2"/>
                      <a:pt x="9" y="2"/>
                    </a:cubicBezTo>
                    <a:cubicBezTo>
                      <a:pt x="9" y="3"/>
                      <a:pt x="8" y="4"/>
                      <a:pt x="8" y="4"/>
                    </a:cubicBezTo>
                    <a:cubicBezTo>
                      <a:pt x="7" y="5"/>
                      <a:pt x="7" y="4"/>
                      <a:pt x="6" y="4"/>
                    </a:cubicBezTo>
                    <a:cubicBezTo>
                      <a:pt x="5" y="3"/>
                      <a:pt x="4" y="4"/>
                      <a:pt x="4" y="4"/>
                    </a:cubicBezTo>
                    <a:cubicBezTo>
                      <a:pt x="3" y="5"/>
                      <a:pt x="3" y="6"/>
                      <a:pt x="3" y="7"/>
                    </a:cubicBezTo>
                    <a:close/>
                    <a:moveTo>
                      <a:pt x="12" y="6"/>
                    </a:moveTo>
                    <a:cubicBezTo>
                      <a:pt x="16" y="5"/>
                      <a:pt x="21" y="7"/>
                      <a:pt x="22" y="12"/>
                    </a:cubicBezTo>
                    <a:cubicBezTo>
                      <a:pt x="24" y="16"/>
                      <a:pt x="21" y="21"/>
                      <a:pt x="17" y="22"/>
                    </a:cubicBezTo>
                    <a:cubicBezTo>
                      <a:pt x="13" y="23"/>
                      <a:pt x="8" y="21"/>
                      <a:pt x="6" y="17"/>
                    </a:cubicBezTo>
                    <a:cubicBezTo>
                      <a:pt x="5" y="12"/>
                      <a:pt x="7" y="8"/>
                      <a:pt x="12" y="6"/>
                    </a:cubicBezTo>
                    <a:close/>
                  </a:path>
                </a:pathLst>
              </a:custGeom>
              <a:gradFill>
                <a:gsLst>
                  <a:gs pos="47700">
                    <a:schemeClr val="accent2"/>
                  </a:gs>
                  <a:gs pos="0">
                    <a:schemeClr val="accent1"/>
                  </a:gs>
                  <a:gs pos="100000">
                    <a:schemeClr val="accent3"/>
                  </a:gs>
                </a:gsLst>
                <a:lin ang="5400000" scaled="0"/>
              </a:gradFill>
              <a:ln w="9525">
                <a:solidFill>
                  <a:schemeClr val="accent1"/>
                </a:solidFill>
              </a:ln>
              <a:effectLst>
                <a:outerShdw blurRad="508000" dist="596900" dir="3600000" sx="89000" sy="89000" algn="tl" rotWithShape="0">
                  <a:schemeClr val="bg1">
                    <a:lumMod val="50000"/>
                    <a:alpha val="2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1435" tIns="25718" rIns="51435" bIns="25718" numCol="1" spcCol="0" rtlCol="0" fromWordArt="0" anchor="ctr" anchorCtr="0" forceAA="0" compatLnSpc="1">
                <a:noAutofit/>
              </a:bodyPr>
              <a:lstStyle/>
              <a:p>
                <a:pPr algn="ctr">
                  <a:lnSpc>
                    <a:spcPct val="120000"/>
                  </a:lnSpc>
                </a:pPr>
                <a:endParaRPr lang="zh-CN" altLang="en-US" sz="1015" dirty="0">
                  <a:gradFill>
                    <a:gsLst>
                      <a:gs pos="47700">
                        <a:srgbClr val="F4DEBE"/>
                      </a:gs>
                      <a:gs pos="0">
                        <a:srgbClr val="D9A96A"/>
                      </a:gs>
                      <a:gs pos="100000">
                        <a:srgbClr val="F5E3C9"/>
                      </a:gs>
                    </a:gsLst>
                    <a:lin ang="5400000" scaled="0"/>
                  </a:gradFill>
                  <a:cs typeface="+mn-ea"/>
                  <a:sym typeface="+mn-lt"/>
                </a:endParaRPr>
              </a:p>
            </p:txBody>
          </p:sp>
        </p:grpSp>
      </p:grpSp>
      <p:sp>
        <p:nvSpPr>
          <p:cNvPr id="82" name="文本框 48"/>
          <p:cNvSpPr txBox="1">
            <a:spLocks noChangeArrowheads="1"/>
          </p:cNvSpPr>
          <p:nvPr/>
        </p:nvSpPr>
        <p:spPr bwMode="auto">
          <a:xfrm>
            <a:off x="1043608" y="195486"/>
            <a:ext cx="1416050" cy="4973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300">
                <a:solidFill>
                  <a:schemeClr val="tx1"/>
                </a:solidFill>
                <a:latin typeface="Lao UI" panose="020B0502040204020203" pitchFamily="34" charset="0"/>
                <a:ea typeface="微软雅黑" panose="020B0503020204020204" pitchFamily="34" charset="-122"/>
              </a:defRPr>
            </a:lvl1pPr>
            <a:lvl2pPr marL="742950" indent="-285750">
              <a:defRPr sz="1300">
                <a:solidFill>
                  <a:schemeClr val="tx1"/>
                </a:solidFill>
                <a:latin typeface="Lao UI" panose="020B0502040204020203" pitchFamily="34" charset="0"/>
                <a:ea typeface="微软雅黑" panose="020B0503020204020204" pitchFamily="34" charset="-122"/>
              </a:defRPr>
            </a:lvl2pPr>
            <a:lvl3pPr marL="1143000" indent="-228600">
              <a:defRPr sz="1300">
                <a:solidFill>
                  <a:schemeClr val="tx1"/>
                </a:solidFill>
                <a:latin typeface="Lao UI" panose="020B0502040204020203" pitchFamily="34" charset="0"/>
                <a:ea typeface="微软雅黑" panose="020B0503020204020204" pitchFamily="34" charset="-122"/>
              </a:defRPr>
            </a:lvl3pPr>
            <a:lvl4pPr marL="1600200" indent="-228600">
              <a:defRPr sz="1300">
                <a:solidFill>
                  <a:schemeClr val="tx1"/>
                </a:solidFill>
                <a:latin typeface="Lao UI" panose="020B0502040204020203" pitchFamily="34" charset="0"/>
                <a:ea typeface="微软雅黑" panose="020B0503020204020204" pitchFamily="34" charset="-122"/>
              </a:defRPr>
            </a:lvl4pPr>
            <a:lvl5pPr marL="2057400" indent="-228600">
              <a:defRPr sz="1300">
                <a:solidFill>
                  <a:schemeClr val="tx1"/>
                </a:solidFill>
                <a:latin typeface="Lao UI" panose="020B0502040204020203" pitchFamily="34" charset="0"/>
                <a:ea typeface="微软雅黑" panose="020B0503020204020204" pitchFamily="34" charset="-122"/>
              </a:defRPr>
            </a:lvl5pPr>
            <a:lvl6pPr marL="2514600" indent="-228600" defTabSz="685800" fontAlgn="base">
              <a:spcBef>
                <a:spcPct val="0"/>
              </a:spcBef>
              <a:spcAft>
                <a:spcPct val="0"/>
              </a:spcAft>
              <a:defRPr sz="1300">
                <a:solidFill>
                  <a:schemeClr val="tx1"/>
                </a:solidFill>
                <a:latin typeface="Lao UI" panose="020B0502040204020203" pitchFamily="34" charset="0"/>
                <a:ea typeface="微软雅黑" panose="020B0503020204020204" pitchFamily="34" charset="-122"/>
              </a:defRPr>
            </a:lvl6pPr>
            <a:lvl7pPr marL="2971800" indent="-228600" defTabSz="685800" fontAlgn="base">
              <a:spcBef>
                <a:spcPct val="0"/>
              </a:spcBef>
              <a:spcAft>
                <a:spcPct val="0"/>
              </a:spcAft>
              <a:defRPr sz="1300">
                <a:solidFill>
                  <a:schemeClr val="tx1"/>
                </a:solidFill>
                <a:latin typeface="Lao UI" panose="020B0502040204020203" pitchFamily="34" charset="0"/>
                <a:ea typeface="微软雅黑" panose="020B0503020204020204" pitchFamily="34" charset="-122"/>
              </a:defRPr>
            </a:lvl7pPr>
            <a:lvl8pPr marL="3429000" indent="-228600" defTabSz="685800" fontAlgn="base">
              <a:spcBef>
                <a:spcPct val="0"/>
              </a:spcBef>
              <a:spcAft>
                <a:spcPct val="0"/>
              </a:spcAft>
              <a:defRPr sz="1300">
                <a:solidFill>
                  <a:schemeClr val="tx1"/>
                </a:solidFill>
                <a:latin typeface="Lao UI" panose="020B0502040204020203" pitchFamily="34" charset="0"/>
                <a:ea typeface="微软雅黑" panose="020B0503020204020204" pitchFamily="34" charset="-122"/>
              </a:defRPr>
            </a:lvl8pPr>
            <a:lvl9pPr marL="3886200" indent="-228600" defTabSz="685800" fontAlgn="base">
              <a:spcBef>
                <a:spcPct val="0"/>
              </a:spcBef>
              <a:spcAft>
                <a:spcPct val="0"/>
              </a:spcAft>
              <a:defRPr sz="1300">
                <a:solidFill>
                  <a:schemeClr val="tx1"/>
                </a:solidFill>
                <a:latin typeface="Lao UI" panose="020B0502040204020203" pitchFamily="34" charset="0"/>
                <a:ea typeface="微软雅黑" panose="020B0503020204020204" pitchFamily="34" charset="-122"/>
              </a:defRPr>
            </a:lvl9pPr>
          </a:lstStyle>
          <a:p>
            <a:pPr>
              <a:lnSpc>
                <a:spcPct val="120000"/>
              </a:lnSpc>
              <a:defRPr/>
            </a:pPr>
            <a:r>
              <a:rPr lang="zh-CN" altLang="en-US" sz="2400" dirty="0">
                <a:gradFill>
                  <a:gsLst>
                    <a:gs pos="50000">
                      <a:schemeClr val="accent2"/>
                    </a:gs>
                    <a:gs pos="0">
                      <a:schemeClr val="accent1"/>
                    </a:gs>
                    <a:gs pos="100000">
                      <a:schemeClr val="accent3"/>
                    </a:gs>
                  </a:gsLst>
                  <a:lin ang="5400000" scaled="1"/>
                </a:gradFill>
                <a:latin typeface="+mn-lt"/>
                <a:ea typeface="+mn-ea"/>
                <a:cs typeface="+mn-ea"/>
                <a:sym typeface="+mn-lt"/>
              </a:rPr>
              <a:t>营运服务</a:t>
            </a:r>
          </a:p>
        </p:txBody>
      </p:sp>
      <p:sp>
        <p:nvSpPr>
          <p:cNvPr id="83" name="Content Placeholder 2"/>
          <p:cNvSpPr txBox="1"/>
          <p:nvPr/>
        </p:nvSpPr>
        <p:spPr>
          <a:xfrm>
            <a:off x="1050649" y="559198"/>
            <a:ext cx="1730071" cy="255587"/>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defTabSz="1087755">
              <a:lnSpc>
                <a:spcPct val="120000"/>
              </a:lnSpc>
              <a:spcBef>
                <a:spcPts val="0"/>
              </a:spcBef>
              <a:buNone/>
              <a:defRPr/>
            </a:pPr>
            <a:r>
              <a:rPr lang="zh-CN" altLang="en-US" sz="1000" dirty="0">
                <a:gradFill>
                  <a:gsLst>
                    <a:gs pos="50000">
                      <a:schemeClr val="accent2"/>
                    </a:gs>
                    <a:gs pos="0">
                      <a:schemeClr val="accent1"/>
                    </a:gs>
                    <a:gs pos="100000">
                      <a:schemeClr val="accent3"/>
                    </a:gs>
                  </a:gsLst>
                  <a:lin ang="5400000" scaled="1"/>
                </a:gradFill>
                <a:cs typeface="+mn-ea"/>
                <a:sym typeface="+mn-lt"/>
              </a:rPr>
              <a:t>此处添加文本详细介绍内容</a:t>
            </a:r>
            <a:endParaRPr lang="en-US" altLang="zh-CN" sz="1000" dirty="0">
              <a:gradFill>
                <a:gsLst>
                  <a:gs pos="50000">
                    <a:schemeClr val="accent2"/>
                  </a:gs>
                  <a:gs pos="0">
                    <a:schemeClr val="accent1"/>
                  </a:gs>
                  <a:gs pos="100000">
                    <a:schemeClr val="accent3"/>
                  </a:gs>
                </a:gsLst>
                <a:lin ang="5400000" scaled="1"/>
              </a:gradFill>
              <a:cs typeface="+mn-ea"/>
              <a:sym typeface="+mn-lt"/>
            </a:endParaRPr>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nodeType="after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1000"/>
                                        <p:tgtEl>
                                          <p:spTgt spid="3"/>
                                        </p:tgtEl>
                                      </p:cBhvr>
                                    </p:animEffect>
                                    <p:anim calcmode="lin" valueType="num">
                                      <p:cBhvr>
                                        <p:cTn id="14" dur="1000" fill="hold"/>
                                        <p:tgtEl>
                                          <p:spTgt spid="3"/>
                                        </p:tgtEl>
                                        <p:attrNameLst>
                                          <p:attrName>ppt_x</p:attrName>
                                        </p:attrNameLst>
                                      </p:cBhvr>
                                      <p:tavLst>
                                        <p:tav tm="0">
                                          <p:val>
                                            <p:strVal val="#ppt_x"/>
                                          </p:val>
                                        </p:tav>
                                        <p:tav tm="100000">
                                          <p:val>
                                            <p:strVal val="#ppt_x"/>
                                          </p:val>
                                        </p:tav>
                                      </p:tavLst>
                                    </p:anim>
                                    <p:anim calcmode="lin" valueType="num">
                                      <p:cBhvr>
                                        <p:cTn id="15" dur="1000" fill="hold"/>
                                        <p:tgtEl>
                                          <p:spTgt spid="3"/>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7" presetClass="entr" presetSubtype="0" fill="hold" nodeType="after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fade">
                                      <p:cBhvr>
                                        <p:cTn id="19" dur="1000"/>
                                        <p:tgtEl>
                                          <p:spTgt spid="5"/>
                                        </p:tgtEl>
                                      </p:cBhvr>
                                    </p:animEffect>
                                    <p:anim calcmode="lin" valueType="num">
                                      <p:cBhvr>
                                        <p:cTn id="20" dur="1000" fill="hold"/>
                                        <p:tgtEl>
                                          <p:spTgt spid="5"/>
                                        </p:tgtEl>
                                        <p:attrNameLst>
                                          <p:attrName>ppt_x</p:attrName>
                                        </p:attrNameLst>
                                      </p:cBhvr>
                                      <p:tavLst>
                                        <p:tav tm="0">
                                          <p:val>
                                            <p:strVal val="#ppt_x"/>
                                          </p:val>
                                        </p:tav>
                                        <p:tav tm="100000">
                                          <p:val>
                                            <p:strVal val="#ppt_x"/>
                                          </p:val>
                                        </p:tav>
                                      </p:tavLst>
                                    </p:anim>
                                    <p:anim calcmode="lin" valueType="num">
                                      <p:cBhvr>
                                        <p:cTn id="21" dur="1000" fill="hold"/>
                                        <p:tgtEl>
                                          <p:spTgt spid="5"/>
                                        </p:tgtEl>
                                        <p:attrNameLst>
                                          <p:attrName>ppt_y</p:attrName>
                                        </p:attrNameLst>
                                      </p:cBhvr>
                                      <p:tavLst>
                                        <p:tav tm="0">
                                          <p:val>
                                            <p:strVal val="#ppt_y-.1"/>
                                          </p:val>
                                        </p:tav>
                                        <p:tav tm="100000">
                                          <p:val>
                                            <p:strVal val="#ppt_y"/>
                                          </p:val>
                                        </p:tav>
                                      </p:tavLst>
                                    </p:anim>
                                  </p:childTnLst>
                                </p:cTn>
                              </p:par>
                            </p:childTnLst>
                          </p:cTn>
                        </p:par>
                        <p:par>
                          <p:cTn id="22" fill="hold">
                            <p:stCondLst>
                              <p:cond delay="3000"/>
                            </p:stCondLst>
                            <p:childTnLst>
                              <p:par>
                                <p:cTn id="23" presetID="42" presetClass="entr" presetSubtype="0" fill="hold" nodeType="afterEffect">
                                  <p:stCondLst>
                                    <p:cond delay="0"/>
                                  </p:stCondLst>
                                  <p:childTnLst>
                                    <p:set>
                                      <p:cBhvr>
                                        <p:cTn id="24" dur="1" fill="hold">
                                          <p:stCondLst>
                                            <p:cond delay="0"/>
                                          </p:stCondLst>
                                        </p:cTn>
                                        <p:tgtEl>
                                          <p:spTgt spid="6"/>
                                        </p:tgtEl>
                                        <p:attrNameLst>
                                          <p:attrName>style.visibility</p:attrName>
                                        </p:attrNameLst>
                                      </p:cBhvr>
                                      <p:to>
                                        <p:strVal val="visible"/>
                                      </p:to>
                                    </p:set>
                                    <p:animEffect transition="in" filter="fade">
                                      <p:cBhvr>
                                        <p:cTn id="25" dur="1000"/>
                                        <p:tgtEl>
                                          <p:spTgt spid="6"/>
                                        </p:tgtEl>
                                      </p:cBhvr>
                                    </p:animEffect>
                                    <p:anim calcmode="lin" valueType="num">
                                      <p:cBhvr>
                                        <p:cTn id="26" dur="1000" fill="hold"/>
                                        <p:tgtEl>
                                          <p:spTgt spid="6"/>
                                        </p:tgtEl>
                                        <p:attrNameLst>
                                          <p:attrName>ppt_x</p:attrName>
                                        </p:attrNameLst>
                                      </p:cBhvr>
                                      <p:tavLst>
                                        <p:tav tm="0">
                                          <p:val>
                                            <p:strVal val="#ppt_x"/>
                                          </p:val>
                                        </p:tav>
                                        <p:tav tm="100000">
                                          <p:val>
                                            <p:strVal val="#ppt_x"/>
                                          </p:val>
                                        </p:tav>
                                      </p:tavLst>
                                    </p:anim>
                                    <p:anim calcmode="lin" valueType="num">
                                      <p:cBhvr>
                                        <p:cTn id="27" dur="1000" fill="hold"/>
                                        <p:tgtEl>
                                          <p:spTgt spid="6"/>
                                        </p:tgtEl>
                                        <p:attrNameLst>
                                          <p:attrName>ppt_y</p:attrName>
                                        </p:attrNameLst>
                                      </p:cBhvr>
                                      <p:tavLst>
                                        <p:tav tm="0">
                                          <p:val>
                                            <p:strVal val="#ppt_y+.1"/>
                                          </p:val>
                                        </p:tav>
                                        <p:tav tm="100000">
                                          <p:val>
                                            <p:strVal val="#ppt_y"/>
                                          </p:val>
                                        </p:tav>
                                      </p:tavLst>
                                    </p:anim>
                                  </p:childTnLst>
                                </p:cTn>
                              </p:par>
                            </p:childTnLst>
                          </p:cTn>
                        </p:par>
                        <p:par>
                          <p:cTn id="28" fill="hold">
                            <p:stCondLst>
                              <p:cond delay="4000"/>
                            </p:stCondLst>
                            <p:childTnLst>
                              <p:par>
                                <p:cTn id="29" presetID="47" presetClass="entr" presetSubtype="0" fill="hold" nodeType="afterEffect">
                                  <p:stCondLst>
                                    <p:cond delay="0"/>
                                  </p:stCondLst>
                                  <p:childTnLst>
                                    <p:set>
                                      <p:cBhvr>
                                        <p:cTn id="30" dur="1" fill="hold">
                                          <p:stCondLst>
                                            <p:cond delay="0"/>
                                          </p:stCondLst>
                                        </p:cTn>
                                        <p:tgtEl>
                                          <p:spTgt spid="7"/>
                                        </p:tgtEl>
                                        <p:attrNameLst>
                                          <p:attrName>style.visibility</p:attrName>
                                        </p:attrNameLst>
                                      </p:cBhvr>
                                      <p:to>
                                        <p:strVal val="visible"/>
                                      </p:to>
                                    </p:set>
                                    <p:animEffect transition="in" filter="fade">
                                      <p:cBhvr>
                                        <p:cTn id="31" dur="1000"/>
                                        <p:tgtEl>
                                          <p:spTgt spid="7"/>
                                        </p:tgtEl>
                                      </p:cBhvr>
                                    </p:animEffect>
                                    <p:anim calcmode="lin" valueType="num">
                                      <p:cBhvr>
                                        <p:cTn id="32" dur="1000" fill="hold"/>
                                        <p:tgtEl>
                                          <p:spTgt spid="7"/>
                                        </p:tgtEl>
                                        <p:attrNameLst>
                                          <p:attrName>ppt_x</p:attrName>
                                        </p:attrNameLst>
                                      </p:cBhvr>
                                      <p:tavLst>
                                        <p:tav tm="0">
                                          <p:val>
                                            <p:strVal val="#ppt_x"/>
                                          </p:val>
                                        </p:tav>
                                        <p:tav tm="100000">
                                          <p:val>
                                            <p:strVal val="#ppt_x"/>
                                          </p:val>
                                        </p:tav>
                                      </p:tavLst>
                                    </p:anim>
                                    <p:anim calcmode="lin" valueType="num">
                                      <p:cBhvr>
                                        <p:cTn id="33"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644237" y="974363"/>
            <a:ext cx="2133600" cy="976745"/>
          </a:xfrm>
          <a:prstGeom prst="rect">
            <a:avLst/>
          </a:prstGeom>
          <a:blipFill dpi="0" rotWithShape="1">
            <a:blip r:embed="rId3">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cs typeface="+mn-ea"/>
              <a:sym typeface="+mn-lt"/>
            </a:endParaRPr>
          </a:p>
        </p:txBody>
      </p:sp>
      <p:grpSp>
        <p:nvGrpSpPr>
          <p:cNvPr id="33" name="组合 32"/>
          <p:cNvGrpSpPr/>
          <p:nvPr/>
        </p:nvGrpSpPr>
        <p:grpSpPr>
          <a:xfrm>
            <a:off x="630383" y="2080518"/>
            <a:ext cx="2367199" cy="652714"/>
            <a:chOff x="630383" y="1951283"/>
            <a:chExt cx="2367199" cy="652714"/>
          </a:xfrm>
        </p:grpSpPr>
        <p:sp>
          <p:nvSpPr>
            <p:cNvPr id="5" name="椭圆 4"/>
            <p:cNvSpPr/>
            <p:nvPr/>
          </p:nvSpPr>
          <p:spPr>
            <a:xfrm>
              <a:off x="630383" y="1951283"/>
              <a:ext cx="415637" cy="415637"/>
            </a:xfrm>
            <a:prstGeom prst="ellipse">
              <a:avLst/>
            </a:prstGeom>
            <a:blipFill>
              <a:blip r:embed="rId4" cstate="screen"/>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gradFill>
                  <a:gsLst>
                    <a:gs pos="50000">
                      <a:schemeClr val="accent2"/>
                    </a:gs>
                    <a:gs pos="0">
                      <a:schemeClr val="accent1"/>
                    </a:gs>
                    <a:gs pos="100000">
                      <a:schemeClr val="accent3"/>
                    </a:gs>
                  </a:gsLst>
                  <a:lin ang="5400000" scaled="1"/>
                </a:gradFill>
                <a:cs typeface="+mn-ea"/>
                <a:sym typeface="+mn-lt"/>
              </a:endParaRPr>
            </a:p>
          </p:txBody>
        </p:sp>
        <p:sp>
          <p:nvSpPr>
            <p:cNvPr id="6" name="文本框 5"/>
            <p:cNvSpPr txBox="1"/>
            <p:nvPr/>
          </p:nvSpPr>
          <p:spPr>
            <a:xfrm>
              <a:off x="1046020" y="1993216"/>
              <a:ext cx="1662544" cy="269561"/>
            </a:xfrm>
            <a:prstGeom prst="rect">
              <a:avLst/>
            </a:prstGeom>
            <a:noFill/>
          </p:spPr>
          <p:txBody>
            <a:bodyPr wrap="square" rtlCol="0">
              <a:spAutoFit/>
            </a:bodyPr>
            <a:lstStyle/>
            <a:p>
              <a:pPr>
                <a:lnSpc>
                  <a:spcPct val="120000"/>
                </a:lnSpc>
              </a:pPr>
              <a:r>
                <a:rPr lang="zh-CN" altLang="en-US" sz="1050" dirty="0">
                  <a:gradFill>
                    <a:gsLst>
                      <a:gs pos="50000">
                        <a:schemeClr val="accent2"/>
                      </a:gs>
                      <a:gs pos="0">
                        <a:schemeClr val="accent1"/>
                      </a:gs>
                      <a:gs pos="100000">
                        <a:schemeClr val="accent3"/>
                      </a:gs>
                    </a:gsLst>
                    <a:lin ang="5400000" scaled="1"/>
                  </a:gradFill>
                  <a:cs typeface="+mn-ea"/>
                  <a:sym typeface="+mn-lt"/>
                </a:rPr>
                <a:t>示例一</a:t>
              </a:r>
            </a:p>
          </p:txBody>
        </p:sp>
        <p:sp>
          <p:nvSpPr>
            <p:cNvPr id="7" name="Content Placeholder 2"/>
            <p:cNvSpPr txBox="1"/>
            <p:nvPr/>
          </p:nvSpPr>
          <p:spPr>
            <a:xfrm>
              <a:off x="969821" y="2223142"/>
              <a:ext cx="2027761" cy="380855"/>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defTabSz="1087755">
                <a:lnSpc>
                  <a:spcPct val="120000"/>
                </a:lnSpc>
                <a:spcBef>
                  <a:spcPts val="0"/>
                </a:spcBef>
                <a:buNone/>
              </a:pPr>
              <a:r>
                <a:rPr lang="zh-CN" altLang="en-US" sz="800" dirty="0">
                  <a:gradFill>
                    <a:gsLst>
                      <a:gs pos="50000">
                        <a:schemeClr val="accent2"/>
                      </a:gs>
                      <a:gs pos="0">
                        <a:schemeClr val="accent1"/>
                      </a:gs>
                      <a:gs pos="100000">
                        <a:schemeClr val="accent3"/>
                      </a:gs>
                    </a:gsLst>
                    <a:lin ang="5400000" scaled="1"/>
                  </a:gradFill>
                  <a:cs typeface="+mn-ea"/>
                  <a:sym typeface="+mn-lt"/>
                </a:rPr>
                <a:t>您的内容打在这里，或者通过复制您的文本后，在此框中选择粘贴</a:t>
              </a:r>
              <a:endParaRPr lang="en-US" altLang="zh-CN" sz="800" dirty="0">
                <a:gradFill>
                  <a:gsLst>
                    <a:gs pos="50000">
                      <a:schemeClr val="accent2"/>
                    </a:gs>
                    <a:gs pos="0">
                      <a:schemeClr val="accent1"/>
                    </a:gs>
                    <a:gs pos="100000">
                      <a:schemeClr val="accent3"/>
                    </a:gs>
                  </a:gsLst>
                  <a:lin ang="5400000" scaled="1"/>
                </a:gradFill>
                <a:cs typeface="+mn-ea"/>
                <a:sym typeface="+mn-lt"/>
              </a:endParaRPr>
            </a:p>
          </p:txBody>
        </p:sp>
      </p:grpSp>
      <p:sp>
        <p:nvSpPr>
          <p:cNvPr id="10" name="矩形 9"/>
          <p:cNvSpPr/>
          <p:nvPr/>
        </p:nvSpPr>
        <p:spPr>
          <a:xfrm>
            <a:off x="3259282" y="974363"/>
            <a:ext cx="2133600" cy="976745"/>
          </a:xfrm>
          <a:prstGeom prst="rect">
            <a:avLst/>
          </a:prstGeom>
          <a:blipFill dpi="0" rotWithShape="1">
            <a:blip r:embed="rId5">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cs typeface="+mn-ea"/>
              <a:sym typeface="+mn-lt"/>
            </a:endParaRPr>
          </a:p>
        </p:txBody>
      </p:sp>
      <p:grpSp>
        <p:nvGrpSpPr>
          <p:cNvPr id="34" name="组合 33"/>
          <p:cNvGrpSpPr/>
          <p:nvPr/>
        </p:nvGrpSpPr>
        <p:grpSpPr>
          <a:xfrm>
            <a:off x="3245428" y="2080518"/>
            <a:ext cx="2514600" cy="652714"/>
            <a:chOff x="3245428" y="1951283"/>
            <a:chExt cx="2514600" cy="652714"/>
          </a:xfrm>
        </p:grpSpPr>
        <p:sp>
          <p:nvSpPr>
            <p:cNvPr id="11" name="椭圆 10"/>
            <p:cNvSpPr/>
            <p:nvPr/>
          </p:nvSpPr>
          <p:spPr>
            <a:xfrm>
              <a:off x="3245428" y="1951283"/>
              <a:ext cx="415637" cy="415637"/>
            </a:xfrm>
            <a:prstGeom prst="ellipse">
              <a:avLst/>
            </a:prstGeom>
            <a:blipFill>
              <a:blip r:embed="rId6" cstate="screen"/>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gradFill>
                  <a:gsLst>
                    <a:gs pos="50000">
                      <a:schemeClr val="accent2"/>
                    </a:gs>
                    <a:gs pos="0">
                      <a:schemeClr val="accent1"/>
                    </a:gs>
                    <a:gs pos="100000">
                      <a:schemeClr val="accent3"/>
                    </a:gs>
                  </a:gsLst>
                  <a:lin ang="5400000" scaled="1"/>
                </a:gradFill>
                <a:cs typeface="+mn-ea"/>
                <a:sym typeface="+mn-lt"/>
              </a:endParaRPr>
            </a:p>
          </p:txBody>
        </p:sp>
        <p:sp>
          <p:nvSpPr>
            <p:cNvPr id="12" name="文本框 11"/>
            <p:cNvSpPr txBox="1"/>
            <p:nvPr/>
          </p:nvSpPr>
          <p:spPr>
            <a:xfrm>
              <a:off x="3661065" y="1979466"/>
              <a:ext cx="1662544" cy="269561"/>
            </a:xfrm>
            <a:prstGeom prst="rect">
              <a:avLst/>
            </a:prstGeom>
            <a:noFill/>
          </p:spPr>
          <p:txBody>
            <a:bodyPr wrap="square" rtlCol="0">
              <a:spAutoFit/>
            </a:bodyPr>
            <a:lstStyle/>
            <a:p>
              <a:pPr>
                <a:lnSpc>
                  <a:spcPct val="120000"/>
                </a:lnSpc>
              </a:pPr>
              <a:r>
                <a:rPr lang="zh-CN" altLang="en-US" sz="1050" dirty="0">
                  <a:gradFill>
                    <a:gsLst>
                      <a:gs pos="50000">
                        <a:schemeClr val="accent2"/>
                      </a:gs>
                      <a:gs pos="0">
                        <a:schemeClr val="accent1"/>
                      </a:gs>
                      <a:gs pos="100000">
                        <a:schemeClr val="accent3"/>
                      </a:gs>
                    </a:gsLst>
                    <a:lin ang="5400000" scaled="1"/>
                  </a:gradFill>
                  <a:cs typeface="+mn-ea"/>
                  <a:sym typeface="+mn-lt"/>
                </a:rPr>
                <a:t>示例二</a:t>
              </a:r>
            </a:p>
          </p:txBody>
        </p:sp>
        <p:sp>
          <p:nvSpPr>
            <p:cNvPr id="13" name="Content Placeholder 2"/>
            <p:cNvSpPr txBox="1"/>
            <p:nvPr/>
          </p:nvSpPr>
          <p:spPr>
            <a:xfrm>
              <a:off x="3584866" y="2223142"/>
              <a:ext cx="2175162" cy="380855"/>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defTabSz="1087755">
                <a:lnSpc>
                  <a:spcPct val="120000"/>
                </a:lnSpc>
                <a:spcBef>
                  <a:spcPts val="0"/>
                </a:spcBef>
                <a:buNone/>
              </a:pPr>
              <a:r>
                <a:rPr lang="zh-CN" altLang="en-US" sz="800" dirty="0">
                  <a:gradFill>
                    <a:gsLst>
                      <a:gs pos="50000">
                        <a:schemeClr val="accent2"/>
                      </a:gs>
                      <a:gs pos="0">
                        <a:schemeClr val="accent1"/>
                      </a:gs>
                      <a:gs pos="100000">
                        <a:schemeClr val="accent3"/>
                      </a:gs>
                    </a:gsLst>
                    <a:lin ang="5400000" scaled="1"/>
                  </a:gradFill>
                  <a:cs typeface="+mn-ea"/>
                  <a:sym typeface="+mn-lt"/>
                </a:rPr>
                <a:t>您的内容打在这里，或者通过复制您的文本后，在此框中选择粘贴</a:t>
              </a:r>
              <a:endParaRPr lang="en-US" altLang="zh-CN" sz="800" dirty="0">
                <a:gradFill>
                  <a:gsLst>
                    <a:gs pos="50000">
                      <a:schemeClr val="accent2"/>
                    </a:gs>
                    <a:gs pos="0">
                      <a:schemeClr val="accent1"/>
                    </a:gs>
                    <a:gs pos="100000">
                      <a:schemeClr val="accent3"/>
                    </a:gs>
                  </a:gsLst>
                  <a:lin ang="5400000" scaled="1"/>
                </a:gradFill>
                <a:cs typeface="+mn-ea"/>
                <a:sym typeface="+mn-lt"/>
              </a:endParaRPr>
            </a:p>
          </p:txBody>
        </p:sp>
      </p:grpSp>
      <p:sp>
        <p:nvSpPr>
          <p:cNvPr id="15" name="矩形 14"/>
          <p:cNvSpPr/>
          <p:nvPr/>
        </p:nvSpPr>
        <p:spPr>
          <a:xfrm>
            <a:off x="640775" y="2971798"/>
            <a:ext cx="2133600" cy="976745"/>
          </a:xfrm>
          <a:prstGeom prst="rect">
            <a:avLst/>
          </a:prstGeom>
          <a:blipFill dpi="0" rotWithShape="1">
            <a:blip r:embed="rId7">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gradFill>
                <a:gsLst>
                  <a:gs pos="50000">
                    <a:schemeClr val="accent2"/>
                  </a:gs>
                  <a:gs pos="0">
                    <a:schemeClr val="accent1"/>
                  </a:gs>
                  <a:gs pos="100000">
                    <a:schemeClr val="accent3"/>
                  </a:gs>
                </a:gsLst>
                <a:lin ang="5400000" scaled="1"/>
              </a:gradFill>
              <a:cs typeface="+mn-ea"/>
              <a:sym typeface="+mn-lt"/>
            </a:endParaRPr>
          </a:p>
        </p:txBody>
      </p:sp>
      <p:grpSp>
        <p:nvGrpSpPr>
          <p:cNvPr id="36" name="组合 35"/>
          <p:cNvGrpSpPr/>
          <p:nvPr/>
        </p:nvGrpSpPr>
        <p:grpSpPr>
          <a:xfrm>
            <a:off x="626921" y="4077953"/>
            <a:ext cx="2514600" cy="652714"/>
            <a:chOff x="626921" y="3948718"/>
            <a:chExt cx="2514600" cy="652714"/>
          </a:xfrm>
        </p:grpSpPr>
        <p:sp>
          <p:nvSpPr>
            <p:cNvPr id="16" name="椭圆 15"/>
            <p:cNvSpPr/>
            <p:nvPr/>
          </p:nvSpPr>
          <p:spPr>
            <a:xfrm>
              <a:off x="626921" y="3948718"/>
              <a:ext cx="415637" cy="415637"/>
            </a:xfrm>
            <a:prstGeom prst="ellipse">
              <a:avLst/>
            </a:prstGeom>
            <a:blipFill>
              <a:blip r:embed="rId8" cstate="screen"/>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gradFill>
                  <a:gsLst>
                    <a:gs pos="50000">
                      <a:schemeClr val="accent2"/>
                    </a:gs>
                    <a:gs pos="0">
                      <a:schemeClr val="accent1"/>
                    </a:gs>
                    <a:gs pos="100000">
                      <a:schemeClr val="accent3"/>
                    </a:gs>
                  </a:gsLst>
                  <a:lin ang="5400000" scaled="1"/>
                </a:gradFill>
                <a:cs typeface="+mn-ea"/>
                <a:sym typeface="+mn-lt"/>
              </a:endParaRPr>
            </a:p>
          </p:txBody>
        </p:sp>
        <p:sp>
          <p:nvSpPr>
            <p:cNvPr id="17" name="文本框 16"/>
            <p:cNvSpPr txBox="1"/>
            <p:nvPr/>
          </p:nvSpPr>
          <p:spPr>
            <a:xfrm>
              <a:off x="1042558" y="3990651"/>
              <a:ext cx="1662544" cy="269561"/>
            </a:xfrm>
            <a:prstGeom prst="rect">
              <a:avLst/>
            </a:prstGeom>
            <a:noFill/>
          </p:spPr>
          <p:txBody>
            <a:bodyPr wrap="square" rtlCol="0">
              <a:spAutoFit/>
            </a:bodyPr>
            <a:lstStyle/>
            <a:p>
              <a:pPr>
                <a:lnSpc>
                  <a:spcPct val="120000"/>
                </a:lnSpc>
              </a:pPr>
              <a:r>
                <a:rPr lang="zh-CN" altLang="en-US" sz="1050" dirty="0">
                  <a:gradFill>
                    <a:gsLst>
                      <a:gs pos="50000">
                        <a:schemeClr val="accent2"/>
                      </a:gs>
                      <a:gs pos="0">
                        <a:schemeClr val="accent1"/>
                      </a:gs>
                      <a:gs pos="100000">
                        <a:schemeClr val="accent3"/>
                      </a:gs>
                    </a:gsLst>
                    <a:lin ang="5400000" scaled="1"/>
                  </a:gradFill>
                  <a:cs typeface="+mn-ea"/>
                  <a:sym typeface="+mn-lt"/>
                </a:rPr>
                <a:t>示例三</a:t>
              </a:r>
            </a:p>
          </p:txBody>
        </p:sp>
        <p:sp>
          <p:nvSpPr>
            <p:cNvPr id="18" name="Content Placeholder 2"/>
            <p:cNvSpPr txBox="1"/>
            <p:nvPr/>
          </p:nvSpPr>
          <p:spPr>
            <a:xfrm>
              <a:off x="966359" y="4220577"/>
              <a:ext cx="2175162" cy="380855"/>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defTabSz="1087755">
                <a:lnSpc>
                  <a:spcPct val="120000"/>
                </a:lnSpc>
                <a:spcBef>
                  <a:spcPts val="0"/>
                </a:spcBef>
                <a:buNone/>
              </a:pPr>
              <a:r>
                <a:rPr lang="zh-CN" altLang="en-US" sz="800" dirty="0">
                  <a:gradFill>
                    <a:gsLst>
                      <a:gs pos="50000">
                        <a:schemeClr val="accent2"/>
                      </a:gs>
                      <a:gs pos="0">
                        <a:schemeClr val="accent1"/>
                      </a:gs>
                      <a:gs pos="100000">
                        <a:schemeClr val="accent3"/>
                      </a:gs>
                    </a:gsLst>
                    <a:lin ang="5400000" scaled="1"/>
                  </a:gradFill>
                  <a:cs typeface="+mn-ea"/>
                  <a:sym typeface="+mn-lt"/>
                </a:rPr>
                <a:t>您的内容打在这里，或者通过复制您的文本后，在此框中选择粘贴</a:t>
              </a:r>
              <a:endParaRPr lang="en-US" altLang="zh-CN" sz="800" dirty="0">
                <a:gradFill>
                  <a:gsLst>
                    <a:gs pos="50000">
                      <a:schemeClr val="accent2"/>
                    </a:gs>
                    <a:gs pos="0">
                      <a:schemeClr val="accent1"/>
                    </a:gs>
                    <a:gs pos="100000">
                      <a:schemeClr val="accent3"/>
                    </a:gs>
                  </a:gsLst>
                  <a:lin ang="5400000" scaled="1"/>
                </a:gradFill>
                <a:cs typeface="+mn-ea"/>
                <a:sym typeface="+mn-lt"/>
              </a:endParaRPr>
            </a:p>
          </p:txBody>
        </p:sp>
      </p:grpSp>
      <p:sp>
        <p:nvSpPr>
          <p:cNvPr id="20" name="矩形 19"/>
          <p:cNvSpPr/>
          <p:nvPr/>
        </p:nvSpPr>
        <p:spPr>
          <a:xfrm>
            <a:off x="3273136" y="2966292"/>
            <a:ext cx="2133600" cy="976745"/>
          </a:xfrm>
          <a:prstGeom prst="rect">
            <a:avLst/>
          </a:prstGeom>
          <a:blipFill dpi="0" rotWithShape="1">
            <a:blip r:embed="rId9">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gradFill>
                <a:gsLst>
                  <a:gs pos="50000">
                    <a:schemeClr val="accent2"/>
                  </a:gs>
                  <a:gs pos="0">
                    <a:schemeClr val="accent1"/>
                  </a:gs>
                  <a:gs pos="100000">
                    <a:schemeClr val="accent3"/>
                  </a:gs>
                </a:gsLst>
                <a:lin ang="5400000" scaled="1"/>
              </a:gradFill>
              <a:cs typeface="+mn-ea"/>
              <a:sym typeface="+mn-lt"/>
            </a:endParaRPr>
          </a:p>
        </p:txBody>
      </p:sp>
      <p:grpSp>
        <p:nvGrpSpPr>
          <p:cNvPr id="35" name="组合 34"/>
          <p:cNvGrpSpPr/>
          <p:nvPr/>
        </p:nvGrpSpPr>
        <p:grpSpPr>
          <a:xfrm>
            <a:off x="3259282" y="4072447"/>
            <a:ext cx="2514600" cy="700839"/>
            <a:chOff x="3259282" y="3943212"/>
            <a:chExt cx="2514600" cy="700839"/>
          </a:xfrm>
        </p:grpSpPr>
        <p:sp>
          <p:nvSpPr>
            <p:cNvPr id="21" name="椭圆 20"/>
            <p:cNvSpPr/>
            <p:nvPr/>
          </p:nvSpPr>
          <p:spPr>
            <a:xfrm>
              <a:off x="3259282" y="3943212"/>
              <a:ext cx="415637" cy="415637"/>
            </a:xfrm>
            <a:prstGeom prst="ellipse">
              <a:avLst/>
            </a:prstGeom>
            <a:blipFill>
              <a:blip r:embed="rId10" cstate="screen"/>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gradFill>
                  <a:gsLst>
                    <a:gs pos="50000">
                      <a:schemeClr val="accent2"/>
                    </a:gs>
                    <a:gs pos="0">
                      <a:schemeClr val="accent1"/>
                    </a:gs>
                    <a:gs pos="100000">
                      <a:schemeClr val="accent3"/>
                    </a:gs>
                  </a:gsLst>
                  <a:lin ang="5400000" scaled="1"/>
                </a:gradFill>
                <a:cs typeface="+mn-ea"/>
                <a:sym typeface="+mn-lt"/>
              </a:endParaRPr>
            </a:p>
          </p:txBody>
        </p:sp>
        <p:sp>
          <p:nvSpPr>
            <p:cNvPr id="22" name="文本框 21"/>
            <p:cNvSpPr txBox="1"/>
            <p:nvPr/>
          </p:nvSpPr>
          <p:spPr>
            <a:xfrm>
              <a:off x="3674919" y="4005770"/>
              <a:ext cx="1662544" cy="269561"/>
            </a:xfrm>
            <a:prstGeom prst="rect">
              <a:avLst/>
            </a:prstGeom>
            <a:noFill/>
          </p:spPr>
          <p:txBody>
            <a:bodyPr wrap="square" rtlCol="0">
              <a:spAutoFit/>
            </a:bodyPr>
            <a:lstStyle/>
            <a:p>
              <a:pPr>
                <a:lnSpc>
                  <a:spcPct val="120000"/>
                </a:lnSpc>
              </a:pPr>
              <a:r>
                <a:rPr lang="zh-CN" altLang="en-US" sz="1050" dirty="0">
                  <a:gradFill>
                    <a:gsLst>
                      <a:gs pos="50000">
                        <a:schemeClr val="accent2"/>
                      </a:gs>
                      <a:gs pos="0">
                        <a:schemeClr val="accent1"/>
                      </a:gs>
                      <a:gs pos="100000">
                        <a:schemeClr val="accent3"/>
                      </a:gs>
                    </a:gsLst>
                    <a:lin ang="5400000" scaled="1"/>
                  </a:gradFill>
                  <a:cs typeface="+mn-ea"/>
                  <a:sym typeface="+mn-lt"/>
                </a:rPr>
                <a:t>示例四</a:t>
              </a:r>
            </a:p>
          </p:txBody>
        </p:sp>
        <p:sp>
          <p:nvSpPr>
            <p:cNvPr id="23" name="Content Placeholder 2"/>
            <p:cNvSpPr txBox="1"/>
            <p:nvPr/>
          </p:nvSpPr>
          <p:spPr>
            <a:xfrm>
              <a:off x="3598720" y="4263196"/>
              <a:ext cx="2175162" cy="380855"/>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defTabSz="1087755">
                <a:lnSpc>
                  <a:spcPct val="120000"/>
                </a:lnSpc>
                <a:spcBef>
                  <a:spcPts val="0"/>
                </a:spcBef>
                <a:buNone/>
              </a:pPr>
              <a:r>
                <a:rPr lang="zh-CN" altLang="en-US" sz="800" dirty="0">
                  <a:gradFill>
                    <a:gsLst>
                      <a:gs pos="50000">
                        <a:schemeClr val="accent2"/>
                      </a:gs>
                      <a:gs pos="0">
                        <a:schemeClr val="accent1"/>
                      </a:gs>
                      <a:gs pos="100000">
                        <a:schemeClr val="accent3"/>
                      </a:gs>
                    </a:gsLst>
                    <a:lin ang="5400000" scaled="1"/>
                  </a:gradFill>
                  <a:cs typeface="+mn-ea"/>
                  <a:sym typeface="+mn-lt"/>
                </a:rPr>
                <a:t>您的内容打在这里，或者通过复制您的文本后，在此框中选择粘贴</a:t>
              </a:r>
              <a:endParaRPr lang="en-US" altLang="zh-CN" sz="800" dirty="0">
                <a:gradFill>
                  <a:gsLst>
                    <a:gs pos="50000">
                      <a:schemeClr val="accent2"/>
                    </a:gs>
                    <a:gs pos="0">
                      <a:schemeClr val="accent1"/>
                    </a:gs>
                    <a:gs pos="100000">
                      <a:schemeClr val="accent3"/>
                    </a:gs>
                  </a:gsLst>
                  <a:lin ang="5400000" scaled="1"/>
                </a:gradFill>
                <a:cs typeface="+mn-ea"/>
                <a:sym typeface="+mn-lt"/>
              </a:endParaRPr>
            </a:p>
          </p:txBody>
        </p:sp>
      </p:grpSp>
      <p:grpSp>
        <p:nvGrpSpPr>
          <p:cNvPr id="14" name="组合 13"/>
          <p:cNvGrpSpPr/>
          <p:nvPr/>
        </p:nvGrpSpPr>
        <p:grpSpPr>
          <a:xfrm>
            <a:off x="5947062" y="843558"/>
            <a:ext cx="2796885" cy="3929728"/>
            <a:chOff x="6190385" y="843558"/>
            <a:chExt cx="2796885" cy="3929728"/>
          </a:xfrm>
        </p:grpSpPr>
        <p:grpSp>
          <p:nvGrpSpPr>
            <p:cNvPr id="37" name="组合 36"/>
            <p:cNvGrpSpPr/>
            <p:nvPr/>
          </p:nvGrpSpPr>
          <p:grpSpPr>
            <a:xfrm>
              <a:off x="6190385" y="843558"/>
              <a:ext cx="2748394" cy="863184"/>
              <a:chOff x="6190385" y="714323"/>
              <a:chExt cx="2748394" cy="863184"/>
            </a:xfrm>
          </p:grpSpPr>
          <p:sp>
            <p:nvSpPr>
              <p:cNvPr id="25" name="Content Placeholder 2"/>
              <p:cNvSpPr txBox="1"/>
              <p:nvPr/>
            </p:nvSpPr>
            <p:spPr>
              <a:xfrm>
                <a:off x="6190385" y="902756"/>
                <a:ext cx="2748394" cy="674751"/>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nSpc>
                    <a:spcPct val="120000"/>
                  </a:lnSpc>
                  <a:spcBef>
                    <a:spcPct val="0"/>
                  </a:spcBef>
                  <a:buNone/>
                </a:pPr>
                <a:r>
                  <a:rPr lang="zh-CN" altLang="en-US" sz="800" dirty="0">
                    <a:gradFill>
                      <a:gsLst>
                        <a:gs pos="50000">
                          <a:schemeClr val="accent2"/>
                        </a:gs>
                        <a:gs pos="0">
                          <a:schemeClr val="accent1"/>
                        </a:gs>
                        <a:gs pos="100000">
                          <a:schemeClr val="accent3"/>
                        </a:gs>
                      </a:gsLst>
                      <a:lin ang="5400000" scaled="1"/>
                    </a:gradFill>
                    <a:cs typeface="+mn-ea"/>
                    <a:sym typeface="+mn-lt"/>
                  </a:rPr>
                  <a:t>您的内容打在这里，或者通过复制您的文本后，在此框中选择粘贴，并选择只保留文字您的内容打在这里，您的内容打在这里或者通过复制您的文本后</a:t>
                </a:r>
              </a:p>
            </p:txBody>
          </p:sp>
          <p:sp>
            <p:nvSpPr>
              <p:cNvPr id="26" name="文本框 25"/>
              <p:cNvSpPr txBox="1"/>
              <p:nvPr/>
            </p:nvSpPr>
            <p:spPr>
              <a:xfrm>
                <a:off x="6190385" y="714323"/>
                <a:ext cx="1662544" cy="269561"/>
              </a:xfrm>
              <a:prstGeom prst="rect">
                <a:avLst/>
              </a:prstGeom>
              <a:noFill/>
            </p:spPr>
            <p:txBody>
              <a:bodyPr wrap="square" rtlCol="0">
                <a:spAutoFit/>
              </a:bodyPr>
              <a:lstStyle/>
              <a:p>
                <a:pPr>
                  <a:lnSpc>
                    <a:spcPct val="120000"/>
                  </a:lnSpc>
                </a:pPr>
                <a:r>
                  <a:rPr lang="zh-CN" altLang="en-US" sz="1050" dirty="0">
                    <a:gradFill>
                      <a:gsLst>
                        <a:gs pos="50000">
                          <a:schemeClr val="accent2"/>
                        </a:gs>
                        <a:gs pos="0">
                          <a:schemeClr val="accent1"/>
                        </a:gs>
                        <a:gs pos="100000">
                          <a:schemeClr val="accent3"/>
                        </a:gs>
                      </a:gsLst>
                      <a:lin ang="5400000" scaled="1"/>
                    </a:gradFill>
                    <a:cs typeface="+mn-ea"/>
                    <a:sym typeface="+mn-lt"/>
                  </a:rPr>
                  <a:t>添加文字标题一</a:t>
                </a:r>
              </a:p>
            </p:txBody>
          </p:sp>
        </p:grpSp>
        <p:grpSp>
          <p:nvGrpSpPr>
            <p:cNvPr id="38" name="组合 37"/>
            <p:cNvGrpSpPr/>
            <p:nvPr/>
          </p:nvGrpSpPr>
          <p:grpSpPr>
            <a:xfrm>
              <a:off x="6190385" y="1892088"/>
              <a:ext cx="2748394" cy="863184"/>
              <a:chOff x="6190385" y="1762853"/>
              <a:chExt cx="2748394" cy="863184"/>
            </a:xfrm>
          </p:grpSpPr>
          <p:sp>
            <p:nvSpPr>
              <p:cNvPr id="27" name="Content Placeholder 2"/>
              <p:cNvSpPr txBox="1"/>
              <p:nvPr/>
            </p:nvSpPr>
            <p:spPr>
              <a:xfrm>
                <a:off x="6190385" y="1951286"/>
                <a:ext cx="2748394" cy="674751"/>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nSpc>
                    <a:spcPct val="120000"/>
                  </a:lnSpc>
                  <a:spcBef>
                    <a:spcPct val="0"/>
                  </a:spcBef>
                  <a:buNone/>
                </a:pPr>
                <a:r>
                  <a:rPr lang="zh-CN" altLang="en-US" sz="800" dirty="0">
                    <a:gradFill>
                      <a:gsLst>
                        <a:gs pos="50000">
                          <a:schemeClr val="accent2"/>
                        </a:gs>
                        <a:gs pos="0">
                          <a:schemeClr val="accent1"/>
                        </a:gs>
                        <a:gs pos="100000">
                          <a:schemeClr val="accent3"/>
                        </a:gs>
                      </a:gsLst>
                      <a:lin ang="5400000" scaled="1"/>
                    </a:gradFill>
                    <a:cs typeface="+mn-ea"/>
                    <a:sym typeface="+mn-lt"/>
                  </a:rPr>
                  <a:t>您的内容打在这里，或者通过复制您的文本后，在此框中选择粘贴，并选择只保留文字您的内容打在这里，您的内容打在这里或者通过复制您的文本后</a:t>
                </a:r>
              </a:p>
            </p:txBody>
          </p:sp>
          <p:sp>
            <p:nvSpPr>
              <p:cNvPr id="28" name="文本框 27"/>
              <p:cNvSpPr txBox="1"/>
              <p:nvPr/>
            </p:nvSpPr>
            <p:spPr>
              <a:xfrm>
                <a:off x="6190385" y="1762853"/>
                <a:ext cx="1662544" cy="269561"/>
              </a:xfrm>
              <a:prstGeom prst="rect">
                <a:avLst/>
              </a:prstGeom>
              <a:noFill/>
            </p:spPr>
            <p:txBody>
              <a:bodyPr wrap="square" rtlCol="0">
                <a:spAutoFit/>
              </a:bodyPr>
              <a:lstStyle/>
              <a:p>
                <a:pPr>
                  <a:lnSpc>
                    <a:spcPct val="120000"/>
                  </a:lnSpc>
                </a:pPr>
                <a:r>
                  <a:rPr lang="zh-CN" altLang="en-US" sz="1050" dirty="0">
                    <a:gradFill>
                      <a:gsLst>
                        <a:gs pos="50000">
                          <a:schemeClr val="accent2"/>
                        </a:gs>
                        <a:gs pos="0">
                          <a:schemeClr val="accent1"/>
                        </a:gs>
                        <a:gs pos="100000">
                          <a:schemeClr val="accent3"/>
                        </a:gs>
                      </a:gsLst>
                      <a:lin ang="5400000" scaled="1"/>
                    </a:gradFill>
                    <a:cs typeface="+mn-ea"/>
                    <a:sym typeface="+mn-lt"/>
                  </a:rPr>
                  <a:t>添加文字标题二</a:t>
                </a:r>
              </a:p>
            </p:txBody>
          </p:sp>
        </p:grpSp>
        <p:grpSp>
          <p:nvGrpSpPr>
            <p:cNvPr id="39" name="组合 38"/>
            <p:cNvGrpSpPr/>
            <p:nvPr/>
          </p:nvGrpSpPr>
          <p:grpSpPr>
            <a:xfrm>
              <a:off x="6238876" y="2928530"/>
              <a:ext cx="2748394" cy="863184"/>
              <a:chOff x="6238876" y="2799295"/>
              <a:chExt cx="2748394" cy="863184"/>
            </a:xfrm>
          </p:grpSpPr>
          <p:sp>
            <p:nvSpPr>
              <p:cNvPr id="29" name="Content Placeholder 2"/>
              <p:cNvSpPr txBox="1"/>
              <p:nvPr/>
            </p:nvSpPr>
            <p:spPr>
              <a:xfrm>
                <a:off x="6238876" y="2987728"/>
                <a:ext cx="2748394" cy="674751"/>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nSpc>
                    <a:spcPct val="120000"/>
                  </a:lnSpc>
                  <a:spcBef>
                    <a:spcPct val="0"/>
                  </a:spcBef>
                  <a:buNone/>
                </a:pPr>
                <a:r>
                  <a:rPr lang="zh-CN" altLang="en-US" sz="800" dirty="0">
                    <a:gradFill>
                      <a:gsLst>
                        <a:gs pos="50000">
                          <a:schemeClr val="accent2"/>
                        </a:gs>
                        <a:gs pos="0">
                          <a:schemeClr val="accent1"/>
                        </a:gs>
                        <a:gs pos="100000">
                          <a:schemeClr val="accent3"/>
                        </a:gs>
                      </a:gsLst>
                      <a:lin ang="5400000" scaled="1"/>
                    </a:gradFill>
                    <a:cs typeface="+mn-ea"/>
                    <a:sym typeface="+mn-lt"/>
                  </a:rPr>
                  <a:t>您的内容打在这里，或者通过复制您的文本后，在此框中选择粘贴，并选择只保留文字您的内容打在这里，您的内容打在这里或者通过复制您的文本后</a:t>
                </a:r>
              </a:p>
            </p:txBody>
          </p:sp>
          <p:sp>
            <p:nvSpPr>
              <p:cNvPr id="30" name="文本框 29"/>
              <p:cNvSpPr txBox="1"/>
              <p:nvPr/>
            </p:nvSpPr>
            <p:spPr>
              <a:xfrm>
                <a:off x="6238876" y="2799295"/>
                <a:ext cx="1662544" cy="269561"/>
              </a:xfrm>
              <a:prstGeom prst="rect">
                <a:avLst/>
              </a:prstGeom>
              <a:noFill/>
            </p:spPr>
            <p:txBody>
              <a:bodyPr wrap="square" rtlCol="0">
                <a:spAutoFit/>
              </a:bodyPr>
              <a:lstStyle/>
              <a:p>
                <a:pPr>
                  <a:lnSpc>
                    <a:spcPct val="120000"/>
                  </a:lnSpc>
                </a:pPr>
                <a:r>
                  <a:rPr lang="zh-CN" altLang="en-US" sz="1050" dirty="0">
                    <a:gradFill>
                      <a:gsLst>
                        <a:gs pos="50000">
                          <a:schemeClr val="accent2"/>
                        </a:gs>
                        <a:gs pos="0">
                          <a:schemeClr val="accent1"/>
                        </a:gs>
                        <a:gs pos="100000">
                          <a:schemeClr val="accent3"/>
                        </a:gs>
                      </a:gsLst>
                      <a:lin ang="5400000" scaled="1"/>
                    </a:gradFill>
                    <a:cs typeface="+mn-ea"/>
                    <a:sym typeface="+mn-lt"/>
                  </a:rPr>
                  <a:t>添加文字标题三</a:t>
                </a:r>
              </a:p>
            </p:txBody>
          </p:sp>
        </p:grpSp>
        <p:grpSp>
          <p:nvGrpSpPr>
            <p:cNvPr id="40" name="组合 39"/>
            <p:cNvGrpSpPr/>
            <p:nvPr/>
          </p:nvGrpSpPr>
          <p:grpSpPr>
            <a:xfrm>
              <a:off x="6238876" y="3910102"/>
              <a:ext cx="2748394" cy="863184"/>
              <a:chOff x="6238876" y="3780867"/>
              <a:chExt cx="2748394" cy="863184"/>
            </a:xfrm>
          </p:grpSpPr>
          <p:sp>
            <p:nvSpPr>
              <p:cNvPr id="31" name="Content Placeholder 2"/>
              <p:cNvSpPr txBox="1"/>
              <p:nvPr/>
            </p:nvSpPr>
            <p:spPr>
              <a:xfrm>
                <a:off x="6238876" y="3969300"/>
                <a:ext cx="2748394" cy="674751"/>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nSpc>
                    <a:spcPct val="120000"/>
                  </a:lnSpc>
                  <a:spcBef>
                    <a:spcPct val="0"/>
                  </a:spcBef>
                  <a:buNone/>
                </a:pPr>
                <a:r>
                  <a:rPr lang="zh-CN" altLang="en-US" sz="800" dirty="0">
                    <a:gradFill>
                      <a:gsLst>
                        <a:gs pos="50000">
                          <a:schemeClr val="accent2"/>
                        </a:gs>
                        <a:gs pos="0">
                          <a:schemeClr val="accent1"/>
                        </a:gs>
                        <a:gs pos="100000">
                          <a:schemeClr val="accent3"/>
                        </a:gs>
                      </a:gsLst>
                      <a:lin ang="5400000" scaled="1"/>
                    </a:gradFill>
                    <a:cs typeface="+mn-ea"/>
                    <a:sym typeface="+mn-lt"/>
                  </a:rPr>
                  <a:t>您的内容打在这里，或者通过复制您的文本后，在此框中选择粘贴，并选择只保留文字您的内容打在这里，您的内容打在这里或者通过复制您的文本后</a:t>
                </a:r>
              </a:p>
            </p:txBody>
          </p:sp>
          <p:sp>
            <p:nvSpPr>
              <p:cNvPr id="32" name="文本框 31"/>
              <p:cNvSpPr txBox="1"/>
              <p:nvPr/>
            </p:nvSpPr>
            <p:spPr>
              <a:xfrm>
                <a:off x="6238876" y="3780867"/>
                <a:ext cx="1662544" cy="269561"/>
              </a:xfrm>
              <a:prstGeom prst="rect">
                <a:avLst/>
              </a:prstGeom>
              <a:noFill/>
            </p:spPr>
            <p:txBody>
              <a:bodyPr wrap="square" rtlCol="0">
                <a:spAutoFit/>
              </a:bodyPr>
              <a:lstStyle/>
              <a:p>
                <a:pPr>
                  <a:lnSpc>
                    <a:spcPct val="120000"/>
                  </a:lnSpc>
                </a:pPr>
                <a:r>
                  <a:rPr lang="zh-CN" altLang="en-US" sz="1050" dirty="0">
                    <a:gradFill>
                      <a:gsLst>
                        <a:gs pos="50000">
                          <a:schemeClr val="accent2"/>
                        </a:gs>
                        <a:gs pos="0">
                          <a:schemeClr val="accent1"/>
                        </a:gs>
                        <a:gs pos="100000">
                          <a:schemeClr val="accent3"/>
                        </a:gs>
                      </a:gsLst>
                      <a:lin ang="5400000" scaled="1"/>
                    </a:gradFill>
                    <a:cs typeface="+mn-ea"/>
                    <a:sym typeface="+mn-lt"/>
                  </a:rPr>
                  <a:t>添加文字标题四</a:t>
                </a:r>
              </a:p>
            </p:txBody>
          </p:sp>
        </p:grpSp>
      </p:grpSp>
      <p:grpSp>
        <p:nvGrpSpPr>
          <p:cNvPr id="41" name="组合 40"/>
          <p:cNvGrpSpPr>
            <a:grpSpLocks noChangeAspect="1"/>
          </p:cNvGrpSpPr>
          <p:nvPr/>
        </p:nvGrpSpPr>
        <p:grpSpPr>
          <a:xfrm>
            <a:off x="323528" y="217630"/>
            <a:ext cx="561600" cy="561600"/>
            <a:chOff x="3161981" y="1716252"/>
            <a:chExt cx="855498" cy="855498"/>
          </a:xfrm>
        </p:grpSpPr>
        <p:sp>
          <p:nvSpPr>
            <p:cNvPr id="42" name="圆角矩形 41"/>
            <p:cNvSpPr/>
            <p:nvPr/>
          </p:nvSpPr>
          <p:spPr>
            <a:xfrm>
              <a:off x="3161981" y="1716252"/>
              <a:ext cx="855498" cy="855498"/>
            </a:xfrm>
            <a:prstGeom prst="roundRect">
              <a:avLst/>
            </a:prstGeom>
            <a:noFill/>
            <a:ln w="9525">
              <a:gradFill>
                <a:gsLst>
                  <a:gs pos="50000">
                    <a:schemeClr val="accent2"/>
                  </a:gs>
                  <a:gs pos="0">
                    <a:schemeClr val="accent1"/>
                  </a:gs>
                  <a:gs pos="100000">
                    <a:schemeClr val="accent3"/>
                  </a:gs>
                </a:gsLst>
                <a:lin ang="5400000" scaled="1"/>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cs typeface="+mn-ea"/>
                <a:sym typeface="+mn-lt"/>
              </a:endParaRPr>
            </a:p>
          </p:txBody>
        </p:sp>
        <p:grpSp>
          <p:nvGrpSpPr>
            <p:cNvPr id="43" name="组合 42"/>
            <p:cNvGrpSpPr>
              <a:grpSpLocks noChangeAspect="1"/>
            </p:cNvGrpSpPr>
            <p:nvPr/>
          </p:nvGrpSpPr>
          <p:grpSpPr>
            <a:xfrm>
              <a:off x="3340546" y="1931793"/>
              <a:ext cx="521041" cy="446845"/>
              <a:chOff x="5084763" y="971550"/>
              <a:chExt cx="323850" cy="277813"/>
            </a:xfrm>
            <a:noFill/>
          </p:grpSpPr>
          <p:sp>
            <p:nvSpPr>
              <p:cNvPr id="44" name="Freeform 301"/>
              <p:cNvSpPr>
                <a:spLocks noEditPoints="1"/>
              </p:cNvSpPr>
              <p:nvPr/>
            </p:nvSpPr>
            <p:spPr bwMode="auto">
              <a:xfrm>
                <a:off x="5191125" y="1031875"/>
                <a:ext cx="217488" cy="217488"/>
              </a:xfrm>
              <a:custGeom>
                <a:avLst/>
                <a:gdLst>
                  <a:gd name="T0" fmla="*/ 6 w 58"/>
                  <a:gd name="T1" fmla="*/ 14 h 58"/>
                  <a:gd name="T2" fmla="*/ 7 w 58"/>
                  <a:gd name="T3" fmla="*/ 19 h 58"/>
                  <a:gd name="T4" fmla="*/ 4 w 58"/>
                  <a:gd name="T5" fmla="*/ 20 h 58"/>
                  <a:gd name="T6" fmla="*/ 0 w 58"/>
                  <a:gd name="T7" fmla="*/ 23 h 58"/>
                  <a:gd name="T8" fmla="*/ 2 w 58"/>
                  <a:gd name="T9" fmla="*/ 27 h 58"/>
                  <a:gd name="T10" fmla="*/ 5 w 58"/>
                  <a:gd name="T11" fmla="*/ 31 h 58"/>
                  <a:gd name="T12" fmla="*/ 2 w 58"/>
                  <a:gd name="T13" fmla="*/ 34 h 58"/>
                  <a:gd name="T14" fmla="*/ 1 w 58"/>
                  <a:gd name="T15" fmla="*/ 38 h 58"/>
                  <a:gd name="T16" fmla="*/ 5 w 58"/>
                  <a:gd name="T17" fmla="*/ 41 h 58"/>
                  <a:gd name="T18" fmla="*/ 8 w 58"/>
                  <a:gd name="T19" fmla="*/ 42 h 58"/>
                  <a:gd name="T20" fmla="*/ 8 w 58"/>
                  <a:gd name="T21" fmla="*/ 46 h 58"/>
                  <a:gd name="T22" fmla="*/ 9 w 58"/>
                  <a:gd name="T23" fmla="*/ 51 h 58"/>
                  <a:gd name="T24" fmla="*/ 14 w 58"/>
                  <a:gd name="T25" fmla="*/ 51 h 58"/>
                  <a:gd name="T26" fmla="*/ 18 w 58"/>
                  <a:gd name="T27" fmla="*/ 51 h 58"/>
                  <a:gd name="T28" fmla="*/ 19 w 58"/>
                  <a:gd name="T29" fmla="*/ 54 h 58"/>
                  <a:gd name="T30" fmla="*/ 22 w 58"/>
                  <a:gd name="T31" fmla="*/ 58 h 58"/>
                  <a:gd name="T32" fmla="*/ 27 w 58"/>
                  <a:gd name="T33" fmla="*/ 56 h 58"/>
                  <a:gd name="T34" fmla="*/ 31 w 58"/>
                  <a:gd name="T35" fmla="*/ 53 h 58"/>
                  <a:gd name="T36" fmla="*/ 33 w 58"/>
                  <a:gd name="T37" fmla="*/ 56 h 58"/>
                  <a:gd name="T38" fmla="*/ 38 w 58"/>
                  <a:gd name="T39" fmla="*/ 57 h 58"/>
                  <a:gd name="T40" fmla="*/ 40 w 58"/>
                  <a:gd name="T41" fmla="*/ 53 h 58"/>
                  <a:gd name="T42" fmla="*/ 42 w 58"/>
                  <a:gd name="T43" fmla="*/ 49 h 58"/>
                  <a:gd name="T44" fmla="*/ 46 w 58"/>
                  <a:gd name="T45" fmla="*/ 50 h 58"/>
                  <a:gd name="T46" fmla="*/ 50 w 58"/>
                  <a:gd name="T47" fmla="*/ 49 h 58"/>
                  <a:gd name="T48" fmla="*/ 51 w 58"/>
                  <a:gd name="T49" fmla="*/ 44 h 58"/>
                  <a:gd name="T50" fmla="*/ 50 w 58"/>
                  <a:gd name="T51" fmla="*/ 40 h 58"/>
                  <a:gd name="T52" fmla="*/ 54 w 58"/>
                  <a:gd name="T53" fmla="*/ 39 h 58"/>
                  <a:gd name="T54" fmla="*/ 57 w 58"/>
                  <a:gd name="T55" fmla="*/ 35 h 58"/>
                  <a:gd name="T56" fmla="*/ 55 w 58"/>
                  <a:gd name="T57" fmla="*/ 31 h 58"/>
                  <a:gd name="T58" fmla="*/ 52 w 58"/>
                  <a:gd name="T59" fmla="*/ 27 h 58"/>
                  <a:gd name="T60" fmla="*/ 55 w 58"/>
                  <a:gd name="T61" fmla="*/ 25 h 58"/>
                  <a:gd name="T62" fmla="*/ 56 w 58"/>
                  <a:gd name="T63" fmla="*/ 20 h 58"/>
                  <a:gd name="T64" fmla="*/ 53 w 58"/>
                  <a:gd name="T65" fmla="*/ 18 h 58"/>
                  <a:gd name="T66" fmla="*/ 48 w 58"/>
                  <a:gd name="T67" fmla="*/ 16 h 58"/>
                  <a:gd name="T68" fmla="*/ 49 w 58"/>
                  <a:gd name="T69" fmla="*/ 12 h 58"/>
                  <a:gd name="T70" fmla="*/ 48 w 58"/>
                  <a:gd name="T71" fmla="*/ 8 h 58"/>
                  <a:gd name="T72" fmla="*/ 44 w 58"/>
                  <a:gd name="T73" fmla="*/ 7 h 58"/>
                  <a:gd name="T74" fmla="*/ 39 w 58"/>
                  <a:gd name="T75" fmla="*/ 8 h 58"/>
                  <a:gd name="T76" fmla="*/ 38 w 58"/>
                  <a:gd name="T77" fmla="*/ 4 h 58"/>
                  <a:gd name="T78" fmla="*/ 35 w 58"/>
                  <a:gd name="T79" fmla="*/ 1 h 58"/>
                  <a:gd name="T80" fmla="*/ 30 w 58"/>
                  <a:gd name="T81" fmla="*/ 3 h 58"/>
                  <a:gd name="T82" fmla="*/ 27 w 58"/>
                  <a:gd name="T83" fmla="*/ 5 h 58"/>
                  <a:gd name="T84" fmla="*/ 24 w 58"/>
                  <a:gd name="T85" fmla="*/ 3 h 58"/>
                  <a:gd name="T86" fmla="*/ 20 w 58"/>
                  <a:gd name="T87" fmla="*/ 1 h 58"/>
                  <a:gd name="T88" fmla="*/ 17 w 58"/>
                  <a:gd name="T89" fmla="*/ 5 h 58"/>
                  <a:gd name="T90" fmla="*/ 15 w 58"/>
                  <a:gd name="T91" fmla="*/ 10 h 58"/>
                  <a:gd name="T92" fmla="*/ 12 w 58"/>
                  <a:gd name="T93" fmla="*/ 9 h 58"/>
                  <a:gd name="T94" fmla="*/ 7 w 58"/>
                  <a:gd name="T95" fmla="*/ 10 h 58"/>
                  <a:gd name="T96" fmla="*/ 6 w 58"/>
                  <a:gd name="T97" fmla="*/ 14 h 58"/>
                  <a:gd name="T98" fmla="*/ 23 w 58"/>
                  <a:gd name="T99" fmla="*/ 13 h 58"/>
                  <a:gd name="T100" fmla="*/ 45 w 58"/>
                  <a:gd name="T101" fmla="*/ 24 h 58"/>
                  <a:gd name="T102" fmla="*/ 34 w 58"/>
                  <a:gd name="T103" fmla="*/ 45 h 58"/>
                  <a:gd name="T104" fmla="*/ 13 w 58"/>
                  <a:gd name="T105" fmla="*/ 34 h 58"/>
                  <a:gd name="T106" fmla="*/ 23 w 58"/>
                  <a:gd name="T107" fmla="*/ 13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8" h="58">
                    <a:moveTo>
                      <a:pt x="6" y="14"/>
                    </a:moveTo>
                    <a:cubicBezTo>
                      <a:pt x="8" y="15"/>
                      <a:pt x="7" y="18"/>
                      <a:pt x="7" y="19"/>
                    </a:cubicBezTo>
                    <a:cubicBezTo>
                      <a:pt x="7" y="20"/>
                      <a:pt x="5" y="20"/>
                      <a:pt x="4" y="20"/>
                    </a:cubicBezTo>
                    <a:cubicBezTo>
                      <a:pt x="2" y="20"/>
                      <a:pt x="0" y="21"/>
                      <a:pt x="0" y="23"/>
                    </a:cubicBezTo>
                    <a:cubicBezTo>
                      <a:pt x="0" y="25"/>
                      <a:pt x="0" y="27"/>
                      <a:pt x="2" y="27"/>
                    </a:cubicBezTo>
                    <a:cubicBezTo>
                      <a:pt x="3" y="28"/>
                      <a:pt x="5" y="30"/>
                      <a:pt x="5" y="31"/>
                    </a:cubicBezTo>
                    <a:cubicBezTo>
                      <a:pt x="5" y="32"/>
                      <a:pt x="4" y="33"/>
                      <a:pt x="2" y="34"/>
                    </a:cubicBezTo>
                    <a:cubicBezTo>
                      <a:pt x="1" y="34"/>
                      <a:pt x="0" y="36"/>
                      <a:pt x="1" y="38"/>
                    </a:cubicBezTo>
                    <a:cubicBezTo>
                      <a:pt x="1" y="40"/>
                      <a:pt x="3" y="42"/>
                      <a:pt x="5" y="41"/>
                    </a:cubicBezTo>
                    <a:cubicBezTo>
                      <a:pt x="6" y="41"/>
                      <a:pt x="8" y="41"/>
                      <a:pt x="8" y="42"/>
                    </a:cubicBezTo>
                    <a:cubicBezTo>
                      <a:pt x="9" y="42"/>
                      <a:pt x="9" y="45"/>
                      <a:pt x="8" y="46"/>
                    </a:cubicBezTo>
                    <a:cubicBezTo>
                      <a:pt x="7" y="47"/>
                      <a:pt x="7" y="50"/>
                      <a:pt x="9" y="51"/>
                    </a:cubicBezTo>
                    <a:cubicBezTo>
                      <a:pt x="11" y="52"/>
                      <a:pt x="13" y="53"/>
                      <a:pt x="14" y="51"/>
                    </a:cubicBezTo>
                    <a:cubicBezTo>
                      <a:pt x="15" y="50"/>
                      <a:pt x="18" y="51"/>
                      <a:pt x="18" y="51"/>
                    </a:cubicBezTo>
                    <a:cubicBezTo>
                      <a:pt x="19" y="51"/>
                      <a:pt x="20" y="53"/>
                      <a:pt x="19" y="54"/>
                    </a:cubicBezTo>
                    <a:cubicBezTo>
                      <a:pt x="19" y="56"/>
                      <a:pt x="20" y="57"/>
                      <a:pt x="22" y="58"/>
                    </a:cubicBezTo>
                    <a:cubicBezTo>
                      <a:pt x="25" y="58"/>
                      <a:pt x="26" y="57"/>
                      <a:pt x="27" y="56"/>
                    </a:cubicBezTo>
                    <a:cubicBezTo>
                      <a:pt x="27" y="54"/>
                      <a:pt x="30" y="53"/>
                      <a:pt x="31" y="53"/>
                    </a:cubicBezTo>
                    <a:cubicBezTo>
                      <a:pt x="31" y="53"/>
                      <a:pt x="33" y="54"/>
                      <a:pt x="33" y="56"/>
                    </a:cubicBezTo>
                    <a:cubicBezTo>
                      <a:pt x="34" y="57"/>
                      <a:pt x="36" y="58"/>
                      <a:pt x="38" y="57"/>
                    </a:cubicBezTo>
                    <a:cubicBezTo>
                      <a:pt x="40" y="57"/>
                      <a:pt x="41" y="55"/>
                      <a:pt x="40" y="53"/>
                    </a:cubicBezTo>
                    <a:cubicBezTo>
                      <a:pt x="40" y="52"/>
                      <a:pt x="42" y="49"/>
                      <a:pt x="42" y="49"/>
                    </a:cubicBezTo>
                    <a:cubicBezTo>
                      <a:pt x="43" y="48"/>
                      <a:pt x="44" y="49"/>
                      <a:pt x="46" y="50"/>
                    </a:cubicBezTo>
                    <a:cubicBezTo>
                      <a:pt x="47" y="51"/>
                      <a:pt x="49" y="51"/>
                      <a:pt x="50" y="49"/>
                    </a:cubicBezTo>
                    <a:cubicBezTo>
                      <a:pt x="52" y="47"/>
                      <a:pt x="52" y="45"/>
                      <a:pt x="51" y="44"/>
                    </a:cubicBezTo>
                    <a:cubicBezTo>
                      <a:pt x="50" y="43"/>
                      <a:pt x="50" y="40"/>
                      <a:pt x="50" y="40"/>
                    </a:cubicBezTo>
                    <a:cubicBezTo>
                      <a:pt x="51" y="39"/>
                      <a:pt x="52" y="38"/>
                      <a:pt x="54" y="39"/>
                    </a:cubicBezTo>
                    <a:cubicBezTo>
                      <a:pt x="55" y="39"/>
                      <a:pt x="57" y="38"/>
                      <a:pt x="57" y="35"/>
                    </a:cubicBezTo>
                    <a:cubicBezTo>
                      <a:pt x="58" y="33"/>
                      <a:pt x="57" y="31"/>
                      <a:pt x="55" y="31"/>
                    </a:cubicBezTo>
                    <a:cubicBezTo>
                      <a:pt x="54" y="31"/>
                      <a:pt x="53" y="28"/>
                      <a:pt x="52" y="27"/>
                    </a:cubicBezTo>
                    <a:cubicBezTo>
                      <a:pt x="52" y="26"/>
                      <a:pt x="54" y="25"/>
                      <a:pt x="55" y="25"/>
                    </a:cubicBezTo>
                    <a:cubicBezTo>
                      <a:pt x="56" y="24"/>
                      <a:pt x="57" y="22"/>
                      <a:pt x="56" y="20"/>
                    </a:cubicBezTo>
                    <a:cubicBezTo>
                      <a:pt x="56" y="18"/>
                      <a:pt x="54" y="17"/>
                      <a:pt x="53" y="18"/>
                    </a:cubicBezTo>
                    <a:cubicBezTo>
                      <a:pt x="51" y="18"/>
                      <a:pt x="49" y="16"/>
                      <a:pt x="48" y="16"/>
                    </a:cubicBezTo>
                    <a:cubicBezTo>
                      <a:pt x="48" y="15"/>
                      <a:pt x="48" y="13"/>
                      <a:pt x="49" y="12"/>
                    </a:cubicBezTo>
                    <a:cubicBezTo>
                      <a:pt x="50" y="11"/>
                      <a:pt x="50" y="9"/>
                      <a:pt x="48" y="8"/>
                    </a:cubicBezTo>
                    <a:cubicBezTo>
                      <a:pt x="47" y="6"/>
                      <a:pt x="45" y="6"/>
                      <a:pt x="44" y="7"/>
                    </a:cubicBezTo>
                    <a:cubicBezTo>
                      <a:pt x="42" y="8"/>
                      <a:pt x="40" y="8"/>
                      <a:pt x="39" y="8"/>
                    </a:cubicBezTo>
                    <a:cubicBezTo>
                      <a:pt x="38" y="7"/>
                      <a:pt x="38" y="6"/>
                      <a:pt x="38" y="4"/>
                    </a:cubicBezTo>
                    <a:cubicBezTo>
                      <a:pt x="38" y="3"/>
                      <a:pt x="37" y="1"/>
                      <a:pt x="35" y="1"/>
                    </a:cubicBezTo>
                    <a:cubicBezTo>
                      <a:pt x="33" y="0"/>
                      <a:pt x="31" y="1"/>
                      <a:pt x="30" y="3"/>
                    </a:cubicBezTo>
                    <a:cubicBezTo>
                      <a:pt x="30" y="4"/>
                      <a:pt x="28" y="5"/>
                      <a:pt x="27" y="5"/>
                    </a:cubicBezTo>
                    <a:cubicBezTo>
                      <a:pt x="26" y="6"/>
                      <a:pt x="25" y="4"/>
                      <a:pt x="24" y="3"/>
                    </a:cubicBezTo>
                    <a:cubicBezTo>
                      <a:pt x="24" y="1"/>
                      <a:pt x="22" y="1"/>
                      <a:pt x="20" y="1"/>
                    </a:cubicBezTo>
                    <a:cubicBezTo>
                      <a:pt x="18" y="2"/>
                      <a:pt x="16" y="4"/>
                      <a:pt x="17" y="5"/>
                    </a:cubicBezTo>
                    <a:cubicBezTo>
                      <a:pt x="17" y="7"/>
                      <a:pt x="16" y="9"/>
                      <a:pt x="15" y="10"/>
                    </a:cubicBezTo>
                    <a:cubicBezTo>
                      <a:pt x="14" y="10"/>
                      <a:pt x="13" y="10"/>
                      <a:pt x="12" y="9"/>
                    </a:cubicBezTo>
                    <a:cubicBezTo>
                      <a:pt x="10" y="8"/>
                      <a:pt x="8" y="8"/>
                      <a:pt x="7" y="10"/>
                    </a:cubicBezTo>
                    <a:cubicBezTo>
                      <a:pt x="6" y="11"/>
                      <a:pt x="5" y="13"/>
                      <a:pt x="6" y="14"/>
                    </a:cubicBezTo>
                    <a:close/>
                    <a:moveTo>
                      <a:pt x="23" y="13"/>
                    </a:moveTo>
                    <a:cubicBezTo>
                      <a:pt x="32" y="10"/>
                      <a:pt x="42" y="15"/>
                      <a:pt x="45" y="24"/>
                    </a:cubicBezTo>
                    <a:cubicBezTo>
                      <a:pt x="47" y="33"/>
                      <a:pt x="43" y="42"/>
                      <a:pt x="34" y="45"/>
                    </a:cubicBezTo>
                    <a:cubicBezTo>
                      <a:pt x="25" y="48"/>
                      <a:pt x="15" y="43"/>
                      <a:pt x="13" y="34"/>
                    </a:cubicBezTo>
                    <a:cubicBezTo>
                      <a:pt x="10" y="26"/>
                      <a:pt x="15" y="16"/>
                      <a:pt x="23" y="13"/>
                    </a:cubicBezTo>
                    <a:close/>
                  </a:path>
                </a:pathLst>
              </a:custGeom>
              <a:gradFill>
                <a:gsLst>
                  <a:gs pos="47700">
                    <a:schemeClr val="accent2"/>
                  </a:gs>
                  <a:gs pos="0">
                    <a:schemeClr val="accent1"/>
                  </a:gs>
                  <a:gs pos="100000">
                    <a:schemeClr val="accent3"/>
                  </a:gs>
                </a:gsLst>
                <a:lin ang="5400000" scaled="0"/>
              </a:gradFill>
              <a:ln w="9525">
                <a:solidFill>
                  <a:schemeClr val="accent1"/>
                </a:solidFill>
              </a:ln>
              <a:effectLst>
                <a:outerShdw blurRad="508000" dist="596900" dir="3600000" sx="89000" sy="89000" algn="tl" rotWithShape="0">
                  <a:schemeClr val="bg1">
                    <a:lumMod val="50000"/>
                    <a:alpha val="2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1435" tIns="25718" rIns="51435" bIns="25718" numCol="1" spcCol="0" rtlCol="0" fromWordArt="0" anchor="ctr" anchorCtr="0" forceAA="0" compatLnSpc="1">
                <a:noAutofit/>
              </a:bodyPr>
              <a:lstStyle/>
              <a:p>
                <a:pPr algn="ctr">
                  <a:lnSpc>
                    <a:spcPct val="120000"/>
                  </a:lnSpc>
                </a:pPr>
                <a:endParaRPr lang="zh-CN" altLang="en-US" sz="1015" dirty="0">
                  <a:gradFill>
                    <a:gsLst>
                      <a:gs pos="47700">
                        <a:srgbClr val="F4DEBE"/>
                      </a:gs>
                      <a:gs pos="0">
                        <a:srgbClr val="D9A96A"/>
                      </a:gs>
                      <a:gs pos="100000">
                        <a:srgbClr val="F5E3C9"/>
                      </a:gs>
                    </a:gsLst>
                    <a:lin ang="5400000" scaled="0"/>
                  </a:gradFill>
                  <a:cs typeface="+mn-ea"/>
                  <a:sym typeface="+mn-lt"/>
                </a:endParaRPr>
              </a:p>
            </p:txBody>
          </p:sp>
          <p:sp>
            <p:nvSpPr>
              <p:cNvPr id="49" name="Freeform 302"/>
              <p:cNvSpPr>
                <a:spLocks noEditPoints="1"/>
              </p:cNvSpPr>
              <p:nvPr/>
            </p:nvSpPr>
            <p:spPr bwMode="auto">
              <a:xfrm>
                <a:off x="5084763" y="971550"/>
                <a:ext cx="139700" cy="139700"/>
              </a:xfrm>
              <a:custGeom>
                <a:avLst/>
                <a:gdLst>
                  <a:gd name="T0" fmla="*/ 4 w 37"/>
                  <a:gd name="T1" fmla="*/ 9 h 37"/>
                  <a:gd name="T2" fmla="*/ 5 w 37"/>
                  <a:gd name="T3" fmla="*/ 12 h 37"/>
                  <a:gd name="T4" fmla="*/ 2 w 37"/>
                  <a:gd name="T5" fmla="*/ 12 h 37"/>
                  <a:gd name="T6" fmla="*/ 0 w 37"/>
                  <a:gd name="T7" fmla="*/ 14 h 37"/>
                  <a:gd name="T8" fmla="*/ 1 w 37"/>
                  <a:gd name="T9" fmla="*/ 17 h 37"/>
                  <a:gd name="T10" fmla="*/ 3 w 37"/>
                  <a:gd name="T11" fmla="*/ 20 h 37"/>
                  <a:gd name="T12" fmla="*/ 2 w 37"/>
                  <a:gd name="T13" fmla="*/ 21 h 37"/>
                  <a:gd name="T14" fmla="*/ 1 w 37"/>
                  <a:gd name="T15" fmla="*/ 24 h 37"/>
                  <a:gd name="T16" fmla="*/ 3 w 37"/>
                  <a:gd name="T17" fmla="*/ 26 h 37"/>
                  <a:gd name="T18" fmla="*/ 5 w 37"/>
                  <a:gd name="T19" fmla="*/ 26 h 37"/>
                  <a:gd name="T20" fmla="*/ 5 w 37"/>
                  <a:gd name="T21" fmla="*/ 29 h 37"/>
                  <a:gd name="T22" fmla="*/ 6 w 37"/>
                  <a:gd name="T23" fmla="*/ 32 h 37"/>
                  <a:gd name="T24" fmla="*/ 9 w 37"/>
                  <a:gd name="T25" fmla="*/ 33 h 37"/>
                  <a:gd name="T26" fmla="*/ 12 w 37"/>
                  <a:gd name="T27" fmla="*/ 32 h 37"/>
                  <a:gd name="T28" fmla="*/ 12 w 37"/>
                  <a:gd name="T29" fmla="*/ 34 h 37"/>
                  <a:gd name="T30" fmla="*/ 15 w 37"/>
                  <a:gd name="T31" fmla="*/ 37 h 37"/>
                  <a:gd name="T32" fmla="*/ 17 w 37"/>
                  <a:gd name="T33" fmla="*/ 35 h 37"/>
                  <a:gd name="T34" fmla="*/ 20 w 37"/>
                  <a:gd name="T35" fmla="*/ 34 h 37"/>
                  <a:gd name="T36" fmla="*/ 21 w 37"/>
                  <a:gd name="T37" fmla="*/ 35 h 37"/>
                  <a:gd name="T38" fmla="*/ 24 w 37"/>
                  <a:gd name="T39" fmla="*/ 36 h 37"/>
                  <a:gd name="T40" fmla="*/ 26 w 37"/>
                  <a:gd name="T41" fmla="*/ 34 h 37"/>
                  <a:gd name="T42" fmla="*/ 27 w 37"/>
                  <a:gd name="T43" fmla="*/ 31 h 37"/>
                  <a:gd name="T44" fmla="*/ 29 w 37"/>
                  <a:gd name="T45" fmla="*/ 32 h 37"/>
                  <a:gd name="T46" fmla="*/ 32 w 37"/>
                  <a:gd name="T47" fmla="*/ 31 h 37"/>
                  <a:gd name="T48" fmla="*/ 33 w 37"/>
                  <a:gd name="T49" fmla="*/ 28 h 37"/>
                  <a:gd name="T50" fmla="*/ 32 w 37"/>
                  <a:gd name="T51" fmla="*/ 25 h 37"/>
                  <a:gd name="T52" fmla="*/ 35 w 37"/>
                  <a:gd name="T53" fmla="*/ 24 h 37"/>
                  <a:gd name="T54" fmla="*/ 37 w 37"/>
                  <a:gd name="T55" fmla="*/ 22 h 37"/>
                  <a:gd name="T56" fmla="*/ 36 w 37"/>
                  <a:gd name="T57" fmla="*/ 19 h 37"/>
                  <a:gd name="T58" fmla="*/ 34 w 37"/>
                  <a:gd name="T59" fmla="*/ 17 h 37"/>
                  <a:gd name="T60" fmla="*/ 35 w 37"/>
                  <a:gd name="T61" fmla="*/ 15 h 37"/>
                  <a:gd name="T62" fmla="*/ 36 w 37"/>
                  <a:gd name="T63" fmla="*/ 12 h 37"/>
                  <a:gd name="T64" fmla="*/ 34 w 37"/>
                  <a:gd name="T65" fmla="*/ 11 h 37"/>
                  <a:gd name="T66" fmla="*/ 31 w 37"/>
                  <a:gd name="T67" fmla="*/ 9 h 37"/>
                  <a:gd name="T68" fmla="*/ 32 w 37"/>
                  <a:gd name="T69" fmla="*/ 7 h 37"/>
                  <a:gd name="T70" fmla="*/ 31 w 37"/>
                  <a:gd name="T71" fmla="*/ 4 h 37"/>
                  <a:gd name="T72" fmla="*/ 28 w 37"/>
                  <a:gd name="T73" fmla="*/ 4 h 37"/>
                  <a:gd name="T74" fmla="*/ 25 w 37"/>
                  <a:gd name="T75" fmla="*/ 4 h 37"/>
                  <a:gd name="T76" fmla="*/ 25 w 37"/>
                  <a:gd name="T77" fmla="*/ 2 h 37"/>
                  <a:gd name="T78" fmla="*/ 22 w 37"/>
                  <a:gd name="T79" fmla="*/ 0 h 37"/>
                  <a:gd name="T80" fmla="*/ 20 w 37"/>
                  <a:gd name="T81" fmla="*/ 1 h 37"/>
                  <a:gd name="T82" fmla="*/ 17 w 37"/>
                  <a:gd name="T83" fmla="*/ 3 h 37"/>
                  <a:gd name="T84" fmla="*/ 16 w 37"/>
                  <a:gd name="T85" fmla="*/ 1 h 37"/>
                  <a:gd name="T86" fmla="*/ 13 w 37"/>
                  <a:gd name="T87" fmla="*/ 0 h 37"/>
                  <a:gd name="T88" fmla="*/ 11 w 37"/>
                  <a:gd name="T89" fmla="*/ 3 h 37"/>
                  <a:gd name="T90" fmla="*/ 10 w 37"/>
                  <a:gd name="T91" fmla="*/ 6 h 37"/>
                  <a:gd name="T92" fmla="*/ 8 w 37"/>
                  <a:gd name="T93" fmla="*/ 5 h 37"/>
                  <a:gd name="T94" fmla="*/ 5 w 37"/>
                  <a:gd name="T95" fmla="*/ 6 h 37"/>
                  <a:gd name="T96" fmla="*/ 4 w 37"/>
                  <a:gd name="T97" fmla="*/ 9 h 37"/>
                  <a:gd name="T98" fmla="*/ 15 w 37"/>
                  <a:gd name="T99" fmla="*/ 8 h 37"/>
                  <a:gd name="T100" fmla="*/ 29 w 37"/>
                  <a:gd name="T101" fmla="*/ 15 h 37"/>
                  <a:gd name="T102" fmla="*/ 22 w 37"/>
                  <a:gd name="T103" fmla="*/ 29 h 37"/>
                  <a:gd name="T104" fmla="*/ 8 w 37"/>
                  <a:gd name="T105" fmla="*/ 22 h 37"/>
                  <a:gd name="T106" fmla="*/ 15 w 37"/>
                  <a:gd name="T107" fmla="*/ 8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7" h="37">
                    <a:moveTo>
                      <a:pt x="4" y="9"/>
                    </a:moveTo>
                    <a:cubicBezTo>
                      <a:pt x="5" y="9"/>
                      <a:pt x="5" y="11"/>
                      <a:pt x="5" y="12"/>
                    </a:cubicBezTo>
                    <a:cubicBezTo>
                      <a:pt x="4" y="12"/>
                      <a:pt x="3" y="12"/>
                      <a:pt x="2" y="12"/>
                    </a:cubicBezTo>
                    <a:cubicBezTo>
                      <a:pt x="1" y="12"/>
                      <a:pt x="0" y="13"/>
                      <a:pt x="0" y="14"/>
                    </a:cubicBezTo>
                    <a:cubicBezTo>
                      <a:pt x="0" y="16"/>
                      <a:pt x="0" y="17"/>
                      <a:pt x="1" y="17"/>
                    </a:cubicBezTo>
                    <a:cubicBezTo>
                      <a:pt x="2" y="17"/>
                      <a:pt x="3" y="19"/>
                      <a:pt x="3" y="20"/>
                    </a:cubicBezTo>
                    <a:cubicBezTo>
                      <a:pt x="3" y="20"/>
                      <a:pt x="2" y="21"/>
                      <a:pt x="2" y="21"/>
                    </a:cubicBezTo>
                    <a:cubicBezTo>
                      <a:pt x="1" y="21"/>
                      <a:pt x="0" y="23"/>
                      <a:pt x="1" y="24"/>
                    </a:cubicBezTo>
                    <a:cubicBezTo>
                      <a:pt x="1" y="25"/>
                      <a:pt x="2" y="26"/>
                      <a:pt x="3" y="26"/>
                    </a:cubicBezTo>
                    <a:cubicBezTo>
                      <a:pt x="4" y="26"/>
                      <a:pt x="5" y="26"/>
                      <a:pt x="5" y="26"/>
                    </a:cubicBezTo>
                    <a:cubicBezTo>
                      <a:pt x="6" y="27"/>
                      <a:pt x="6" y="28"/>
                      <a:pt x="5" y="29"/>
                    </a:cubicBezTo>
                    <a:cubicBezTo>
                      <a:pt x="5" y="30"/>
                      <a:pt x="5" y="31"/>
                      <a:pt x="6" y="32"/>
                    </a:cubicBezTo>
                    <a:cubicBezTo>
                      <a:pt x="7" y="33"/>
                      <a:pt x="8" y="33"/>
                      <a:pt x="9" y="33"/>
                    </a:cubicBezTo>
                    <a:cubicBezTo>
                      <a:pt x="10" y="32"/>
                      <a:pt x="11" y="32"/>
                      <a:pt x="12" y="32"/>
                    </a:cubicBezTo>
                    <a:cubicBezTo>
                      <a:pt x="12" y="32"/>
                      <a:pt x="13" y="33"/>
                      <a:pt x="12" y="34"/>
                    </a:cubicBezTo>
                    <a:cubicBezTo>
                      <a:pt x="12" y="35"/>
                      <a:pt x="13" y="36"/>
                      <a:pt x="15" y="37"/>
                    </a:cubicBezTo>
                    <a:cubicBezTo>
                      <a:pt x="16" y="37"/>
                      <a:pt x="17" y="36"/>
                      <a:pt x="17" y="35"/>
                    </a:cubicBezTo>
                    <a:cubicBezTo>
                      <a:pt x="18" y="34"/>
                      <a:pt x="19" y="34"/>
                      <a:pt x="20" y="34"/>
                    </a:cubicBezTo>
                    <a:cubicBezTo>
                      <a:pt x="20" y="34"/>
                      <a:pt x="21" y="34"/>
                      <a:pt x="21" y="35"/>
                    </a:cubicBezTo>
                    <a:cubicBezTo>
                      <a:pt x="22" y="36"/>
                      <a:pt x="23" y="37"/>
                      <a:pt x="24" y="36"/>
                    </a:cubicBezTo>
                    <a:cubicBezTo>
                      <a:pt x="26" y="36"/>
                      <a:pt x="26" y="35"/>
                      <a:pt x="26" y="34"/>
                    </a:cubicBezTo>
                    <a:cubicBezTo>
                      <a:pt x="26" y="33"/>
                      <a:pt x="27" y="31"/>
                      <a:pt x="27" y="31"/>
                    </a:cubicBezTo>
                    <a:cubicBezTo>
                      <a:pt x="28" y="31"/>
                      <a:pt x="29" y="31"/>
                      <a:pt x="29" y="32"/>
                    </a:cubicBezTo>
                    <a:cubicBezTo>
                      <a:pt x="30" y="32"/>
                      <a:pt x="32" y="32"/>
                      <a:pt x="32" y="31"/>
                    </a:cubicBezTo>
                    <a:cubicBezTo>
                      <a:pt x="33" y="30"/>
                      <a:pt x="34" y="28"/>
                      <a:pt x="33" y="28"/>
                    </a:cubicBezTo>
                    <a:cubicBezTo>
                      <a:pt x="32" y="27"/>
                      <a:pt x="32" y="25"/>
                      <a:pt x="32" y="25"/>
                    </a:cubicBezTo>
                    <a:cubicBezTo>
                      <a:pt x="33" y="24"/>
                      <a:pt x="34" y="24"/>
                      <a:pt x="35" y="24"/>
                    </a:cubicBezTo>
                    <a:cubicBezTo>
                      <a:pt x="36" y="24"/>
                      <a:pt x="37" y="24"/>
                      <a:pt x="37" y="22"/>
                    </a:cubicBezTo>
                    <a:cubicBezTo>
                      <a:pt x="37" y="21"/>
                      <a:pt x="37" y="20"/>
                      <a:pt x="36" y="19"/>
                    </a:cubicBezTo>
                    <a:cubicBezTo>
                      <a:pt x="35" y="19"/>
                      <a:pt x="34" y="18"/>
                      <a:pt x="34" y="17"/>
                    </a:cubicBezTo>
                    <a:cubicBezTo>
                      <a:pt x="34" y="16"/>
                      <a:pt x="35" y="16"/>
                      <a:pt x="35" y="15"/>
                    </a:cubicBezTo>
                    <a:cubicBezTo>
                      <a:pt x="36" y="15"/>
                      <a:pt x="37" y="14"/>
                      <a:pt x="36" y="12"/>
                    </a:cubicBezTo>
                    <a:cubicBezTo>
                      <a:pt x="36" y="11"/>
                      <a:pt x="35" y="10"/>
                      <a:pt x="34" y="11"/>
                    </a:cubicBezTo>
                    <a:cubicBezTo>
                      <a:pt x="33" y="11"/>
                      <a:pt x="31" y="10"/>
                      <a:pt x="31" y="9"/>
                    </a:cubicBezTo>
                    <a:cubicBezTo>
                      <a:pt x="31" y="9"/>
                      <a:pt x="31" y="8"/>
                      <a:pt x="32" y="7"/>
                    </a:cubicBezTo>
                    <a:cubicBezTo>
                      <a:pt x="32" y="7"/>
                      <a:pt x="32" y="5"/>
                      <a:pt x="31" y="4"/>
                    </a:cubicBezTo>
                    <a:cubicBezTo>
                      <a:pt x="30" y="3"/>
                      <a:pt x="29" y="3"/>
                      <a:pt x="28" y="4"/>
                    </a:cubicBezTo>
                    <a:cubicBezTo>
                      <a:pt x="27" y="5"/>
                      <a:pt x="26" y="5"/>
                      <a:pt x="25" y="4"/>
                    </a:cubicBezTo>
                    <a:cubicBezTo>
                      <a:pt x="25" y="4"/>
                      <a:pt x="24" y="3"/>
                      <a:pt x="25" y="2"/>
                    </a:cubicBezTo>
                    <a:cubicBezTo>
                      <a:pt x="25" y="1"/>
                      <a:pt x="24" y="0"/>
                      <a:pt x="22" y="0"/>
                    </a:cubicBezTo>
                    <a:cubicBezTo>
                      <a:pt x="21" y="0"/>
                      <a:pt x="20" y="0"/>
                      <a:pt x="20" y="1"/>
                    </a:cubicBezTo>
                    <a:cubicBezTo>
                      <a:pt x="19" y="2"/>
                      <a:pt x="18" y="3"/>
                      <a:pt x="17" y="3"/>
                    </a:cubicBezTo>
                    <a:cubicBezTo>
                      <a:pt x="17" y="3"/>
                      <a:pt x="16" y="2"/>
                      <a:pt x="16" y="1"/>
                    </a:cubicBezTo>
                    <a:cubicBezTo>
                      <a:pt x="15" y="0"/>
                      <a:pt x="14" y="0"/>
                      <a:pt x="13" y="0"/>
                    </a:cubicBezTo>
                    <a:cubicBezTo>
                      <a:pt x="11" y="1"/>
                      <a:pt x="11" y="2"/>
                      <a:pt x="11" y="3"/>
                    </a:cubicBezTo>
                    <a:cubicBezTo>
                      <a:pt x="11" y="4"/>
                      <a:pt x="10" y="5"/>
                      <a:pt x="10" y="6"/>
                    </a:cubicBezTo>
                    <a:cubicBezTo>
                      <a:pt x="9" y="6"/>
                      <a:pt x="8" y="6"/>
                      <a:pt x="8" y="5"/>
                    </a:cubicBezTo>
                    <a:cubicBezTo>
                      <a:pt x="7" y="4"/>
                      <a:pt x="5" y="5"/>
                      <a:pt x="5" y="6"/>
                    </a:cubicBezTo>
                    <a:cubicBezTo>
                      <a:pt x="4" y="7"/>
                      <a:pt x="3" y="8"/>
                      <a:pt x="4" y="9"/>
                    </a:cubicBezTo>
                    <a:close/>
                    <a:moveTo>
                      <a:pt x="15" y="8"/>
                    </a:moveTo>
                    <a:cubicBezTo>
                      <a:pt x="21" y="6"/>
                      <a:pt x="27" y="9"/>
                      <a:pt x="29" y="15"/>
                    </a:cubicBezTo>
                    <a:cubicBezTo>
                      <a:pt x="31" y="21"/>
                      <a:pt x="27" y="27"/>
                      <a:pt x="22" y="29"/>
                    </a:cubicBezTo>
                    <a:cubicBezTo>
                      <a:pt x="16" y="30"/>
                      <a:pt x="10" y="27"/>
                      <a:pt x="8" y="22"/>
                    </a:cubicBezTo>
                    <a:cubicBezTo>
                      <a:pt x="6" y="16"/>
                      <a:pt x="10" y="10"/>
                      <a:pt x="15" y="8"/>
                    </a:cubicBezTo>
                    <a:close/>
                  </a:path>
                </a:pathLst>
              </a:custGeom>
              <a:gradFill>
                <a:gsLst>
                  <a:gs pos="47700">
                    <a:schemeClr val="accent2"/>
                  </a:gs>
                  <a:gs pos="0">
                    <a:schemeClr val="accent1"/>
                  </a:gs>
                  <a:gs pos="100000">
                    <a:schemeClr val="accent3"/>
                  </a:gs>
                </a:gsLst>
                <a:lin ang="5400000" scaled="0"/>
              </a:gradFill>
              <a:ln w="9525">
                <a:solidFill>
                  <a:schemeClr val="accent1"/>
                </a:solidFill>
              </a:ln>
              <a:effectLst>
                <a:outerShdw blurRad="508000" dist="596900" dir="3600000" sx="89000" sy="89000" algn="tl" rotWithShape="0">
                  <a:schemeClr val="bg1">
                    <a:lumMod val="50000"/>
                    <a:alpha val="2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1435" tIns="25718" rIns="51435" bIns="25718" numCol="1" spcCol="0" rtlCol="0" fromWordArt="0" anchor="ctr" anchorCtr="0" forceAA="0" compatLnSpc="1">
                <a:noAutofit/>
              </a:bodyPr>
              <a:lstStyle/>
              <a:p>
                <a:pPr algn="ctr">
                  <a:lnSpc>
                    <a:spcPct val="120000"/>
                  </a:lnSpc>
                </a:pPr>
                <a:endParaRPr lang="zh-CN" altLang="en-US" sz="1015" dirty="0">
                  <a:gradFill>
                    <a:gsLst>
                      <a:gs pos="47700">
                        <a:srgbClr val="F4DEBE"/>
                      </a:gs>
                      <a:gs pos="0">
                        <a:srgbClr val="D9A96A"/>
                      </a:gs>
                      <a:gs pos="100000">
                        <a:srgbClr val="F5E3C9"/>
                      </a:gs>
                    </a:gsLst>
                    <a:lin ang="5400000" scaled="0"/>
                  </a:gradFill>
                  <a:cs typeface="+mn-ea"/>
                  <a:sym typeface="+mn-lt"/>
                </a:endParaRPr>
              </a:p>
            </p:txBody>
          </p:sp>
          <p:sp>
            <p:nvSpPr>
              <p:cNvPr id="50" name="Freeform 303"/>
              <p:cNvSpPr>
                <a:spLocks noEditPoints="1"/>
              </p:cNvSpPr>
              <p:nvPr/>
            </p:nvSpPr>
            <p:spPr bwMode="auto">
              <a:xfrm>
                <a:off x="5084763" y="1111250"/>
                <a:ext cx="109538" cy="104775"/>
              </a:xfrm>
              <a:custGeom>
                <a:avLst/>
                <a:gdLst>
                  <a:gd name="T0" fmla="*/ 3 w 29"/>
                  <a:gd name="T1" fmla="*/ 7 h 28"/>
                  <a:gd name="T2" fmla="*/ 4 w 29"/>
                  <a:gd name="T3" fmla="*/ 9 h 28"/>
                  <a:gd name="T4" fmla="*/ 2 w 29"/>
                  <a:gd name="T5" fmla="*/ 9 h 28"/>
                  <a:gd name="T6" fmla="*/ 0 w 29"/>
                  <a:gd name="T7" fmla="*/ 11 h 28"/>
                  <a:gd name="T8" fmla="*/ 1 w 29"/>
                  <a:gd name="T9" fmla="*/ 13 h 28"/>
                  <a:gd name="T10" fmla="*/ 3 w 29"/>
                  <a:gd name="T11" fmla="*/ 15 h 28"/>
                  <a:gd name="T12" fmla="*/ 1 w 29"/>
                  <a:gd name="T13" fmla="*/ 16 h 28"/>
                  <a:gd name="T14" fmla="*/ 1 w 29"/>
                  <a:gd name="T15" fmla="*/ 19 h 28"/>
                  <a:gd name="T16" fmla="*/ 3 w 29"/>
                  <a:gd name="T17" fmla="*/ 20 h 28"/>
                  <a:gd name="T18" fmla="*/ 4 w 29"/>
                  <a:gd name="T19" fmla="*/ 20 h 28"/>
                  <a:gd name="T20" fmla="*/ 4 w 29"/>
                  <a:gd name="T21" fmla="*/ 23 h 28"/>
                  <a:gd name="T22" fmla="*/ 5 w 29"/>
                  <a:gd name="T23" fmla="*/ 25 h 28"/>
                  <a:gd name="T24" fmla="*/ 7 w 29"/>
                  <a:gd name="T25" fmla="*/ 25 h 28"/>
                  <a:gd name="T26" fmla="*/ 9 w 29"/>
                  <a:gd name="T27" fmla="*/ 25 h 28"/>
                  <a:gd name="T28" fmla="*/ 10 w 29"/>
                  <a:gd name="T29" fmla="*/ 27 h 28"/>
                  <a:gd name="T30" fmla="*/ 11 w 29"/>
                  <a:gd name="T31" fmla="*/ 28 h 28"/>
                  <a:gd name="T32" fmla="*/ 13 w 29"/>
                  <a:gd name="T33" fmla="*/ 27 h 28"/>
                  <a:gd name="T34" fmla="*/ 15 w 29"/>
                  <a:gd name="T35" fmla="*/ 26 h 28"/>
                  <a:gd name="T36" fmla="*/ 17 w 29"/>
                  <a:gd name="T37" fmla="*/ 27 h 28"/>
                  <a:gd name="T38" fmla="*/ 19 w 29"/>
                  <a:gd name="T39" fmla="*/ 28 h 28"/>
                  <a:gd name="T40" fmla="*/ 20 w 29"/>
                  <a:gd name="T41" fmla="*/ 26 h 28"/>
                  <a:gd name="T42" fmla="*/ 21 w 29"/>
                  <a:gd name="T43" fmla="*/ 24 h 28"/>
                  <a:gd name="T44" fmla="*/ 23 w 29"/>
                  <a:gd name="T45" fmla="*/ 24 h 28"/>
                  <a:gd name="T46" fmla="*/ 25 w 29"/>
                  <a:gd name="T47" fmla="*/ 24 h 28"/>
                  <a:gd name="T48" fmla="*/ 25 w 29"/>
                  <a:gd name="T49" fmla="*/ 21 h 28"/>
                  <a:gd name="T50" fmla="*/ 25 w 29"/>
                  <a:gd name="T51" fmla="*/ 19 h 28"/>
                  <a:gd name="T52" fmla="*/ 27 w 29"/>
                  <a:gd name="T53" fmla="*/ 19 h 28"/>
                  <a:gd name="T54" fmla="*/ 29 w 29"/>
                  <a:gd name="T55" fmla="*/ 17 h 28"/>
                  <a:gd name="T56" fmla="*/ 28 w 29"/>
                  <a:gd name="T57" fmla="*/ 15 h 28"/>
                  <a:gd name="T58" fmla="*/ 26 w 29"/>
                  <a:gd name="T59" fmla="*/ 13 h 28"/>
                  <a:gd name="T60" fmla="*/ 27 w 29"/>
                  <a:gd name="T61" fmla="*/ 12 h 28"/>
                  <a:gd name="T62" fmla="*/ 28 w 29"/>
                  <a:gd name="T63" fmla="*/ 10 h 28"/>
                  <a:gd name="T64" fmla="*/ 26 w 29"/>
                  <a:gd name="T65" fmla="*/ 8 h 28"/>
                  <a:gd name="T66" fmla="*/ 24 w 29"/>
                  <a:gd name="T67" fmla="*/ 7 h 28"/>
                  <a:gd name="T68" fmla="*/ 25 w 29"/>
                  <a:gd name="T69" fmla="*/ 6 h 28"/>
                  <a:gd name="T70" fmla="*/ 24 w 29"/>
                  <a:gd name="T71" fmla="*/ 3 h 28"/>
                  <a:gd name="T72" fmla="*/ 22 w 29"/>
                  <a:gd name="T73" fmla="*/ 3 h 28"/>
                  <a:gd name="T74" fmla="*/ 19 w 29"/>
                  <a:gd name="T75" fmla="*/ 3 h 28"/>
                  <a:gd name="T76" fmla="*/ 19 w 29"/>
                  <a:gd name="T77" fmla="*/ 2 h 28"/>
                  <a:gd name="T78" fmla="*/ 17 w 29"/>
                  <a:gd name="T79" fmla="*/ 0 h 28"/>
                  <a:gd name="T80" fmla="*/ 15 w 29"/>
                  <a:gd name="T81" fmla="*/ 1 h 28"/>
                  <a:gd name="T82" fmla="*/ 13 w 29"/>
                  <a:gd name="T83" fmla="*/ 2 h 28"/>
                  <a:gd name="T84" fmla="*/ 12 w 29"/>
                  <a:gd name="T85" fmla="*/ 1 h 28"/>
                  <a:gd name="T86" fmla="*/ 10 w 29"/>
                  <a:gd name="T87" fmla="*/ 0 h 28"/>
                  <a:gd name="T88" fmla="*/ 9 w 29"/>
                  <a:gd name="T89" fmla="*/ 2 h 28"/>
                  <a:gd name="T90" fmla="*/ 8 w 29"/>
                  <a:gd name="T91" fmla="*/ 4 h 28"/>
                  <a:gd name="T92" fmla="*/ 6 w 29"/>
                  <a:gd name="T93" fmla="*/ 4 h 28"/>
                  <a:gd name="T94" fmla="*/ 4 w 29"/>
                  <a:gd name="T95" fmla="*/ 4 h 28"/>
                  <a:gd name="T96" fmla="*/ 3 w 29"/>
                  <a:gd name="T97" fmla="*/ 7 h 28"/>
                  <a:gd name="T98" fmla="*/ 12 w 29"/>
                  <a:gd name="T99" fmla="*/ 6 h 28"/>
                  <a:gd name="T100" fmla="*/ 22 w 29"/>
                  <a:gd name="T101" fmla="*/ 12 h 28"/>
                  <a:gd name="T102" fmla="*/ 17 w 29"/>
                  <a:gd name="T103" fmla="*/ 22 h 28"/>
                  <a:gd name="T104" fmla="*/ 6 w 29"/>
                  <a:gd name="T105" fmla="*/ 17 h 28"/>
                  <a:gd name="T106" fmla="*/ 12 w 29"/>
                  <a:gd name="T107" fmla="*/ 6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9" h="28">
                    <a:moveTo>
                      <a:pt x="3" y="7"/>
                    </a:moveTo>
                    <a:cubicBezTo>
                      <a:pt x="4" y="7"/>
                      <a:pt x="4" y="9"/>
                      <a:pt x="4" y="9"/>
                    </a:cubicBezTo>
                    <a:cubicBezTo>
                      <a:pt x="4" y="9"/>
                      <a:pt x="3" y="10"/>
                      <a:pt x="2" y="9"/>
                    </a:cubicBezTo>
                    <a:cubicBezTo>
                      <a:pt x="1" y="9"/>
                      <a:pt x="0" y="10"/>
                      <a:pt x="0" y="11"/>
                    </a:cubicBezTo>
                    <a:cubicBezTo>
                      <a:pt x="0" y="12"/>
                      <a:pt x="0" y="13"/>
                      <a:pt x="1" y="13"/>
                    </a:cubicBezTo>
                    <a:cubicBezTo>
                      <a:pt x="2" y="13"/>
                      <a:pt x="3" y="15"/>
                      <a:pt x="3" y="15"/>
                    </a:cubicBezTo>
                    <a:cubicBezTo>
                      <a:pt x="3" y="16"/>
                      <a:pt x="2" y="16"/>
                      <a:pt x="1" y="16"/>
                    </a:cubicBezTo>
                    <a:cubicBezTo>
                      <a:pt x="1" y="17"/>
                      <a:pt x="0" y="18"/>
                      <a:pt x="1" y="19"/>
                    </a:cubicBezTo>
                    <a:cubicBezTo>
                      <a:pt x="1" y="20"/>
                      <a:pt x="2" y="20"/>
                      <a:pt x="3" y="20"/>
                    </a:cubicBezTo>
                    <a:cubicBezTo>
                      <a:pt x="3" y="20"/>
                      <a:pt x="4" y="20"/>
                      <a:pt x="4" y="20"/>
                    </a:cubicBezTo>
                    <a:cubicBezTo>
                      <a:pt x="4" y="21"/>
                      <a:pt x="5" y="22"/>
                      <a:pt x="4" y="23"/>
                    </a:cubicBezTo>
                    <a:cubicBezTo>
                      <a:pt x="4" y="23"/>
                      <a:pt x="4" y="24"/>
                      <a:pt x="5" y="25"/>
                    </a:cubicBezTo>
                    <a:cubicBezTo>
                      <a:pt x="5" y="26"/>
                      <a:pt x="7" y="26"/>
                      <a:pt x="7" y="25"/>
                    </a:cubicBezTo>
                    <a:cubicBezTo>
                      <a:pt x="8" y="25"/>
                      <a:pt x="9" y="25"/>
                      <a:pt x="9" y="25"/>
                    </a:cubicBezTo>
                    <a:cubicBezTo>
                      <a:pt x="10" y="25"/>
                      <a:pt x="10" y="26"/>
                      <a:pt x="10" y="27"/>
                    </a:cubicBezTo>
                    <a:cubicBezTo>
                      <a:pt x="10" y="27"/>
                      <a:pt x="10" y="28"/>
                      <a:pt x="11" y="28"/>
                    </a:cubicBezTo>
                    <a:cubicBezTo>
                      <a:pt x="12" y="28"/>
                      <a:pt x="13" y="28"/>
                      <a:pt x="13" y="27"/>
                    </a:cubicBezTo>
                    <a:cubicBezTo>
                      <a:pt x="14" y="27"/>
                      <a:pt x="15" y="26"/>
                      <a:pt x="15" y="26"/>
                    </a:cubicBezTo>
                    <a:cubicBezTo>
                      <a:pt x="16" y="26"/>
                      <a:pt x="16" y="26"/>
                      <a:pt x="17" y="27"/>
                    </a:cubicBezTo>
                    <a:cubicBezTo>
                      <a:pt x="17" y="28"/>
                      <a:pt x="18" y="28"/>
                      <a:pt x="19" y="28"/>
                    </a:cubicBezTo>
                    <a:cubicBezTo>
                      <a:pt x="20" y="28"/>
                      <a:pt x="20" y="27"/>
                      <a:pt x="20" y="26"/>
                    </a:cubicBezTo>
                    <a:cubicBezTo>
                      <a:pt x="20" y="25"/>
                      <a:pt x="21" y="24"/>
                      <a:pt x="21" y="24"/>
                    </a:cubicBezTo>
                    <a:cubicBezTo>
                      <a:pt x="21" y="24"/>
                      <a:pt x="22" y="24"/>
                      <a:pt x="23" y="24"/>
                    </a:cubicBezTo>
                    <a:cubicBezTo>
                      <a:pt x="23" y="25"/>
                      <a:pt x="24" y="25"/>
                      <a:pt x="25" y="24"/>
                    </a:cubicBezTo>
                    <a:cubicBezTo>
                      <a:pt x="26" y="23"/>
                      <a:pt x="26" y="22"/>
                      <a:pt x="25" y="21"/>
                    </a:cubicBezTo>
                    <a:cubicBezTo>
                      <a:pt x="25" y="21"/>
                      <a:pt x="25" y="20"/>
                      <a:pt x="25" y="19"/>
                    </a:cubicBezTo>
                    <a:cubicBezTo>
                      <a:pt x="25" y="19"/>
                      <a:pt x="26" y="19"/>
                      <a:pt x="27" y="19"/>
                    </a:cubicBezTo>
                    <a:cubicBezTo>
                      <a:pt x="28" y="19"/>
                      <a:pt x="28" y="18"/>
                      <a:pt x="29" y="17"/>
                    </a:cubicBezTo>
                    <a:cubicBezTo>
                      <a:pt x="29" y="16"/>
                      <a:pt x="28" y="15"/>
                      <a:pt x="28" y="15"/>
                    </a:cubicBezTo>
                    <a:cubicBezTo>
                      <a:pt x="27" y="15"/>
                      <a:pt x="26" y="14"/>
                      <a:pt x="26" y="13"/>
                    </a:cubicBezTo>
                    <a:cubicBezTo>
                      <a:pt x="26" y="13"/>
                      <a:pt x="27" y="12"/>
                      <a:pt x="27" y="12"/>
                    </a:cubicBezTo>
                    <a:cubicBezTo>
                      <a:pt x="28" y="12"/>
                      <a:pt x="28" y="11"/>
                      <a:pt x="28" y="10"/>
                    </a:cubicBezTo>
                    <a:cubicBezTo>
                      <a:pt x="28" y="9"/>
                      <a:pt x="27" y="8"/>
                      <a:pt x="26" y="8"/>
                    </a:cubicBezTo>
                    <a:cubicBezTo>
                      <a:pt x="26" y="9"/>
                      <a:pt x="24" y="8"/>
                      <a:pt x="24" y="7"/>
                    </a:cubicBezTo>
                    <a:cubicBezTo>
                      <a:pt x="24" y="7"/>
                      <a:pt x="24" y="6"/>
                      <a:pt x="25" y="6"/>
                    </a:cubicBezTo>
                    <a:cubicBezTo>
                      <a:pt x="25" y="5"/>
                      <a:pt x="25" y="4"/>
                      <a:pt x="24" y="3"/>
                    </a:cubicBezTo>
                    <a:cubicBezTo>
                      <a:pt x="23" y="3"/>
                      <a:pt x="22" y="3"/>
                      <a:pt x="22" y="3"/>
                    </a:cubicBezTo>
                    <a:cubicBezTo>
                      <a:pt x="21" y="4"/>
                      <a:pt x="20" y="4"/>
                      <a:pt x="19" y="3"/>
                    </a:cubicBezTo>
                    <a:cubicBezTo>
                      <a:pt x="19" y="3"/>
                      <a:pt x="19" y="2"/>
                      <a:pt x="19" y="2"/>
                    </a:cubicBezTo>
                    <a:cubicBezTo>
                      <a:pt x="19" y="1"/>
                      <a:pt x="18" y="0"/>
                      <a:pt x="17" y="0"/>
                    </a:cubicBezTo>
                    <a:cubicBezTo>
                      <a:pt x="16" y="0"/>
                      <a:pt x="15" y="0"/>
                      <a:pt x="15" y="1"/>
                    </a:cubicBezTo>
                    <a:cubicBezTo>
                      <a:pt x="15" y="2"/>
                      <a:pt x="14" y="2"/>
                      <a:pt x="13" y="2"/>
                    </a:cubicBezTo>
                    <a:cubicBezTo>
                      <a:pt x="13" y="2"/>
                      <a:pt x="12" y="2"/>
                      <a:pt x="12" y="1"/>
                    </a:cubicBezTo>
                    <a:cubicBezTo>
                      <a:pt x="12" y="0"/>
                      <a:pt x="11" y="0"/>
                      <a:pt x="10" y="0"/>
                    </a:cubicBezTo>
                    <a:cubicBezTo>
                      <a:pt x="9" y="1"/>
                      <a:pt x="8" y="2"/>
                      <a:pt x="9" y="2"/>
                    </a:cubicBezTo>
                    <a:cubicBezTo>
                      <a:pt x="9" y="3"/>
                      <a:pt x="8" y="4"/>
                      <a:pt x="8" y="4"/>
                    </a:cubicBezTo>
                    <a:cubicBezTo>
                      <a:pt x="7" y="5"/>
                      <a:pt x="7" y="4"/>
                      <a:pt x="6" y="4"/>
                    </a:cubicBezTo>
                    <a:cubicBezTo>
                      <a:pt x="5" y="3"/>
                      <a:pt x="4" y="4"/>
                      <a:pt x="4" y="4"/>
                    </a:cubicBezTo>
                    <a:cubicBezTo>
                      <a:pt x="3" y="5"/>
                      <a:pt x="3" y="6"/>
                      <a:pt x="3" y="7"/>
                    </a:cubicBezTo>
                    <a:close/>
                    <a:moveTo>
                      <a:pt x="12" y="6"/>
                    </a:moveTo>
                    <a:cubicBezTo>
                      <a:pt x="16" y="5"/>
                      <a:pt x="21" y="7"/>
                      <a:pt x="22" y="12"/>
                    </a:cubicBezTo>
                    <a:cubicBezTo>
                      <a:pt x="24" y="16"/>
                      <a:pt x="21" y="21"/>
                      <a:pt x="17" y="22"/>
                    </a:cubicBezTo>
                    <a:cubicBezTo>
                      <a:pt x="13" y="23"/>
                      <a:pt x="8" y="21"/>
                      <a:pt x="6" y="17"/>
                    </a:cubicBezTo>
                    <a:cubicBezTo>
                      <a:pt x="5" y="12"/>
                      <a:pt x="7" y="8"/>
                      <a:pt x="12" y="6"/>
                    </a:cubicBezTo>
                    <a:close/>
                  </a:path>
                </a:pathLst>
              </a:custGeom>
              <a:gradFill>
                <a:gsLst>
                  <a:gs pos="47700">
                    <a:schemeClr val="accent2"/>
                  </a:gs>
                  <a:gs pos="0">
                    <a:schemeClr val="accent1"/>
                  </a:gs>
                  <a:gs pos="100000">
                    <a:schemeClr val="accent3"/>
                  </a:gs>
                </a:gsLst>
                <a:lin ang="5400000" scaled="0"/>
              </a:gradFill>
              <a:ln w="9525">
                <a:solidFill>
                  <a:schemeClr val="accent1"/>
                </a:solidFill>
              </a:ln>
              <a:effectLst>
                <a:outerShdw blurRad="508000" dist="596900" dir="3600000" sx="89000" sy="89000" algn="tl" rotWithShape="0">
                  <a:schemeClr val="bg1">
                    <a:lumMod val="50000"/>
                    <a:alpha val="2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1435" tIns="25718" rIns="51435" bIns="25718" numCol="1" spcCol="0" rtlCol="0" fromWordArt="0" anchor="ctr" anchorCtr="0" forceAA="0" compatLnSpc="1">
                <a:noAutofit/>
              </a:bodyPr>
              <a:lstStyle/>
              <a:p>
                <a:pPr algn="ctr">
                  <a:lnSpc>
                    <a:spcPct val="120000"/>
                  </a:lnSpc>
                </a:pPr>
                <a:endParaRPr lang="zh-CN" altLang="en-US" sz="1015" dirty="0">
                  <a:gradFill>
                    <a:gsLst>
                      <a:gs pos="47700">
                        <a:srgbClr val="F4DEBE"/>
                      </a:gs>
                      <a:gs pos="0">
                        <a:srgbClr val="D9A96A"/>
                      </a:gs>
                      <a:gs pos="100000">
                        <a:srgbClr val="F5E3C9"/>
                      </a:gs>
                    </a:gsLst>
                    <a:lin ang="5400000" scaled="0"/>
                  </a:gradFill>
                  <a:cs typeface="+mn-ea"/>
                  <a:sym typeface="+mn-lt"/>
                </a:endParaRPr>
              </a:p>
            </p:txBody>
          </p:sp>
        </p:grpSp>
      </p:grpSp>
      <p:sp>
        <p:nvSpPr>
          <p:cNvPr id="51" name="文本框 48"/>
          <p:cNvSpPr txBox="1">
            <a:spLocks noChangeArrowheads="1"/>
          </p:cNvSpPr>
          <p:nvPr/>
        </p:nvSpPr>
        <p:spPr bwMode="auto">
          <a:xfrm>
            <a:off x="1043608" y="195486"/>
            <a:ext cx="1416050" cy="4973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300">
                <a:solidFill>
                  <a:schemeClr val="tx1"/>
                </a:solidFill>
                <a:latin typeface="Lao UI" panose="020B0502040204020203" pitchFamily="34" charset="0"/>
                <a:ea typeface="微软雅黑" panose="020B0503020204020204" pitchFamily="34" charset="-122"/>
              </a:defRPr>
            </a:lvl1pPr>
            <a:lvl2pPr marL="742950" indent="-285750">
              <a:defRPr sz="1300">
                <a:solidFill>
                  <a:schemeClr val="tx1"/>
                </a:solidFill>
                <a:latin typeface="Lao UI" panose="020B0502040204020203" pitchFamily="34" charset="0"/>
                <a:ea typeface="微软雅黑" panose="020B0503020204020204" pitchFamily="34" charset="-122"/>
              </a:defRPr>
            </a:lvl2pPr>
            <a:lvl3pPr marL="1143000" indent="-228600">
              <a:defRPr sz="1300">
                <a:solidFill>
                  <a:schemeClr val="tx1"/>
                </a:solidFill>
                <a:latin typeface="Lao UI" panose="020B0502040204020203" pitchFamily="34" charset="0"/>
                <a:ea typeface="微软雅黑" panose="020B0503020204020204" pitchFamily="34" charset="-122"/>
              </a:defRPr>
            </a:lvl3pPr>
            <a:lvl4pPr marL="1600200" indent="-228600">
              <a:defRPr sz="1300">
                <a:solidFill>
                  <a:schemeClr val="tx1"/>
                </a:solidFill>
                <a:latin typeface="Lao UI" panose="020B0502040204020203" pitchFamily="34" charset="0"/>
                <a:ea typeface="微软雅黑" panose="020B0503020204020204" pitchFamily="34" charset="-122"/>
              </a:defRPr>
            </a:lvl4pPr>
            <a:lvl5pPr marL="2057400" indent="-228600">
              <a:defRPr sz="1300">
                <a:solidFill>
                  <a:schemeClr val="tx1"/>
                </a:solidFill>
                <a:latin typeface="Lao UI" panose="020B0502040204020203" pitchFamily="34" charset="0"/>
                <a:ea typeface="微软雅黑" panose="020B0503020204020204" pitchFamily="34" charset="-122"/>
              </a:defRPr>
            </a:lvl5pPr>
            <a:lvl6pPr marL="2514600" indent="-228600" defTabSz="685800" fontAlgn="base">
              <a:spcBef>
                <a:spcPct val="0"/>
              </a:spcBef>
              <a:spcAft>
                <a:spcPct val="0"/>
              </a:spcAft>
              <a:defRPr sz="1300">
                <a:solidFill>
                  <a:schemeClr val="tx1"/>
                </a:solidFill>
                <a:latin typeface="Lao UI" panose="020B0502040204020203" pitchFamily="34" charset="0"/>
                <a:ea typeface="微软雅黑" panose="020B0503020204020204" pitchFamily="34" charset="-122"/>
              </a:defRPr>
            </a:lvl6pPr>
            <a:lvl7pPr marL="2971800" indent="-228600" defTabSz="685800" fontAlgn="base">
              <a:spcBef>
                <a:spcPct val="0"/>
              </a:spcBef>
              <a:spcAft>
                <a:spcPct val="0"/>
              </a:spcAft>
              <a:defRPr sz="1300">
                <a:solidFill>
                  <a:schemeClr val="tx1"/>
                </a:solidFill>
                <a:latin typeface="Lao UI" panose="020B0502040204020203" pitchFamily="34" charset="0"/>
                <a:ea typeface="微软雅黑" panose="020B0503020204020204" pitchFamily="34" charset="-122"/>
              </a:defRPr>
            </a:lvl7pPr>
            <a:lvl8pPr marL="3429000" indent="-228600" defTabSz="685800" fontAlgn="base">
              <a:spcBef>
                <a:spcPct val="0"/>
              </a:spcBef>
              <a:spcAft>
                <a:spcPct val="0"/>
              </a:spcAft>
              <a:defRPr sz="1300">
                <a:solidFill>
                  <a:schemeClr val="tx1"/>
                </a:solidFill>
                <a:latin typeface="Lao UI" panose="020B0502040204020203" pitchFamily="34" charset="0"/>
                <a:ea typeface="微软雅黑" panose="020B0503020204020204" pitchFamily="34" charset="-122"/>
              </a:defRPr>
            </a:lvl8pPr>
            <a:lvl9pPr marL="3886200" indent="-228600" defTabSz="685800" fontAlgn="base">
              <a:spcBef>
                <a:spcPct val="0"/>
              </a:spcBef>
              <a:spcAft>
                <a:spcPct val="0"/>
              </a:spcAft>
              <a:defRPr sz="1300">
                <a:solidFill>
                  <a:schemeClr val="tx1"/>
                </a:solidFill>
                <a:latin typeface="Lao UI" panose="020B0502040204020203" pitchFamily="34" charset="0"/>
                <a:ea typeface="微软雅黑" panose="020B0503020204020204" pitchFamily="34" charset="-122"/>
              </a:defRPr>
            </a:lvl9pPr>
          </a:lstStyle>
          <a:p>
            <a:pPr>
              <a:lnSpc>
                <a:spcPct val="120000"/>
              </a:lnSpc>
              <a:defRPr/>
            </a:pPr>
            <a:r>
              <a:rPr lang="zh-CN" altLang="en-US" sz="2400" dirty="0">
                <a:gradFill>
                  <a:gsLst>
                    <a:gs pos="50000">
                      <a:schemeClr val="accent2"/>
                    </a:gs>
                    <a:gs pos="0">
                      <a:schemeClr val="accent1"/>
                    </a:gs>
                    <a:gs pos="100000">
                      <a:schemeClr val="accent3"/>
                    </a:gs>
                  </a:gsLst>
                  <a:lin ang="5400000" scaled="1"/>
                </a:gradFill>
                <a:latin typeface="+mn-lt"/>
                <a:ea typeface="+mn-ea"/>
                <a:cs typeface="+mn-ea"/>
                <a:sym typeface="+mn-lt"/>
              </a:rPr>
              <a:t>营销广告</a:t>
            </a:r>
          </a:p>
        </p:txBody>
      </p:sp>
      <p:sp>
        <p:nvSpPr>
          <p:cNvPr id="52" name="Content Placeholder 2"/>
          <p:cNvSpPr txBox="1"/>
          <p:nvPr/>
        </p:nvSpPr>
        <p:spPr>
          <a:xfrm>
            <a:off x="1050649" y="559198"/>
            <a:ext cx="1730071" cy="255587"/>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defTabSz="1087755">
              <a:lnSpc>
                <a:spcPct val="120000"/>
              </a:lnSpc>
              <a:spcBef>
                <a:spcPts val="0"/>
              </a:spcBef>
              <a:buNone/>
              <a:defRPr/>
            </a:pPr>
            <a:r>
              <a:rPr lang="zh-CN" altLang="en-US" sz="1000" dirty="0">
                <a:gradFill>
                  <a:gsLst>
                    <a:gs pos="50000">
                      <a:schemeClr val="accent2"/>
                    </a:gs>
                    <a:gs pos="0">
                      <a:schemeClr val="accent1"/>
                    </a:gs>
                    <a:gs pos="100000">
                      <a:schemeClr val="accent3"/>
                    </a:gs>
                  </a:gsLst>
                  <a:lin ang="5400000" scaled="1"/>
                </a:gradFill>
                <a:cs typeface="+mn-ea"/>
                <a:sym typeface="+mn-lt"/>
              </a:rPr>
              <a:t>此处添加文本详细介绍内容</a:t>
            </a:r>
            <a:endParaRPr lang="en-US" altLang="zh-CN" sz="1000" dirty="0">
              <a:gradFill>
                <a:gsLst>
                  <a:gs pos="50000">
                    <a:schemeClr val="accent2"/>
                  </a:gs>
                  <a:gs pos="0">
                    <a:schemeClr val="accent1"/>
                  </a:gs>
                  <a:gs pos="100000">
                    <a:schemeClr val="accent3"/>
                  </a:gs>
                </a:gsLst>
                <a:lin ang="5400000" scaled="1"/>
              </a:gradFill>
              <a:cs typeface="+mn-ea"/>
              <a:sym typeface="+mn-lt"/>
            </a:endParaRPr>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170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500" fill="hold"/>
                                        <p:tgtEl>
                                          <p:spTgt spid="14"/>
                                        </p:tgtEl>
                                        <p:attrNameLst>
                                          <p:attrName>ppt_x</p:attrName>
                                        </p:attrNameLst>
                                      </p:cBhvr>
                                      <p:tavLst>
                                        <p:tav tm="0">
                                          <p:val>
                                            <p:strVal val="1+#ppt_w/2"/>
                                          </p:val>
                                        </p:tav>
                                        <p:tav tm="100000">
                                          <p:val>
                                            <p:strVal val="#ppt_x"/>
                                          </p:val>
                                        </p:tav>
                                      </p:tavLst>
                                    </p:anim>
                                    <p:anim calcmode="lin" valueType="num">
                                      <p:cBhvr additive="base">
                                        <p:cTn id="8" dur="500" fill="hold"/>
                                        <p:tgtEl>
                                          <p:spTgt spid="1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2" name="组合 41"/>
          <p:cNvGrpSpPr>
            <a:grpSpLocks noChangeAspect="1"/>
          </p:cNvGrpSpPr>
          <p:nvPr/>
        </p:nvGrpSpPr>
        <p:grpSpPr>
          <a:xfrm>
            <a:off x="323528" y="217630"/>
            <a:ext cx="561600" cy="561600"/>
            <a:chOff x="3161981" y="1716252"/>
            <a:chExt cx="855498" cy="855498"/>
          </a:xfrm>
        </p:grpSpPr>
        <p:sp>
          <p:nvSpPr>
            <p:cNvPr id="43" name="圆角矩形 42"/>
            <p:cNvSpPr/>
            <p:nvPr/>
          </p:nvSpPr>
          <p:spPr>
            <a:xfrm>
              <a:off x="3161981" y="1716252"/>
              <a:ext cx="855498" cy="855498"/>
            </a:xfrm>
            <a:prstGeom prst="roundRect">
              <a:avLst/>
            </a:prstGeom>
            <a:noFill/>
            <a:ln w="9525">
              <a:gradFill>
                <a:gsLst>
                  <a:gs pos="50000">
                    <a:schemeClr val="accent2"/>
                  </a:gs>
                  <a:gs pos="0">
                    <a:schemeClr val="accent1"/>
                  </a:gs>
                  <a:gs pos="100000">
                    <a:schemeClr val="accent3"/>
                  </a:gs>
                </a:gsLst>
                <a:lin ang="5400000" scaled="1"/>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cs typeface="+mn-ea"/>
                <a:sym typeface="+mn-lt"/>
              </a:endParaRPr>
            </a:p>
          </p:txBody>
        </p:sp>
        <p:grpSp>
          <p:nvGrpSpPr>
            <p:cNvPr id="44" name="组合 43"/>
            <p:cNvGrpSpPr>
              <a:grpSpLocks noChangeAspect="1"/>
            </p:cNvGrpSpPr>
            <p:nvPr/>
          </p:nvGrpSpPr>
          <p:grpSpPr>
            <a:xfrm>
              <a:off x="3340546" y="1931793"/>
              <a:ext cx="521041" cy="446845"/>
              <a:chOff x="5084763" y="971550"/>
              <a:chExt cx="323850" cy="277813"/>
            </a:xfrm>
            <a:noFill/>
          </p:grpSpPr>
          <p:sp>
            <p:nvSpPr>
              <p:cNvPr id="45" name="Freeform 301"/>
              <p:cNvSpPr>
                <a:spLocks noEditPoints="1"/>
              </p:cNvSpPr>
              <p:nvPr/>
            </p:nvSpPr>
            <p:spPr bwMode="auto">
              <a:xfrm>
                <a:off x="5191125" y="1031875"/>
                <a:ext cx="217488" cy="217488"/>
              </a:xfrm>
              <a:custGeom>
                <a:avLst/>
                <a:gdLst>
                  <a:gd name="T0" fmla="*/ 6 w 58"/>
                  <a:gd name="T1" fmla="*/ 14 h 58"/>
                  <a:gd name="T2" fmla="*/ 7 w 58"/>
                  <a:gd name="T3" fmla="*/ 19 h 58"/>
                  <a:gd name="T4" fmla="*/ 4 w 58"/>
                  <a:gd name="T5" fmla="*/ 20 h 58"/>
                  <a:gd name="T6" fmla="*/ 0 w 58"/>
                  <a:gd name="T7" fmla="*/ 23 h 58"/>
                  <a:gd name="T8" fmla="*/ 2 w 58"/>
                  <a:gd name="T9" fmla="*/ 27 h 58"/>
                  <a:gd name="T10" fmla="*/ 5 w 58"/>
                  <a:gd name="T11" fmla="*/ 31 h 58"/>
                  <a:gd name="T12" fmla="*/ 2 w 58"/>
                  <a:gd name="T13" fmla="*/ 34 h 58"/>
                  <a:gd name="T14" fmla="*/ 1 w 58"/>
                  <a:gd name="T15" fmla="*/ 38 h 58"/>
                  <a:gd name="T16" fmla="*/ 5 w 58"/>
                  <a:gd name="T17" fmla="*/ 41 h 58"/>
                  <a:gd name="T18" fmla="*/ 8 w 58"/>
                  <a:gd name="T19" fmla="*/ 42 h 58"/>
                  <a:gd name="T20" fmla="*/ 8 w 58"/>
                  <a:gd name="T21" fmla="*/ 46 h 58"/>
                  <a:gd name="T22" fmla="*/ 9 w 58"/>
                  <a:gd name="T23" fmla="*/ 51 h 58"/>
                  <a:gd name="T24" fmla="*/ 14 w 58"/>
                  <a:gd name="T25" fmla="*/ 51 h 58"/>
                  <a:gd name="T26" fmla="*/ 18 w 58"/>
                  <a:gd name="T27" fmla="*/ 51 h 58"/>
                  <a:gd name="T28" fmla="*/ 19 w 58"/>
                  <a:gd name="T29" fmla="*/ 54 h 58"/>
                  <a:gd name="T30" fmla="*/ 22 w 58"/>
                  <a:gd name="T31" fmla="*/ 58 h 58"/>
                  <a:gd name="T32" fmla="*/ 27 w 58"/>
                  <a:gd name="T33" fmla="*/ 56 h 58"/>
                  <a:gd name="T34" fmla="*/ 31 w 58"/>
                  <a:gd name="T35" fmla="*/ 53 h 58"/>
                  <a:gd name="T36" fmla="*/ 33 w 58"/>
                  <a:gd name="T37" fmla="*/ 56 h 58"/>
                  <a:gd name="T38" fmla="*/ 38 w 58"/>
                  <a:gd name="T39" fmla="*/ 57 h 58"/>
                  <a:gd name="T40" fmla="*/ 40 w 58"/>
                  <a:gd name="T41" fmla="*/ 53 h 58"/>
                  <a:gd name="T42" fmla="*/ 42 w 58"/>
                  <a:gd name="T43" fmla="*/ 49 h 58"/>
                  <a:gd name="T44" fmla="*/ 46 w 58"/>
                  <a:gd name="T45" fmla="*/ 50 h 58"/>
                  <a:gd name="T46" fmla="*/ 50 w 58"/>
                  <a:gd name="T47" fmla="*/ 49 h 58"/>
                  <a:gd name="T48" fmla="*/ 51 w 58"/>
                  <a:gd name="T49" fmla="*/ 44 h 58"/>
                  <a:gd name="T50" fmla="*/ 50 w 58"/>
                  <a:gd name="T51" fmla="*/ 40 h 58"/>
                  <a:gd name="T52" fmla="*/ 54 w 58"/>
                  <a:gd name="T53" fmla="*/ 39 h 58"/>
                  <a:gd name="T54" fmla="*/ 57 w 58"/>
                  <a:gd name="T55" fmla="*/ 35 h 58"/>
                  <a:gd name="T56" fmla="*/ 55 w 58"/>
                  <a:gd name="T57" fmla="*/ 31 h 58"/>
                  <a:gd name="T58" fmla="*/ 52 w 58"/>
                  <a:gd name="T59" fmla="*/ 27 h 58"/>
                  <a:gd name="T60" fmla="*/ 55 w 58"/>
                  <a:gd name="T61" fmla="*/ 25 h 58"/>
                  <a:gd name="T62" fmla="*/ 56 w 58"/>
                  <a:gd name="T63" fmla="*/ 20 h 58"/>
                  <a:gd name="T64" fmla="*/ 53 w 58"/>
                  <a:gd name="T65" fmla="*/ 18 h 58"/>
                  <a:gd name="T66" fmla="*/ 48 w 58"/>
                  <a:gd name="T67" fmla="*/ 16 h 58"/>
                  <a:gd name="T68" fmla="*/ 49 w 58"/>
                  <a:gd name="T69" fmla="*/ 12 h 58"/>
                  <a:gd name="T70" fmla="*/ 48 w 58"/>
                  <a:gd name="T71" fmla="*/ 8 h 58"/>
                  <a:gd name="T72" fmla="*/ 44 w 58"/>
                  <a:gd name="T73" fmla="*/ 7 h 58"/>
                  <a:gd name="T74" fmla="*/ 39 w 58"/>
                  <a:gd name="T75" fmla="*/ 8 h 58"/>
                  <a:gd name="T76" fmla="*/ 38 w 58"/>
                  <a:gd name="T77" fmla="*/ 4 h 58"/>
                  <a:gd name="T78" fmla="*/ 35 w 58"/>
                  <a:gd name="T79" fmla="*/ 1 h 58"/>
                  <a:gd name="T80" fmla="*/ 30 w 58"/>
                  <a:gd name="T81" fmla="*/ 3 h 58"/>
                  <a:gd name="T82" fmla="*/ 27 w 58"/>
                  <a:gd name="T83" fmla="*/ 5 h 58"/>
                  <a:gd name="T84" fmla="*/ 24 w 58"/>
                  <a:gd name="T85" fmla="*/ 3 h 58"/>
                  <a:gd name="T86" fmla="*/ 20 w 58"/>
                  <a:gd name="T87" fmla="*/ 1 h 58"/>
                  <a:gd name="T88" fmla="*/ 17 w 58"/>
                  <a:gd name="T89" fmla="*/ 5 h 58"/>
                  <a:gd name="T90" fmla="*/ 15 w 58"/>
                  <a:gd name="T91" fmla="*/ 10 h 58"/>
                  <a:gd name="T92" fmla="*/ 12 w 58"/>
                  <a:gd name="T93" fmla="*/ 9 h 58"/>
                  <a:gd name="T94" fmla="*/ 7 w 58"/>
                  <a:gd name="T95" fmla="*/ 10 h 58"/>
                  <a:gd name="T96" fmla="*/ 6 w 58"/>
                  <a:gd name="T97" fmla="*/ 14 h 58"/>
                  <a:gd name="T98" fmla="*/ 23 w 58"/>
                  <a:gd name="T99" fmla="*/ 13 h 58"/>
                  <a:gd name="T100" fmla="*/ 45 w 58"/>
                  <a:gd name="T101" fmla="*/ 24 h 58"/>
                  <a:gd name="T102" fmla="*/ 34 w 58"/>
                  <a:gd name="T103" fmla="*/ 45 h 58"/>
                  <a:gd name="T104" fmla="*/ 13 w 58"/>
                  <a:gd name="T105" fmla="*/ 34 h 58"/>
                  <a:gd name="T106" fmla="*/ 23 w 58"/>
                  <a:gd name="T107" fmla="*/ 13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8" h="58">
                    <a:moveTo>
                      <a:pt x="6" y="14"/>
                    </a:moveTo>
                    <a:cubicBezTo>
                      <a:pt x="8" y="15"/>
                      <a:pt x="7" y="18"/>
                      <a:pt x="7" y="19"/>
                    </a:cubicBezTo>
                    <a:cubicBezTo>
                      <a:pt x="7" y="20"/>
                      <a:pt x="5" y="20"/>
                      <a:pt x="4" y="20"/>
                    </a:cubicBezTo>
                    <a:cubicBezTo>
                      <a:pt x="2" y="20"/>
                      <a:pt x="0" y="21"/>
                      <a:pt x="0" y="23"/>
                    </a:cubicBezTo>
                    <a:cubicBezTo>
                      <a:pt x="0" y="25"/>
                      <a:pt x="0" y="27"/>
                      <a:pt x="2" y="27"/>
                    </a:cubicBezTo>
                    <a:cubicBezTo>
                      <a:pt x="3" y="28"/>
                      <a:pt x="5" y="30"/>
                      <a:pt x="5" y="31"/>
                    </a:cubicBezTo>
                    <a:cubicBezTo>
                      <a:pt x="5" y="32"/>
                      <a:pt x="4" y="33"/>
                      <a:pt x="2" y="34"/>
                    </a:cubicBezTo>
                    <a:cubicBezTo>
                      <a:pt x="1" y="34"/>
                      <a:pt x="0" y="36"/>
                      <a:pt x="1" y="38"/>
                    </a:cubicBezTo>
                    <a:cubicBezTo>
                      <a:pt x="1" y="40"/>
                      <a:pt x="3" y="42"/>
                      <a:pt x="5" y="41"/>
                    </a:cubicBezTo>
                    <a:cubicBezTo>
                      <a:pt x="6" y="41"/>
                      <a:pt x="8" y="41"/>
                      <a:pt x="8" y="42"/>
                    </a:cubicBezTo>
                    <a:cubicBezTo>
                      <a:pt x="9" y="42"/>
                      <a:pt x="9" y="45"/>
                      <a:pt x="8" y="46"/>
                    </a:cubicBezTo>
                    <a:cubicBezTo>
                      <a:pt x="7" y="47"/>
                      <a:pt x="7" y="50"/>
                      <a:pt x="9" y="51"/>
                    </a:cubicBezTo>
                    <a:cubicBezTo>
                      <a:pt x="11" y="52"/>
                      <a:pt x="13" y="53"/>
                      <a:pt x="14" y="51"/>
                    </a:cubicBezTo>
                    <a:cubicBezTo>
                      <a:pt x="15" y="50"/>
                      <a:pt x="18" y="51"/>
                      <a:pt x="18" y="51"/>
                    </a:cubicBezTo>
                    <a:cubicBezTo>
                      <a:pt x="19" y="51"/>
                      <a:pt x="20" y="53"/>
                      <a:pt x="19" y="54"/>
                    </a:cubicBezTo>
                    <a:cubicBezTo>
                      <a:pt x="19" y="56"/>
                      <a:pt x="20" y="57"/>
                      <a:pt x="22" y="58"/>
                    </a:cubicBezTo>
                    <a:cubicBezTo>
                      <a:pt x="25" y="58"/>
                      <a:pt x="26" y="57"/>
                      <a:pt x="27" y="56"/>
                    </a:cubicBezTo>
                    <a:cubicBezTo>
                      <a:pt x="27" y="54"/>
                      <a:pt x="30" y="53"/>
                      <a:pt x="31" y="53"/>
                    </a:cubicBezTo>
                    <a:cubicBezTo>
                      <a:pt x="31" y="53"/>
                      <a:pt x="33" y="54"/>
                      <a:pt x="33" y="56"/>
                    </a:cubicBezTo>
                    <a:cubicBezTo>
                      <a:pt x="34" y="57"/>
                      <a:pt x="36" y="58"/>
                      <a:pt x="38" y="57"/>
                    </a:cubicBezTo>
                    <a:cubicBezTo>
                      <a:pt x="40" y="57"/>
                      <a:pt x="41" y="55"/>
                      <a:pt x="40" y="53"/>
                    </a:cubicBezTo>
                    <a:cubicBezTo>
                      <a:pt x="40" y="52"/>
                      <a:pt x="42" y="49"/>
                      <a:pt x="42" y="49"/>
                    </a:cubicBezTo>
                    <a:cubicBezTo>
                      <a:pt x="43" y="48"/>
                      <a:pt x="44" y="49"/>
                      <a:pt x="46" y="50"/>
                    </a:cubicBezTo>
                    <a:cubicBezTo>
                      <a:pt x="47" y="51"/>
                      <a:pt x="49" y="51"/>
                      <a:pt x="50" y="49"/>
                    </a:cubicBezTo>
                    <a:cubicBezTo>
                      <a:pt x="52" y="47"/>
                      <a:pt x="52" y="45"/>
                      <a:pt x="51" y="44"/>
                    </a:cubicBezTo>
                    <a:cubicBezTo>
                      <a:pt x="50" y="43"/>
                      <a:pt x="50" y="40"/>
                      <a:pt x="50" y="40"/>
                    </a:cubicBezTo>
                    <a:cubicBezTo>
                      <a:pt x="51" y="39"/>
                      <a:pt x="52" y="38"/>
                      <a:pt x="54" y="39"/>
                    </a:cubicBezTo>
                    <a:cubicBezTo>
                      <a:pt x="55" y="39"/>
                      <a:pt x="57" y="38"/>
                      <a:pt x="57" y="35"/>
                    </a:cubicBezTo>
                    <a:cubicBezTo>
                      <a:pt x="58" y="33"/>
                      <a:pt x="57" y="31"/>
                      <a:pt x="55" y="31"/>
                    </a:cubicBezTo>
                    <a:cubicBezTo>
                      <a:pt x="54" y="31"/>
                      <a:pt x="53" y="28"/>
                      <a:pt x="52" y="27"/>
                    </a:cubicBezTo>
                    <a:cubicBezTo>
                      <a:pt x="52" y="26"/>
                      <a:pt x="54" y="25"/>
                      <a:pt x="55" y="25"/>
                    </a:cubicBezTo>
                    <a:cubicBezTo>
                      <a:pt x="56" y="24"/>
                      <a:pt x="57" y="22"/>
                      <a:pt x="56" y="20"/>
                    </a:cubicBezTo>
                    <a:cubicBezTo>
                      <a:pt x="56" y="18"/>
                      <a:pt x="54" y="17"/>
                      <a:pt x="53" y="18"/>
                    </a:cubicBezTo>
                    <a:cubicBezTo>
                      <a:pt x="51" y="18"/>
                      <a:pt x="49" y="16"/>
                      <a:pt x="48" y="16"/>
                    </a:cubicBezTo>
                    <a:cubicBezTo>
                      <a:pt x="48" y="15"/>
                      <a:pt x="48" y="13"/>
                      <a:pt x="49" y="12"/>
                    </a:cubicBezTo>
                    <a:cubicBezTo>
                      <a:pt x="50" y="11"/>
                      <a:pt x="50" y="9"/>
                      <a:pt x="48" y="8"/>
                    </a:cubicBezTo>
                    <a:cubicBezTo>
                      <a:pt x="47" y="6"/>
                      <a:pt x="45" y="6"/>
                      <a:pt x="44" y="7"/>
                    </a:cubicBezTo>
                    <a:cubicBezTo>
                      <a:pt x="42" y="8"/>
                      <a:pt x="40" y="8"/>
                      <a:pt x="39" y="8"/>
                    </a:cubicBezTo>
                    <a:cubicBezTo>
                      <a:pt x="38" y="7"/>
                      <a:pt x="38" y="6"/>
                      <a:pt x="38" y="4"/>
                    </a:cubicBezTo>
                    <a:cubicBezTo>
                      <a:pt x="38" y="3"/>
                      <a:pt x="37" y="1"/>
                      <a:pt x="35" y="1"/>
                    </a:cubicBezTo>
                    <a:cubicBezTo>
                      <a:pt x="33" y="0"/>
                      <a:pt x="31" y="1"/>
                      <a:pt x="30" y="3"/>
                    </a:cubicBezTo>
                    <a:cubicBezTo>
                      <a:pt x="30" y="4"/>
                      <a:pt x="28" y="5"/>
                      <a:pt x="27" y="5"/>
                    </a:cubicBezTo>
                    <a:cubicBezTo>
                      <a:pt x="26" y="6"/>
                      <a:pt x="25" y="4"/>
                      <a:pt x="24" y="3"/>
                    </a:cubicBezTo>
                    <a:cubicBezTo>
                      <a:pt x="24" y="1"/>
                      <a:pt x="22" y="1"/>
                      <a:pt x="20" y="1"/>
                    </a:cubicBezTo>
                    <a:cubicBezTo>
                      <a:pt x="18" y="2"/>
                      <a:pt x="16" y="4"/>
                      <a:pt x="17" y="5"/>
                    </a:cubicBezTo>
                    <a:cubicBezTo>
                      <a:pt x="17" y="7"/>
                      <a:pt x="16" y="9"/>
                      <a:pt x="15" y="10"/>
                    </a:cubicBezTo>
                    <a:cubicBezTo>
                      <a:pt x="14" y="10"/>
                      <a:pt x="13" y="10"/>
                      <a:pt x="12" y="9"/>
                    </a:cubicBezTo>
                    <a:cubicBezTo>
                      <a:pt x="10" y="8"/>
                      <a:pt x="8" y="8"/>
                      <a:pt x="7" y="10"/>
                    </a:cubicBezTo>
                    <a:cubicBezTo>
                      <a:pt x="6" y="11"/>
                      <a:pt x="5" y="13"/>
                      <a:pt x="6" y="14"/>
                    </a:cubicBezTo>
                    <a:close/>
                    <a:moveTo>
                      <a:pt x="23" y="13"/>
                    </a:moveTo>
                    <a:cubicBezTo>
                      <a:pt x="32" y="10"/>
                      <a:pt x="42" y="15"/>
                      <a:pt x="45" y="24"/>
                    </a:cubicBezTo>
                    <a:cubicBezTo>
                      <a:pt x="47" y="33"/>
                      <a:pt x="43" y="42"/>
                      <a:pt x="34" y="45"/>
                    </a:cubicBezTo>
                    <a:cubicBezTo>
                      <a:pt x="25" y="48"/>
                      <a:pt x="15" y="43"/>
                      <a:pt x="13" y="34"/>
                    </a:cubicBezTo>
                    <a:cubicBezTo>
                      <a:pt x="10" y="26"/>
                      <a:pt x="15" y="16"/>
                      <a:pt x="23" y="13"/>
                    </a:cubicBezTo>
                    <a:close/>
                  </a:path>
                </a:pathLst>
              </a:custGeom>
              <a:gradFill>
                <a:gsLst>
                  <a:gs pos="47700">
                    <a:schemeClr val="accent2"/>
                  </a:gs>
                  <a:gs pos="0">
                    <a:schemeClr val="accent1"/>
                  </a:gs>
                  <a:gs pos="100000">
                    <a:schemeClr val="accent3"/>
                  </a:gs>
                </a:gsLst>
                <a:lin ang="5400000" scaled="0"/>
              </a:gradFill>
              <a:ln w="9525">
                <a:solidFill>
                  <a:schemeClr val="accent1"/>
                </a:solidFill>
              </a:ln>
              <a:effectLst>
                <a:outerShdw blurRad="508000" dist="596900" dir="3600000" sx="89000" sy="89000" algn="tl" rotWithShape="0">
                  <a:schemeClr val="bg1">
                    <a:lumMod val="50000"/>
                    <a:alpha val="2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1435" tIns="25718" rIns="51435" bIns="25718" numCol="1" spcCol="0" rtlCol="0" fromWordArt="0" anchor="ctr" anchorCtr="0" forceAA="0" compatLnSpc="1">
                <a:noAutofit/>
              </a:bodyPr>
              <a:lstStyle/>
              <a:p>
                <a:pPr algn="ctr">
                  <a:lnSpc>
                    <a:spcPct val="120000"/>
                  </a:lnSpc>
                </a:pPr>
                <a:endParaRPr lang="zh-CN" altLang="en-US" sz="1015" dirty="0">
                  <a:gradFill>
                    <a:gsLst>
                      <a:gs pos="47700">
                        <a:srgbClr val="F4DEBE"/>
                      </a:gs>
                      <a:gs pos="0">
                        <a:srgbClr val="D9A96A"/>
                      </a:gs>
                      <a:gs pos="100000">
                        <a:srgbClr val="F5E3C9"/>
                      </a:gs>
                    </a:gsLst>
                    <a:lin ang="5400000" scaled="0"/>
                  </a:gradFill>
                  <a:cs typeface="+mn-ea"/>
                  <a:sym typeface="+mn-lt"/>
                </a:endParaRPr>
              </a:p>
            </p:txBody>
          </p:sp>
          <p:sp>
            <p:nvSpPr>
              <p:cNvPr id="46" name="Freeform 302"/>
              <p:cNvSpPr>
                <a:spLocks noEditPoints="1"/>
              </p:cNvSpPr>
              <p:nvPr/>
            </p:nvSpPr>
            <p:spPr bwMode="auto">
              <a:xfrm>
                <a:off x="5084763" y="971550"/>
                <a:ext cx="139700" cy="139700"/>
              </a:xfrm>
              <a:custGeom>
                <a:avLst/>
                <a:gdLst>
                  <a:gd name="T0" fmla="*/ 4 w 37"/>
                  <a:gd name="T1" fmla="*/ 9 h 37"/>
                  <a:gd name="T2" fmla="*/ 5 w 37"/>
                  <a:gd name="T3" fmla="*/ 12 h 37"/>
                  <a:gd name="T4" fmla="*/ 2 w 37"/>
                  <a:gd name="T5" fmla="*/ 12 h 37"/>
                  <a:gd name="T6" fmla="*/ 0 w 37"/>
                  <a:gd name="T7" fmla="*/ 14 h 37"/>
                  <a:gd name="T8" fmla="*/ 1 w 37"/>
                  <a:gd name="T9" fmla="*/ 17 h 37"/>
                  <a:gd name="T10" fmla="*/ 3 w 37"/>
                  <a:gd name="T11" fmla="*/ 20 h 37"/>
                  <a:gd name="T12" fmla="*/ 2 w 37"/>
                  <a:gd name="T13" fmla="*/ 21 h 37"/>
                  <a:gd name="T14" fmla="*/ 1 w 37"/>
                  <a:gd name="T15" fmla="*/ 24 h 37"/>
                  <a:gd name="T16" fmla="*/ 3 w 37"/>
                  <a:gd name="T17" fmla="*/ 26 h 37"/>
                  <a:gd name="T18" fmla="*/ 5 w 37"/>
                  <a:gd name="T19" fmla="*/ 26 h 37"/>
                  <a:gd name="T20" fmla="*/ 5 w 37"/>
                  <a:gd name="T21" fmla="*/ 29 h 37"/>
                  <a:gd name="T22" fmla="*/ 6 w 37"/>
                  <a:gd name="T23" fmla="*/ 32 h 37"/>
                  <a:gd name="T24" fmla="*/ 9 w 37"/>
                  <a:gd name="T25" fmla="*/ 33 h 37"/>
                  <a:gd name="T26" fmla="*/ 12 w 37"/>
                  <a:gd name="T27" fmla="*/ 32 h 37"/>
                  <a:gd name="T28" fmla="*/ 12 w 37"/>
                  <a:gd name="T29" fmla="*/ 34 h 37"/>
                  <a:gd name="T30" fmla="*/ 15 w 37"/>
                  <a:gd name="T31" fmla="*/ 37 h 37"/>
                  <a:gd name="T32" fmla="*/ 17 w 37"/>
                  <a:gd name="T33" fmla="*/ 35 h 37"/>
                  <a:gd name="T34" fmla="*/ 20 w 37"/>
                  <a:gd name="T35" fmla="*/ 34 h 37"/>
                  <a:gd name="T36" fmla="*/ 21 w 37"/>
                  <a:gd name="T37" fmla="*/ 35 h 37"/>
                  <a:gd name="T38" fmla="*/ 24 w 37"/>
                  <a:gd name="T39" fmla="*/ 36 h 37"/>
                  <a:gd name="T40" fmla="*/ 26 w 37"/>
                  <a:gd name="T41" fmla="*/ 34 h 37"/>
                  <a:gd name="T42" fmla="*/ 27 w 37"/>
                  <a:gd name="T43" fmla="*/ 31 h 37"/>
                  <a:gd name="T44" fmla="*/ 29 w 37"/>
                  <a:gd name="T45" fmla="*/ 32 h 37"/>
                  <a:gd name="T46" fmla="*/ 32 w 37"/>
                  <a:gd name="T47" fmla="*/ 31 h 37"/>
                  <a:gd name="T48" fmla="*/ 33 w 37"/>
                  <a:gd name="T49" fmla="*/ 28 h 37"/>
                  <a:gd name="T50" fmla="*/ 32 w 37"/>
                  <a:gd name="T51" fmla="*/ 25 h 37"/>
                  <a:gd name="T52" fmla="*/ 35 w 37"/>
                  <a:gd name="T53" fmla="*/ 24 h 37"/>
                  <a:gd name="T54" fmla="*/ 37 w 37"/>
                  <a:gd name="T55" fmla="*/ 22 h 37"/>
                  <a:gd name="T56" fmla="*/ 36 w 37"/>
                  <a:gd name="T57" fmla="*/ 19 h 37"/>
                  <a:gd name="T58" fmla="*/ 34 w 37"/>
                  <a:gd name="T59" fmla="*/ 17 h 37"/>
                  <a:gd name="T60" fmla="*/ 35 w 37"/>
                  <a:gd name="T61" fmla="*/ 15 h 37"/>
                  <a:gd name="T62" fmla="*/ 36 w 37"/>
                  <a:gd name="T63" fmla="*/ 12 h 37"/>
                  <a:gd name="T64" fmla="*/ 34 w 37"/>
                  <a:gd name="T65" fmla="*/ 11 h 37"/>
                  <a:gd name="T66" fmla="*/ 31 w 37"/>
                  <a:gd name="T67" fmla="*/ 9 h 37"/>
                  <a:gd name="T68" fmla="*/ 32 w 37"/>
                  <a:gd name="T69" fmla="*/ 7 h 37"/>
                  <a:gd name="T70" fmla="*/ 31 w 37"/>
                  <a:gd name="T71" fmla="*/ 4 h 37"/>
                  <a:gd name="T72" fmla="*/ 28 w 37"/>
                  <a:gd name="T73" fmla="*/ 4 h 37"/>
                  <a:gd name="T74" fmla="*/ 25 w 37"/>
                  <a:gd name="T75" fmla="*/ 4 h 37"/>
                  <a:gd name="T76" fmla="*/ 25 w 37"/>
                  <a:gd name="T77" fmla="*/ 2 h 37"/>
                  <a:gd name="T78" fmla="*/ 22 w 37"/>
                  <a:gd name="T79" fmla="*/ 0 h 37"/>
                  <a:gd name="T80" fmla="*/ 20 w 37"/>
                  <a:gd name="T81" fmla="*/ 1 h 37"/>
                  <a:gd name="T82" fmla="*/ 17 w 37"/>
                  <a:gd name="T83" fmla="*/ 3 h 37"/>
                  <a:gd name="T84" fmla="*/ 16 w 37"/>
                  <a:gd name="T85" fmla="*/ 1 h 37"/>
                  <a:gd name="T86" fmla="*/ 13 w 37"/>
                  <a:gd name="T87" fmla="*/ 0 h 37"/>
                  <a:gd name="T88" fmla="*/ 11 w 37"/>
                  <a:gd name="T89" fmla="*/ 3 h 37"/>
                  <a:gd name="T90" fmla="*/ 10 w 37"/>
                  <a:gd name="T91" fmla="*/ 6 h 37"/>
                  <a:gd name="T92" fmla="*/ 8 w 37"/>
                  <a:gd name="T93" fmla="*/ 5 h 37"/>
                  <a:gd name="T94" fmla="*/ 5 w 37"/>
                  <a:gd name="T95" fmla="*/ 6 h 37"/>
                  <a:gd name="T96" fmla="*/ 4 w 37"/>
                  <a:gd name="T97" fmla="*/ 9 h 37"/>
                  <a:gd name="T98" fmla="*/ 15 w 37"/>
                  <a:gd name="T99" fmla="*/ 8 h 37"/>
                  <a:gd name="T100" fmla="*/ 29 w 37"/>
                  <a:gd name="T101" fmla="*/ 15 h 37"/>
                  <a:gd name="T102" fmla="*/ 22 w 37"/>
                  <a:gd name="T103" fmla="*/ 29 h 37"/>
                  <a:gd name="T104" fmla="*/ 8 w 37"/>
                  <a:gd name="T105" fmla="*/ 22 h 37"/>
                  <a:gd name="T106" fmla="*/ 15 w 37"/>
                  <a:gd name="T107" fmla="*/ 8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7" h="37">
                    <a:moveTo>
                      <a:pt x="4" y="9"/>
                    </a:moveTo>
                    <a:cubicBezTo>
                      <a:pt x="5" y="9"/>
                      <a:pt x="5" y="11"/>
                      <a:pt x="5" y="12"/>
                    </a:cubicBezTo>
                    <a:cubicBezTo>
                      <a:pt x="4" y="12"/>
                      <a:pt x="3" y="12"/>
                      <a:pt x="2" y="12"/>
                    </a:cubicBezTo>
                    <a:cubicBezTo>
                      <a:pt x="1" y="12"/>
                      <a:pt x="0" y="13"/>
                      <a:pt x="0" y="14"/>
                    </a:cubicBezTo>
                    <a:cubicBezTo>
                      <a:pt x="0" y="16"/>
                      <a:pt x="0" y="17"/>
                      <a:pt x="1" y="17"/>
                    </a:cubicBezTo>
                    <a:cubicBezTo>
                      <a:pt x="2" y="17"/>
                      <a:pt x="3" y="19"/>
                      <a:pt x="3" y="20"/>
                    </a:cubicBezTo>
                    <a:cubicBezTo>
                      <a:pt x="3" y="20"/>
                      <a:pt x="2" y="21"/>
                      <a:pt x="2" y="21"/>
                    </a:cubicBezTo>
                    <a:cubicBezTo>
                      <a:pt x="1" y="21"/>
                      <a:pt x="0" y="23"/>
                      <a:pt x="1" y="24"/>
                    </a:cubicBezTo>
                    <a:cubicBezTo>
                      <a:pt x="1" y="25"/>
                      <a:pt x="2" y="26"/>
                      <a:pt x="3" y="26"/>
                    </a:cubicBezTo>
                    <a:cubicBezTo>
                      <a:pt x="4" y="26"/>
                      <a:pt x="5" y="26"/>
                      <a:pt x="5" y="26"/>
                    </a:cubicBezTo>
                    <a:cubicBezTo>
                      <a:pt x="6" y="27"/>
                      <a:pt x="6" y="28"/>
                      <a:pt x="5" y="29"/>
                    </a:cubicBezTo>
                    <a:cubicBezTo>
                      <a:pt x="5" y="30"/>
                      <a:pt x="5" y="31"/>
                      <a:pt x="6" y="32"/>
                    </a:cubicBezTo>
                    <a:cubicBezTo>
                      <a:pt x="7" y="33"/>
                      <a:pt x="8" y="33"/>
                      <a:pt x="9" y="33"/>
                    </a:cubicBezTo>
                    <a:cubicBezTo>
                      <a:pt x="10" y="32"/>
                      <a:pt x="11" y="32"/>
                      <a:pt x="12" y="32"/>
                    </a:cubicBezTo>
                    <a:cubicBezTo>
                      <a:pt x="12" y="32"/>
                      <a:pt x="13" y="33"/>
                      <a:pt x="12" y="34"/>
                    </a:cubicBezTo>
                    <a:cubicBezTo>
                      <a:pt x="12" y="35"/>
                      <a:pt x="13" y="36"/>
                      <a:pt x="15" y="37"/>
                    </a:cubicBezTo>
                    <a:cubicBezTo>
                      <a:pt x="16" y="37"/>
                      <a:pt x="17" y="36"/>
                      <a:pt x="17" y="35"/>
                    </a:cubicBezTo>
                    <a:cubicBezTo>
                      <a:pt x="18" y="34"/>
                      <a:pt x="19" y="34"/>
                      <a:pt x="20" y="34"/>
                    </a:cubicBezTo>
                    <a:cubicBezTo>
                      <a:pt x="20" y="34"/>
                      <a:pt x="21" y="34"/>
                      <a:pt x="21" y="35"/>
                    </a:cubicBezTo>
                    <a:cubicBezTo>
                      <a:pt x="22" y="36"/>
                      <a:pt x="23" y="37"/>
                      <a:pt x="24" y="36"/>
                    </a:cubicBezTo>
                    <a:cubicBezTo>
                      <a:pt x="26" y="36"/>
                      <a:pt x="26" y="35"/>
                      <a:pt x="26" y="34"/>
                    </a:cubicBezTo>
                    <a:cubicBezTo>
                      <a:pt x="26" y="33"/>
                      <a:pt x="27" y="31"/>
                      <a:pt x="27" y="31"/>
                    </a:cubicBezTo>
                    <a:cubicBezTo>
                      <a:pt x="28" y="31"/>
                      <a:pt x="29" y="31"/>
                      <a:pt x="29" y="32"/>
                    </a:cubicBezTo>
                    <a:cubicBezTo>
                      <a:pt x="30" y="32"/>
                      <a:pt x="32" y="32"/>
                      <a:pt x="32" y="31"/>
                    </a:cubicBezTo>
                    <a:cubicBezTo>
                      <a:pt x="33" y="30"/>
                      <a:pt x="34" y="28"/>
                      <a:pt x="33" y="28"/>
                    </a:cubicBezTo>
                    <a:cubicBezTo>
                      <a:pt x="32" y="27"/>
                      <a:pt x="32" y="25"/>
                      <a:pt x="32" y="25"/>
                    </a:cubicBezTo>
                    <a:cubicBezTo>
                      <a:pt x="33" y="24"/>
                      <a:pt x="34" y="24"/>
                      <a:pt x="35" y="24"/>
                    </a:cubicBezTo>
                    <a:cubicBezTo>
                      <a:pt x="36" y="24"/>
                      <a:pt x="37" y="24"/>
                      <a:pt x="37" y="22"/>
                    </a:cubicBezTo>
                    <a:cubicBezTo>
                      <a:pt x="37" y="21"/>
                      <a:pt x="37" y="20"/>
                      <a:pt x="36" y="19"/>
                    </a:cubicBezTo>
                    <a:cubicBezTo>
                      <a:pt x="35" y="19"/>
                      <a:pt x="34" y="18"/>
                      <a:pt x="34" y="17"/>
                    </a:cubicBezTo>
                    <a:cubicBezTo>
                      <a:pt x="34" y="16"/>
                      <a:pt x="35" y="16"/>
                      <a:pt x="35" y="15"/>
                    </a:cubicBezTo>
                    <a:cubicBezTo>
                      <a:pt x="36" y="15"/>
                      <a:pt x="37" y="14"/>
                      <a:pt x="36" y="12"/>
                    </a:cubicBezTo>
                    <a:cubicBezTo>
                      <a:pt x="36" y="11"/>
                      <a:pt x="35" y="10"/>
                      <a:pt x="34" y="11"/>
                    </a:cubicBezTo>
                    <a:cubicBezTo>
                      <a:pt x="33" y="11"/>
                      <a:pt x="31" y="10"/>
                      <a:pt x="31" y="9"/>
                    </a:cubicBezTo>
                    <a:cubicBezTo>
                      <a:pt x="31" y="9"/>
                      <a:pt x="31" y="8"/>
                      <a:pt x="32" y="7"/>
                    </a:cubicBezTo>
                    <a:cubicBezTo>
                      <a:pt x="32" y="7"/>
                      <a:pt x="32" y="5"/>
                      <a:pt x="31" y="4"/>
                    </a:cubicBezTo>
                    <a:cubicBezTo>
                      <a:pt x="30" y="3"/>
                      <a:pt x="29" y="3"/>
                      <a:pt x="28" y="4"/>
                    </a:cubicBezTo>
                    <a:cubicBezTo>
                      <a:pt x="27" y="5"/>
                      <a:pt x="26" y="5"/>
                      <a:pt x="25" y="4"/>
                    </a:cubicBezTo>
                    <a:cubicBezTo>
                      <a:pt x="25" y="4"/>
                      <a:pt x="24" y="3"/>
                      <a:pt x="25" y="2"/>
                    </a:cubicBezTo>
                    <a:cubicBezTo>
                      <a:pt x="25" y="1"/>
                      <a:pt x="24" y="0"/>
                      <a:pt x="22" y="0"/>
                    </a:cubicBezTo>
                    <a:cubicBezTo>
                      <a:pt x="21" y="0"/>
                      <a:pt x="20" y="0"/>
                      <a:pt x="20" y="1"/>
                    </a:cubicBezTo>
                    <a:cubicBezTo>
                      <a:pt x="19" y="2"/>
                      <a:pt x="18" y="3"/>
                      <a:pt x="17" y="3"/>
                    </a:cubicBezTo>
                    <a:cubicBezTo>
                      <a:pt x="17" y="3"/>
                      <a:pt x="16" y="2"/>
                      <a:pt x="16" y="1"/>
                    </a:cubicBezTo>
                    <a:cubicBezTo>
                      <a:pt x="15" y="0"/>
                      <a:pt x="14" y="0"/>
                      <a:pt x="13" y="0"/>
                    </a:cubicBezTo>
                    <a:cubicBezTo>
                      <a:pt x="11" y="1"/>
                      <a:pt x="11" y="2"/>
                      <a:pt x="11" y="3"/>
                    </a:cubicBezTo>
                    <a:cubicBezTo>
                      <a:pt x="11" y="4"/>
                      <a:pt x="10" y="5"/>
                      <a:pt x="10" y="6"/>
                    </a:cubicBezTo>
                    <a:cubicBezTo>
                      <a:pt x="9" y="6"/>
                      <a:pt x="8" y="6"/>
                      <a:pt x="8" y="5"/>
                    </a:cubicBezTo>
                    <a:cubicBezTo>
                      <a:pt x="7" y="4"/>
                      <a:pt x="5" y="5"/>
                      <a:pt x="5" y="6"/>
                    </a:cubicBezTo>
                    <a:cubicBezTo>
                      <a:pt x="4" y="7"/>
                      <a:pt x="3" y="8"/>
                      <a:pt x="4" y="9"/>
                    </a:cubicBezTo>
                    <a:close/>
                    <a:moveTo>
                      <a:pt x="15" y="8"/>
                    </a:moveTo>
                    <a:cubicBezTo>
                      <a:pt x="21" y="6"/>
                      <a:pt x="27" y="9"/>
                      <a:pt x="29" y="15"/>
                    </a:cubicBezTo>
                    <a:cubicBezTo>
                      <a:pt x="31" y="21"/>
                      <a:pt x="27" y="27"/>
                      <a:pt x="22" y="29"/>
                    </a:cubicBezTo>
                    <a:cubicBezTo>
                      <a:pt x="16" y="30"/>
                      <a:pt x="10" y="27"/>
                      <a:pt x="8" y="22"/>
                    </a:cubicBezTo>
                    <a:cubicBezTo>
                      <a:pt x="6" y="16"/>
                      <a:pt x="10" y="10"/>
                      <a:pt x="15" y="8"/>
                    </a:cubicBezTo>
                    <a:close/>
                  </a:path>
                </a:pathLst>
              </a:custGeom>
              <a:gradFill>
                <a:gsLst>
                  <a:gs pos="47700">
                    <a:schemeClr val="accent2"/>
                  </a:gs>
                  <a:gs pos="0">
                    <a:schemeClr val="accent1"/>
                  </a:gs>
                  <a:gs pos="100000">
                    <a:schemeClr val="accent3"/>
                  </a:gs>
                </a:gsLst>
                <a:lin ang="5400000" scaled="0"/>
              </a:gradFill>
              <a:ln w="9525">
                <a:solidFill>
                  <a:schemeClr val="accent1"/>
                </a:solidFill>
              </a:ln>
              <a:effectLst>
                <a:outerShdw blurRad="508000" dist="596900" dir="3600000" sx="89000" sy="89000" algn="tl" rotWithShape="0">
                  <a:schemeClr val="bg1">
                    <a:lumMod val="50000"/>
                    <a:alpha val="2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1435" tIns="25718" rIns="51435" bIns="25718" numCol="1" spcCol="0" rtlCol="0" fromWordArt="0" anchor="ctr" anchorCtr="0" forceAA="0" compatLnSpc="1">
                <a:noAutofit/>
              </a:bodyPr>
              <a:lstStyle/>
              <a:p>
                <a:pPr algn="ctr">
                  <a:lnSpc>
                    <a:spcPct val="120000"/>
                  </a:lnSpc>
                </a:pPr>
                <a:endParaRPr lang="zh-CN" altLang="en-US" sz="1015" dirty="0">
                  <a:gradFill>
                    <a:gsLst>
                      <a:gs pos="47700">
                        <a:srgbClr val="F4DEBE"/>
                      </a:gs>
                      <a:gs pos="0">
                        <a:srgbClr val="D9A96A"/>
                      </a:gs>
                      <a:gs pos="100000">
                        <a:srgbClr val="F5E3C9"/>
                      </a:gs>
                    </a:gsLst>
                    <a:lin ang="5400000" scaled="0"/>
                  </a:gradFill>
                  <a:cs typeface="+mn-ea"/>
                  <a:sym typeface="+mn-lt"/>
                </a:endParaRPr>
              </a:p>
            </p:txBody>
          </p:sp>
          <p:sp>
            <p:nvSpPr>
              <p:cNvPr id="47" name="Freeform 303"/>
              <p:cNvSpPr>
                <a:spLocks noEditPoints="1"/>
              </p:cNvSpPr>
              <p:nvPr/>
            </p:nvSpPr>
            <p:spPr bwMode="auto">
              <a:xfrm>
                <a:off x="5084763" y="1111250"/>
                <a:ext cx="109538" cy="104775"/>
              </a:xfrm>
              <a:custGeom>
                <a:avLst/>
                <a:gdLst>
                  <a:gd name="T0" fmla="*/ 3 w 29"/>
                  <a:gd name="T1" fmla="*/ 7 h 28"/>
                  <a:gd name="T2" fmla="*/ 4 w 29"/>
                  <a:gd name="T3" fmla="*/ 9 h 28"/>
                  <a:gd name="T4" fmla="*/ 2 w 29"/>
                  <a:gd name="T5" fmla="*/ 9 h 28"/>
                  <a:gd name="T6" fmla="*/ 0 w 29"/>
                  <a:gd name="T7" fmla="*/ 11 h 28"/>
                  <a:gd name="T8" fmla="*/ 1 w 29"/>
                  <a:gd name="T9" fmla="*/ 13 h 28"/>
                  <a:gd name="T10" fmla="*/ 3 w 29"/>
                  <a:gd name="T11" fmla="*/ 15 h 28"/>
                  <a:gd name="T12" fmla="*/ 1 w 29"/>
                  <a:gd name="T13" fmla="*/ 16 h 28"/>
                  <a:gd name="T14" fmla="*/ 1 w 29"/>
                  <a:gd name="T15" fmla="*/ 19 h 28"/>
                  <a:gd name="T16" fmla="*/ 3 w 29"/>
                  <a:gd name="T17" fmla="*/ 20 h 28"/>
                  <a:gd name="T18" fmla="*/ 4 w 29"/>
                  <a:gd name="T19" fmla="*/ 20 h 28"/>
                  <a:gd name="T20" fmla="*/ 4 w 29"/>
                  <a:gd name="T21" fmla="*/ 23 h 28"/>
                  <a:gd name="T22" fmla="*/ 5 w 29"/>
                  <a:gd name="T23" fmla="*/ 25 h 28"/>
                  <a:gd name="T24" fmla="*/ 7 w 29"/>
                  <a:gd name="T25" fmla="*/ 25 h 28"/>
                  <a:gd name="T26" fmla="*/ 9 w 29"/>
                  <a:gd name="T27" fmla="*/ 25 h 28"/>
                  <a:gd name="T28" fmla="*/ 10 w 29"/>
                  <a:gd name="T29" fmla="*/ 27 h 28"/>
                  <a:gd name="T30" fmla="*/ 11 w 29"/>
                  <a:gd name="T31" fmla="*/ 28 h 28"/>
                  <a:gd name="T32" fmla="*/ 13 w 29"/>
                  <a:gd name="T33" fmla="*/ 27 h 28"/>
                  <a:gd name="T34" fmla="*/ 15 w 29"/>
                  <a:gd name="T35" fmla="*/ 26 h 28"/>
                  <a:gd name="T36" fmla="*/ 17 w 29"/>
                  <a:gd name="T37" fmla="*/ 27 h 28"/>
                  <a:gd name="T38" fmla="*/ 19 w 29"/>
                  <a:gd name="T39" fmla="*/ 28 h 28"/>
                  <a:gd name="T40" fmla="*/ 20 w 29"/>
                  <a:gd name="T41" fmla="*/ 26 h 28"/>
                  <a:gd name="T42" fmla="*/ 21 w 29"/>
                  <a:gd name="T43" fmla="*/ 24 h 28"/>
                  <a:gd name="T44" fmla="*/ 23 w 29"/>
                  <a:gd name="T45" fmla="*/ 24 h 28"/>
                  <a:gd name="T46" fmla="*/ 25 w 29"/>
                  <a:gd name="T47" fmla="*/ 24 h 28"/>
                  <a:gd name="T48" fmla="*/ 25 w 29"/>
                  <a:gd name="T49" fmla="*/ 21 h 28"/>
                  <a:gd name="T50" fmla="*/ 25 w 29"/>
                  <a:gd name="T51" fmla="*/ 19 h 28"/>
                  <a:gd name="T52" fmla="*/ 27 w 29"/>
                  <a:gd name="T53" fmla="*/ 19 h 28"/>
                  <a:gd name="T54" fmla="*/ 29 w 29"/>
                  <a:gd name="T55" fmla="*/ 17 h 28"/>
                  <a:gd name="T56" fmla="*/ 28 w 29"/>
                  <a:gd name="T57" fmla="*/ 15 h 28"/>
                  <a:gd name="T58" fmla="*/ 26 w 29"/>
                  <a:gd name="T59" fmla="*/ 13 h 28"/>
                  <a:gd name="T60" fmla="*/ 27 w 29"/>
                  <a:gd name="T61" fmla="*/ 12 h 28"/>
                  <a:gd name="T62" fmla="*/ 28 w 29"/>
                  <a:gd name="T63" fmla="*/ 10 h 28"/>
                  <a:gd name="T64" fmla="*/ 26 w 29"/>
                  <a:gd name="T65" fmla="*/ 8 h 28"/>
                  <a:gd name="T66" fmla="*/ 24 w 29"/>
                  <a:gd name="T67" fmla="*/ 7 h 28"/>
                  <a:gd name="T68" fmla="*/ 25 w 29"/>
                  <a:gd name="T69" fmla="*/ 6 h 28"/>
                  <a:gd name="T70" fmla="*/ 24 w 29"/>
                  <a:gd name="T71" fmla="*/ 3 h 28"/>
                  <a:gd name="T72" fmla="*/ 22 w 29"/>
                  <a:gd name="T73" fmla="*/ 3 h 28"/>
                  <a:gd name="T74" fmla="*/ 19 w 29"/>
                  <a:gd name="T75" fmla="*/ 3 h 28"/>
                  <a:gd name="T76" fmla="*/ 19 w 29"/>
                  <a:gd name="T77" fmla="*/ 2 h 28"/>
                  <a:gd name="T78" fmla="*/ 17 w 29"/>
                  <a:gd name="T79" fmla="*/ 0 h 28"/>
                  <a:gd name="T80" fmla="*/ 15 w 29"/>
                  <a:gd name="T81" fmla="*/ 1 h 28"/>
                  <a:gd name="T82" fmla="*/ 13 w 29"/>
                  <a:gd name="T83" fmla="*/ 2 h 28"/>
                  <a:gd name="T84" fmla="*/ 12 w 29"/>
                  <a:gd name="T85" fmla="*/ 1 h 28"/>
                  <a:gd name="T86" fmla="*/ 10 w 29"/>
                  <a:gd name="T87" fmla="*/ 0 h 28"/>
                  <a:gd name="T88" fmla="*/ 9 w 29"/>
                  <a:gd name="T89" fmla="*/ 2 h 28"/>
                  <a:gd name="T90" fmla="*/ 8 w 29"/>
                  <a:gd name="T91" fmla="*/ 4 h 28"/>
                  <a:gd name="T92" fmla="*/ 6 w 29"/>
                  <a:gd name="T93" fmla="*/ 4 h 28"/>
                  <a:gd name="T94" fmla="*/ 4 w 29"/>
                  <a:gd name="T95" fmla="*/ 4 h 28"/>
                  <a:gd name="T96" fmla="*/ 3 w 29"/>
                  <a:gd name="T97" fmla="*/ 7 h 28"/>
                  <a:gd name="T98" fmla="*/ 12 w 29"/>
                  <a:gd name="T99" fmla="*/ 6 h 28"/>
                  <a:gd name="T100" fmla="*/ 22 w 29"/>
                  <a:gd name="T101" fmla="*/ 12 h 28"/>
                  <a:gd name="T102" fmla="*/ 17 w 29"/>
                  <a:gd name="T103" fmla="*/ 22 h 28"/>
                  <a:gd name="T104" fmla="*/ 6 w 29"/>
                  <a:gd name="T105" fmla="*/ 17 h 28"/>
                  <a:gd name="T106" fmla="*/ 12 w 29"/>
                  <a:gd name="T107" fmla="*/ 6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9" h="28">
                    <a:moveTo>
                      <a:pt x="3" y="7"/>
                    </a:moveTo>
                    <a:cubicBezTo>
                      <a:pt x="4" y="7"/>
                      <a:pt x="4" y="9"/>
                      <a:pt x="4" y="9"/>
                    </a:cubicBezTo>
                    <a:cubicBezTo>
                      <a:pt x="4" y="9"/>
                      <a:pt x="3" y="10"/>
                      <a:pt x="2" y="9"/>
                    </a:cubicBezTo>
                    <a:cubicBezTo>
                      <a:pt x="1" y="9"/>
                      <a:pt x="0" y="10"/>
                      <a:pt x="0" y="11"/>
                    </a:cubicBezTo>
                    <a:cubicBezTo>
                      <a:pt x="0" y="12"/>
                      <a:pt x="0" y="13"/>
                      <a:pt x="1" y="13"/>
                    </a:cubicBezTo>
                    <a:cubicBezTo>
                      <a:pt x="2" y="13"/>
                      <a:pt x="3" y="15"/>
                      <a:pt x="3" y="15"/>
                    </a:cubicBezTo>
                    <a:cubicBezTo>
                      <a:pt x="3" y="16"/>
                      <a:pt x="2" y="16"/>
                      <a:pt x="1" y="16"/>
                    </a:cubicBezTo>
                    <a:cubicBezTo>
                      <a:pt x="1" y="17"/>
                      <a:pt x="0" y="18"/>
                      <a:pt x="1" y="19"/>
                    </a:cubicBezTo>
                    <a:cubicBezTo>
                      <a:pt x="1" y="20"/>
                      <a:pt x="2" y="20"/>
                      <a:pt x="3" y="20"/>
                    </a:cubicBezTo>
                    <a:cubicBezTo>
                      <a:pt x="3" y="20"/>
                      <a:pt x="4" y="20"/>
                      <a:pt x="4" y="20"/>
                    </a:cubicBezTo>
                    <a:cubicBezTo>
                      <a:pt x="4" y="21"/>
                      <a:pt x="5" y="22"/>
                      <a:pt x="4" y="23"/>
                    </a:cubicBezTo>
                    <a:cubicBezTo>
                      <a:pt x="4" y="23"/>
                      <a:pt x="4" y="24"/>
                      <a:pt x="5" y="25"/>
                    </a:cubicBezTo>
                    <a:cubicBezTo>
                      <a:pt x="5" y="26"/>
                      <a:pt x="7" y="26"/>
                      <a:pt x="7" y="25"/>
                    </a:cubicBezTo>
                    <a:cubicBezTo>
                      <a:pt x="8" y="25"/>
                      <a:pt x="9" y="25"/>
                      <a:pt x="9" y="25"/>
                    </a:cubicBezTo>
                    <a:cubicBezTo>
                      <a:pt x="10" y="25"/>
                      <a:pt x="10" y="26"/>
                      <a:pt x="10" y="27"/>
                    </a:cubicBezTo>
                    <a:cubicBezTo>
                      <a:pt x="10" y="27"/>
                      <a:pt x="10" y="28"/>
                      <a:pt x="11" y="28"/>
                    </a:cubicBezTo>
                    <a:cubicBezTo>
                      <a:pt x="12" y="28"/>
                      <a:pt x="13" y="28"/>
                      <a:pt x="13" y="27"/>
                    </a:cubicBezTo>
                    <a:cubicBezTo>
                      <a:pt x="14" y="27"/>
                      <a:pt x="15" y="26"/>
                      <a:pt x="15" y="26"/>
                    </a:cubicBezTo>
                    <a:cubicBezTo>
                      <a:pt x="16" y="26"/>
                      <a:pt x="16" y="26"/>
                      <a:pt x="17" y="27"/>
                    </a:cubicBezTo>
                    <a:cubicBezTo>
                      <a:pt x="17" y="28"/>
                      <a:pt x="18" y="28"/>
                      <a:pt x="19" y="28"/>
                    </a:cubicBezTo>
                    <a:cubicBezTo>
                      <a:pt x="20" y="28"/>
                      <a:pt x="20" y="27"/>
                      <a:pt x="20" y="26"/>
                    </a:cubicBezTo>
                    <a:cubicBezTo>
                      <a:pt x="20" y="25"/>
                      <a:pt x="21" y="24"/>
                      <a:pt x="21" y="24"/>
                    </a:cubicBezTo>
                    <a:cubicBezTo>
                      <a:pt x="21" y="24"/>
                      <a:pt x="22" y="24"/>
                      <a:pt x="23" y="24"/>
                    </a:cubicBezTo>
                    <a:cubicBezTo>
                      <a:pt x="23" y="25"/>
                      <a:pt x="24" y="25"/>
                      <a:pt x="25" y="24"/>
                    </a:cubicBezTo>
                    <a:cubicBezTo>
                      <a:pt x="26" y="23"/>
                      <a:pt x="26" y="22"/>
                      <a:pt x="25" y="21"/>
                    </a:cubicBezTo>
                    <a:cubicBezTo>
                      <a:pt x="25" y="21"/>
                      <a:pt x="25" y="20"/>
                      <a:pt x="25" y="19"/>
                    </a:cubicBezTo>
                    <a:cubicBezTo>
                      <a:pt x="25" y="19"/>
                      <a:pt x="26" y="19"/>
                      <a:pt x="27" y="19"/>
                    </a:cubicBezTo>
                    <a:cubicBezTo>
                      <a:pt x="28" y="19"/>
                      <a:pt x="28" y="18"/>
                      <a:pt x="29" y="17"/>
                    </a:cubicBezTo>
                    <a:cubicBezTo>
                      <a:pt x="29" y="16"/>
                      <a:pt x="28" y="15"/>
                      <a:pt x="28" y="15"/>
                    </a:cubicBezTo>
                    <a:cubicBezTo>
                      <a:pt x="27" y="15"/>
                      <a:pt x="26" y="14"/>
                      <a:pt x="26" y="13"/>
                    </a:cubicBezTo>
                    <a:cubicBezTo>
                      <a:pt x="26" y="13"/>
                      <a:pt x="27" y="12"/>
                      <a:pt x="27" y="12"/>
                    </a:cubicBezTo>
                    <a:cubicBezTo>
                      <a:pt x="28" y="12"/>
                      <a:pt x="28" y="11"/>
                      <a:pt x="28" y="10"/>
                    </a:cubicBezTo>
                    <a:cubicBezTo>
                      <a:pt x="28" y="9"/>
                      <a:pt x="27" y="8"/>
                      <a:pt x="26" y="8"/>
                    </a:cubicBezTo>
                    <a:cubicBezTo>
                      <a:pt x="26" y="9"/>
                      <a:pt x="24" y="8"/>
                      <a:pt x="24" y="7"/>
                    </a:cubicBezTo>
                    <a:cubicBezTo>
                      <a:pt x="24" y="7"/>
                      <a:pt x="24" y="6"/>
                      <a:pt x="25" y="6"/>
                    </a:cubicBezTo>
                    <a:cubicBezTo>
                      <a:pt x="25" y="5"/>
                      <a:pt x="25" y="4"/>
                      <a:pt x="24" y="3"/>
                    </a:cubicBezTo>
                    <a:cubicBezTo>
                      <a:pt x="23" y="3"/>
                      <a:pt x="22" y="3"/>
                      <a:pt x="22" y="3"/>
                    </a:cubicBezTo>
                    <a:cubicBezTo>
                      <a:pt x="21" y="4"/>
                      <a:pt x="20" y="4"/>
                      <a:pt x="19" y="3"/>
                    </a:cubicBezTo>
                    <a:cubicBezTo>
                      <a:pt x="19" y="3"/>
                      <a:pt x="19" y="2"/>
                      <a:pt x="19" y="2"/>
                    </a:cubicBezTo>
                    <a:cubicBezTo>
                      <a:pt x="19" y="1"/>
                      <a:pt x="18" y="0"/>
                      <a:pt x="17" y="0"/>
                    </a:cubicBezTo>
                    <a:cubicBezTo>
                      <a:pt x="16" y="0"/>
                      <a:pt x="15" y="0"/>
                      <a:pt x="15" y="1"/>
                    </a:cubicBezTo>
                    <a:cubicBezTo>
                      <a:pt x="15" y="2"/>
                      <a:pt x="14" y="2"/>
                      <a:pt x="13" y="2"/>
                    </a:cubicBezTo>
                    <a:cubicBezTo>
                      <a:pt x="13" y="2"/>
                      <a:pt x="12" y="2"/>
                      <a:pt x="12" y="1"/>
                    </a:cubicBezTo>
                    <a:cubicBezTo>
                      <a:pt x="12" y="0"/>
                      <a:pt x="11" y="0"/>
                      <a:pt x="10" y="0"/>
                    </a:cubicBezTo>
                    <a:cubicBezTo>
                      <a:pt x="9" y="1"/>
                      <a:pt x="8" y="2"/>
                      <a:pt x="9" y="2"/>
                    </a:cubicBezTo>
                    <a:cubicBezTo>
                      <a:pt x="9" y="3"/>
                      <a:pt x="8" y="4"/>
                      <a:pt x="8" y="4"/>
                    </a:cubicBezTo>
                    <a:cubicBezTo>
                      <a:pt x="7" y="5"/>
                      <a:pt x="7" y="4"/>
                      <a:pt x="6" y="4"/>
                    </a:cubicBezTo>
                    <a:cubicBezTo>
                      <a:pt x="5" y="3"/>
                      <a:pt x="4" y="4"/>
                      <a:pt x="4" y="4"/>
                    </a:cubicBezTo>
                    <a:cubicBezTo>
                      <a:pt x="3" y="5"/>
                      <a:pt x="3" y="6"/>
                      <a:pt x="3" y="7"/>
                    </a:cubicBezTo>
                    <a:close/>
                    <a:moveTo>
                      <a:pt x="12" y="6"/>
                    </a:moveTo>
                    <a:cubicBezTo>
                      <a:pt x="16" y="5"/>
                      <a:pt x="21" y="7"/>
                      <a:pt x="22" y="12"/>
                    </a:cubicBezTo>
                    <a:cubicBezTo>
                      <a:pt x="24" y="16"/>
                      <a:pt x="21" y="21"/>
                      <a:pt x="17" y="22"/>
                    </a:cubicBezTo>
                    <a:cubicBezTo>
                      <a:pt x="13" y="23"/>
                      <a:pt x="8" y="21"/>
                      <a:pt x="6" y="17"/>
                    </a:cubicBezTo>
                    <a:cubicBezTo>
                      <a:pt x="5" y="12"/>
                      <a:pt x="7" y="8"/>
                      <a:pt x="12" y="6"/>
                    </a:cubicBezTo>
                    <a:close/>
                  </a:path>
                </a:pathLst>
              </a:custGeom>
              <a:gradFill>
                <a:gsLst>
                  <a:gs pos="47700">
                    <a:schemeClr val="accent2"/>
                  </a:gs>
                  <a:gs pos="0">
                    <a:schemeClr val="accent1"/>
                  </a:gs>
                  <a:gs pos="100000">
                    <a:schemeClr val="accent3"/>
                  </a:gs>
                </a:gsLst>
                <a:lin ang="5400000" scaled="0"/>
              </a:gradFill>
              <a:ln w="9525">
                <a:solidFill>
                  <a:schemeClr val="accent1"/>
                </a:solidFill>
              </a:ln>
              <a:effectLst>
                <a:outerShdw blurRad="508000" dist="596900" dir="3600000" sx="89000" sy="89000" algn="tl" rotWithShape="0">
                  <a:schemeClr val="bg1">
                    <a:lumMod val="50000"/>
                    <a:alpha val="2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1435" tIns="25718" rIns="51435" bIns="25718" numCol="1" spcCol="0" rtlCol="0" fromWordArt="0" anchor="ctr" anchorCtr="0" forceAA="0" compatLnSpc="1">
                <a:noAutofit/>
              </a:bodyPr>
              <a:lstStyle/>
              <a:p>
                <a:pPr algn="ctr">
                  <a:lnSpc>
                    <a:spcPct val="120000"/>
                  </a:lnSpc>
                </a:pPr>
                <a:endParaRPr lang="zh-CN" altLang="en-US" sz="1015" dirty="0">
                  <a:gradFill>
                    <a:gsLst>
                      <a:gs pos="47700">
                        <a:srgbClr val="F4DEBE"/>
                      </a:gs>
                      <a:gs pos="0">
                        <a:srgbClr val="D9A96A"/>
                      </a:gs>
                      <a:gs pos="100000">
                        <a:srgbClr val="F5E3C9"/>
                      </a:gs>
                    </a:gsLst>
                    <a:lin ang="5400000" scaled="0"/>
                  </a:gradFill>
                  <a:cs typeface="+mn-ea"/>
                  <a:sym typeface="+mn-lt"/>
                </a:endParaRPr>
              </a:p>
            </p:txBody>
          </p:sp>
        </p:grpSp>
      </p:grpSp>
      <p:sp>
        <p:nvSpPr>
          <p:cNvPr id="48" name="文本框 48"/>
          <p:cNvSpPr txBox="1">
            <a:spLocks noChangeArrowheads="1"/>
          </p:cNvSpPr>
          <p:nvPr/>
        </p:nvSpPr>
        <p:spPr bwMode="auto">
          <a:xfrm>
            <a:off x="1043608" y="195486"/>
            <a:ext cx="1416050" cy="4973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300">
                <a:solidFill>
                  <a:schemeClr val="tx1"/>
                </a:solidFill>
                <a:latin typeface="Lao UI" panose="020B0502040204020203" pitchFamily="34" charset="0"/>
                <a:ea typeface="微软雅黑" panose="020B0503020204020204" pitchFamily="34" charset="-122"/>
              </a:defRPr>
            </a:lvl1pPr>
            <a:lvl2pPr marL="742950" indent="-285750">
              <a:defRPr sz="1300">
                <a:solidFill>
                  <a:schemeClr val="tx1"/>
                </a:solidFill>
                <a:latin typeface="Lao UI" panose="020B0502040204020203" pitchFamily="34" charset="0"/>
                <a:ea typeface="微软雅黑" panose="020B0503020204020204" pitchFamily="34" charset="-122"/>
              </a:defRPr>
            </a:lvl2pPr>
            <a:lvl3pPr marL="1143000" indent="-228600">
              <a:defRPr sz="1300">
                <a:solidFill>
                  <a:schemeClr val="tx1"/>
                </a:solidFill>
                <a:latin typeface="Lao UI" panose="020B0502040204020203" pitchFamily="34" charset="0"/>
                <a:ea typeface="微软雅黑" panose="020B0503020204020204" pitchFamily="34" charset="-122"/>
              </a:defRPr>
            </a:lvl3pPr>
            <a:lvl4pPr marL="1600200" indent="-228600">
              <a:defRPr sz="1300">
                <a:solidFill>
                  <a:schemeClr val="tx1"/>
                </a:solidFill>
                <a:latin typeface="Lao UI" panose="020B0502040204020203" pitchFamily="34" charset="0"/>
                <a:ea typeface="微软雅黑" panose="020B0503020204020204" pitchFamily="34" charset="-122"/>
              </a:defRPr>
            </a:lvl4pPr>
            <a:lvl5pPr marL="2057400" indent="-228600">
              <a:defRPr sz="1300">
                <a:solidFill>
                  <a:schemeClr val="tx1"/>
                </a:solidFill>
                <a:latin typeface="Lao UI" panose="020B0502040204020203" pitchFamily="34" charset="0"/>
                <a:ea typeface="微软雅黑" panose="020B0503020204020204" pitchFamily="34" charset="-122"/>
              </a:defRPr>
            </a:lvl5pPr>
            <a:lvl6pPr marL="2514600" indent="-228600" defTabSz="685800" fontAlgn="base">
              <a:spcBef>
                <a:spcPct val="0"/>
              </a:spcBef>
              <a:spcAft>
                <a:spcPct val="0"/>
              </a:spcAft>
              <a:defRPr sz="1300">
                <a:solidFill>
                  <a:schemeClr val="tx1"/>
                </a:solidFill>
                <a:latin typeface="Lao UI" panose="020B0502040204020203" pitchFamily="34" charset="0"/>
                <a:ea typeface="微软雅黑" panose="020B0503020204020204" pitchFamily="34" charset="-122"/>
              </a:defRPr>
            </a:lvl6pPr>
            <a:lvl7pPr marL="2971800" indent="-228600" defTabSz="685800" fontAlgn="base">
              <a:spcBef>
                <a:spcPct val="0"/>
              </a:spcBef>
              <a:spcAft>
                <a:spcPct val="0"/>
              </a:spcAft>
              <a:defRPr sz="1300">
                <a:solidFill>
                  <a:schemeClr val="tx1"/>
                </a:solidFill>
                <a:latin typeface="Lao UI" panose="020B0502040204020203" pitchFamily="34" charset="0"/>
                <a:ea typeface="微软雅黑" panose="020B0503020204020204" pitchFamily="34" charset="-122"/>
              </a:defRPr>
            </a:lvl7pPr>
            <a:lvl8pPr marL="3429000" indent="-228600" defTabSz="685800" fontAlgn="base">
              <a:spcBef>
                <a:spcPct val="0"/>
              </a:spcBef>
              <a:spcAft>
                <a:spcPct val="0"/>
              </a:spcAft>
              <a:defRPr sz="1300">
                <a:solidFill>
                  <a:schemeClr val="tx1"/>
                </a:solidFill>
                <a:latin typeface="Lao UI" panose="020B0502040204020203" pitchFamily="34" charset="0"/>
                <a:ea typeface="微软雅黑" panose="020B0503020204020204" pitchFamily="34" charset="-122"/>
              </a:defRPr>
            </a:lvl8pPr>
            <a:lvl9pPr marL="3886200" indent="-228600" defTabSz="685800" fontAlgn="base">
              <a:spcBef>
                <a:spcPct val="0"/>
              </a:spcBef>
              <a:spcAft>
                <a:spcPct val="0"/>
              </a:spcAft>
              <a:defRPr sz="1300">
                <a:solidFill>
                  <a:schemeClr val="tx1"/>
                </a:solidFill>
                <a:latin typeface="Lao UI" panose="020B0502040204020203" pitchFamily="34" charset="0"/>
                <a:ea typeface="微软雅黑" panose="020B0503020204020204" pitchFamily="34" charset="-122"/>
              </a:defRPr>
            </a:lvl9pPr>
          </a:lstStyle>
          <a:p>
            <a:pPr>
              <a:lnSpc>
                <a:spcPct val="120000"/>
              </a:lnSpc>
              <a:defRPr/>
            </a:pPr>
            <a:r>
              <a:rPr lang="zh-CN" altLang="en-US" sz="2400" dirty="0">
                <a:gradFill>
                  <a:gsLst>
                    <a:gs pos="50000">
                      <a:schemeClr val="accent2"/>
                    </a:gs>
                    <a:gs pos="0">
                      <a:schemeClr val="accent1"/>
                    </a:gs>
                    <a:gs pos="100000">
                      <a:schemeClr val="accent3"/>
                    </a:gs>
                  </a:gsLst>
                  <a:lin ang="5400000" scaled="1"/>
                </a:gradFill>
                <a:latin typeface="+mn-lt"/>
                <a:ea typeface="+mn-ea"/>
                <a:cs typeface="+mn-ea"/>
                <a:sym typeface="+mn-lt"/>
              </a:rPr>
              <a:t>营销渠道</a:t>
            </a:r>
          </a:p>
        </p:txBody>
      </p:sp>
      <p:sp>
        <p:nvSpPr>
          <p:cNvPr id="49" name="Content Placeholder 2"/>
          <p:cNvSpPr txBox="1"/>
          <p:nvPr/>
        </p:nvSpPr>
        <p:spPr>
          <a:xfrm>
            <a:off x="1050649" y="559198"/>
            <a:ext cx="1730071" cy="255587"/>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defTabSz="1087755">
              <a:lnSpc>
                <a:spcPct val="120000"/>
              </a:lnSpc>
              <a:spcBef>
                <a:spcPts val="0"/>
              </a:spcBef>
              <a:buNone/>
              <a:defRPr/>
            </a:pPr>
            <a:r>
              <a:rPr lang="zh-CN" altLang="en-US" sz="1000" dirty="0">
                <a:gradFill>
                  <a:gsLst>
                    <a:gs pos="50000">
                      <a:schemeClr val="accent2"/>
                    </a:gs>
                    <a:gs pos="0">
                      <a:schemeClr val="accent1"/>
                    </a:gs>
                    <a:gs pos="100000">
                      <a:schemeClr val="accent3"/>
                    </a:gs>
                  </a:gsLst>
                  <a:lin ang="5400000" scaled="1"/>
                </a:gradFill>
                <a:cs typeface="+mn-ea"/>
                <a:sym typeface="+mn-lt"/>
              </a:rPr>
              <a:t>此处添加文本详细介绍内容</a:t>
            </a:r>
            <a:endParaRPr lang="en-US" altLang="zh-CN" sz="1000" dirty="0">
              <a:gradFill>
                <a:gsLst>
                  <a:gs pos="50000">
                    <a:schemeClr val="accent2"/>
                  </a:gs>
                  <a:gs pos="0">
                    <a:schemeClr val="accent1"/>
                  </a:gs>
                  <a:gs pos="100000">
                    <a:schemeClr val="accent3"/>
                  </a:gs>
                </a:gsLst>
                <a:lin ang="5400000" scaled="1"/>
              </a:gradFill>
              <a:cs typeface="+mn-ea"/>
              <a:sym typeface="+mn-lt"/>
            </a:endParaRPr>
          </a:p>
        </p:txBody>
      </p:sp>
      <p:grpSp>
        <p:nvGrpSpPr>
          <p:cNvPr id="2" name="组合 1"/>
          <p:cNvGrpSpPr/>
          <p:nvPr/>
        </p:nvGrpSpPr>
        <p:grpSpPr>
          <a:xfrm>
            <a:off x="4499992" y="1422280"/>
            <a:ext cx="4435834" cy="2502020"/>
            <a:chOff x="3384933" y="951614"/>
            <a:chExt cx="5744681" cy="3240272"/>
          </a:xfrm>
        </p:grpSpPr>
        <p:grpSp>
          <p:nvGrpSpPr>
            <p:cNvPr id="22" name="组合 21"/>
            <p:cNvGrpSpPr/>
            <p:nvPr/>
          </p:nvGrpSpPr>
          <p:grpSpPr>
            <a:xfrm>
              <a:off x="3384933" y="951614"/>
              <a:ext cx="5744681" cy="3240272"/>
              <a:chOff x="3765835" y="1526991"/>
              <a:chExt cx="5744681" cy="3240272"/>
            </a:xfrm>
          </p:grpSpPr>
          <p:pic>
            <p:nvPicPr>
              <p:cNvPr id="40" name="图片 39"/>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765835" y="1526991"/>
                <a:ext cx="5744681" cy="3240272"/>
              </a:xfrm>
              <a:prstGeom prst="rect">
                <a:avLst/>
              </a:prstGeom>
            </p:spPr>
          </p:pic>
          <p:sp>
            <p:nvSpPr>
              <p:cNvPr id="41" name="矩形 40"/>
              <p:cNvSpPr/>
              <p:nvPr/>
            </p:nvSpPr>
            <p:spPr>
              <a:xfrm>
                <a:off x="4572000" y="1722474"/>
                <a:ext cx="4157330" cy="2583712"/>
              </a:xfrm>
              <a:prstGeom prst="rect">
                <a:avLst/>
              </a:prstGeom>
              <a:solidFill>
                <a:srgbClr val="17171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solidFill>
                      <a:schemeClr val="lt1"/>
                    </a:solidFill>
                  </a:defRPr>
                </a:defPPr>
                <a:lvl1pPr marL="0" algn="l" defTabSz="685800" rtl="0" eaLnBrk="1" latinLnBrk="0" hangingPunct="1">
                  <a:defRPr sz="1350" kern="1200">
                    <a:solidFill>
                      <a:schemeClr val="lt1"/>
                    </a:solidFill>
                    <a:latin typeface="+mn-lt"/>
                    <a:ea typeface="+mn-ea"/>
                    <a:cs typeface="+mn-cs"/>
                  </a:defRPr>
                </a:lvl1pPr>
                <a:lvl2pPr marL="342900" algn="l" defTabSz="685800" rtl="0" eaLnBrk="1" latinLnBrk="0" hangingPunct="1">
                  <a:defRPr sz="1350" kern="1200">
                    <a:solidFill>
                      <a:schemeClr val="lt1"/>
                    </a:solidFill>
                    <a:latin typeface="+mn-lt"/>
                    <a:ea typeface="+mn-ea"/>
                    <a:cs typeface="+mn-cs"/>
                  </a:defRPr>
                </a:lvl2pPr>
                <a:lvl3pPr marL="685800" algn="l" defTabSz="685800" rtl="0" eaLnBrk="1" latinLnBrk="0" hangingPunct="1">
                  <a:defRPr sz="1350" kern="1200">
                    <a:solidFill>
                      <a:schemeClr val="lt1"/>
                    </a:solidFill>
                    <a:latin typeface="+mn-lt"/>
                    <a:ea typeface="+mn-ea"/>
                    <a:cs typeface="+mn-cs"/>
                  </a:defRPr>
                </a:lvl3pPr>
                <a:lvl4pPr marL="1028700" algn="l" defTabSz="685800" rtl="0" eaLnBrk="1" latinLnBrk="0" hangingPunct="1">
                  <a:defRPr sz="1350" kern="1200">
                    <a:solidFill>
                      <a:schemeClr val="lt1"/>
                    </a:solidFill>
                    <a:latin typeface="+mn-lt"/>
                    <a:ea typeface="+mn-ea"/>
                    <a:cs typeface="+mn-cs"/>
                  </a:defRPr>
                </a:lvl4pPr>
                <a:lvl5pPr marL="1371600" algn="l" defTabSz="685800" rtl="0" eaLnBrk="1" latinLnBrk="0" hangingPunct="1">
                  <a:defRPr sz="1350" kern="1200">
                    <a:solidFill>
                      <a:schemeClr val="lt1"/>
                    </a:solidFill>
                    <a:latin typeface="+mn-lt"/>
                    <a:ea typeface="+mn-ea"/>
                    <a:cs typeface="+mn-cs"/>
                  </a:defRPr>
                </a:lvl5pPr>
                <a:lvl6pPr marL="1714500" algn="l" defTabSz="685800" rtl="0" eaLnBrk="1" latinLnBrk="0" hangingPunct="1">
                  <a:defRPr sz="1350" kern="1200">
                    <a:solidFill>
                      <a:schemeClr val="lt1"/>
                    </a:solidFill>
                    <a:latin typeface="+mn-lt"/>
                    <a:ea typeface="+mn-ea"/>
                    <a:cs typeface="+mn-cs"/>
                  </a:defRPr>
                </a:lvl6pPr>
                <a:lvl7pPr marL="2057400" algn="l" defTabSz="685800" rtl="0" eaLnBrk="1" latinLnBrk="0" hangingPunct="1">
                  <a:defRPr sz="1350" kern="1200">
                    <a:solidFill>
                      <a:schemeClr val="lt1"/>
                    </a:solidFill>
                    <a:latin typeface="+mn-lt"/>
                    <a:ea typeface="+mn-ea"/>
                    <a:cs typeface="+mn-cs"/>
                  </a:defRPr>
                </a:lvl7pPr>
                <a:lvl8pPr marL="2400300" algn="l" defTabSz="685800" rtl="0" eaLnBrk="1" latinLnBrk="0" hangingPunct="1">
                  <a:defRPr sz="1350" kern="1200">
                    <a:solidFill>
                      <a:schemeClr val="lt1"/>
                    </a:solidFill>
                    <a:latin typeface="+mn-lt"/>
                    <a:ea typeface="+mn-ea"/>
                    <a:cs typeface="+mn-cs"/>
                  </a:defRPr>
                </a:lvl8pPr>
                <a:lvl9pPr marL="2743200" algn="l" defTabSz="685800" rtl="0" eaLnBrk="1" latinLnBrk="0" hangingPunct="1">
                  <a:defRPr sz="1350" kern="1200">
                    <a:solidFill>
                      <a:schemeClr val="lt1"/>
                    </a:solidFill>
                    <a:latin typeface="+mn-lt"/>
                    <a:ea typeface="+mn-ea"/>
                    <a:cs typeface="+mn-cs"/>
                  </a:defRPr>
                </a:lvl9pPr>
              </a:lstStyle>
              <a:p>
                <a:pPr algn="ctr">
                  <a:lnSpc>
                    <a:spcPct val="120000"/>
                  </a:lnSpc>
                </a:pPr>
                <a:endParaRPr lang="zh-CN" altLang="en-US">
                  <a:cs typeface="+mn-ea"/>
                  <a:sym typeface="+mn-lt"/>
                </a:endParaRPr>
              </a:p>
            </p:txBody>
          </p:sp>
        </p:grpSp>
        <p:graphicFrame>
          <p:nvGraphicFramePr>
            <p:cNvPr id="35" name="图表 34"/>
            <p:cNvGraphicFramePr/>
            <p:nvPr>
              <p:extLst>
                <p:ext uri="{D42A27DB-BD31-4B8C-83A1-F6EECF244321}">
                  <p14:modId xmlns:p14="http://schemas.microsoft.com/office/powerpoint/2010/main" val="3082986986"/>
                </p:ext>
              </p:extLst>
            </p:nvPr>
          </p:nvGraphicFramePr>
          <p:xfrm>
            <a:off x="4191098" y="1209225"/>
            <a:ext cx="4157330" cy="2521584"/>
          </p:xfrm>
          <a:graphic>
            <a:graphicData uri="http://schemas.openxmlformats.org/drawingml/2006/chart">
              <c:chart xmlns:c="http://schemas.openxmlformats.org/drawingml/2006/chart" xmlns:r="http://schemas.openxmlformats.org/officeDocument/2006/relationships" r:id="rId4"/>
            </a:graphicData>
          </a:graphic>
        </p:graphicFrame>
      </p:grpSp>
      <p:sp>
        <p:nvSpPr>
          <p:cNvPr id="36" name="矩形 35"/>
          <p:cNvSpPr/>
          <p:nvPr/>
        </p:nvSpPr>
        <p:spPr>
          <a:xfrm>
            <a:off x="1031072" y="1275606"/>
            <a:ext cx="1895066" cy="2966632"/>
          </a:xfrm>
          <a:prstGeom prst="rect">
            <a:avLst/>
          </a:prstGeom>
          <a:no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solidFill>
                  <a:schemeClr val="lt1"/>
                </a:solidFill>
              </a:defRPr>
            </a:defPPr>
            <a:lvl1pPr marL="0" algn="l" defTabSz="685800" rtl="0" eaLnBrk="1" latinLnBrk="0" hangingPunct="1">
              <a:defRPr sz="1350" kern="1200">
                <a:solidFill>
                  <a:schemeClr val="lt1"/>
                </a:solidFill>
                <a:latin typeface="+mn-lt"/>
                <a:ea typeface="+mn-ea"/>
                <a:cs typeface="+mn-cs"/>
              </a:defRPr>
            </a:lvl1pPr>
            <a:lvl2pPr marL="342900" algn="l" defTabSz="685800" rtl="0" eaLnBrk="1" latinLnBrk="0" hangingPunct="1">
              <a:defRPr sz="1350" kern="1200">
                <a:solidFill>
                  <a:schemeClr val="lt1"/>
                </a:solidFill>
                <a:latin typeface="+mn-lt"/>
                <a:ea typeface="+mn-ea"/>
                <a:cs typeface="+mn-cs"/>
              </a:defRPr>
            </a:lvl2pPr>
            <a:lvl3pPr marL="685800" algn="l" defTabSz="685800" rtl="0" eaLnBrk="1" latinLnBrk="0" hangingPunct="1">
              <a:defRPr sz="1350" kern="1200">
                <a:solidFill>
                  <a:schemeClr val="lt1"/>
                </a:solidFill>
                <a:latin typeface="+mn-lt"/>
                <a:ea typeface="+mn-ea"/>
                <a:cs typeface="+mn-cs"/>
              </a:defRPr>
            </a:lvl3pPr>
            <a:lvl4pPr marL="1028700" algn="l" defTabSz="685800" rtl="0" eaLnBrk="1" latinLnBrk="0" hangingPunct="1">
              <a:defRPr sz="1350" kern="1200">
                <a:solidFill>
                  <a:schemeClr val="lt1"/>
                </a:solidFill>
                <a:latin typeface="+mn-lt"/>
                <a:ea typeface="+mn-ea"/>
                <a:cs typeface="+mn-cs"/>
              </a:defRPr>
            </a:lvl4pPr>
            <a:lvl5pPr marL="1371600" algn="l" defTabSz="685800" rtl="0" eaLnBrk="1" latinLnBrk="0" hangingPunct="1">
              <a:defRPr sz="1350" kern="1200">
                <a:solidFill>
                  <a:schemeClr val="lt1"/>
                </a:solidFill>
                <a:latin typeface="+mn-lt"/>
                <a:ea typeface="+mn-ea"/>
                <a:cs typeface="+mn-cs"/>
              </a:defRPr>
            </a:lvl5pPr>
            <a:lvl6pPr marL="1714500" algn="l" defTabSz="685800" rtl="0" eaLnBrk="1" latinLnBrk="0" hangingPunct="1">
              <a:defRPr sz="1350" kern="1200">
                <a:solidFill>
                  <a:schemeClr val="lt1"/>
                </a:solidFill>
                <a:latin typeface="+mn-lt"/>
                <a:ea typeface="+mn-ea"/>
                <a:cs typeface="+mn-cs"/>
              </a:defRPr>
            </a:lvl6pPr>
            <a:lvl7pPr marL="2057400" algn="l" defTabSz="685800" rtl="0" eaLnBrk="1" latinLnBrk="0" hangingPunct="1">
              <a:defRPr sz="1350" kern="1200">
                <a:solidFill>
                  <a:schemeClr val="lt1"/>
                </a:solidFill>
                <a:latin typeface="+mn-lt"/>
                <a:ea typeface="+mn-ea"/>
                <a:cs typeface="+mn-cs"/>
              </a:defRPr>
            </a:lvl7pPr>
            <a:lvl8pPr marL="2400300" algn="l" defTabSz="685800" rtl="0" eaLnBrk="1" latinLnBrk="0" hangingPunct="1">
              <a:defRPr sz="1350" kern="1200">
                <a:solidFill>
                  <a:schemeClr val="lt1"/>
                </a:solidFill>
                <a:latin typeface="+mn-lt"/>
                <a:ea typeface="+mn-ea"/>
                <a:cs typeface="+mn-cs"/>
              </a:defRPr>
            </a:lvl8pPr>
            <a:lvl9pPr marL="2743200" algn="l" defTabSz="685800" rtl="0" eaLnBrk="1" latinLnBrk="0" hangingPunct="1">
              <a:defRPr sz="1350" kern="1200">
                <a:solidFill>
                  <a:schemeClr val="lt1"/>
                </a:solidFill>
                <a:latin typeface="+mn-lt"/>
                <a:ea typeface="+mn-ea"/>
                <a:cs typeface="+mn-cs"/>
              </a:defRPr>
            </a:lvl9pPr>
          </a:lstStyle>
          <a:p>
            <a:pPr algn="ctr">
              <a:lnSpc>
                <a:spcPct val="120000"/>
              </a:lnSpc>
            </a:pPr>
            <a:endParaRPr lang="zh-CN" altLang="en-US">
              <a:cs typeface="+mn-ea"/>
              <a:sym typeface="+mn-lt"/>
            </a:endParaRPr>
          </a:p>
        </p:txBody>
      </p:sp>
      <p:grpSp>
        <p:nvGrpSpPr>
          <p:cNvPr id="3" name="组合 2"/>
          <p:cNvGrpSpPr/>
          <p:nvPr/>
        </p:nvGrpSpPr>
        <p:grpSpPr>
          <a:xfrm>
            <a:off x="1152368" y="2043001"/>
            <a:ext cx="3541610" cy="1426422"/>
            <a:chOff x="1152368" y="2043001"/>
            <a:chExt cx="3541610" cy="1426422"/>
          </a:xfrm>
        </p:grpSpPr>
        <p:sp>
          <p:nvSpPr>
            <p:cNvPr id="37" name="矩形 36" descr="e7d195523061f1c09e9d68d7cf438b91ef959ecb14fc25d26BBA7F7DBC18E55DFF4014AF651F0BF2569D4B6C1DA7F1A4683A481403BD872FC687266AD13265C1DE7C373772FD8728ABDD69ADD03BFF5BE2862BC891DBB79E831677839DA1A1704E8AE592028226C9E918C0B50881C89B77AB8D1B44EF594EC5FCAA7D071964C2C3832D0F3E7F2E7532694B2E8EF2793F"/>
            <p:cNvSpPr/>
            <p:nvPr/>
          </p:nvSpPr>
          <p:spPr>
            <a:xfrm>
              <a:off x="1152368" y="2560456"/>
              <a:ext cx="3541610" cy="908967"/>
            </a:xfrm>
            <a:prstGeom prst="rect">
              <a:avLst/>
            </a:prstGeom>
            <a:solidFill>
              <a:srgbClr val="1B1C27"/>
            </a:solidFill>
          </p:spPr>
          <p:txBody>
            <a:bodyPr wrap="square">
              <a:spAutoFit/>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defTabSz="914400" fontAlgn="base">
                <a:lnSpc>
                  <a:spcPct val="120000"/>
                </a:lnSpc>
                <a:spcAft>
                  <a:spcPct val="0"/>
                </a:spcAft>
              </a:pPr>
              <a:r>
                <a:rPr lang="zh-CN" altLang="en-US" sz="900" dirty="0">
                  <a:gradFill>
                    <a:gsLst>
                      <a:gs pos="50000">
                        <a:srgbClr val="F4DEBE"/>
                      </a:gs>
                      <a:gs pos="0">
                        <a:srgbClr val="D9A96A"/>
                      </a:gs>
                      <a:gs pos="100000">
                        <a:srgbClr val="F5E3C9"/>
                      </a:gs>
                    </a:gsLst>
                    <a:lin ang="5400000" scaled="1"/>
                  </a:gradFill>
                  <a:cs typeface="+mn-ea"/>
                  <a:sym typeface="+mn-lt"/>
                </a:rPr>
                <a:t>点击输入简要文字内容，文字内容概括精炼，不用多余的文字修饰，言短意赅的说明该项内容。点击输入简要文字内容，文字内容概括精炼，不用多余的文字修饰，言短意赅的说明该项内容。点击输入简要文字内容。点击输入简要文字内容，文字内容概括精炼，不用多余的文字修饰，言短意赅的说明该项</a:t>
              </a:r>
              <a:endParaRPr lang="en-US" altLang="zh-CN" sz="900" dirty="0">
                <a:gradFill>
                  <a:gsLst>
                    <a:gs pos="50000">
                      <a:schemeClr val="accent2"/>
                    </a:gs>
                    <a:gs pos="0">
                      <a:schemeClr val="accent1"/>
                    </a:gs>
                    <a:gs pos="100000">
                      <a:schemeClr val="accent3"/>
                    </a:gs>
                  </a:gsLst>
                  <a:lin ang="5400000" scaled="1"/>
                </a:gradFill>
                <a:cs typeface="+mn-ea"/>
                <a:sym typeface="+mn-lt"/>
              </a:endParaRPr>
            </a:p>
          </p:txBody>
        </p:sp>
        <p:sp>
          <p:nvSpPr>
            <p:cNvPr id="38" name="矩形 37" descr="e7d195523061f1c09e9d68d7cf438b91ef959ecb14fc25d26BBA7F7DBC18E55DFF4014AF651F0BF2569D4B6C1DA7F1A4683A481403BD872FC687266AD13265C1DE7C373772FD8728ABDD69ADD03BFF5BE2862BC891DBB79E831677839DA1A1704E8AE592028226C9E918C0B50881C89B77AB8D1B44EF594EC5FCAA7D071964C2C3832D0F3E7F2E7532694B2E8EF2793F"/>
            <p:cNvSpPr/>
            <p:nvPr/>
          </p:nvSpPr>
          <p:spPr>
            <a:xfrm>
              <a:off x="1152368" y="2043001"/>
              <a:ext cx="2533514" cy="494751"/>
            </a:xfrm>
            <a:prstGeom prst="rect">
              <a:avLst/>
            </a:prstGeom>
            <a:solidFill>
              <a:srgbClr val="1B1C27"/>
            </a:solidFill>
          </p:spPr>
          <p:txBody>
            <a:bodyPr wrap="none">
              <a:spAutoFit/>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nSpc>
                  <a:spcPct val="120000"/>
                </a:lnSpc>
              </a:pPr>
              <a:r>
                <a:rPr lang="en-US" altLang="zh-CN" sz="2400" dirty="0">
                  <a:solidFill>
                    <a:schemeClr val="accent1"/>
                  </a:solidFill>
                  <a:cs typeface="+mn-ea"/>
                  <a:sym typeface="+mn-lt"/>
                </a:rPr>
                <a:t>MARKET VALUE</a:t>
              </a:r>
            </a:p>
          </p:txBody>
        </p:sp>
        <p:cxnSp>
          <p:nvCxnSpPr>
            <p:cNvPr id="39" name="直接连接符 38"/>
            <p:cNvCxnSpPr/>
            <p:nvPr/>
          </p:nvCxnSpPr>
          <p:spPr>
            <a:xfrm>
              <a:off x="1254001" y="2560456"/>
              <a:ext cx="361507"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gr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5" presetClass="entr" presetSubtype="0" fill="hold" grpId="0" nodeType="with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fade">
                                      <p:cBhvr>
                                        <p:cTn id="7" dur="1100"/>
                                        <p:tgtEl>
                                          <p:spTgt spid="36"/>
                                        </p:tgtEl>
                                      </p:cBhvr>
                                    </p:animEffect>
                                    <p:anim calcmode="lin" valueType="num">
                                      <p:cBhvr>
                                        <p:cTn id="8" dur="1100" fill="hold"/>
                                        <p:tgtEl>
                                          <p:spTgt spid="36"/>
                                        </p:tgtEl>
                                        <p:attrNameLst>
                                          <p:attrName>ppt_w</p:attrName>
                                        </p:attrNameLst>
                                      </p:cBhvr>
                                      <p:tavLst>
                                        <p:tav tm="0" fmla="#ppt_w*sin(2.5*pi*$)">
                                          <p:val>
                                            <p:fltVal val="0"/>
                                          </p:val>
                                        </p:tav>
                                        <p:tav tm="100000">
                                          <p:val>
                                            <p:fltVal val="1"/>
                                          </p:val>
                                        </p:tav>
                                      </p:tavLst>
                                    </p:anim>
                                    <p:anim calcmode="lin" valueType="num">
                                      <p:cBhvr>
                                        <p:cTn id="9" dur="1100" fill="hold"/>
                                        <p:tgtEl>
                                          <p:spTgt spid="36"/>
                                        </p:tgtEl>
                                        <p:attrNameLst>
                                          <p:attrName>ppt_h</p:attrName>
                                        </p:attrNameLst>
                                      </p:cBhvr>
                                      <p:tavLst>
                                        <p:tav tm="0">
                                          <p:val>
                                            <p:strVal val="#ppt_h"/>
                                          </p:val>
                                        </p:tav>
                                        <p:tav tm="100000">
                                          <p:val>
                                            <p:strVal val="#ppt_h"/>
                                          </p:val>
                                        </p:tav>
                                      </p:tavLst>
                                    </p:anim>
                                  </p:childTnLst>
                                </p:cTn>
                              </p:par>
                              <p:par>
                                <p:cTn id="10" presetID="2" presetClass="entr" presetSubtype="2" fill="hold" nodeType="withEffect">
                                  <p:stCondLst>
                                    <p:cond delay="1000"/>
                                  </p:stCondLst>
                                  <p:childTnLst>
                                    <p:set>
                                      <p:cBhvr>
                                        <p:cTn id="11" dur="1" fill="hold">
                                          <p:stCondLst>
                                            <p:cond delay="0"/>
                                          </p:stCondLst>
                                        </p:cTn>
                                        <p:tgtEl>
                                          <p:spTgt spid="3"/>
                                        </p:tgtEl>
                                        <p:attrNameLst>
                                          <p:attrName>style.visibility</p:attrName>
                                        </p:attrNameLst>
                                      </p:cBhvr>
                                      <p:to>
                                        <p:strVal val="visible"/>
                                      </p:to>
                                    </p:set>
                                    <p:anim calcmode="lin" valueType="num">
                                      <p:cBhvr additive="base">
                                        <p:cTn id="12" dur="500" fill="hold"/>
                                        <p:tgtEl>
                                          <p:spTgt spid="3"/>
                                        </p:tgtEl>
                                        <p:attrNameLst>
                                          <p:attrName>ppt_x</p:attrName>
                                        </p:attrNameLst>
                                      </p:cBhvr>
                                      <p:tavLst>
                                        <p:tav tm="0">
                                          <p:val>
                                            <p:strVal val="1+#ppt_w/2"/>
                                          </p:val>
                                        </p:tav>
                                        <p:tav tm="100000">
                                          <p:val>
                                            <p:strVal val="#ppt_x"/>
                                          </p:val>
                                        </p:tav>
                                      </p:tavLst>
                                    </p:anim>
                                    <p:anim calcmode="lin" valueType="num">
                                      <p:cBhvr additive="base">
                                        <p:cTn id="13" dur="500" fill="hold"/>
                                        <p:tgtEl>
                                          <p:spTgt spid="3"/>
                                        </p:tgtEl>
                                        <p:attrNameLst>
                                          <p:attrName>ppt_y</p:attrName>
                                        </p:attrNameLst>
                                      </p:cBhvr>
                                      <p:tavLst>
                                        <p:tav tm="0">
                                          <p:val>
                                            <p:strVal val="#ppt_y"/>
                                          </p:val>
                                        </p:tav>
                                        <p:tav tm="100000">
                                          <p:val>
                                            <p:strVal val="#ppt_y"/>
                                          </p:val>
                                        </p:tav>
                                      </p:tavLst>
                                    </p:anim>
                                  </p:childTnLst>
                                </p:cTn>
                              </p:par>
                              <p:par>
                                <p:cTn id="14" presetID="42" presetClass="entr" presetSubtype="0" fill="hold" nodeType="withEffect">
                                  <p:stCondLst>
                                    <p:cond delay="1500"/>
                                  </p:stCondLst>
                                  <p:childTnLst>
                                    <p:set>
                                      <p:cBhvr>
                                        <p:cTn id="15" dur="1" fill="hold">
                                          <p:stCondLst>
                                            <p:cond delay="0"/>
                                          </p:stCondLst>
                                        </p:cTn>
                                        <p:tgtEl>
                                          <p:spTgt spid="2"/>
                                        </p:tgtEl>
                                        <p:attrNameLst>
                                          <p:attrName>style.visibility</p:attrName>
                                        </p:attrNameLst>
                                      </p:cBhvr>
                                      <p:to>
                                        <p:strVal val="visible"/>
                                      </p:to>
                                    </p:set>
                                    <p:animEffect transition="in" filter="fade">
                                      <p:cBhvr>
                                        <p:cTn id="16" dur="1000"/>
                                        <p:tgtEl>
                                          <p:spTgt spid="2"/>
                                        </p:tgtEl>
                                      </p:cBhvr>
                                    </p:animEffect>
                                    <p:anim calcmode="lin" valueType="num">
                                      <p:cBhvr>
                                        <p:cTn id="17" dur="1000" fill="hold"/>
                                        <p:tgtEl>
                                          <p:spTgt spid="2"/>
                                        </p:tgtEl>
                                        <p:attrNameLst>
                                          <p:attrName>ppt_x</p:attrName>
                                        </p:attrNameLst>
                                      </p:cBhvr>
                                      <p:tavLst>
                                        <p:tav tm="0">
                                          <p:val>
                                            <p:strVal val="#ppt_x"/>
                                          </p:val>
                                        </p:tav>
                                        <p:tav tm="100000">
                                          <p:val>
                                            <p:strVal val="#ppt_x"/>
                                          </p:val>
                                        </p:tav>
                                      </p:tavLst>
                                    </p:anim>
                                    <p:anim calcmode="lin" valueType="num">
                                      <p:cBhvr>
                                        <p:cTn id="18"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矩形 22"/>
          <p:cNvSpPr/>
          <p:nvPr/>
        </p:nvSpPr>
        <p:spPr>
          <a:xfrm>
            <a:off x="401192" y="1264190"/>
            <a:ext cx="1950180" cy="1642684"/>
          </a:xfrm>
          <a:prstGeom prst="rect">
            <a:avLst/>
          </a:prstGeom>
          <a:blipFill dpi="0" rotWithShape="1">
            <a:blip r:embed="rId3">
              <a:extLst>
                <a:ext uri="{28A0092B-C50C-407E-A947-70E740481C1C}">
                  <a14:useLocalDpi xmlns:a14="http://schemas.microsoft.com/office/drawing/2010/main"/>
                </a:ext>
              </a:extLst>
            </a:blip>
            <a:srcRect/>
            <a:stretch>
              <a:fillRect/>
            </a:stretch>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sz="1800">
              <a:cs typeface="+mn-ea"/>
              <a:sym typeface="+mn-lt"/>
            </a:endParaRPr>
          </a:p>
        </p:txBody>
      </p:sp>
      <p:sp>
        <p:nvSpPr>
          <p:cNvPr id="27" name="Rectangle 23"/>
          <p:cNvSpPr/>
          <p:nvPr/>
        </p:nvSpPr>
        <p:spPr>
          <a:xfrm>
            <a:off x="555233" y="3336452"/>
            <a:ext cx="1624539" cy="657359"/>
          </a:xfrm>
          <a:prstGeom prst="rect">
            <a:avLst/>
          </a:prstGeom>
        </p:spPr>
        <p:txBody>
          <a:bodyPr wrap="square">
            <a:spAutoFit/>
          </a:bodyPr>
          <a:lstStyle/>
          <a:p>
            <a:pPr defTabSz="761365">
              <a:lnSpc>
                <a:spcPct val="120000"/>
              </a:lnSpc>
              <a:buClr>
                <a:srgbClr val="E84E2D"/>
              </a:buClr>
              <a:defRPr/>
            </a:pPr>
            <a:r>
              <a:rPr lang="en-US" altLang="zh-CN" sz="1050" dirty="0">
                <a:gradFill>
                  <a:gsLst>
                    <a:gs pos="50000">
                      <a:schemeClr val="accent2"/>
                    </a:gs>
                    <a:gs pos="0">
                      <a:schemeClr val="accent1"/>
                    </a:gs>
                    <a:gs pos="100000">
                      <a:schemeClr val="accent3"/>
                    </a:gs>
                  </a:gsLst>
                  <a:lin ang="5400000" scaled="1"/>
                </a:gradFill>
                <a:cs typeface="+mn-ea"/>
                <a:sym typeface="+mn-lt"/>
              </a:rPr>
              <a:t>1</a:t>
            </a:r>
            <a:r>
              <a:rPr lang="zh-CN" altLang="zh-CN" sz="1050" dirty="0">
                <a:gradFill>
                  <a:gsLst>
                    <a:gs pos="50000">
                      <a:schemeClr val="accent2"/>
                    </a:gs>
                    <a:gs pos="0">
                      <a:schemeClr val="accent1"/>
                    </a:gs>
                    <a:gs pos="100000">
                      <a:schemeClr val="accent3"/>
                    </a:gs>
                  </a:gsLst>
                  <a:lin ang="5400000" scaled="1"/>
                </a:gradFill>
                <a:cs typeface="+mn-ea"/>
                <a:sym typeface="+mn-lt"/>
              </a:rPr>
              <a:t>、</a:t>
            </a:r>
            <a:r>
              <a:rPr lang="zh-CN" altLang="en-US" sz="1050" dirty="0">
                <a:gradFill>
                  <a:gsLst>
                    <a:gs pos="50000">
                      <a:schemeClr val="accent2"/>
                    </a:gs>
                    <a:gs pos="0">
                      <a:schemeClr val="accent1"/>
                    </a:gs>
                    <a:gs pos="100000">
                      <a:schemeClr val="accent3"/>
                    </a:gs>
                  </a:gsLst>
                  <a:lin ang="5400000" scaled="1"/>
                </a:gradFill>
                <a:cs typeface="+mn-ea"/>
                <a:sym typeface="+mn-lt"/>
              </a:rPr>
              <a:t>添加相关的描述文字</a:t>
            </a:r>
            <a:endParaRPr lang="en-US" altLang="zh-CN" sz="1050" dirty="0">
              <a:gradFill>
                <a:gsLst>
                  <a:gs pos="50000">
                    <a:schemeClr val="accent2"/>
                  </a:gs>
                  <a:gs pos="0">
                    <a:schemeClr val="accent1"/>
                  </a:gs>
                  <a:gs pos="100000">
                    <a:schemeClr val="accent3"/>
                  </a:gs>
                </a:gsLst>
                <a:lin ang="5400000" scaled="1"/>
              </a:gradFill>
              <a:cs typeface="+mn-ea"/>
              <a:sym typeface="+mn-lt"/>
            </a:endParaRPr>
          </a:p>
          <a:p>
            <a:pPr defTabSz="761365">
              <a:lnSpc>
                <a:spcPct val="120000"/>
              </a:lnSpc>
              <a:buClr>
                <a:srgbClr val="E84E2D"/>
              </a:buClr>
              <a:defRPr/>
            </a:pPr>
            <a:r>
              <a:rPr lang="en-US" altLang="zh-CN" sz="1050" dirty="0">
                <a:gradFill>
                  <a:gsLst>
                    <a:gs pos="50000">
                      <a:schemeClr val="accent2"/>
                    </a:gs>
                    <a:gs pos="0">
                      <a:schemeClr val="accent1"/>
                    </a:gs>
                    <a:gs pos="100000">
                      <a:schemeClr val="accent3"/>
                    </a:gs>
                  </a:gsLst>
                  <a:lin ang="5400000" scaled="1"/>
                </a:gradFill>
                <a:cs typeface="+mn-ea"/>
                <a:sym typeface="+mn-lt"/>
              </a:rPr>
              <a:t>2</a:t>
            </a:r>
            <a:r>
              <a:rPr lang="zh-CN" altLang="en-US" sz="1050" dirty="0">
                <a:gradFill>
                  <a:gsLst>
                    <a:gs pos="50000">
                      <a:schemeClr val="accent2"/>
                    </a:gs>
                    <a:gs pos="0">
                      <a:schemeClr val="accent1"/>
                    </a:gs>
                    <a:gs pos="100000">
                      <a:schemeClr val="accent3"/>
                    </a:gs>
                  </a:gsLst>
                  <a:lin ang="5400000" scaled="1"/>
                </a:gradFill>
                <a:cs typeface="+mn-ea"/>
                <a:sym typeface="+mn-lt"/>
              </a:rPr>
              <a:t>、添加相关的描述文字</a:t>
            </a:r>
            <a:endParaRPr lang="en-US" altLang="zh-CN" sz="1050" dirty="0">
              <a:gradFill>
                <a:gsLst>
                  <a:gs pos="50000">
                    <a:schemeClr val="accent2"/>
                  </a:gs>
                  <a:gs pos="0">
                    <a:schemeClr val="accent1"/>
                  </a:gs>
                  <a:gs pos="100000">
                    <a:schemeClr val="accent3"/>
                  </a:gs>
                </a:gsLst>
                <a:lin ang="5400000" scaled="1"/>
              </a:gradFill>
              <a:cs typeface="+mn-ea"/>
              <a:sym typeface="+mn-lt"/>
            </a:endParaRPr>
          </a:p>
          <a:p>
            <a:pPr defTabSz="761365">
              <a:lnSpc>
                <a:spcPct val="120000"/>
              </a:lnSpc>
              <a:buClr>
                <a:srgbClr val="E84E2D"/>
              </a:buClr>
              <a:defRPr/>
            </a:pPr>
            <a:r>
              <a:rPr lang="en-US" altLang="zh-CN" sz="1050" dirty="0">
                <a:gradFill>
                  <a:gsLst>
                    <a:gs pos="50000">
                      <a:schemeClr val="accent2"/>
                    </a:gs>
                    <a:gs pos="0">
                      <a:schemeClr val="accent1"/>
                    </a:gs>
                    <a:gs pos="100000">
                      <a:schemeClr val="accent3"/>
                    </a:gs>
                  </a:gsLst>
                  <a:lin ang="5400000" scaled="1"/>
                </a:gradFill>
                <a:cs typeface="+mn-ea"/>
                <a:sym typeface="+mn-lt"/>
              </a:rPr>
              <a:t>3</a:t>
            </a:r>
            <a:r>
              <a:rPr lang="zh-CN" altLang="en-US" sz="1050" dirty="0">
                <a:gradFill>
                  <a:gsLst>
                    <a:gs pos="50000">
                      <a:schemeClr val="accent2"/>
                    </a:gs>
                    <a:gs pos="0">
                      <a:schemeClr val="accent1"/>
                    </a:gs>
                    <a:gs pos="100000">
                      <a:schemeClr val="accent3"/>
                    </a:gs>
                  </a:gsLst>
                  <a:lin ang="5400000" scaled="1"/>
                </a:gradFill>
                <a:cs typeface="+mn-ea"/>
                <a:sym typeface="+mn-lt"/>
              </a:rPr>
              <a:t>、添加相关的描述文字</a:t>
            </a:r>
            <a:endParaRPr lang="en-US" altLang="zh-CN" sz="1050" dirty="0">
              <a:gradFill>
                <a:gsLst>
                  <a:gs pos="50000">
                    <a:schemeClr val="accent2"/>
                  </a:gs>
                  <a:gs pos="0">
                    <a:schemeClr val="accent1"/>
                  </a:gs>
                  <a:gs pos="100000">
                    <a:schemeClr val="accent3"/>
                  </a:gs>
                </a:gsLst>
                <a:lin ang="5400000" scaled="1"/>
              </a:gradFill>
              <a:cs typeface="+mn-ea"/>
              <a:sym typeface="+mn-lt"/>
            </a:endParaRPr>
          </a:p>
        </p:txBody>
      </p:sp>
      <p:sp>
        <p:nvSpPr>
          <p:cNvPr id="28" name="文本框 27"/>
          <p:cNvSpPr txBox="1"/>
          <p:nvPr/>
        </p:nvSpPr>
        <p:spPr>
          <a:xfrm>
            <a:off x="551186" y="3000095"/>
            <a:ext cx="1632632" cy="396134"/>
          </a:xfrm>
          <a:prstGeom prst="rect">
            <a:avLst/>
          </a:prstGeom>
          <a:noFill/>
        </p:spPr>
        <p:txBody>
          <a:bodyPr wrap="square" rtlCol="0">
            <a:spAutoFit/>
          </a:bodyPr>
          <a:lstStyle/>
          <a:p>
            <a:pPr algn="ctr">
              <a:lnSpc>
                <a:spcPct val="120000"/>
              </a:lnSpc>
            </a:pPr>
            <a:r>
              <a:rPr lang="zh-CN" altLang="en-US" sz="1800" dirty="0">
                <a:gradFill>
                  <a:gsLst>
                    <a:gs pos="50000">
                      <a:schemeClr val="accent2"/>
                    </a:gs>
                    <a:gs pos="0">
                      <a:schemeClr val="accent1"/>
                    </a:gs>
                    <a:gs pos="100000">
                      <a:schemeClr val="accent3"/>
                    </a:gs>
                  </a:gsLst>
                  <a:lin ang="5400000" scaled="1"/>
                </a:gradFill>
                <a:cs typeface="+mn-ea"/>
                <a:sym typeface="+mn-lt"/>
              </a:rPr>
              <a:t>互联网宣传</a:t>
            </a:r>
          </a:p>
        </p:txBody>
      </p:sp>
      <p:sp>
        <p:nvSpPr>
          <p:cNvPr id="24" name="矩形 23"/>
          <p:cNvSpPr/>
          <p:nvPr/>
        </p:nvSpPr>
        <p:spPr>
          <a:xfrm>
            <a:off x="2503772" y="1264190"/>
            <a:ext cx="1950180" cy="1642684"/>
          </a:xfrm>
          <a:prstGeom prst="rect">
            <a:avLst/>
          </a:prstGeom>
          <a:blipFill dpi="0" rotWithShape="1">
            <a:blip r:embed="rId4">
              <a:extLst>
                <a:ext uri="{28A0092B-C50C-407E-A947-70E740481C1C}">
                  <a14:useLocalDpi xmlns:a14="http://schemas.microsoft.com/office/drawing/2010/main"/>
                </a:ext>
              </a:extLst>
            </a:blip>
            <a:srcRect/>
            <a:stretch>
              <a:fillRect/>
            </a:stretch>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sz="1800">
              <a:cs typeface="+mn-ea"/>
              <a:sym typeface="+mn-lt"/>
            </a:endParaRPr>
          </a:p>
        </p:txBody>
      </p:sp>
      <p:sp>
        <p:nvSpPr>
          <p:cNvPr id="29" name="Rectangle 23"/>
          <p:cNvSpPr/>
          <p:nvPr/>
        </p:nvSpPr>
        <p:spPr>
          <a:xfrm>
            <a:off x="2665906" y="3336452"/>
            <a:ext cx="1624539" cy="657359"/>
          </a:xfrm>
          <a:prstGeom prst="rect">
            <a:avLst/>
          </a:prstGeom>
        </p:spPr>
        <p:txBody>
          <a:bodyPr wrap="square">
            <a:spAutoFit/>
          </a:bodyPr>
          <a:lstStyle/>
          <a:p>
            <a:pPr defTabSz="761365">
              <a:lnSpc>
                <a:spcPct val="120000"/>
              </a:lnSpc>
              <a:buClr>
                <a:srgbClr val="E84E2D"/>
              </a:buClr>
              <a:defRPr/>
            </a:pPr>
            <a:r>
              <a:rPr lang="en-US" altLang="zh-CN" sz="1050" dirty="0">
                <a:gradFill>
                  <a:gsLst>
                    <a:gs pos="50000">
                      <a:schemeClr val="accent2"/>
                    </a:gs>
                    <a:gs pos="0">
                      <a:schemeClr val="accent1"/>
                    </a:gs>
                    <a:gs pos="100000">
                      <a:schemeClr val="accent3"/>
                    </a:gs>
                  </a:gsLst>
                  <a:lin ang="5400000" scaled="1"/>
                </a:gradFill>
                <a:cs typeface="+mn-ea"/>
                <a:sym typeface="+mn-lt"/>
              </a:rPr>
              <a:t>1</a:t>
            </a:r>
            <a:r>
              <a:rPr lang="zh-CN" altLang="zh-CN" sz="1050" dirty="0">
                <a:gradFill>
                  <a:gsLst>
                    <a:gs pos="50000">
                      <a:schemeClr val="accent2"/>
                    </a:gs>
                    <a:gs pos="0">
                      <a:schemeClr val="accent1"/>
                    </a:gs>
                    <a:gs pos="100000">
                      <a:schemeClr val="accent3"/>
                    </a:gs>
                  </a:gsLst>
                  <a:lin ang="5400000" scaled="1"/>
                </a:gradFill>
                <a:cs typeface="+mn-ea"/>
                <a:sym typeface="+mn-lt"/>
              </a:rPr>
              <a:t>、</a:t>
            </a:r>
            <a:r>
              <a:rPr lang="zh-CN" altLang="en-US" sz="1050" dirty="0">
                <a:gradFill>
                  <a:gsLst>
                    <a:gs pos="50000">
                      <a:schemeClr val="accent2"/>
                    </a:gs>
                    <a:gs pos="0">
                      <a:schemeClr val="accent1"/>
                    </a:gs>
                    <a:gs pos="100000">
                      <a:schemeClr val="accent3"/>
                    </a:gs>
                  </a:gsLst>
                  <a:lin ang="5400000" scaled="1"/>
                </a:gradFill>
                <a:cs typeface="+mn-ea"/>
                <a:sym typeface="+mn-lt"/>
              </a:rPr>
              <a:t>添加相关的描述文字</a:t>
            </a:r>
            <a:endParaRPr lang="en-US" altLang="zh-CN" sz="1050" dirty="0">
              <a:gradFill>
                <a:gsLst>
                  <a:gs pos="50000">
                    <a:schemeClr val="accent2"/>
                  </a:gs>
                  <a:gs pos="0">
                    <a:schemeClr val="accent1"/>
                  </a:gs>
                  <a:gs pos="100000">
                    <a:schemeClr val="accent3"/>
                  </a:gs>
                </a:gsLst>
                <a:lin ang="5400000" scaled="1"/>
              </a:gradFill>
              <a:cs typeface="+mn-ea"/>
              <a:sym typeface="+mn-lt"/>
            </a:endParaRPr>
          </a:p>
          <a:p>
            <a:pPr defTabSz="761365">
              <a:lnSpc>
                <a:spcPct val="120000"/>
              </a:lnSpc>
              <a:buClr>
                <a:srgbClr val="E84E2D"/>
              </a:buClr>
              <a:defRPr/>
            </a:pPr>
            <a:r>
              <a:rPr lang="en-US" altLang="zh-CN" sz="1050" dirty="0">
                <a:gradFill>
                  <a:gsLst>
                    <a:gs pos="50000">
                      <a:schemeClr val="accent2"/>
                    </a:gs>
                    <a:gs pos="0">
                      <a:schemeClr val="accent1"/>
                    </a:gs>
                    <a:gs pos="100000">
                      <a:schemeClr val="accent3"/>
                    </a:gs>
                  </a:gsLst>
                  <a:lin ang="5400000" scaled="1"/>
                </a:gradFill>
                <a:cs typeface="+mn-ea"/>
                <a:sym typeface="+mn-lt"/>
              </a:rPr>
              <a:t>2</a:t>
            </a:r>
            <a:r>
              <a:rPr lang="zh-CN" altLang="en-US" sz="1050" dirty="0">
                <a:gradFill>
                  <a:gsLst>
                    <a:gs pos="50000">
                      <a:schemeClr val="accent2"/>
                    </a:gs>
                    <a:gs pos="0">
                      <a:schemeClr val="accent1"/>
                    </a:gs>
                    <a:gs pos="100000">
                      <a:schemeClr val="accent3"/>
                    </a:gs>
                  </a:gsLst>
                  <a:lin ang="5400000" scaled="1"/>
                </a:gradFill>
                <a:cs typeface="+mn-ea"/>
                <a:sym typeface="+mn-lt"/>
              </a:rPr>
              <a:t>、添加相关的描述文字</a:t>
            </a:r>
            <a:endParaRPr lang="en-US" altLang="zh-CN" sz="1050" dirty="0">
              <a:gradFill>
                <a:gsLst>
                  <a:gs pos="50000">
                    <a:schemeClr val="accent2"/>
                  </a:gs>
                  <a:gs pos="0">
                    <a:schemeClr val="accent1"/>
                  </a:gs>
                  <a:gs pos="100000">
                    <a:schemeClr val="accent3"/>
                  </a:gs>
                </a:gsLst>
                <a:lin ang="5400000" scaled="1"/>
              </a:gradFill>
              <a:cs typeface="+mn-ea"/>
              <a:sym typeface="+mn-lt"/>
            </a:endParaRPr>
          </a:p>
          <a:p>
            <a:pPr defTabSz="761365">
              <a:lnSpc>
                <a:spcPct val="120000"/>
              </a:lnSpc>
              <a:buClr>
                <a:srgbClr val="E84E2D"/>
              </a:buClr>
              <a:defRPr/>
            </a:pPr>
            <a:r>
              <a:rPr lang="en-US" altLang="zh-CN" sz="1050" dirty="0">
                <a:gradFill>
                  <a:gsLst>
                    <a:gs pos="50000">
                      <a:schemeClr val="accent2"/>
                    </a:gs>
                    <a:gs pos="0">
                      <a:schemeClr val="accent1"/>
                    </a:gs>
                    <a:gs pos="100000">
                      <a:schemeClr val="accent3"/>
                    </a:gs>
                  </a:gsLst>
                  <a:lin ang="5400000" scaled="1"/>
                </a:gradFill>
                <a:cs typeface="+mn-ea"/>
                <a:sym typeface="+mn-lt"/>
              </a:rPr>
              <a:t>3</a:t>
            </a:r>
            <a:r>
              <a:rPr lang="zh-CN" altLang="en-US" sz="1050" dirty="0">
                <a:gradFill>
                  <a:gsLst>
                    <a:gs pos="50000">
                      <a:schemeClr val="accent2"/>
                    </a:gs>
                    <a:gs pos="0">
                      <a:schemeClr val="accent1"/>
                    </a:gs>
                    <a:gs pos="100000">
                      <a:schemeClr val="accent3"/>
                    </a:gs>
                  </a:gsLst>
                  <a:lin ang="5400000" scaled="1"/>
                </a:gradFill>
                <a:cs typeface="+mn-ea"/>
                <a:sym typeface="+mn-lt"/>
              </a:rPr>
              <a:t>、添加相关的描述文字</a:t>
            </a:r>
            <a:endParaRPr lang="en-US" altLang="zh-CN" sz="1050" dirty="0">
              <a:gradFill>
                <a:gsLst>
                  <a:gs pos="50000">
                    <a:schemeClr val="accent2"/>
                  </a:gs>
                  <a:gs pos="0">
                    <a:schemeClr val="accent1"/>
                  </a:gs>
                  <a:gs pos="100000">
                    <a:schemeClr val="accent3"/>
                  </a:gs>
                </a:gsLst>
                <a:lin ang="5400000" scaled="1"/>
              </a:gradFill>
              <a:cs typeface="+mn-ea"/>
              <a:sym typeface="+mn-lt"/>
            </a:endParaRPr>
          </a:p>
        </p:txBody>
      </p:sp>
      <p:sp>
        <p:nvSpPr>
          <p:cNvPr id="30" name="文本框 29"/>
          <p:cNvSpPr txBox="1"/>
          <p:nvPr/>
        </p:nvSpPr>
        <p:spPr>
          <a:xfrm>
            <a:off x="2661859" y="3000095"/>
            <a:ext cx="1632632" cy="396134"/>
          </a:xfrm>
          <a:prstGeom prst="rect">
            <a:avLst/>
          </a:prstGeom>
          <a:noFill/>
        </p:spPr>
        <p:txBody>
          <a:bodyPr wrap="square" rtlCol="0">
            <a:spAutoFit/>
          </a:bodyPr>
          <a:lstStyle/>
          <a:p>
            <a:pPr algn="ctr">
              <a:lnSpc>
                <a:spcPct val="120000"/>
              </a:lnSpc>
            </a:pPr>
            <a:r>
              <a:rPr lang="zh-CN" altLang="en-US" sz="1800" dirty="0">
                <a:gradFill>
                  <a:gsLst>
                    <a:gs pos="50000">
                      <a:schemeClr val="accent2"/>
                    </a:gs>
                    <a:gs pos="0">
                      <a:schemeClr val="accent1"/>
                    </a:gs>
                    <a:gs pos="100000">
                      <a:schemeClr val="accent3"/>
                    </a:gs>
                  </a:gsLst>
                  <a:lin ang="5400000" scaled="1"/>
                </a:gradFill>
                <a:cs typeface="+mn-ea"/>
                <a:sym typeface="+mn-lt"/>
              </a:rPr>
              <a:t>报纸宣传</a:t>
            </a:r>
          </a:p>
        </p:txBody>
      </p:sp>
      <p:sp>
        <p:nvSpPr>
          <p:cNvPr id="26" name="矩形 25"/>
          <p:cNvSpPr/>
          <p:nvPr/>
        </p:nvSpPr>
        <p:spPr>
          <a:xfrm>
            <a:off x="6708932" y="1264190"/>
            <a:ext cx="1986596" cy="1642684"/>
          </a:xfrm>
          <a:prstGeom prst="rect">
            <a:avLst/>
          </a:prstGeom>
          <a:blipFill dpi="0" rotWithShape="1">
            <a:blip r:embed="rId5">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sz="1800">
              <a:cs typeface="+mn-ea"/>
              <a:sym typeface="+mn-lt"/>
            </a:endParaRPr>
          </a:p>
        </p:txBody>
      </p:sp>
      <p:sp>
        <p:nvSpPr>
          <p:cNvPr id="32" name="Rectangle 23"/>
          <p:cNvSpPr/>
          <p:nvPr/>
        </p:nvSpPr>
        <p:spPr>
          <a:xfrm>
            <a:off x="6889961" y="3336452"/>
            <a:ext cx="1624539" cy="657359"/>
          </a:xfrm>
          <a:prstGeom prst="rect">
            <a:avLst/>
          </a:prstGeom>
        </p:spPr>
        <p:txBody>
          <a:bodyPr wrap="square">
            <a:spAutoFit/>
          </a:bodyPr>
          <a:lstStyle/>
          <a:p>
            <a:pPr defTabSz="761365">
              <a:lnSpc>
                <a:spcPct val="120000"/>
              </a:lnSpc>
              <a:buClr>
                <a:srgbClr val="E84E2D"/>
              </a:buClr>
              <a:defRPr/>
            </a:pPr>
            <a:r>
              <a:rPr lang="en-US" altLang="zh-CN" sz="1050" dirty="0">
                <a:gradFill>
                  <a:gsLst>
                    <a:gs pos="50000">
                      <a:schemeClr val="accent2"/>
                    </a:gs>
                    <a:gs pos="0">
                      <a:schemeClr val="accent1"/>
                    </a:gs>
                    <a:gs pos="100000">
                      <a:schemeClr val="accent3"/>
                    </a:gs>
                  </a:gsLst>
                  <a:lin ang="5400000" scaled="1"/>
                </a:gradFill>
                <a:cs typeface="+mn-ea"/>
                <a:sym typeface="+mn-lt"/>
              </a:rPr>
              <a:t>1</a:t>
            </a:r>
            <a:r>
              <a:rPr lang="zh-CN" altLang="zh-CN" sz="1050" dirty="0">
                <a:gradFill>
                  <a:gsLst>
                    <a:gs pos="50000">
                      <a:schemeClr val="accent2"/>
                    </a:gs>
                    <a:gs pos="0">
                      <a:schemeClr val="accent1"/>
                    </a:gs>
                    <a:gs pos="100000">
                      <a:schemeClr val="accent3"/>
                    </a:gs>
                  </a:gsLst>
                  <a:lin ang="5400000" scaled="1"/>
                </a:gradFill>
                <a:cs typeface="+mn-ea"/>
                <a:sym typeface="+mn-lt"/>
              </a:rPr>
              <a:t>、</a:t>
            </a:r>
            <a:r>
              <a:rPr lang="zh-CN" altLang="en-US" sz="1050" dirty="0">
                <a:gradFill>
                  <a:gsLst>
                    <a:gs pos="50000">
                      <a:schemeClr val="accent2"/>
                    </a:gs>
                    <a:gs pos="0">
                      <a:schemeClr val="accent1"/>
                    </a:gs>
                    <a:gs pos="100000">
                      <a:schemeClr val="accent3"/>
                    </a:gs>
                  </a:gsLst>
                  <a:lin ang="5400000" scaled="1"/>
                </a:gradFill>
                <a:cs typeface="+mn-ea"/>
                <a:sym typeface="+mn-lt"/>
              </a:rPr>
              <a:t>添加相关的描述文字</a:t>
            </a:r>
            <a:endParaRPr lang="en-US" altLang="zh-CN" sz="1050" dirty="0">
              <a:gradFill>
                <a:gsLst>
                  <a:gs pos="50000">
                    <a:schemeClr val="accent2"/>
                  </a:gs>
                  <a:gs pos="0">
                    <a:schemeClr val="accent1"/>
                  </a:gs>
                  <a:gs pos="100000">
                    <a:schemeClr val="accent3"/>
                  </a:gs>
                </a:gsLst>
                <a:lin ang="5400000" scaled="1"/>
              </a:gradFill>
              <a:cs typeface="+mn-ea"/>
              <a:sym typeface="+mn-lt"/>
            </a:endParaRPr>
          </a:p>
          <a:p>
            <a:pPr defTabSz="761365">
              <a:lnSpc>
                <a:spcPct val="120000"/>
              </a:lnSpc>
              <a:buClr>
                <a:srgbClr val="E84E2D"/>
              </a:buClr>
              <a:defRPr/>
            </a:pPr>
            <a:r>
              <a:rPr lang="en-US" altLang="zh-CN" sz="1050" dirty="0">
                <a:gradFill>
                  <a:gsLst>
                    <a:gs pos="50000">
                      <a:schemeClr val="accent2"/>
                    </a:gs>
                    <a:gs pos="0">
                      <a:schemeClr val="accent1"/>
                    </a:gs>
                    <a:gs pos="100000">
                      <a:schemeClr val="accent3"/>
                    </a:gs>
                  </a:gsLst>
                  <a:lin ang="5400000" scaled="1"/>
                </a:gradFill>
                <a:cs typeface="+mn-ea"/>
                <a:sym typeface="+mn-lt"/>
              </a:rPr>
              <a:t>2</a:t>
            </a:r>
            <a:r>
              <a:rPr lang="zh-CN" altLang="en-US" sz="1050" dirty="0">
                <a:gradFill>
                  <a:gsLst>
                    <a:gs pos="50000">
                      <a:schemeClr val="accent2"/>
                    </a:gs>
                    <a:gs pos="0">
                      <a:schemeClr val="accent1"/>
                    </a:gs>
                    <a:gs pos="100000">
                      <a:schemeClr val="accent3"/>
                    </a:gs>
                  </a:gsLst>
                  <a:lin ang="5400000" scaled="1"/>
                </a:gradFill>
                <a:cs typeface="+mn-ea"/>
                <a:sym typeface="+mn-lt"/>
              </a:rPr>
              <a:t>、添加相关的描述文字</a:t>
            </a:r>
            <a:endParaRPr lang="en-US" altLang="zh-CN" sz="1050" dirty="0">
              <a:gradFill>
                <a:gsLst>
                  <a:gs pos="50000">
                    <a:schemeClr val="accent2"/>
                  </a:gs>
                  <a:gs pos="0">
                    <a:schemeClr val="accent1"/>
                  </a:gs>
                  <a:gs pos="100000">
                    <a:schemeClr val="accent3"/>
                  </a:gs>
                </a:gsLst>
                <a:lin ang="5400000" scaled="1"/>
              </a:gradFill>
              <a:cs typeface="+mn-ea"/>
              <a:sym typeface="+mn-lt"/>
            </a:endParaRPr>
          </a:p>
          <a:p>
            <a:pPr defTabSz="761365">
              <a:lnSpc>
                <a:spcPct val="120000"/>
              </a:lnSpc>
              <a:buClr>
                <a:srgbClr val="E84E2D"/>
              </a:buClr>
              <a:defRPr/>
            </a:pPr>
            <a:r>
              <a:rPr lang="en-US" altLang="zh-CN" sz="1050" dirty="0">
                <a:gradFill>
                  <a:gsLst>
                    <a:gs pos="50000">
                      <a:schemeClr val="accent2"/>
                    </a:gs>
                    <a:gs pos="0">
                      <a:schemeClr val="accent1"/>
                    </a:gs>
                    <a:gs pos="100000">
                      <a:schemeClr val="accent3"/>
                    </a:gs>
                  </a:gsLst>
                  <a:lin ang="5400000" scaled="1"/>
                </a:gradFill>
                <a:cs typeface="+mn-ea"/>
                <a:sym typeface="+mn-lt"/>
              </a:rPr>
              <a:t>3</a:t>
            </a:r>
            <a:r>
              <a:rPr lang="zh-CN" altLang="en-US" sz="1050" dirty="0">
                <a:gradFill>
                  <a:gsLst>
                    <a:gs pos="50000">
                      <a:schemeClr val="accent2"/>
                    </a:gs>
                    <a:gs pos="0">
                      <a:schemeClr val="accent1"/>
                    </a:gs>
                    <a:gs pos="100000">
                      <a:schemeClr val="accent3"/>
                    </a:gs>
                  </a:gsLst>
                  <a:lin ang="5400000" scaled="1"/>
                </a:gradFill>
                <a:cs typeface="+mn-ea"/>
                <a:sym typeface="+mn-lt"/>
              </a:rPr>
              <a:t>、添加相关的描述文字</a:t>
            </a:r>
            <a:endParaRPr lang="en-US" altLang="zh-CN" sz="1050" dirty="0">
              <a:gradFill>
                <a:gsLst>
                  <a:gs pos="50000">
                    <a:schemeClr val="accent2"/>
                  </a:gs>
                  <a:gs pos="0">
                    <a:schemeClr val="accent1"/>
                  </a:gs>
                  <a:gs pos="100000">
                    <a:schemeClr val="accent3"/>
                  </a:gs>
                </a:gsLst>
                <a:lin ang="5400000" scaled="1"/>
              </a:gradFill>
              <a:cs typeface="+mn-ea"/>
              <a:sym typeface="+mn-lt"/>
            </a:endParaRPr>
          </a:p>
        </p:txBody>
      </p:sp>
      <p:sp>
        <p:nvSpPr>
          <p:cNvPr id="33" name="文本框 32"/>
          <p:cNvSpPr txBox="1"/>
          <p:nvPr/>
        </p:nvSpPr>
        <p:spPr>
          <a:xfrm>
            <a:off x="6885914" y="3000095"/>
            <a:ext cx="1632632" cy="396134"/>
          </a:xfrm>
          <a:prstGeom prst="rect">
            <a:avLst/>
          </a:prstGeom>
          <a:noFill/>
        </p:spPr>
        <p:txBody>
          <a:bodyPr wrap="square" rtlCol="0">
            <a:spAutoFit/>
          </a:bodyPr>
          <a:lstStyle/>
          <a:p>
            <a:pPr algn="ctr">
              <a:lnSpc>
                <a:spcPct val="120000"/>
              </a:lnSpc>
            </a:pPr>
            <a:r>
              <a:rPr lang="zh-CN" altLang="en-US" sz="1800" dirty="0">
                <a:gradFill>
                  <a:gsLst>
                    <a:gs pos="50000">
                      <a:schemeClr val="accent2"/>
                    </a:gs>
                    <a:gs pos="0">
                      <a:schemeClr val="accent1"/>
                    </a:gs>
                    <a:gs pos="100000">
                      <a:schemeClr val="accent3"/>
                    </a:gs>
                  </a:gsLst>
                  <a:lin ang="5400000" scaled="1"/>
                </a:gradFill>
                <a:cs typeface="+mn-ea"/>
                <a:sym typeface="+mn-lt"/>
              </a:rPr>
              <a:t>微信宣传</a:t>
            </a:r>
          </a:p>
        </p:txBody>
      </p:sp>
      <p:sp>
        <p:nvSpPr>
          <p:cNvPr id="25" name="矩形 24"/>
          <p:cNvSpPr/>
          <p:nvPr/>
        </p:nvSpPr>
        <p:spPr>
          <a:xfrm>
            <a:off x="4606352" y="1264190"/>
            <a:ext cx="1950180" cy="1642684"/>
          </a:xfrm>
          <a:prstGeom prst="rect">
            <a:avLst/>
          </a:prstGeom>
          <a:blipFill dpi="0" rotWithShape="1">
            <a:blip r:embed="rId6">
              <a:extLst>
                <a:ext uri="{28A0092B-C50C-407E-A947-70E740481C1C}">
                  <a14:useLocalDpi xmlns:a14="http://schemas.microsoft.com/office/drawing/2010/main"/>
                </a:ext>
              </a:extLst>
            </a:blip>
            <a:srcRect/>
            <a:stretch>
              <a:fillRect/>
            </a:stretch>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sz="1800">
              <a:cs typeface="+mn-ea"/>
              <a:sym typeface="+mn-lt"/>
            </a:endParaRPr>
          </a:p>
        </p:txBody>
      </p:sp>
      <p:sp>
        <p:nvSpPr>
          <p:cNvPr id="31" name="文本框 30"/>
          <p:cNvSpPr txBox="1"/>
          <p:nvPr/>
        </p:nvSpPr>
        <p:spPr>
          <a:xfrm>
            <a:off x="4765126" y="3000095"/>
            <a:ext cx="1632632" cy="396134"/>
          </a:xfrm>
          <a:prstGeom prst="rect">
            <a:avLst/>
          </a:prstGeom>
          <a:noFill/>
        </p:spPr>
        <p:txBody>
          <a:bodyPr wrap="square" rtlCol="0">
            <a:spAutoFit/>
          </a:bodyPr>
          <a:lstStyle/>
          <a:p>
            <a:pPr algn="ctr">
              <a:lnSpc>
                <a:spcPct val="120000"/>
              </a:lnSpc>
            </a:pPr>
            <a:r>
              <a:rPr lang="en-US" altLang="zh-CN" sz="1800" dirty="0">
                <a:gradFill>
                  <a:gsLst>
                    <a:gs pos="50000">
                      <a:schemeClr val="accent2"/>
                    </a:gs>
                    <a:gs pos="0">
                      <a:schemeClr val="accent1"/>
                    </a:gs>
                    <a:gs pos="100000">
                      <a:schemeClr val="accent3"/>
                    </a:gs>
                  </a:gsLst>
                  <a:lin ang="5400000" scaled="1"/>
                </a:gradFill>
                <a:cs typeface="+mn-ea"/>
                <a:sym typeface="+mn-lt"/>
              </a:rPr>
              <a:t>LED</a:t>
            </a:r>
            <a:r>
              <a:rPr lang="zh-CN" altLang="en-US" sz="1800" dirty="0">
                <a:gradFill>
                  <a:gsLst>
                    <a:gs pos="50000">
                      <a:schemeClr val="accent2"/>
                    </a:gs>
                    <a:gs pos="0">
                      <a:schemeClr val="accent1"/>
                    </a:gs>
                    <a:gs pos="100000">
                      <a:schemeClr val="accent3"/>
                    </a:gs>
                  </a:gsLst>
                  <a:lin ang="5400000" scaled="1"/>
                </a:gradFill>
                <a:cs typeface="+mn-ea"/>
                <a:sym typeface="+mn-lt"/>
              </a:rPr>
              <a:t>大屏宣传</a:t>
            </a:r>
          </a:p>
        </p:txBody>
      </p:sp>
      <p:sp>
        <p:nvSpPr>
          <p:cNvPr id="34" name="Rectangle 23"/>
          <p:cNvSpPr/>
          <p:nvPr/>
        </p:nvSpPr>
        <p:spPr>
          <a:xfrm>
            <a:off x="4776578" y="3378058"/>
            <a:ext cx="1624539" cy="657359"/>
          </a:xfrm>
          <a:prstGeom prst="rect">
            <a:avLst/>
          </a:prstGeom>
        </p:spPr>
        <p:txBody>
          <a:bodyPr wrap="square">
            <a:spAutoFit/>
          </a:bodyPr>
          <a:lstStyle/>
          <a:p>
            <a:pPr defTabSz="761365">
              <a:lnSpc>
                <a:spcPct val="120000"/>
              </a:lnSpc>
              <a:buClr>
                <a:srgbClr val="E84E2D"/>
              </a:buClr>
              <a:defRPr/>
            </a:pPr>
            <a:r>
              <a:rPr lang="en-US" altLang="zh-CN" sz="1050" dirty="0">
                <a:gradFill>
                  <a:gsLst>
                    <a:gs pos="50000">
                      <a:schemeClr val="accent2"/>
                    </a:gs>
                    <a:gs pos="0">
                      <a:schemeClr val="accent1"/>
                    </a:gs>
                    <a:gs pos="100000">
                      <a:schemeClr val="accent3"/>
                    </a:gs>
                  </a:gsLst>
                  <a:lin ang="5400000" scaled="1"/>
                </a:gradFill>
                <a:cs typeface="+mn-ea"/>
                <a:sym typeface="+mn-lt"/>
              </a:rPr>
              <a:t>1</a:t>
            </a:r>
            <a:r>
              <a:rPr lang="zh-CN" altLang="zh-CN" sz="1050" dirty="0">
                <a:gradFill>
                  <a:gsLst>
                    <a:gs pos="50000">
                      <a:schemeClr val="accent2"/>
                    </a:gs>
                    <a:gs pos="0">
                      <a:schemeClr val="accent1"/>
                    </a:gs>
                    <a:gs pos="100000">
                      <a:schemeClr val="accent3"/>
                    </a:gs>
                  </a:gsLst>
                  <a:lin ang="5400000" scaled="1"/>
                </a:gradFill>
                <a:cs typeface="+mn-ea"/>
                <a:sym typeface="+mn-lt"/>
              </a:rPr>
              <a:t>、</a:t>
            </a:r>
            <a:r>
              <a:rPr lang="zh-CN" altLang="en-US" sz="1050" dirty="0">
                <a:gradFill>
                  <a:gsLst>
                    <a:gs pos="50000">
                      <a:schemeClr val="accent2"/>
                    </a:gs>
                    <a:gs pos="0">
                      <a:schemeClr val="accent1"/>
                    </a:gs>
                    <a:gs pos="100000">
                      <a:schemeClr val="accent3"/>
                    </a:gs>
                  </a:gsLst>
                  <a:lin ang="5400000" scaled="1"/>
                </a:gradFill>
                <a:cs typeface="+mn-ea"/>
                <a:sym typeface="+mn-lt"/>
              </a:rPr>
              <a:t>添加相关的描述文字</a:t>
            </a:r>
            <a:endParaRPr lang="en-US" altLang="zh-CN" sz="1050" dirty="0">
              <a:gradFill>
                <a:gsLst>
                  <a:gs pos="50000">
                    <a:schemeClr val="accent2"/>
                  </a:gs>
                  <a:gs pos="0">
                    <a:schemeClr val="accent1"/>
                  </a:gs>
                  <a:gs pos="100000">
                    <a:schemeClr val="accent3"/>
                  </a:gs>
                </a:gsLst>
                <a:lin ang="5400000" scaled="1"/>
              </a:gradFill>
              <a:cs typeface="+mn-ea"/>
              <a:sym typeface="+mn-lt"/>
            </a:endParaRPr>
          </a:p>
          <a:p>
            <a:pPr defTabSz="761365">
              <a:lnSpc>
                <a:spcPct val="120000"/>
              </a:lnSpc>
              <a:buClr>
                <a:srgbClr val="E84E2D"/>
              </a:buClr>
              <a:defRPr/>
            </a:pPr>
            <a:r>
              <a:rPr lang="en-US" altLang="zh-CN" sz="1050" dirty="0">
                <a:gradFill>
                  <a:gsLst>
                    <a:gs pos="50000">
                      <a:schemeClr val="accent2"/>
                    </a:gs>
                    <a:gs pos="0">
                      <a:schemeClr val="accent1"/>
                    </a:gs>
                    <a:gs pos="100000">
                      <a:schemeClr val="accent3"/>
                    </a:gs>
                  </a:gsLst>
                  <a:lin ang="5400000" scaled="1"/>
                </a:gradFill>
                <a:cs typeface="+mn-ea"/>
                <a:sym typeface="+mn-lt"/>
              </a:rPr>
              <a:t>2</a:t>
            </a:r>
            <a:r>
              <a:rPr lang="zh-CN" altLang="en-US" sz="1050" dirty="0">
                <a:gradFill>
                  <a:gsLst>
                    <a:gs pos="50000">
                      <a:schemeClr val="accent2"/>
                    </a:gs>
                    <a:gs pos="0">
                      <a:schemeClr val="accent1"/>
                    </a:gs>
                    <a:gs pos="100000">
                      <a:schemeClr val="accent3"/>
                    </a:gs>
                  </a:gsLst>
                  <a:lin ang="5400000" scaled="1"/>
                </a:gradFill>
                <a:cs typeface="+mn-ea"/>
                <a:sym typeface="+mn-lt"/>
              </a:rPr>
              <a:t>、添加相关的描述文字</a:t>
            </a:r>
            <a:endParaRPr lang="en-US" altLang="zh-CN" sz="1050" dirty="0">
              <a:gradFill>
                <a:gsLst>
                  <a:gs pos="50000">
                    <a:schemeClr val="accent2"/>
                  </a:gs>
                  <a:gs pos="0">
                    <a:schemeClr val="accent1"/>
                  </a:gs>
                  <a:gs pos="100000">
                    <a:schemeClr val="accent3"/>
                  </a:gs>
                </a:gsLst>
                <a:lin ang="5400000" scaled="1"/>
              </a:gradFill>
              <a:cs typeface="+mn-ea"/>
              <a:sym typeface="+mn-lt"/>
            </a:endParaRPr>
          </a:p>
          <a:p>
            <a:pPr defTabSz="761365">
              <a:lnSpc>
                <a:spcPct val="120000"/>
              </a:lnSpc>
              <a:buClr>
                <a:srgbClr val="E84E2D"/>
              </a:buClr>
              <a:defRPr/>
            </a:pPr>
            <a:r>
              <a:rPr lang="en-US" altLang="zh-CN" sz="1050" dirty="0">
                <a:gradFill>
                  <a:gsLst>
                    <a:gs pos="50000">
                      <a:schemeClr val="accent2"/>
                    </a:gs>
                    <a:gs pos="0">
                      <a:schemeClr val="accent1"/>
                    </a:gs>
                    <a:gs pos="100000">
                      <a:schemeClr val="accent3"/>
                    </a:gs>
                  </a:gsLst>
                  <a:lin ang="5400000" scaled="1"/>
                </a:gradFill>
                <a:cs typeface="+mn-ea"/>
                <a:sym typeface="+mn-lt"/>
              </a:rPr>
              <a:t>3</a:t>
            </a:r>
            <a:r>
              <a:rPr lang="zh-CN" altLang="en-US" sz="1050" dirty="0">
                <a:gradFill>
                  <a:gsLst>
                    <a:gs pos="50000">
                      <a:schemeClr val="accent2"/>
                    </a:gs>
                    <a:gs pos="0">
                      <a:schemeClr val="accent1"/>
                    </a:gs>
                    <a:gs pos="100000">
                      <a:schemeClr val="accent3"/>
                    </a:gs>
                  </a:gsLst>
                  <a:lin ang="5400000" scaled="1"/>
                </a:gradFill>
                <a:cs typeface="+mn-ea"/>
                <a:sym typeface="+mn-lt"/>
              </a:rPr>
              <a:t>、添加相关的描述文字</a:t>
            </a:r>
            <a:endParaRPr lang="en-US" altLang="zh-CN" sz="1050" dirty="0">
              <a:gradFill>
                <a:gsLst>
                  <a:gs pos="50000">
                    <a:schemeClr val="accent2"/>
                  </a:gs>
                  <a:gs pos="0">
                    <a:schemeClr val="accent1"/>
                  </a:gs>
                  <a:gs pos="100000">
                    <a:schemeClr val="accent3"/>
                  </a:gs>
                </a:gsLst>
                <a:lin ang="5400000" scaled="1"/>
              </a:gradFill>
              <a:cs typeface="+mn-ea"/>
              <a:sym typeface="+mn-lt"/>
            </a:endParaRPr>
          </a:p>
        </p:txBody>
      </p:sp>
      <p:grpSp>
        <p:nvGrpSpPr>
          <p:cNvPr id="42" name="组合 41"/>
          <p:cNvGrpSpPr>
            <a:grpSpLocks noChangeAspect="1"/>
          </p:cNvGrpSpPr>
          <p:nvPr/>
        </p:nvGrpSpPr>
        <p:grpSpPr>
          <a:xfrm>
            <a:off x="323528" y="217630"/>
            <a:ext cx="561600" cy="561600"/>
            <a:chOff x="3161981" y="1716252"/>
            <a:chExt cx="855498" cy="855498"/>
          </a:xfrm>
        </p:grpSpPr>
        <p:sp>
          <p:nvSpPr>
            <p:cNvPr id="43" name="圆角矩形 42"/>
            <p:cNvSpPr/>
            <p:nvPr/>
          </p:nvSpPr>
          <p:spPr>
            <a:xfrm>
              <a:off x="3161981" y="1716252"/>
              <a:ext cx="855498" cy="855498"/>
            </a:xfrm>
            <a:prstGeom prst="roundRect">
              <a:avLst/>
            </a:prstGeom>
            <a:noFill/>
            <a:ln w="9525">
              <a:gradFill>
                <a:gsLst>
                  <a:gs pos="50000">
                    <a:schemeClr val="accent2"/>
                  </a:gs>
                  <a:gs pos="0">
                    <a:schemeClr val="accent1"/>
                  </a:gs>
                  <a:gs pos="100000">
                    <a:schemeClr val="accent3"/>
                  </a:gs>
                </a:gsLst>
                <a:lin ang="5400000" scaled="1"/>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cs typeface="+mn-ea"/>
                <a:sym typeface="+mn-lt"/>
              </a:endParaRPr>
            </a:p>
          </p:txBody>
        </p:sp>
        <p:grpSp>
          <p:nvGrpSpPr>
            <p:cNvPr id="44" name="组合 43"/>
            <p:cNvGrpSpPr>
              <a:grpSpLocks noChangeAspect="1"/>
            </p:cNvGrpSpPr>
            <p:nvPr/>
          </p:nvGrpSpPr>
          <p:grpSpPr>
            <a:xfrm>
              <a:off x="3340546" y="1931793"/>
              <a:ext cx="521041" cy="446845"/>
              <a:chOff x="5084763" y="971550"/>
              <a:chExt cx="323850" cy="277813"/>
            </a:xfrm>
            <a:noFill/>
          </p:grpSpPr>
          <p:sp>
            <p:nvSpPr>
              <p:cNvPr id="45" name="Freeform 301"/>
              <p:cNvSpPr>
                <a:spLocks noEditPoints="1"/>
              </p:cNvSpPr>
              <p:nvPr/>
            </p:nvSpPr>
            <p:spPr bwMode="auto">
              <a:xfrm>
                <a:off x="5191125" y="1031875"/>
                <a:ext cx="217488" cy="217488"/>
              </a:xfrm>
              <a:custGeom>
                <a:avLst/>
                <a:gdLst>
                  <a:gd name="T0" fmla="*/ 6 w 58"/>
                  <a:gd name="T1" fmla="*/ 14 h 58"/>
                  <a:gd name="T2" fmla="*/ 7 w 58"/>
                  <a:gd name="T3" fmla="*/ 19 h 58"/>
                  <a:gd name="T4" fmla="*/ 4 w 58"/>
                  <a:gd name="T5" fmla="*/ 20 h 58"/>
                  <a:gd name="T6" fmla="*/ 0 w 58"/>
                  <a:gd name="T7" fmla="*/ 23 h 58"/>
                  <a:gd name="T8" fmla="*/ 2 w 58"/>
                  <a:gd name="T9" fmla="*/ 27 h 58"/>
                  <a:gd name="T10" fmla="*/ 5 w 58"/>
                  <a:gd name="T11" fmla="*/ 31 h 58"/>
                  <a:gd name="T12" fmla="*/ 2 w 58"/>
                  <a:gd name="T13" fmla="*/ 34 h 58"/>
                  <a:gd name="T14" fmla="*/ 1 w 58"/>
                  <a:gd name="T15" fmla="*/ 38 h 58"/>
                  <a:gd name="T16" fmla="*/ 5 w 58"/>
                  <a:gd name="T17" fmla="*/ 41 h 58"/>
                  <a:gd name="T18" fmla="*/ 8 w 58"/>
                  <a:gd name="T19" fmla="*/ 42 h 58"/>
                  <a:gd name="T20" fmla="*/ 8 w 58"/>
                  <a:gd name="T21" fmla="*/ 46 h 58"/>
                  <a:gd name="T22" fmla="*/ 9 w 58"/>
                  <a:gd name="T23" fmla="*/ 51 h 58"/>
                  <a:gd name="T24" fmla="*/ 14 w 58"/>
                  <a:gd name="T25" fmla="*/ 51 h 58"/>
                  <a:gd name="T26" fmla="*/ 18 w 58"/>
                  <a:gd name="T27" fmla="*/ 51 h 58"/>
                  <a:gd name="T28" fmla="*/ 19 w 58"/>
                  <a:gd name="T29" fmla="*/ 54 h 58"/>
                  <a:gd name="T30" fmla="*/ 22 w 58"/>
                  <a:gd name="T31" fmla="*/ 58 h 58"/>
                  <a:gd name="T32" fmla="*/ 27 w 58"/>
                  <a:gd name="T33" fmla="*/ 56 h 58"/>
                  <a:gd name="T34" fmla="*/ 31 w 58"/>
                  <a:gd name="T35" fmla="*/ 53 h 58"/>
                  <a:gd name="T36" fmla="*/ 33 w 58"/>
                  <a:gd name="T37" fmla="*/ 56 h 58"/>
                  <a:gd name="T38" fmla="*/ 38 w 58"/>
                  <a:gd name="T39" fmla="*/ 57 h 58"/>
                  <a:gd name="T40" fmla="*/ 40 w 58"/>
                  <a:gd name="T41" fmla="*/ 53 h 58"/>
                  <a:gd name="T42" fmla="*/ 42 w 58"/>
                  <a:gd name="T43" fmla="*/ 49 h 58"/>
                  <a:gd name="T44" fmla="*/ 46 w 58"/>
                  <a:gd name="T45" fmla="*/ 50 h 58"/>
                  <a:gd name="T46" fmla="*/ 50 w 58"/>
                  <a:gd name="T47" fmla="*/ 49 h 58"/>
                  <a:gd name="T48" fmla="*/ 51 w 58"/>
                  <a:gd name="T49" fmla="*/ 44 h 58"/>
                  <a:gd name="T50" fmla="*/ 50 w 58"/>
                  <a:gd name="T51" fmla="*/ 40 h 58"/>
                  <a:gd name="T52" fmla="*/ 54 w 58"/>
                  <a:gd name="T53" fmla="*/ 39 h 58"/>
                  <a:gd name="T54" fmla="*/ 57 w 58"/>
                  <a:gd name="T55" fmla="*/ 35 h 58"/>
                  <a:gd name="T56" fmla="*/ 55 w 58"/>
                  <a:gd name="T57" fmla="*/ 31 h 58"/>
                  <a:gd name="T58" fmla="*/ 52 w 58"/>
                  <a:gd name="T59" fmla="*/ 27 h 58"/>
                  <a:gd name="T60" fmla="*/ 55 w 58"/>
                  <a:gd name="T61" fmla="*/ 25 h 58"/>
                  <a:gd name="T62" fmla="*/ 56 w 58"/>
                  <a:gd name="T63" fmla="*/ 20 h 58"/>
                  <a:gd name="T64" fmla="*/ 53 w 58"/>
                  <a:gd name="T65" fmla="*/ 18 h 58"/>
                  <a:gd name="T66" fmla="*/ 48 w 58"/>
                  <a:gd name="T67" fmla="*/ 16 h 58"/>
                  <a:gd name="T68" fmla="*/ 49 w 58"/>
                  <a:gd name="T69" fmla="*/ 12 h 58"/>
                  <a:gd name="T70" fmla="*/ 48 w 58"/>
                  <a:gd name="T71" fmla="*/ 8 h 58"/>
                  <a:gd name="T72" fmla="*/ 44 w 58"/>
                  <a:gd name="T73" fmla="*/ 7 h 58"/>
                  <a:gd name="T74" fmla="*/ 39 w 58"/>
                  <a:gd name="T75" fmla="*/ 8 h 58"/>
                  <a:gd name="T76" fmla="*/ 38 w 58"/>
                  <a:gd name="T77" fmla="*/ 4 h 58"/>
                  <a:gd name="T78" fmla="*/ 35 w 58"/>
                  <a:gd name="T79" fmla="*/ 1 h 58"/>
                  <a:gd name="T80" fmla="*/ 30 w 58"/>
                  <a:gd name="T81" fmla="*/ 3 h 58"/>
                  <a:gd name="T82" fmla="*/ 27 w 58"/>
                  <a:gd name="T83" fmla="*/ 5 h 58"/>
                  <a:gd name="T84" fmla="*/ 24 w 58"/>
                  <a:gd name="T85" fmla="*/ 3 h 58"/>
                  <a:gd name="T86" fmla="*/ 20 w 58"/>
                  <a:gd name="T87" fmla="*/ 1 h 58"/>
                  <a:gd name="T88" fmla="*/ 17 w 58"/>
                  <a:gd name="T89" fmla="*/ 5 h 58"/>
                  <a:gd name="T90" fmla="*/ 15 w 58"/>
                  <a:gd name="T91" fmla="*/ 10 h 58"/>
                  <a:gd name="T92" fmla="*/ 12 w 58"/>
                  <a:gd name="T93" fmla="*/ 9 h 58"/>
                  <a:gd name="T94" fmla="*/ 7 w 58"/>
                  <a:gd name="T95" fmla="*/ 10 h 58"/>
                  <a:gd name="T96" fmla="*/ 6 w 58"/>
                  <a:gd name="T97" fmla="*/ 14 h 58"/>
                  <a:gd name="T98" fmla="*/ 23 w 58"/>
                  <a:gd name="T99" fmla="*/ 13 h 58"/>
                  <a:gd name="T100" fmla="*/ 45 w 58"/>
                  <a:gd name="T101" fmla="*/ 24 h 58"/>
                  <a:gd name="T102" fmla="*/ 34 w 58"/>
                  <a:gd name="T103" fmla="*/ 45 h 58"/>
                  <a:gd name="T104" fmla="*/ 13 w 58"/>
                  <a:gd name="T105" fmla="*/ 34 h 58"/>
                  <a:gd name="T106" fmla="*/ 23 w 58"/>
                  <a:gd name="T107" fmla="*/ 13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8" h="58">
                    <a:moveTo>
                      <a:pt x="6" y="14"/>
                    </a:moveTo>
                    <a:cubicBezTo>
                      <a:pt x="8" y="15"/>
                      <a:pt x="7" y="18"/>
                      <a:pt x="7" y="19"/>
                    </a:cubicBezTo>
                    <a:cubicBezTo>
                      <a:pt x="7" y="20"/>
                      <a:pt x="5" y="20"/>
                      <a:pt x="4" y="20"/>
                    </a:cubicBezTo>
                    <a:cubicBezTo>
                      <a:pt x="2" y="20"/>
                      <a:pt x="0" y="21"/>
                      <a:pt x="0" y="23"/>
                    </a:cubicBezTo>
                    <a:cubicBezTo>
                      <a:pt x="0" y="25"/>
                      <a:pt x="0" y="27"/>
                      <a:pt x="2" y="27"/>
                    </a:cubicBezTo>
                    <a:cubicBezTo>
                      <a:pt x="3" y="28"/>
                      <a:pt x="5" y="30"/>
                      <a:pt x="5" y="31"/>
                    </a:cubicBezTo>
                    <a:cubicBezTo>
                      <a:pt x="5" y="32"/>
                      <a:pt x="4" y="33"/>
                      <a:pt x="2" y="34"/>
                    </a:cubicBezTo>
                    <a:cubicBezTo>
                      <a:pt x="1" y="34"/>
                      <a:pt x="0" y="36"/>
                      <a:pt x="1" y="38"/>
                    </a:cubicBezTo>
                    <a:cubicBezTo>
                      <a:pt x="1" y="40"/>
                      <a:pt x="3" y="42"/>
                      <a:pt x="5" y="41"/>
                    </a:cubicBezTo>
                    <a:cubicBezTo>
                      <a:pt x="6" y="41"/>
                      <a:pt x="8" y="41"/>
                      <a:pt x="8" y="42"/>
                    </a:cubicBezTo>
                    <a:cubicBezTo>
                      <a:pt x="9" y="42"/>
                      <a:pt x="9" y="45"/>
                      <a:pt x="8" y="46"/>
                    </a:cubicBezTo>
                    <a:cubicBezTo>
                      <a:pt x="7" y="47"/>
                      <a:pt x="7" y="50"/>
                      <a:pt x="9" y="51"/>
                    </a:cubicBezTo>
                    <a:cubicBezTo>
                      <a:pt x="11" y="52"/>
                      <a:pt x="13" y="53"/>
                      <a:pt x="14" y="51"/>
                    </a:cubicBezTo>
                    <a:cubicBezTo>
                      <a:pt x="15" y="50"/>
                      <a:pt x="18" y="51"/>
                      <a:pt x="18" y="51"/>
                    </a:cubicBezTo>
                    <a:cubicBezTo>
                      <a:pt x="19" y="51"/>
                      <a:pt x="20" y="53"/>
                      <a:pt x="19" y="54"/>
                    </a:cubicBezTo>
                    <a:cubicBezTo>
                      <a:pt x="19" y="56"/>
                      <a:pt x="20" y="57"/>
                      <a:pt x="22" y="58"/>
                    </a:cubicBezTo>
                    <a:cubicBezTo>
                      <a:pt x="25" y="58"/>
                      <a:pt x="26" y="57"/>
                      <a:pt x="27" y="56"/>
                    </a:cubicBezTo>
                    <a:cubicBezTo>
                      <a:pt x="27" y="54"/>
                      <a:pt x="30" y="53"/>
                      <a:pt x="31" y="53"/>
                    </a:cubicBezTo>
                    <a:cubicBezTo>
                      <a:pt x="31" y="53"/>
                      <a:pt x="33" y="54"/>
                      <a:pt x="33" y="56"/>
                    </a:cubicBezTo>
                    <a:cubicBezTo>
                      <a:pt x="34" y="57"/>
                      <a:pt x="36" y="58"/>
                      <a:pt x="38" y="57"/>
                    </a:cubicBezTo>
                    <a:cubicBezTo>
                      <a:pt x="40" y="57"/>
                      <a:pt x="41" y="55"/>
                      <a:pt x="40" y="53"/>
                    </a:cubicBezTo>
                    <a:cubicBezTo>
                      <a:pt x="40" y="52"/>
                      <a:pt x="42" y="49"/>
                      <a:pt x="42" y="49"/>
                    </a:cubicBezTo>
                    <a:cubicBezTo>
                      <a:pt x="43" y="48"/>
                      <a:pt x="44" y="49"/>
                      <a:pt x="46" y="50"/>
                    </a:cubicBezTo>
                    <a:cubicBezTo>
                      <a:pt x="47" y="51"/>
                      <a:pt x="49" y="51"/>
                      <a:pt x="50" y="49"/>
                    </a:cubicBezTo>
                    <a:cubicBezTo>
                      <a:pt x="52" y="47"/>
                      <a:pt x="52" y="45"/>
                      <a:pt x="51" y="44"/>
                    </a:cubicBezTo>
                    <a:cubicBezTo>
                      <a:pt x="50" y="43"/>
                      <a:pt x="50" y="40"/>
                      <a:pt x="50" y="40"/>
                    </a:cubicBezTo>
                    <a:cubicBezTo>
                      <a:pt x="51" y="39"/>
                      <a:pt x="52" y="38"/>
                      <a:pt x="54" y="39"/>
                    </a:cubicBezTo>
                    <a:cubicBezTo>
                      <a:pt x="55" y="39"/>
                      <a:pt x="57" y="38"/>
                      <a:pt x="57" y="35"/>
                    </a:cubicBezTo>
                    <a:cubicBezTo>
                      <a:pt x="58" y="33"/>
                      <a:pt x="57" y="31"/>
                      <a:pt x="55" y="31"/>
                    </a:cubicBezTo>
                    <a:cubicBezTo>
                      <a:pt x="54" y="31"/>
                      <a:pt x="53" y="28"/>
                      <a:pt x="52" y="27"/>
                    </a:cubicBezTo>
                    <a:cubicBezTo>
                      <a:pt x="52" y="26"/>
                      <a:pt x="54" y="25"/>
                      <a:pt x="55" y="25"/>
                    </a:cubicBezTo>
                    <a:cubicBezTo>
                      <a:pt x="56" y="24"/>
                      <a:pt x="57" y="22"/>
                      <a:pt x="56" y="20"/>
                    </a:cubicBezTo>
                    <a:cubicBezTo>
                      <a:pt x="56" y="18"/>
                      <a:pt x="54" y="17"/>
                      <a:pt x="53" y="18"/>
                    </a:cubicBezTo>
                    <a:cubicBezTo>
                      <a:pt x="51" y="18"/>
                      <a:pt x="49" y="16"/>
                      <a:pt x="48" y="16"/>
                    </a:cubicBezTo>
                    <a:cubicBezTo>
                      <a:pt x="48" y="15"/>
                      <a:pt x="48" y="13"/>
                      <a:pt x="49" y="12"/>
                    </a:cubicBezTo>
                    <a:cubicBezTo>
                      <a:pt x="50" y="11"/>
                      <a:pt x="50" y="9"/>
                      <a:pt x="48" y="8"/>
                    </a:cubicBezTo>
                    <a:cubicBezTo>
                      <a:pt x="47" y="6"/>
                      <a:pt x="45" y="6"/>
                      <a:pt x="44" y="7"/>
                    </a:cubicBezTo>
                    <a:cubicBezTo>
                      <a:pt x="42" y="8"/>
                      <a:pt x="40" y="8"/>
                      <a:pt x="39" y="8"/>
                    </a:cubicBezTo>
                    <a:cubicBezTo>
                      <a:pt x="38" y="7"/>
                      <a:pt x="38" y="6"/>
                      <a:pt x="38" y="4"/>
                    </a:cubicBezTo>
                    <a:cubicBezTo>
                      <a:pt x="38" y="3"/>
                      <a:pt x="37" y="1"/>
                      <a:pt x="35" y="1"/>
                    </a:cubicBezTo>
                    <a:cubicBezTo>
                      <a:pt x="33" y="0"/>
                      <a:pt x="31" y="1"/>
                      <a:pt x="30" y="3"/>
                    </a:cubicBezTo>
                    <a:cubicBezTo>
                      <a:pt x="30" y="4"/>
                      <a:pt x="28" y="5"/>
                      <a:pt x="27" y="5"/>
                    </a:cubicBezTo>
                    <a:cubicBezTo>
                      <a:pt x="26" y="6"/>
                      <a:pt x="25" y="4"/>
                      <a:pt x="24" y="3"/>
                    </a:cubicBezTo>
                    <a:cubicBezTo>
                      <a:pt x="24" y="1"/>
                      <a:pt x="22" y="1"/>
                      <a:pt x="20" y="1"/>
                    </a:cubicBezTo>
                    <a:cubicBezTo>
                      <a:pt x="18" y="2"/>
                      <a:pt x="16" y="4"/>
                      <a:pt x="17" y="5"/>
                    </a:cubicBezTo>
                    <a:cubicBezTo>
                      <a:pt x="17" y="7"/>
                      <a:pt x="16" y="9"/>
                      <a:pt x="15" y="10"/>
                    </a:cubicBezTo>
                    <a:cubicBezTo>
                      <a:pt x="14" y="10"/>
                      <a:pt x="13" y="10"/>
                      <a:pt x="12" y="9"/>
                    </a:cubicBezTo>
                    <a:cubicBezTo>
                      <a:pt x="10" y="8"/>
                      <a:pt x="8" y="8"/>
                      <a:pt x="7" y="10"/>
                    </a:cubicBezTo>
                    <a:cubicBezTo>
                      <a:pt x="6" y="11"/>
                      <a:pt x="5" y="13"/>
                      <a:pt x="6" y="14"/>
                    </a:cubicBezTo>
                    <a:close/>
                    <a:moveTo>
                      <a:pt x="23" y="13"/>
                    </a:moveTo>
                    <a:cubicBezTo>
                      <a:pt x="32" y="10"/>
                      <a:pt x="42" y="15"/>
                      <a:pt x="45" y="24"/>
                    </a:cubicBezTo>
                    <a:cubicBezTo>
                      <a:pt x="47" y="33"/>
                      <a:pt x="43" y="42"/>
                      <a:pt x="34" y="45"/>
                    </a:cubicBezTo>
                    <a:cubicBezTo>
                      <a:pt x="25" y="48"/>
                      <a:pt x="15" y="43"/>
                      <a:pt x="13" y="34"/>
                    </a:cubicBezTo>
                    <a:cubicBezTo>
                      <a:pt x="10" y="26"/>
                      <a:pt x="15" y="16"/>
                      <a:pt x="23" y="13"/>
                    </a:cubicBezTo>
                    <a:close/>
                  </a:path>
                </a:pathLst>
              </a:custGeom>
              <a:gradFill>
                <a:gsLst>
                  <a:gs pos="47700">
                    <a:schemeClr val="accent2"/>
                  </a:gs>
                  <a:gs pos="0">
                    <a:schemeClr val="accent1"/>
                  </a:gs>
                  <a:gs pos="100000">
                    <a:schemeClr val="accent3"/>
                  </a:gs>
                </a:gsLst>
                <a:lin ang="5400000" scaled="0"/>
              </a:gradFill>
              <a:ln w="9525">
                <a:solidFill>
                  <a:schemeClr val="accent1"/>
                </a:solidFill>
              </a:ln>
              <a:effectLst>
                <a:outerShdw blurRad="508000" dist="596900" dir="3600000" sx="89000" sy="89000" algn="tl" rotWithShape="0">
                  <a:schemeClr val="bg1">
                    <a:lumMod val="50000"/>
                    <a:alpha val="2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1435" tIns="25718" rIns="51435" bIns="25718" numCol="1" spcCol="0" rtlCol="0" fromWordArt="0" anchor="ctr" anchorCtr="0" forceAA="0" compatLnSpc="1">
                <a:noAutofit/>
              </a:bodyPr>
              <a:lstStyle/>
              <a:p>
                <a:pPr algn="ctr">
                  <a:lnSpc>
                    <a:spcPct val="120000"/>
                  </a:lnSpc>
                </a:pPr>
                <a:endParaRPr lang="zh-CN" altLang="en-US" sz="1015" dirty="0">
                  <a:gradFill>
                    <a:gsLst>
                      <a:gs pos="47700">
                        <a:srgbClr val="F4DEBE"/>
                      </a:gs>
                      <a:gs pos="0">
                        <a:srgbClr val="D9A96A"/>
                      </a:gs>
                      <a:gs pos="100000">
                        <a:srgbClr val="F5E3C9"/>
                      </a:gs>
                    </a:gsLst>
                    <a:lin ang="5400000" scaled="0"/>
                  </a:gradFill>
                  <a:cs typeface="+mn-ea"/>
                  <a:sym typeface="+mn-lt"/>
                </a:endParaRPr>
              </a:p>
            </p:txBody>
          </p:sp>
          <p:sp>
            <p:nvSpPr>
              <p:cNvPr id="46" name="Freeform 302"/>
              <p:cNvSpPr>
                <a:spLocks noEditPoints="1"/>
              </p:cNvSpPr>
              <p:nvPr/>
            </p:nvSpPr>
            <p:spPr bwMode="auto">
              <a:xfrm>
                <a:off x="5084763" y="971550"/>
                <a:ext cx="139700" cy="139700"/>
              </a:xfrm>
              <a:custGeom>
                <a:avLst/>
                <a:gdLst>
                  <a:gd name="T0" fmla="*/ 4 w 37"/>
                  <a:gd name="T1" fmla="*/ 9 h 37"/>
                  <a:gd name="T2" fmla="*/ 5 w 37"/>
                  <a:gd name="T3" fmla="*/ 12 h 37"/>
                  <a:gd name="T4" fmla="*/ 2 w 37"/>
                  <a:gd name="T5" fmla="*/ 12 h 37"/>
                  <a:gd name="T6" fmla="*/ 0 w 37"/>
                  <a:gd name="T7" fmla="*/ 14 h 37"/>
                  <a:gd name="T8" fmla="*/ 1 w 37"/>
                  <a:gd name="T9" fmla="*/ 17 h 37"/>
                  <a:gd name="T10" fmla="*/ 3 w 37"/>
                  <a:gd name="T11" fmla="*/ 20 h 37"/>
                  <a:gd name="T12" fmla="*/ 2 w 37"/>
                  <a:gd name="T13" fmla="*/ 21 h 37"/>
                  <a:gd name="T14" fmla="*/ 1 w 37"/>
                  <a:gd name="T15" fmla="*/ 24 h 37"/>
                  <a:gd name="T16" fmla="*/ 3 w 37"/>
                  <a:gd name="T17" fmla="*/ 26 h 37"/>
                  <a:gd name="T18" fmla="*/ 5 w 37"/>
                  <a:gd name="T19" fmla="*/ 26 h 37"/>
                  <a:gd name="T20" fmla="*/ 5 w 37"/>
                  <a:gd name="T21" fmla="*/ 29 h 37"/>
                  <a:gd name="T22" fmla="*/ 6 w 37"/>
                  <a:gd name="T23" fmla="*/ 32 h 37"/>
                  <a:gd name="T24" fmla="*/ 9 w 37"/>
                  <a:gd name="T25" fmla="*/ 33 h 37"/>
                  <a:gd name="T26" fmla="*/ 12 w 37"/>
                  <a:gd name="T27" fmla="*/ 32 h 37"/>
                  <a:gd name="T28" fmla="*/ 12 w 37"/>
                  <a:gd name="T29" fmla="*/ 34 h 37"/>
                  <a:gd name="T30" fmla="*/ 15 w 37"/>
                  <a:gd name="T31" fmla="*/ 37 h 37"/>
                  <a:gd name="T32" fmla="*/ 17 w 37"/>
                  <a:gd name="T33" fmla="*/ 35 h 37"/>
                  <a:gd name="T34" fmla="*/ 20 w 37"/>
                  <a:gd name="T35" fmla="*/ 34 h 37"/>
                  <a:gd name="T36" fmla="*/ 21 w 37"/>
                  <a:gd name="T37" fmla="*/ 35 h 37"/>
                  <a:gd name="T38" fmla="*/ 24 w 37"/>
                  <a:gd name="T39" fmla="*/ 36 h 37"/>
                  <a:gd name="T40" fmla="*/ 26 w 37"/>
                  <a:gd name="T41" fmla="*/ 34 h 37"/>
                  <a:gd name="T42" fmla="*/ 27 w 37"/>
                  <a:gd name="T43" fmla="*/ 31 h 37"/>
                  <a:gd name="T44" fmla="*/ 29 w 37"/>
                  <a:gd name="T45" fmla="*/ 32 h 37"/>
                  <a:gd name="T46" fmla="*/ 32 w 37"/>
                  <a:gd name="T47" fmla="*/ 31 h 37"/>
                  <a:gd name="T48" fmla="*/ 33 w 37"/>
                  <a:gd name="T49" fmla="*/ 28 h 37"/>
                  <a:gd name="T50" fmla="*/ 32 w 37"/>
                  <a:gd name="T51" fmla="*/ 25 h 37"/>
                  <a:gd name="T52" fmla="*/ 35 w 37"/>
                  <a:gd name="T53" fmla="*/ 24 h 37"/>
                  <a:gd name="T54" fmla="*/ 37 w 37"/>
                  <a:gd name="T55" fmla="*/ 22 h 37"/>
                  <a:gd name="T56" fmla="*/ 36 w 37"/>
                  <a:gd name="T57" fmla="*/ 19 h 37"/>
                  <a:gd name="T58" fmla="*/ 34 w 37"/>
                  <a:gd name="T59" fmla="*/ 17 h 37"/>
                  <a:gd name="T60" fmla="*/ 35 w 37"/>
                  <a:gd name="T61" fmla="*/ 15 h 37"/>
                  <a:gd name="T62" fmla="*/ 36 w 37"/>
                  <a:gd name="T63" fmla="*/ 12 h 37"/>
                  <a:gd name="T64" fmla="*/ 34 w 37"/>
                  <a:gd name="T65" fmla="*/ 11 h 37"/>
                  <a:gd name="T66" fmla="*/ 31 w 37"/>
                  <a:gd name="T67" fmla="*/ 9 h 37"/>
                  <a:gd name="T68" fmla="*/ 32 w 37"/>
                  <a:gd name="T69" fmla="*/ 7 h 37"/>
                  <a:gd name="T70" fmla="*/ 31 w 37"/>
                  <a:gd name="T71" fmla="*/ 4 h 37"/>
                  <a:gd name="T72" fmla="*/ 28 w 37"/>
                  <a:gd name="T73" fmla="*/ 4 h 37"/>
                  <a:gd name="T74" fmla="*/ 25 w 37"/>
                  <a:gd name="T75" fmla="*/ 4 h 37"/>
                  <a:gd name="T76" fmla="*/ 25 w 37"/>
                  <a:gd name="T77" fmla="*/ 2 h 37"/>
                  <a:gd name="T78" fmla="*/ 22 w 37"/>
                  <a:gd name="T79" fmla="*/ 0 h 37"/>
                  <a:gd name="T80" fmla="*/ 20 w 37"/>
                  <a:gd name="T81" fmla="*/ 1 h 37"/>
                  <a:gd name="T82" fmla="*/ 17 w 37"/>
                  <a:gd name="T83" fmla="*/ 3 h 37"/>
                  <a:gd name="T84" fmla="*/ 16 w 37"/>
                  <a:gd name="T85" fmla="*/ 1 h 37"/>
                  <a:gd name="T86" fmla="*/ 13 w 37"/>
                  <a:gd name="T87" fmla="*/ 0 h 37"/>
                  <a:gd name="T88" fmla="*/ 11 w 37"/>
                  <a:gd name="T89" fmla="*/ 3 h 37"/>
                  <a:gd name="T90" fmla="*/ 10 w 37"/>
                  <a:gd name="T91" fmla="*/ 6 h 37"/>
                  <a:gd name="T92" fmla="*/ 8 w 37"/>
                  <a:gd name="T93" fmla="*/ 5 h 37"/>
                  <a:gd name="T94" fmla="*/ 5 w 37"/>
                  <a:gd name="T95" fmla="*/ 6 h 37"/>
                  <a:gd name="T96" fmla="*/ 4 w 37"/>
                  <a:gd name="T97" fmla="*/ 9 h 37"/>
                  <a:gd name="T98" fmla="*/ 15 w 37"/>
                  <a:gd name="T99" fmla="*/ 8 h 37"/>
                  <a:gd name="T100" fmla="*/ 29 w 37"/>
                  <a:gd name="T101" fmla="*/ 15 h 37"/>
                  <a:gd name="T102" fmla="*/ 22 w 37"/>
                  <a:gd name="T103" fmla="*/ 29 h 37"/>
                  <a:gd name="T104" fmla="*/ 8 w 37"/>
                  <a:gd name="T105" fmla="*/ 22 h 37"/>
                  <a:gd name="T106" fmla="*/ 15 w 37"/>
                  <a:gd name="T107" fmla="*/ 8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7" h="37">
                    <a:moveTo>
                      <a:pt x="4" y="9"/>
                    </a:moveTo>
                    <a:cubicBezTo>
                      <a:pt x="5" y="9"/>
                      <a:pt x="5" y="11"/>
                      <a:pt x="5" y="12"/>
                    </a:cubicBezTo>
                    <a:cubicBezTo>
                      <a:pt x="4" y="12"/>
                      <a:pt x="3" y="12"/>
                      <a:pt x="2" y="12"/>
                    </a:cubicBezTo>
                    <a:cubicBezTo>
                      <a:pt x="1" y="12"/>
                      <a:pt x="0" y="13"/>
                      <a:pt x="0" y="14"/>
                    </a:cubicBezTo>
                    <a:cubicBezTo>
                      <a:pt x="0" y="16"/>
                      <a:pt x="0" y="17"/>
                      <a:pt x="1" y="17"/>
                    </a:cubicBezTo>
                    <a:cubicBezTo>
                      <a:pt x="2" y="17"/>
                      <a:pt x="3" y="19"/>
                      <a:pt x="3" y="20"/>
                    </a:cubicBezTo>
                    <a:cubicBezTo>
                      <a:pt x="3" y="20"/>
                      <a:pt x="2" y="21"/>
                      <a:pt x="2" y="21"/>
                    </a:cubicBezTo>
                    <a:cubicBezTo>
                      <a:pt x="1" y="21"/>
                      <a:pt x="0" y="23"/>
                      <a:pt x="1" y="24"/>
                    </a:cubicBezTo>
                    <a:cubicBezTo>
                      <a:pt x="1" y="25"/>
                      <a:pt x="2" y="26"/>
                      <a:pt x="3" y="26"/>
                    </a:cubicBezTo>
                    <a:cubicBezTo>
                      <a:pt x="4" y="26"/>
                      <a:pt x="5" y="26"/>
                      <a:pt x="5" y="26"/>
                    </a:cubicBezTo>
                    <a:cubicBezTo>
                      <a:pt x="6" y="27"/>
                      <a:pt x="6" y="28"/>
                      <a:pt x="5" y="29"/>
                    </a:cubicBezTo>
                    <a:cubicBezTo>
                      <a:pt x="5" y="30"/>
                      <a:pt x="5" y="31"/>
                      <a:pt x="6" y="32"/>
                    </a:cubicBezTo>
                    <a:cubicBezTo>
                      <a:pt x="7" y="33"/>
                      <a:pt x="8" y="33"/>
                      <a:pt x="9" y="33"/>
                    </a:cubicBezTo>
                    <a:cubicBezTo>
                      <a:pt x="10" y="32"/>
                      <a:pt x="11" y="32"/>
                      <a:pt x="12" y="32"/>
                    </a:cubicBezTo>
                    <a:cubicBezTo>
                      <a:pt x="12" y="32"/>
                      <a:pt x="13" y="33"/>
                      <a:pt x="12" y="34"/>
                    </a:cubicBezTo>
                    <a:cubicBezTo>
                      <a:pt x="12" y="35"/>
                      <a:pt x="13" y="36"/>
                      <a:pt x="15" y="37"/>
                    </a:cubicBezTo>
                    <a:cubicBezTo>
                      <a:pt x="16" y="37"/>
                      <a:pt x="17" y="36"/>
                      <a:pt x="17" y="35"/>
                    </a:cubicBezTo>
                    <a:cubicBezTo>
                      <a:pt x="18" y="34"/>
                      <a:pt x="19" y="34"/>
                      <a:pt x="20" y="34"/>
                    </a:cubicBezTo>
                    <a:cubicBezTo>
                      <a:pt x="20" y="34"/>
                      <a:pt x="21" y="34"/>
                      <a:pt x="21" y="35"/>
                    </a:cubicBezTo>
                    <a:cubicBezTo>
                      <a:pt x="22" y="36"/>
                      <a:pt x="23" y="37"/>
                      <a:pt x="24" y="36"/>
                    </a:cubicBezTo>
                    <a:cubicBezTo>
                      <a:pt x="26" y="36"/>
                      <a:pt x="26" y="35"/>
                      <a:pt x="26" y="34"/>
                    </a:cubicBezTo>
                    <a:cubicBezTo>
                      <a:pt x="26" y="33"/>
                      <a:pt x="27" y="31"/>
                      <a:pt x="27" y="31"/>
                    </a:cubicBezTo>
                    <a:cubicBezTo>
                      <a:pt x="28" y="31"/>
                      <a:pt x="29" y="31"/>
                      <a:pt x="29" y="32"/>
                    </a:cubicBezTo>
                    <a:cubicBezTo>
                      <a:pt x="30" y="32"/>
                      <a:pt x="32" y="32"/>
                      <a:pt x="32" y="31"/>
                    </a:cubicBezTo>
                    <a:cubicBezTo>
                      <a:pt x="33" y="30"/>
                      <a:pt x="34" y="28"/>
                      <a:pt x="33" y="28"/>
                    </a:cubicBezTo>
                    <a:cubicBezTo>
                      <a:pt x="32" y="27"/>
                      <a:pt x="32" y="25"/>
                      <a:pt x="32" y="25"/>
                    </a:cubicBezTo>
                    <a:cubicBezTo>
                      <a:pt x="33" y="24"/>
                      <a:pt x="34" y="24"/>
                      <a:pt x="35" y="24"/>
                    </a:cubicBezTo>
                    <a:cubicBezTo>
                      <a:pt x="36" y="24"/>
                      <a:pt x="37" y="24"/>
                      <a:pt x="37" y="22"/>
                    </a:cubicBezTo>
                    <a:cubicBezTo>
                      <a:pt x="37" y="21"/>
                      <a:pt x="37" y="20"/>
                      <a:pt x="36" y="19"/>
                    </a:cubicBezTo>
                    <a:cubicBezTo>
                      <a:pt x="35" y="19"/>
                      <a:pt x="34" y="18"/>
                      <a:pt x="34" y="17"/>
                    </a:cubicBezTo>
                    <a:cubicBezTo>
                      <a:pt x="34" y="16"/>
                      <a:pt x="35" y="16"/>
                      <a:pt x="35" y="15"/>
                    </a:cubicBezTo>
                    <a:cubicBezTo>
                      <a:pt x="36" y="15"/>
                      <a:pt x="37" y="14"/>
                      <a:pt x="36" y="12"/>
                    </a:cubicBezTo>
                    <a:cubicBezTo>
                      <a:pt x="36" y="11"/>
                      <a:pt x="35" y="10"/>
                      <a:pt x="34" y="11"/>
                    </a:cubicBezTo>
                    <a:cubicBezTo>
                      <a:pt x="33" y="11"/>
                      <a:pt x="31" y="10"/>
                      <a:pt x="31" y="9"/>
                    </a:cubicBezTo>
                    <a:cubicBezTo>
                      <a:pt x="31" y="9"/>
                      <a:pt x="31" y="8"/>
                      <a:pt x="32" y="7"/>
                    </a:cubicBezTo>
                    <a:cubicBezTo>
                      <a:pt x="32" y="7"/>
                      <a:pt x="32" y="5"/>
                      <a:pt x="31" y="4"/>
                    </a:cubicBezTo>
                    <a:cubicBezTo>
                      <a:pt x="30" y="3"/>
                      <a:pt x="29" y="3"/>
                      <a:pt x="28" y="4"/>
                    </a:cubicBezTo>
                    <a:cubicBezTo>
                      <a:pt x="27" y="5"/>
                      <a:pt x="26" y="5"/>
                      <a:pt x="25" y="4"/>
                    </a:cubicBezTo>
                    <a:cubicBezTo>
                      <a:pt x="25" y="4"/>
                      <a:pt x="24" y="3"/>
                      <a:pt x="25" y="2"/>
                    </a:cubicBezTo>
                    <a:cubicBezTo>
                      <a:pt x="25" y="1"/>
                      <a:pt x="24" y="0"/>
                      <a:pt x="22" y="0"/>
                    </a:cubicBezTo>
                    <a:cubicBezTo>
                      <a:pt x="21" y="0"/>
                      <a:pt x="20" y="0"/>
                      <a:pt x="20" y="1"/>
                    </a:cubicBezTo>
                    <a:cubicBezTo>
                      <a:pt x="19" y="2"/>
                      <a:pt x="18" y="3"/>
                      <a:pt x="17" y="3"/>
                    </a:cubicBezTo>
                    <a:cubicBezTo>
                      <a:pt x="17" y="3"/>
                      <a:pt x="16" y="2"/>
                      <a:pt x="16" y="1"/>
                    </a:cubicBezTo>
                    <a:cubicBezTo>
                      <a:pt x="15" y="0"/>
                      <a:pt x="14" y="0"/>
                      <a:pt x="13" y="0"/>
                    </a:cubicBezTo>
                    <a:cubicBezTo>
                      <a:pt x="11" y="1"/>
                      <a:pt x="11" y="2"/>
                      <a:pt x="11" y="3"/>
                    </a:cubicBezTo>
                    <a:cubicBezTo>
                      <a:pt x="11" y="4"/>
                      <a:pt x="10" y="5"/>
                      <a:pt x="10" y="6"/>
                    </a:cubicBezTo>
                    <a:cubicBezTo>
                      <a:pt x="9" y="6"/>
                      <a:pt x="8" y="6"/>
                      <a:pt x="8" y="5"/>
                    </a:cubicBezTo>
                    <a:cubicBezTo>
                      <a:pt x="7" y="4"/>
                      <a:pt x="5" y="5"/>
                      <a:pt x="5" y="6"/>
                    </a:cubicBezTo>
                    <a:cubicBezTo>
                      <a:pt x="4" y="7"/>
                      <a:pt x="3" y="8"/>
                      <a:pt x="4" y="9"/>
                    </a:cubicBezTo>
                    <a:close/>
                    <a:moveTo>
                      <a:pt x="15" y="8"/>
                    </a:moveTo>
                    <a:cubicBezTo>
                      <a:pt x="21" y="6"/>
                      <a:pt x="27" y="9"/>
                      <a:pt x="29" y="15"/>
                    </a:cubicBezTo>
                    <a:cubicBezTo>
                      <a:pt x="31" y="21"/>
                      <a:pt x="27" y="27"/>
                      <a:pt x="22" y="29"/>
                    </a:cubicBezTo>
                    <a:cubicBezTo>
                      <a:pt x="16" y="30"/>
                      <a:pt x="10" y="27"/>
                      <a:pt x="8" y="22"/>
                    </a:cubicBezTo>
                    <a:cubicBezTo>
                      <a:pt x="6" y="16"/>
                      <a:pt x="10" y="10"/>
                      <a:pt x="15" y="8"/>
                    </a:cubicBezTo>
                    <a:close/>
                  </a:path>
                </a:pathLst>
              </a:custGeom>
              <a:gradFill>
                <a:gsLst>
                  <a:gs pos="47700">
                    <a:schemeClr val="accent2"/>
                  </a:gs>
                  <a:gs pos="0">
                    <a:schemeClr val="accent1"/>
                  </a:gs>
                  <a:gs pos="100000">
                    <a:schemeClr val="accent3"/>
                  </a:gs>
                </a:gsLst>
                <a:lin ang="5400000" scaled="0"/>
              </a:gradFill>
              <a:ln w="9525">
                <a:solidFill>
                  <a:schemeClr val="accent1"/>
                </a:solidFill>
              </a:ln>
              <a:effectLst>
                <a:outerShdw blurRad="508000" dist="596900" dir="3600000" sx="89000" sy="89000" algn="tl" rotWithShape="0">
                  <a:schemeClr val="bg1">
                    <a:lumMod val="50000"/>
                    <a:alpha val="2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1435" tIns="25718" rIns="51435" bIns="25718" numCol="1" spcCol="0" rtlCol="0" fromWordArt="0" anchor="ctr" anchorCtr="0" forceAA="0" compatLnSpc="1">
                <a:noAutofit/>
              </a:bodyPr>
              <a:lstStyle/>
              <a:p>
                <a:pPr algn="ctr">
                  <a:lnSpc>
                    <a:spcPct val="120000"/>
                  </a:lnSpc>
                </a:pPr>
                <a:endParaRPr lang="zh-CN" altLang="en-US" sz="1015" dirty="0">
                  <a:gradFill>
                    <a:gsLst>
                      <a:gs pos="47700">
                        <a:srgbClr val="F4DEBE"/>
                      </a:gs>
                      <a:gs pos="0">
                        <a:srgbClr val="D9A96A"/>
                      </a:gs>
                      <a:gs pos="100000">
                        <a:srgbClr val="F5E3C9"/>
                      </a:gs>
                    </a:gsLst>
                    <a:lin ang="5400000" scaled="0"/>
                  </a:gradFill>
                  <a:cs typeface="+mn-ea"/>
                  <a:sym typeface="+mn-lt"/>
                </a:endParaRPr>
              </a:p>
            </p:txBody>
          </p:sp>
          <p:sp>
            <p:nvSpPr>
              <p:cNvPr id="47" name="Freeform 303"/>
              <p:cNvSpPr>
                <a:spLocks noEditPoints="1"/>
              </p:cNvSpPr>
              <p:nvPr/>
            </p:nvSpPr>
            <p:spPr bwMode="auto">
              <a:xfrm>
                <a:off x="5084763" y="1111250"/>
                <a:ext cx="109538" cy="104775"/>
              </a:xfrm>
              <a:custGeom>
                <a:avLst/>
                <a:gdLst>
                  <a:gd name="T0" fmla="*/ 3 w 29"/>
                  <a:gd name="T1" fmla="*/ 7 h 28"/>
                  <a:gd name="T2" fmla="*/ 4 w 29"/>
                  <a:gd name="T3" fmla="*/ 9 h 28"/>
                  <a:gd name="T4" fmla="*/ 2 w 29"/>
                  <a:gd name="T5" fmla="*/ 9 h 28"/>
                  <a:gd name="T6" fmla="*/ 0 w 29"/>
                  <a:gd name="T7" fmla="*/ 11 h 28"/>
                  <a:gd name="T8" fmla="*/ 1 w 29"/>
                  <a:gd name="T9" fmla="*/ 13 h 28"/>
                  <a:gd name="T10" fmla="*/ 3 w 29"/>
                  <a:gd name="T11" fmla="*/ 15 h 28"/>
                  <a:gd name="T12" fmla="*/ 1 w 29"/>
                  <a:gd name="T13" fmla="*/ 16 h 28"/>
                  <a:gd name="T14" fmla="*/ 1 w 29"/>
                  <a:gd name="T15" fmla="*/ 19 h 28"/>
                  <a:gd name="T16" fmla="*/ 3 w 29"/>
                  <a:gd name="T17" fmla="*/ 20 h 28"/>
                  <a:gd name="T18" fmla="*/ 4 w 29"/>
                  <a:gd name="T19" fmla="*/ 20 h 28"/>
                  <a:gd name="T20" fmla="*/ 4 w 29"/>
                  <a:gd name="T21" fmla="*/ 23 h 28"/>
                  <a:gd name="T22" fmla="*/ 5 w 29"/>
                  <a:gd name="T23" fmla="*/ 25 h 28"/>
                  <a:gd name="T24" fmla="*/ 7 w 29"/>
                  <a:gd name="T25" fmla="*/ 25 h 28"/>
                  <a:gd name="T26" fmla="*/ 9 w 29"/>
                  <a:gd name="T27" fmla="*/ 25 h 28"/>
                  <a:gd name="T28" fmla="*/ 10 w 29"/>
                  <a:gd name="T29" fmla="*/ 27 h 28"/>
                  <a:gd name="T30" fmla="*/ 11 w 29"/>
                  <a:gd name="T31" fmla="*/ 28 h 28"/>
                  <a:gd name="T32" fmla="*/ 13 w 29"/>
                  <a:gd name="T33" fmla="*/ 27 h 28"/>
                  <a:gd name="T34" fmla="*/ 15 w 29"/>
                  <a:gd name="T35" fmla="*/ 26 h 28"/>
                  <a:gd name="T36" fmla="*/ 17 w 29"/>
                  <a:gd name="T37" fmla="*/ 27 h 28"/>
                  <a:gd name="T38" fmla="*/ 19 w 29"/>
                  <a:gd name="T39" fmla="*/ 28 h 28"/>
                  <a:gd name="T40" fmla="*/ 20 w 29"/>
                  <a:gd name="T41" fmla="*/ 26 h 28"/>
                  <a:gd name="T42" fmla="*/ 21 w 29"/>
                  <a:gd name="T43" fmla="*/ 24 h 28"/>
                  <a:gd name="T44" fmla="*/ 23 w 29"/>
                  <a:gd name="T45" fmla="*/ 24 h 28"/>
                  <a:gd name="T46" fmla="*/ 25 w 29"/>
                  <a:gd name="T47" fmla="*/ 24 h 28"/>
                  <a:gd name="T48" fmla="*/ 25 w 29"/>
                  <a:gd name="T49" fmla="*/ 21 h 28"/>
                  <a:gd name="T50" fmla="*/ 25 w 29"/>
                  <a:gd name="T51" fmla="*/ 19 h 28"/>
                  <a:gd name="T52" fmla="*/ 27 w 29"/>
                  <a:gd name="T53" fmla="*/ 19 h 28"/>
                  <a:gd name="T54" fmla="*/ 29 w 29"/>
                  <a:gd name="T55" fmla="*/ 17 h 28"/>
                  <a:gd name="T56" fmla="*/ 28 w 29"/>
                  <a:gd name="T57" fmla="*/ 15 h 28"/>
                  <a:gd name="T58" fmla="*/ 26 w 29"/>
                  <a:gd name="T59" fmla="*/ 13 h 28"/>
                  <a:gd name="T60" fmla="*/ 27 w 29"/>
                  <a:gd name="T61" fmla="*/ 12 h 28"/>
                  <a:gd name="T62" fmla="*/ 28 w 29"/>
                  <a:gd name="T63" fmla="*/ 10 h 28"/>
                  <a:gd name="T64" fmla="*/ 26 w 29"/>
                  <a:gd name="T65" fmla="*/ 8 h 28"/>
                  <a:gd name="T66" fmla="*/ 24 w 29"/>
                  <a:gd name="T67" fmla="*/ 7 h 28"/>
                  <a:gd name="T68" fmla="*/ 25 w 29"/>
                  <a:gd name="T69" fmla="*/ 6 h 28"/>
                  <a:gd name="T70" fmla="*/ 24 w 29"/>
                  <a:gd name="T71" fmla="*/ 3 h 28"/>
                  <a:gd name="T72" fmla="*/ 22 w 29"/>
                  <a:gd name="T73" fmla="*/ 3 h 28"/>
                  <a:gd name="T74" fmla="*/ 19 w 29"/>
                  <a:gd name="T75" fmla="*/ 3 h 28"/>
                  <a:gd name="T76" fmla="*/ 19 w 29"/>
                  <a:gd name="T77" fmla="*/ 2 h 28"/>
                  <a:gd name="T78" fmla="*/ 17 w 29"/>
                  <a:gd name="T79" fmla="*/ 0 h 28"/>
                  <a:gd name="T80" fmla="*/ 15 w 29"/>
                  <a:gd name="T81" fmla="*/ 1 h 28"/>
                  <a:gd name="T82" fmla="*/ 13 w 29"/>
                  <a:gd name="T83" fmla="*/ 2 h 28"/>
                  <a:gd name="T84" fmla="*/ 12 w 29"/>
                  <a:gd name="T85" fmla="*/ 1 h 28"/>
                  <a:gd name="T86" fmla="*/ 10 w 29"/>
                  <a:gd name="T87" fmla="*/ 0 h 28"/>
                  <a:gd name="T88" fmla="*/ 9 w 29"/>
                  <a:gd name="T89" fmla="*/ 2 h 28"/>
                  <a:gd name="T90" fmla="*/ 8 w 29"/>
                  <a:gd name="T91" fmla="*/ 4 h 28"/>
                  <a:gd name="T92" fmla="*/ 6 w 29"/>
                  <a:gd name="T93" fmla="*/ 4 h 28"/>
                  <a:gd name="T94" fmla="*/ 4 w 29"/>
                  <a:gd name="T95" fmla="*/ 4 h 28"/>
                  <a:gd name="T96" fmla="*/ 3 w 29"/>
                  <a:gd name="T97" fmla="*/ 7 h 28"/>
                  <a:gd name="T98" fmla="*/ 12 w 29"/>
                  <a:gd name="T99" fmla="*/ 6 h 28"/>
                  <a:gd name="T100" fmla="*/ 22 w 29"/>
                  <a:gd name="T101" fmla="*/ 12 h 28"/>
                  <a:gd name="T102" fmla="*/ 17 w 29"/>
                  <a:gd name="T103" fmla="*/ 22 h 28"/>
                  <a:gd name="T104" fmla="*/ 6 w 29"/>
                  <a:gd name="T105" fmla="*/ 17 h 28"/>
                  <a:gd name="T106" fmla="*/ 12 w 29"/>
                  <a:gd name="T107" fmla="*/ 6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9" h="28">
                    <a:moveTo>
                      <a:pt x="3" y="7"/>
                    </a:moveTo>
                    <a:cubicBezTo>
                      <a:pt x="4" y="7"/>
                      <a:pt x="4" y="9"/>
                      <a:pt x="4" y="9"/>
                    </a:cubicBezTo>
                    <a:cubicBezTo>
                      <a:pt x="4" y="9"/>
                      <a:pt x="3" y="10"/>
                      <a:pt x="2" y="9"/>
                    </a:cubicBezTo>
                    <a:cubicBezTo>
                      <a:pt x="1" y="9"/>
                      <a:pt x="0" y="10"/>
                      <a:pt x="0" y="11"/>
                    </a:cubicBezTo>
                    <a:cubicBezTo>
                      <a:pt x="0" y="12"/>
                      <a:pt x="0" y="13"/>
                      <a:pt x="1" y="13"/>
                    </a:cubicBezTo>
                    <a:cubicBezTo>
                      <a:pt x="2" y="13"/>
                      <a:pt x="3" y="15"/>
                      <a:pt x="3" y="15"/>
                    </a:cubicBezTo>
                    <a:cubicBezTo>
                      <a:pt x="3" y="16"/>
                      <a:pt x="2" y="16"/>
                      <a:pt x="1" y="16"/>
                    </a:cubicBezTo>
                    <a:cubicBezTo>
                      <a:pt x="1" y="17"/>
                      <a:pt x="0" y="18"/>
                      <a:pt x="1" y="19"/>
                    </a:cubicBezTo>
                    <a:cubicBezTo>
                      <a:pt x="1" y="20"/>
                      <a:pt x="2" y="20"/>
                      <a:pt x="3" y="20"/>
                    </a:cubicBezTo>
                    <a:cubicBezTo>
                      <a:pt x="3" y="20"/>
                      <a:pt x="4" y="20"/>
                      <a:pt x="4" y="20"/>
                    </a:cubicBezTo>
                    <a:cubicBezTo>
                      <a:pt x="4" y="21"/>
                      <a:pt x="5" y="22"/>
                      <a:pt x="4" y="23"/>
                    </a:cubicBezTo>
                    <a:cubicBezTo>
                      <a:pt x="4" y="23"/>
                      <a:pt x="4" y="24"/>
                      <a:pt x="5" y="25"/>
                    </a:cubicBezTo>
                    <a:cubicBezTo>
                      <a:pt x="5" y="26"/>
                      <a:pt x="7" y="26"/>
                      <a:pt x="7" y="25"/>
                    </a:cubicBezTo>
                    <a:cubicBezTo>
                      <a:pt x="8" y="25"/>
                      <a:pt x="9" y="25"/>
                      <a:pt x="9" y="25"/>
                    </a:cubicBezTo>
                    <a:cubicBezTo>
                      <a:pt x="10" y="25"/>
                      <a:pt x="10" y="26"/>
                      <a:pt x="10" y="27"/>
                    </a:cubicBezTo>
                    <a:cubicBezTo>
                      <a:pt x="10" y="27"/>
                      <a:pt x="10" y="28"/>
                      <a:pt x="11" y="28"/>
                    </a:cubicBezTo>
                    <a:cubicBezTo>
                      <a:pt x="12" y="28"/>
                      <a:pt x="13" y="28"/>
                      <a:pt x="13" y="27"/>
                    </a:cubicBezTo>
                    <a:cubicBezTo>
                      <a:pt x="14" y="27"/>
                      <a:pt x="15" y="26"/>
                      <a:pt x="15" y="26"/>
                    </a:cubicBezTo>
                    <a:cubicBezTo>
                      <a:pt x="16" y="26"/>
                      <a:pt x="16" y="26"/>
                      <a:pt x="17" y="27"/>
                    </a:cubicBezTo>
                    <a:cubicBezTo>
                      <a:pt x="17" y="28"/>
                      <a:pt x="18" y="28"/>
                      <a:pt x="19" y="28"/>
                    </a:cubicBezTo>
                    <a:cubicBezTo>
                      <a:pt x="20" y="28"/>
                      <a:pt x="20" y="27"/>
                      <a:pt x="20" y="26"/>
                    </a:cubicBezTo>
                    <a:cubicBezTo>
                      <a:pt x="20" y="25"/>
                      <a:pt x="21" y="24"/>
                      <a:pt x="21" y="24"/>
                    </a:cubicBezTo>
                    <a:cubicBezTo>
                      <a:pt x="21" y="24"/>
                      <a:pt x="22" y="24"/>
                      <a:pt x="23" y="24"/>
                    </a:cubicBezTo>
                    <a:cubicBezTo>
                      <a:pt x="23" y="25"/>
                      <a:pt x="24" y="25"/>
                      <a:pt x="25" y="24"/>
                    </a:cubicBezTo>
                    <a:cubicBezTo>
                      <a:pt x="26" y="23"/>
                      <a:pt x="26" y="22"/>
                      <a:pt x="25" y="21"/>
                    </a:cubicBezTo>
                    <a:cubicBezTo>
                      <a:pt x="25" y="21"/>
                      <a:pt x="25" y="20"/>
                      <a:pt x="25" y="19"/>
                    </a:cubicBezTo>
                    <a:cubicBezTo>
                      <a:pt x="25" y="19"/>
                      <a:pt x="26" y="19"/>
                      <a:pt x="27" y="19"/>
                    </a:cubicBezTo>
                    <a:cubicBezTo>
                      <a:pt x="28" y="19"/>
                      <a:pt x="28" y="18"/>
                      <a:pt x="29" y="17"/>
                    </a:cubicBezTo>
                    <a:cubicBezTo>
                      <a:pt x="29" y="16"/>
                      <a:pt x="28" y="15"/>
                      <a:pt x="28" y="15"/>
                    </a:cubicBezTo>
                    <a:cubicBezTo>
                      <a:pt x="27" y="15"/>
                      <a:pt x="26" y="14"/>
                      <a:pt x="26" y="13"/>
                    </a:cubicBezTo>
                    <a:cubicBezTo>
                      <a:pt x="26" y="13"/>
                      <a:pt x="27" y="12"/>
                      <a:pt x="27" y="12"/>
                    </a:cubicBezTo>
                    <a:cubicBezTo>
                      <a:pt x="28" y="12"/>
                      <a:pt x="28" y="11"/>
                      <a:pt x="28" y="10"/>
                    </a:cubicBezTo>
                    <a:cubicBezTo>
                      <a:pt x="28" y="9"/>
                      <a:pt x="27" y="8"/>
                      <a:pt x="26" y="8"/>
                    </a:cubicBezTo>
                    <a:cubicBezTo>
                      <a:pt x="26" y="9"/>
                      <a:pt x="24" y="8"/>
                      <a:pt x="24" y="7"/>
                    </a:cubicBezTo>
                    <a:cubicBezTo>
                      <a:pt x="24" y="7"/>
                      <a:pt x="24" y="6"/>
                      <a:pt x="25" y="6"/>
                    </a:cubicBezTo>
                    <a:cubicBezTo>
                      <a:pt x="25" y="5"/>
                      <a:pt x="25" y="4"/>
                      <a:pt x="24" y="3"/>
                    </a:cubicBezTo>
                    <a:cubicBezTo>
                      <a:pt x="23" y="3"/>
                      <a:pt x="22" y="3"/>
                      <a:pt x="22" y="3"/>
                    </a:cubicBezTo>
                    <a:cubicBezTo>
                      <a:pt x="21" y="4"/>
                      <a:pt x="20" y="4"/>
                      <a:pt x="19" y="3"/>
                    </a:cubicBezTo>
                    <a:cubicBezTo>
                      <a:pt x="19" y="3"/>
                      <a:pt x="19" y="2"/>
                      <a:pt x="19" y="2"/>
                    </a:cubicBezTo>
                    <a:cubicBezTo>
                      <a:pt x="19" y="1"/>
                      <a:pt x="18" y="0"/>
                      <a:pt x="17" y="0"/>
                    </a:cubicBezTo>
                    <a:cubicBezTo>
                      <a:pt x="16" y="0"/>
                      <a:pt x="15" y="0"/>
                      <a:pt x="15" y="1"/>
                    </a:cubicBezTo>
                    <a:cubicBezTo>
                      <a:pt x="15" y="2"/>
                      <a:pt x="14" y="2"/>
                      <a:pt x="13" y="2"/>
                    </a:cubicBezTo>
                    <a:cubicBezTo>
                      <a:pt x="13" y="2"/>
                      <a:pt x="12" y="2"/>
                      <a:pt x="12" y="1"/>
                    </a:cubicBezTo>
                    <a:cubicBezTo>
                      <a:pt x="12" y="0"/>
                      <a:pt x="11" y="0"/>
                      <a:pt x="10" y="0"/>
                    </a:cubicBezTo>
                    <a:cubicBezTo>
                      <a:pt x="9" y="1"/>
                      <a:pt x="8" y="2"/>
                      <a:pt x="9" y="2"/>
                    </a:cubicBezTo>
                    <a:cubicBezTo>
                      <a:pt x="9" y="3"/>
                      <a:pt x="8" y="4"/>
                      <a:pt x="8" y="4"/>
                    </a:cubicBezTo>
                    <a:cubicBezTo>
                      <a:pt x="7" y="5"/>
                      <a:pt x="7" y="4"/>
                      <a:pt x="6" y="4"/>
                    </a:cubicBezTo>
                    <a:cubicBezTo>
                      <a:pt x="5" y="3"/>
                      <a:pt x="4" y="4"/>
                      <a:pt x="4" y="4"/>
                    </a:cubicBezTo>
                    <a:cubicBezTo>
                      <a:pt x="3" y="5"/>
                      <a:pt x="3" y="6"/>
                      <a:pt x="3" y="7"/>
                    </a:cubicBezTo>
                    <a:close/>
                    <a:moveTo>
                      <a:pt x="12" y="6"/>
                    </a:moveTo>
                    <a:cubicBezTo>
                      <a:pt x="16" y="5"/>
                      <a:pt x="21" y="7"/>
                      <a:pt x="22" y="12"/>
                    </a:cubicBezTo>
                    <a:cubicBezTo>
                      <a:pt x="24" y="16"/>
                      <a:pt x="21" y="21"/>
                      <a:pt x="17" y="22"/>
                    </a:cubicBezTo>
                    <a:cubicBezTo>
                      <a:pt x="13" y="23"/>
                      <a:pt x="8" y="21"/>
                      <a:pt x="6" y="17"/>
                    </a:cubicBezTo>
                    <a:cubicBezTo>
                      <a:pt x="5" y="12"/>
                      <a:pt x="7" y="8"/>
                      <a:pt x="12" y="6"/>
                    </a:cubicBezTo>
                    <a:close/>
                  </a:path>
                </a:pathLst>
              </a:custGeom>
              <a:gradFill>
                <a:gsLst>
                  <a:gs pos="47700">
                    <a:schemeClr val="accent2"/>
                  </a:gs>
                  <a:gs pos="0">
                    <a:schemeClr val="accent1"/>
                  </a:gs>
                  <a:gs pos="100000">
                    <a:schemeClr val="accent3"/>
                  </a:gs>
                </a:gsLst>
                <a:lin ang="5400000" scaled="0"/>
              </a:gradFill>
              <a:ln w="9525">
                <a:solidFill>
                  <a:schemeClr val="accent1"/>
                </a:solidFill>
              </a:ln>
              <a:effectLst>
                <a:outerShdw blurRad="508000" dist="596900" dir="3600000" sx="89000" sy="89000" algn="tl" rotWithShape="0">
                  <a:schemeClr val="bg1">
                    <a:lumMod val="50000"/>
                    <a:alpha val="2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1435" tIns="25718" rIns="51435" bIns="25718" numCol="1" spcCol="0" rtlCol="0" fromWordArt="0" anchor="ctr" anchorCtr="0" forceAA="0" compatLnSpc="1">
                <a:noAutofit/>
              </a:bodyPr>
              <a:lstStyle/>
              <a:p>
                <a:pPr algn="ctr">
                  <a:lnSpc>
                    <a:spcPct val="120000"/>
                  </a:lnSpc>
                </a:pPr>
                <a:endParaRPr lang="zh-CN" altLang="en-US" sz="1015" dirty="0">
                  <a:gradFill>
                    <a:gsLst>
                      <a:gs pos="47700">
                        <a:srgbClr val="F4DEBE"/>
                      </a:gs>
                      <a:gs pos="0">
                        <a:srgbClr val="D9A96A"/>
                      </a:gs>
                      <a:gs pos="100000">
                        <a:srgbClr val="F5E3C9"/>
                      </a:gs>
                    </a:gsLst>
                    <a:lin ang="5400000" scaled="0"/>
                  </a:gradFill>
                  <a:cs typeface="+mn-ea"/>
                  <a:sym typeface="+mn-lt"/>
                </a:endParaRPr>
              </a:p>
            </p:txBody>
          </p:sp>
        </p:grpSp>
      </p:grpSp>
      <p:sp>
        <p:nvSpPr>
          <p:cNvPr id="48" name="文本框 48"/>
          <p:cNvSpPr txBox="1">
            <a:spLocks noChangeArrowheads="1"/>
          </p:cNvSpPr>
          <p:nvPr/>
        </p:nvSpPr>
        <p:spPr bwMode="auto">
          <a:xfrm>
            <a:off x="1043608" y="195486"/>
            <a:ext cx="1416050" cy="4973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300">
                <a:solidFill>
                  <a:schemeClr val="tx1"/>
                </a:solidFill>
                <a:latin typeface="Lao UI" panose="020B0502040204020203" pitchFamily="34" charset="0"/>
                <a:ea typeface="微软雅黑" panose="020B0503020204020204" pitchFamily="34" charset="-122"/>
              </a:defRPr>
            </a:lvl1pPr>
            <a:lvl2pPr marL="742950" indent="-285750">
              <a:defRPr sz="1300">
                <a:solidFill>
                  <a:schemeClr val="tx1"/>
                </a:solidFill>
                <a:latin typeface="Lao UI" panose="020B0502040204020203" pitchFamily="34" charset="0"/>
                <a:ea typeface="微软雅黑" panose="020B0503020204020204" pitchFamily="34" charset="-122"/>
              </a:defRPr>
            </a:lvl2pPr>
            <a:lvl3pPr marL="1143000" indent="-228600">
              <a:defRPr sz="1300">
                <a:solidFill>
                  <a:schemeClr val="tx1"/>
                </a:solidFill>
                <a:latin typeface="Lao UI" panose="020B0502040204020203" pitchFamily="34" charset="0"/>
                <a:ea typeface="微软雅黑" panose="020B0503020204020204" pitchFamily="34" charset="-122"/>
              </a:defRPr>
            </a:lvl3pPr>
            <a:lvl4pPr marL="1600200" indent="-228600">
              <a:defRPr sz="1300">
                <a:solidFill>
                  <a:schemeClr val="tx1"/>
                </a:solidFill>
                <a:latin typeface="Lao UI" panose="020B0502040204020203" pitchFamily="34" charset="0"/>
                <a:ea typeface="微软雅黑" panose="020B0503020204020204" pitchFamily="34" charset="-122"/>
              </a:defRPr>
            </a:lvl4pPr>
            <a:lvl5pPr marL="2057400" indent="-228600">
              <a:defRPr sz="1300">
                <a:solidFill>
                  <a:schemeClr val="tx1"/>
                </a:solidFill>
                <a:latin typeface="Lao UI" panose="020B0502040204020203" pitchFamily="34" charset="0"/>
                <a:ea typeface="微软雅黑" panose="020B0503020204020204" pitchFamily="34" charset="-122"/>
              </a:defRPr>
            </a:lvl5pPr>
            <a:lvl6pPr marL="2514600" indent="-228600" defTabSz="685800" fontAlgn="base">
              <a:spcBef>
                <a:spcPct val="0"/>
              </a:spcBef>
              <a:spcAft>
                <a:spcPct val="0"/>
              </a:spcAft>
              <a:defRPr sz="1300">
                <a:solidFill>
                  <a:schemeClr val="tx1"/>
                </a:solidFill>
                <a:latin typeface="Lao UI" panose="020B0502040204020203" pitchFamily="34" charset="0"/>
                <a:ea typeface="微软雅黑" panose="020B0503020204020204" pitchFamily="34" charset="-122"/>
              </a:defRPr>
            </a:lvl6pPr>
            <a:lvl7pPr marL="2971800" indent="-228600" defTabSz="685800" fontAlgn="base">
              <a:spcBef>
                <a:spcPct val="0"/>
              </a:spcBef>
              <a:spcAft>
                <a:spcPct val="0"/>
              </a:spcAft>
              <a:defRPr sz="1300">
                <a:solidFill>
                  <a:schemeClr val="tx1"/>
                </a:solidFill>
                <a:latin typeface="Lao UI" panose="020B0502040204020203" pitchFamily="34" charset="0"/>
                <a:ea typeface="微软雅黑" panose="020B0503020204020204" pitchFamily="34" charset="-122"/>
              </a:defRPr>
            </a:lvl7pPr>
            <a:lvl8pPr marL="3429000" indent="-228600" defTabSz="685800" fontAlgn="base">
              <a:spcBef>
                <a:spcPct val="0"/>
              </a:spcBef>
              <a:spcAft>
                <a:spcPct val="0"/>
              </a:spcAft>
              <a:defRPr sz="1300">
                <a:solidFill>
                  <a:schemeClr val="tx1"/>
                </a:solidFill>
                <a:latin typeface="Lao UI" panose="020B0502040204020203" pitchFamily="34" charset="0"/>
                <a:ea typeface="微软雅黑" panose="020B0503020204020204" pitchFamily="34" charset="-122"/>
              </a:defRPr>
            </a:lvl8pPr>
            <a:lvl9pPr marL="3886200" indent="-228600" defTabSz="685800" fontAlgn="base">
              <a:spcBef>
                <a:spcPct val="0"/>
              </a:spcBef>
              <a:spcAft>
                <a:spcPct val="0"/>
              </a:spcAft>
              <a:defRPr sz="1300">
                <a:solidFill>
                  <a:schemeClr val="tx1"/>
                </a:solidFill>
                <a:latin typeface="Lao UI" panose="020B0502040204020203" pitchFamily="34" charset="0"/>
                <a:ea typeface="微软雅黑" panose="020B0503020204020204" pitchFamily="34" charset="-122"/>
              </a:defRPr>
            </a:lvl9pPr>
          </a:lstStyle>
          <a:p>
            <a:pPr>
              <a:lnSpc>
                <a:spcPct val="120000"/>
              </a:lnSpc>
              <a:defRPr/>
            </a:pPr>
            <a:r>
              <a:rPr lang="zh-CN" altLang="en-US" sz="2400" dirty="0">
                <a:gradFill>
                  <a:gsLst>
                    <a:gs pos="50000">
                      <a:schemeClr val="accent2"/>
                    </a:gs>
                    <a:gs pos="0">
                      <a:schemeClr val="accent1"/>
                    </a:gs>
                    <a:gs pos="100000">
                      <a:schemeClr val="accent3"/>
                    </a:gs>
                  </a:gsLst>
                  <a:lin ang="5400000" scaled="1"/>
                </a:gradFill>
                <a:latin typeface="+mn-lt"/>
                <a:ea typeface="+mn-ea"/>
                <a:cs typeface="+mn-ea"/>
                <a:sym typeface="+mn-lt"/>
              </a:rPr>
              <a:t>营销方式</a:t>
            </a:r>
          </a:p>
        </p:txBody>
      </p:sp>
      <p:sp>
        <p:nvSpPr>
          <p:cNvPr id="49" name="Content Placeholder 2"/>
          <p:cNvSpPr txBox="1"/>
          <p:nvPr/>
        </p:nvSpPr>
        <p:spPr>
          <a:xfrm>
            <a:off x="1050649" y="559198"/>
            <a:ext cx="1730071" cy="255587"/>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defTabSz="1087755">
              <a:lnSpc>
                <a:spcPct val="120000"/>
              </a:lnSpc>
              <a:spcBef>
                <a:spcPts val="0"/>
              </a:spcBef>
              <a:buNone/>
              <a:defRPr/>
            </a:pPr>
            <a:r>
              <a:rPr lang="zh-CN" altLang="en-US" sz="1000" dirty="0">
                <a:gradFill>
                  <a:gsLst>
                    <a:gs pos="50000">
                      <a:schemeClr val="accent2"/>
                    </a:gs>
                    <a:gs pos="0">
                      <a:schemeClr val="accent1"/>
                    </a:gs>
                    <a:gs pos="100000">
                      <a:schemeClr val="accent3"/>
                    </a:gs>
                  </a:gsLst>
                  <a:lin ang="5400000" scaled="1"/>
                </a:gradFill>
                <a:cs typeface="+mn-ea"/>
                <a:sym typeface="+mn-lt"/>
              </a:rPr>
              <a:t>此处添加文本详细介绍内容</a:t>
            </a:r>
            <a:endParaRPr lang="en-US" altLang="zh-CN" sz="1000" dirty="0">
              <a:gradFill>
                <a:gsLst>
                  <a:gs pos="50000">
                    <a:schemeClr val="accent2"/>
                  </a:gs>
                  <a:gs pos="0">
                    <a:schemeClr val="accent1"/>
                  </a:gs>
                  <a:gs pos="100000">
                    <a:schemeClr val="accent3"/>
                  </a:gs>
                </a:gsLst>
                <a:lin ang="5400000" scaled="1"/>
              </a:gradFill>
              <a:cs typeface="+mn-ea"/>
              <a:sym typeface="+mn-lt"/>
            </a:endParaRPr>
          </a:p>
        </p:txBody>
      </p:sp>
    </p:spTree>
    <p:extLst>
      <p:ext uri="{BB962C8B-B14F-4D97-AF65-F5344CB8AC3E}">
        <p14:creationId xmlns:p14="http://schemas.microsoft.com/office/powerpoint/2010/main" val="1438428332"/>
      </p:ext>
    </p:extLst>
  </p:cSld>
  <p:clrMapOvr>
    <a:masterClrMapping/>
  </p:clrMapOvr>
  <p:transition spd="slow">
    <p:fad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bg>
      <p:bgPr>
        <a:pattFill prst="ltUpDiag">
          <a:fgClr>
            <a:srgbClr val="222332"/>
          </a:fgClr>
          <a:bgClr>
            <a:srgbClr val="1B1C27"/>
          </a:bgClr>
        </a:pattFill>
        <a:effectLst/>
      </p:bgPr>
    </p:bg>
    <p:spTree>
      <p:nvGrpSpPr>
        <p:cNvPr id="1" name=""/>
        <p:cNvGrpSpPr/>
        <p:nvPr/>
      </p:nvGrpSpPr>
      <p:grpSpPr>
        <a:xfrm>
          <a:off x="0" y="0"/>
          <a:ext cx="0" cy="0"/>
          <a:chOff x="0" y="0"/>
          <a:chExt cx="0" cy="0"/>
        </a:xfrm>
      </p:grpSpPr>
      <p:sp>
        <p:nvSpPr>
          <p:cNvPr id="12" name="文本框 45"/>
          <p:cNvSpPr>
            <a:spLocks noChangeArrowheads="1"/>
          </p:cNvSpPr>
          <p:nvPr/>
        </p:nvSpPr>
        <p:spPr bwMode="auto">
          <a:xfrm rot="5400000">
            <a:off x="1822279" y="2198901"/>
            <a:ext cx="1440160" cy="3054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41" tIns="34270" rIns="68541" bIns="34270">
            <a:spAutoFit/>
          </a:bodyPr>
          <a:lstStyle/>
          <a:p>
            <a:pPr>
              <a:lnSpc>
                <a:spcPct val="120000"/>
              </a:lnSpc>
              <a:defRPr/>
            </a:pPr>
            <a:r>
              <a:rPr lang="zh-CN" altLang="en-US" sz="1400" dirty="0">
                <a:gradFill>
                  <a:gsLst>
                    <a:gs pos="50000">
                      <a:schemeClr val="accent2"/>
                    </a:gs>
                    <a:gs pos="0">
                      <a:schemeClr val="accent1"/>
                    </a:gs>
                    <a:gs pos="100000">
                      <a:schemeClr val="accent3"/>
                    </a:gs>
                  </a:gsLst>
                  <a:lin ang="5400000" scaled="1"/>
                </a:gradFill>
                <a:cs typeface="+mn-ea"/>
                <a:sym typeface="+mn-lt"/>
              </a:rPr>
              <a:t>目录 </a:t>
            </a:r>
            <a:r>
              <a:rPr lang="en-US" altLang="zh-CN" sz="1200" dirty="0">
                <a:gradFill>
                  <a:gsLst>
                    <a:gs pos="50000">
                      <a:schemeClr val="accent2"/>
                    </a:gs>
                    <a:gs pos="0">
                      <a:schemeClr val="accent1"/>
                    </a:gs>
                    <a:gs pos="100000">
                      <a:schemeClr val="accent3"/>
                    </a:gs>
                  </a:gsLst>
                  <a:lin ang="5400000" scaled="1"/>
                </a:gradFill>
                <a:cs typeface="+mn-ea"/>
                <a:sym typeface="+mn-lt"/>
              </a:rPr>
              <a:t>Contents</a:t>
            </a:r>
            <a:endParaRPr lang="zh-CN" altLang="en-US" sz="1200" dirty="0">
              <a:gradFill>
                <a:gsLst>
                  <a:gs pos="50000">
                    <a:schemeClr val="accent2"/>
                  </a:gs>
                  <a:gs pos="0">
                    <a:schemeClr val="accent1"/>
                  </a:gs>
                  <a:gs pos="100000">
                    <a:schemeClr val="accent3"/>
                  </a:gs>
                </a:gsLst>
                <a:lin ang="5400000" scaled="1"/>
              </a:gradFill>
              <a:cs typeface="+mn-ea"/>
              <a:sym typeface="+mn-lt"/>
            </a:endParaRPr>
          </a:p>
        </p:txBody>
      </p:sp>
      <p:sp>
        <p:nvSpPr>
          <p:cNvPr id="23" name="Text Box 10"/>
          <p:cNvSpPr txBox="1">
            <a:spLocks noChangeArrowheads="1"/>
          </p:cNvSpPr>
          <p:nvPr/>
        </p:nvSpPr>
        <p:spPr bwMode="auto">
          <a:xfrm>
            <a:off x="4355976" y="1676058"/>
            <a:ext cx="2664296" cy="586186"/>
          </a:xfrm>
          <a:prstGeom prst="rect">
            <a:avLst/>
          </a:prstGeom>
          <a:noFill/>
          <a:ln w="9525">
            <a:noFill/>
            <a:miter lim="800000"/>
          </a:ln>
        </p:spPr>
        <p:txBody>
          <a:bodyPr wrap="square" lIns="45720" tIns="22860" rIns="45720" bIns="22860">
            <a:spAutoFit/>
          </a:bodyPr>
          <a:lstStyle/>
          <a:p>
            <a:pPr algn="ctr">
              <a:lnSpc>
                <a:spcPct val="120000"/>
              </a:lnSpc>
            </a:pPr>
            <a:r>
              <a:rPr lang="zh-CN" altLang="en-US" sz="3200" dirty="0">
                <a:gradFill>
                  <a:gsLst>
                    <a:gs pos="50000">
                      <a:schemeClr val="accent2"/>
                    </a:gs>
                    <a:gs pos="0">
                      <a:schemeClr val="accent1"/>
                    </a:gs>
                    <a:gs pos="100000">
                      <a:schemeClr val="accent3"/>
                    </a:gs>
                  </a:gsLst>
                  <a:lin ang="5400000" scaled="1"/>
                </a:gradFill>
                <a:cs typeface="+mn-ea"/>
                <a:sym typeface="+mn-lt"/>
              </a:rPr>
              <a:t>投资回报分析</a:t>
            </a:r>
          </a:p>
        </p:txBody>
      </p:sp>
      <p:sp>
        <p:nvSpPr>
          <p:cNvPr id="24" name="Rectangle 380"/>
          <p:cNvSpPr/>
          <p:nvPr/>
        </p:nvSpPr>
        <p:spPr>
          <a:xfrm>
            <a:off x="4312470" y="2467367"/>
            <a:ext cx="1411657" cy="850105"/>
          </a:xfrm>
          <a:prstGeom prst="rect">
            <a:avLst/>
          </a:prstGeom>
        </p:spPr>
        <p:txBody>
          <a:bodyPr wrap="square">
            <a:spAutoFit/>
          </a:bodyPr>
          <a:lstStyle/>
          <a:p>
            <a:pPr marL="171450" indent="-171450">
              <a:lnSpc>
                <a:spcPct val="120000"/>
              </a:lnSpc>
              <a:buFont typeface="Arial" panose="020B0604020202020204" pitchFamily="34" charset="0"/>
              <a:buChar char="•"/>
            </a:pPr>
            <a:r>
              <a:rPr lang="zh-CN" altLang="en-US" sz="1050" dirty="0">
                <a:gradFill>
                  <a:gsLst>
                    <a:gs pos="50000">
                      <a:schemeClr val="accent2"/>
                    </a:gs>
                    <a:gs pos="0">
                      <a:schemeClr val="accent1"/>
                    </a:gs>
                    <a:gs pos="100000">
                      <a:schemeClr val="accent3"/>
                    </a:gs>
                  </a:gsLst>
                  <a:lin ang="5400000" scaled="1"/>
                </a:gradFill>
                <a:cs typeface="+mn-ea"/>
                <a:sym typeface="+mn-lt"/>
              </a:rPr>
              <a:t>未来目标</a:t>
            </a:r>
            <a:endParaRPr lang="en-US" altLang="zh-CN" sz="1050" dirty="0">
              <a:gradFill>
                <a:gsLst>
                  <a:gs pos="50000">
                    <a:schemeClr val="accent2"/>
                  </a:gs>
                  <a:gs pos="0">
                    <a:schemeClr val="accent1"/>
                  </a:gs>
                  <a:gs pos="100000">
                    <a:schemeClr val="accent3"/>
                  </a:gs>
                </a:gsLst>
                <a:lin ang="5400000" scaled="1"/>
              </a:gradFill>
              <a:cs typeface="+mn-ea"/>
              <a:sym typeface="+mn-lt"/>
            </a:endParaRPr>
          </a:p>
          <a:p>
            <a:pPr marL="171450" indent="-171450">
              <a:lnSpc>
                <a:spcPct val="120000"/>
              </a:lnSpc>
              <a:buFont typeface="Arial" panose="020B0604020202020204" pitchFamily="34" charset="0"/>
              <a:buChar char="•"/>
            </a:pPr>
            <a:r>
              <a:rPr lang="zh-CN" altLang="en-US" sz="1050" dirty="0">
                <a:gradFill>
                  <a:gsLst>
                    <a:gs pos="50000">
                      <a:schemeClr val="accent2"/>
                    </a:gs>
                    <a:gs pos="0">
                      <a:schemeClr val="accent1"/>
                    </a:gs>
                    <a:gs pos="100000">
                      <a:schemeClr val="accent3"/>
                    </a:gs>
                  </a:gsLst>
                  <a:lin ang="5400000" scaled="1"/>
                </a:gradFill>
                <a:cs typeface="+mn-ea"/>
                <a:sym typeface="+mn-lt"/>
              </a:rPr>
              <a:t>财务预算</a:t>
            </a:r>
            <a:endParaRPr lang="en-US" altLang="zh-CN" sz="1050" dirty="0">
              <a:gradFill>
                <a:gsLst>
                  <a:gs pos="50000">
                    <a:schemeClr val="accent2"/>
                  </a:gs>
                  <a:gs pos="0">
                    <a:schemeClr val="accent1"/>
                  </a:gs>
                  <a:gs pos="100000">
                    <a:schemeClr val="accent3"/>
                  </a:gs>
                </a:gsLst>
                <a:lin ang="5400000" scaled="1"/>
              </a:gradFill>
              <a:cs typeface="+mn-ea"/>
              <a:sym typeface="+mn-lt"/>
            </a:endParaRPr>
          </a:p>
          <a:p>
            <a:pPr marL="171450" indent="-171450">
              <a:lnSpc>
                <a:spcPct val="120000"/>
              </a:lnSpc>
              <a:buFont typeface="Arial" panose="020B0604020202020204" pitchFamily="34" charset="0"/>
              <a:buChar char="•"/>
            </a:pPr>
            <a:r>
              <a:rPr lang="zh-CN" altLang="en-US" sz="1050" dirty="0">
                <a:gradFill>
                  <a:gsLst>
                    <a:gs pos="50000">
                      <a:schemeClr val="accent2"/>
                    </a:gs>
                    <a:gs pos="0">
                      <a:schemeClr val="accent1"/>
                    </a:gs>
                    <a:gs pos="100000">
                      <a:schemeClr val="accent3"/>
                    </a:gs>
                  </a:gsLst>
                  <a:lin ang="5400000" scaled="1"/>
                </a:gradFill>
                <a:cs typeface="+mn-ea"/>
                <a:sym typeface="+mn-lt"/>
              </a:rPr>
              <a:t>融资计划</a:t>
            </a:r>
            <a:endParaRPr lang="en-US" altLang="zh-CN" sz="1050" dirty="0">
              <a:gradFill>
                <a:gsLst>
                  <a:gs pos="50000">
                    <a:schemeClr val="accent2"/>
                  </a:gs>
                  <a:gs pos="0">
                    <a:schemeClr val="accent1"/>
                  </a:gs>
                  <a:gs pos="100000">
                    <a:schemeClr val="accent3"/>
                  </a:gs>
                </a:gsLst>
                <a:lin ang="5400000" scaled="1"/>
              </a:gradFill>
              <a:cs typeface="+mn-ea"/>
              <a:sym typeface="+mn-lt"/>
            </a:endParaRPr>
          </a:p>
          <a:p>
            <a:pPr marL="171450" indent="-171450">
              <a:lnSpc>
                <a:spcPct val="120000"/>
              </a:lnSpc>
              <a:buFont typeface="Arial" panose="020B0604020202020204" pitchFamily="34" charset="0"/>
              <a:buChar char="•"/>
            </a:pPr>
            <a:endParaRPr lang="en-US" altLang="zh-CN" sz="1050" dirty="0">
              <a:gradFill>
                <a:gsLst>
                  <a:gs pos="50000">
                    <a:schemeClr val="accent2"/>
                  </a:gs>
                  <a:gs pos="0">
                    <a:schemeClr val="accent1"/>
                  </a:gs>
                  <a:gs pos="100000">
                    <a:schemeClr val="accent3"/>
                  </a:gs>
                </a:gsLst>
                <a:lin ang="5400000" scaled="1"/>
              </a:gradFill>
              <a:cs typeface="+mn-ea"/>
              <a:sym typeface="+mn-lt"/>
            </a:endParaRPr>
          </a:p>
        </p:txBody>
      </p:sp>
      <p:sp>
        <p:nvSpPr>
          <p:cNvPr id="54" name="矩形 53"/>
          <p:cNvSpPr/>
          <p:nvPr/>
        </p:nvSpPr>
        <p:spPr>
          <a:xfrm>
            <a:off x="2794616" y="1676058"/>
            <a:ext cx="1033872" cy="1587847"/>
          </a:xfrm>
          <a:prstGeom prst="rect">
            <a:avLst/>
          </a:prstGeom>
          <a:noFill/>
          <a:ln w="12700">
            <a:solidFill>
              <a:schemeClr val="accent1">
                <a:shade val="95000"/>
                <a:satMod val="10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cs typeface="+mn-ea"/>
              <a:sym typeface="+mn-lt"/>
            </a:endParaRPr>
          </a:p>
        </p:txBody>
      </p:sp>
      <p:sp>
        <p:nvSpPr>
          <p:cNvPr id="36" name="矩形 35"/>
          <p:cNvSpPr/>
          <p:nvPr/>
        </p:nvSpPr>
        <p:spPr>
          <a:xfrm>
            <a:off x="2987824" y="2427734"/>
            <a:ext cx="647456" cy="64621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cs typeface="+mn-ea"/>
              <a:sym typeface="+mn-lt"/>
            </a:endParaRPr>
          </a:p>
        </p:txBody>
      </p:sp>
      <p:sp>
        <p:nvSpPr>
          <p:cNvPr id="55" name="Text Box 10"/>
          <p:cNvSpPr txBox="1">
            <a:spLocks noChangeArrowheads="1"/>
          </p:cNvSpPr>
          <p:nvPr/>
        </p:nvSpPr>
        <p:spPr bwMode="auto">
          <a:xfrm>
            <a:off x="3025282" y="1784296"/>
            <a:ext cx="572541" cy="582788"/>
          </a:xfrm>
          <a:prstGeom prst="rect">
            <a:avLst/>
          </a:prstGeom>
          <a:noFill/>
          <a:ln w="9525">
            <a:noFill/>
            <a:miter lim="800000"/>
          </a:ln>
        </p:spPr>
        <p:txBody>
          <a:bodyPr wrap="square" lIns="45720" tIns="22860" rIns="45720" bIns="22860">
            <a:spAutoFit/>
          </a:bodyPr>
          <a:lstStyle/>
          <a:p>
            <a:pPr algn="ctr">
              <a:lnSpc>
                <a:spcPct val="120000"/>
              </a:lnSpc>
            </a:pPr>
            <a:r>
              <a:rPr lang="en-US" altLang="zh-CN" sz="3200" dirty="0">
                <a:gradFill>
                  <a:gsLst>
                    <a:gs pos="50000">
                      <a:schemeClr val="accent2"/>
                    </a:gs>
                    <a:gs pos="0">
                      <a:schemeClr val="accent1"/>
                    </a:gs>
                    <a:gs pos="100000">
                      <a:schemeClr val="accent3"/>
                    </a:gs>
                  </a:gsLst>
                  <a:lin ang="5400000" scaled="1"/>
                </a:gradFill>
                <a:cs typeface="+mn-ea"/>
                <a:sym typeface="+mn-lt"/>
              </a:rPr>
              <a:t>04</a:t>
            </a:r>
            <a:endParaRPr lang="zh-CN" altLang="en-US" sz="3200" dirty="0">
              <a:gradFill>
                <a:gsLst>
                  <a:gs pos="50000">
                    <a:schemeClr val="accent2"/>
                  </a:gs>
                  <a:gs pos="0">
                    <a:schemeClr val="accent1"/>
                  </a:gs>
                  <a:gs pos="100000">
                    <a:schemeClr val="accent3"/>
                  </a:gs>
                </a:gsLst>
                <a:lin ang="5400000" scaled="1"/>
              </a:gradFill>
              <a:cs typeface="+mn-ea"/>
              <a:sym typeface="+mn-lt"/>
            </a:endParaRPr>
          </a:p>
        </p:txBody>
      </p:sp>
      <p:grpSp>
        <p:nvGrpSpPr>
          <p:cNvPr id="7" name="组合 6"/>
          <p:cNvGrpSpPr/>
          <p:nvPr/>
        </p:nvGrpSpPr>
        <p:grpSpPr>
          <a:xfrm>
            <a:off x="3135141" y="2578674"/>
            <a:ext cx="352823" cy="340189"/>
            <a:chOff x="254016" y="2562921"/>
            <a:chExt cx="451304" cy="435144"/>
          </a:xfrm>
        </p:grpSpPr>
        <p:sp>
          <p:nvSpPr>
            <p:cNvPr id="5" name="Freeform 252"/>
            <p:cNvSpPr/>
            <p:nvPr/>
          </p:nvSpPr>
          <p:spPr bwMode="auto">
            <a:xfrm>
              <a:off x="325034" y="2661402"/>
              <a:ext cx="309269" cy="336663"/>
            </a:xfrm>
            <a:custGeom>
              <a:avLst/>
              <a:gdLst>
                <a:gd name="T0" fmla="*/ 0 w 57"/>
                <a:gd name="T1" fmla="*/ 26 h 62"/>
                <a:gd name="T2" fmla="*/ 0 w 57"/>
                <a:gd name="T3" fmla="*/ 59 h 62"/>
                <a:gd name="T4" fmla="*/ 2 w 57"/>
                <a:gd name="T5" fmla="*/ 62 h 62"/>
                <a:gd name="T6" fmla="*/ 4 w 57"/>
                <a:gd name="T7" fmla="*/ 62 h 62"/>
                <a:gd name="T8" fmla="*/ 19 w 57"/>
                <a:gd name="T9" fmla="*/ 62 h 62"/>
                <a:gd name="T10" fmla="*/ 21 w 57"/>
                <a:gd name="T11" fmla="*/ 62 h 62"/>
                <a:gd name="T12" fmla="*/ 21 w 57"/>
                <a:gd name="T13" fmla="*/ 61 h 62"/>
                <a:gd name="T14" fmla="*/ 21 w 57"/>
                <a:gd name="T15" fmla="*/ 45 h 62"/>
                <a:gd name="T16" fmla="*/ 36 w 57"/>
                <a:gd name="T17" fmla="*/ 45 h 62"/>
                <a:gd name="T18" fmla="*/ 36 w 57"/>
                <a:gd name="T19" fmla="*/ 61 h 62"/>
                <a:gd name="T20" fmla="*/ 37 w 57"/>
                <a:gd name="T21" fmla="*/ 62 h 62"/>
                <a:gd name="T22" fmla="*/ 38 w 57"/>
                <a:gd name="T23" fmla="*/ 62 h 62"/>
                <a:gd name="T24" fmla="*/ 53 w 57"/>
                <a:gd name="T25" fmla="*/ 62 h 62"/>
                <a:gd name="T26" fmla="*/ 56 w 57"/>
                <a:gd name="T27" fmla="*/ 62 h 62"/>
                <a:gd name="T28" fmla="*/ 57 w 57"/>
                <a:gd name="T29" fmla="*/ 59 h 62"/>
                <a:gd name="T30" fmla="*/ 57 w 57"/>
                <a:gd name="T31" fmla="*/ 26 h 62"/>
                <a:gd name="T32" fmla="*/ 29 w 57"/>
                <a:gd name="T33" fmla="*/ 0 h 62"/>
                <a:gd name="T34" fmla="*/ 0 w 57"/>
                <a:gd name="T35" fmla="*/ 26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7" h="62">
                  <a:moveTo>
                    <a:pt x="0" y="26"/>
                  </a:moveTo>
                  <a:cubicBezTo>
                    <a:pt x="0" y="59"/>
                    <a:pt x="0" y="59"/>
                    <a:pt x="0" y="59"/>
                  </a:cubicBezTo>
                  <a:cubicBezTo>
                    <a:pt x="0" y="61"/>
                    <a:pt x="1" y="62"/>
                    <a:pt x="2" y="62"/>
                  </a:cubicBezTo>
                  <a:cubicBezTo>
                    <a:pt x="3" y="62"/>
                    <a:pt x="3" y="62"/>
                    <a:pt x="4" y="62"/>
                  </a:cubicBezTo>
                  <a:cubicBezTo>
                    <a:pt x="19" y="62"/>
                    <a:pt x="19" y="62"/>
                    <a:pt x="19" y="62"/>
                  </a:cubicBezTo>
                  <a:cubicBezTo>
                    <a:pt x="20" y="62"/>
                    <a:pt x="20" y="62"/>
                    <a:pt x="21" y="62"/>
                  </a:cubicBezTo>
                  <a:cubicBezTo>
                    <a:pt x="21" y="62"/>
                    <a:pt x="21" y="61"/>
                    <a:pt x="21" y="61"/>
                  </a:cubicBezTo>
                  <a:cubicBezTo>
                    <a:pt x="21" y="45"/>
                    <a:pt x="21" y="45"/>
                    <a:pt x="21" y="45"/>
                  </a:cubicBezTo>
                  <a:cubicBezTo>
                    <a:pt x="36" y="45"/>
                    <a:pt x="36" y="45"/>
                    <a:pt x="36" y="45"/>
                  </a:cubicBezTo>
                  <a:cubicBezTo>
                    <a:pt x="36" y="61"/>
                    <a:pt x="36" y="61"/>
                    <a:pt x="36" y="61"/>
                  </a:cubicBezTo>
                  <a:cubicBezTo>
                    <a:pt x="36" y="61"/>
                    <a:pt x="37" y="62"/>
                    <a:pt x="37" y="62"/>
                  </a:cubicBezTo>
                  <a:cubicBezTo>
                    <a:pt x="37" y="62"/>
                    <a:pt x="38" y="62"/>
                    <a:pt x="38" y="62"/>
                  </a:cubicBezTo>
                  <a:cubicBezTo>
                    <a:pt x="53" y="62"/>
                    <a:pt x="53" y="62"/>
                    <a:pt x="53" y="62"/>
                  </a:cubicBezTo>
                  <a:cubicBezTo>
                    <a:pt x="54" y="62"/>
                    <a:pt x="55" y="62"/>
                    <a:pt x="56" y="62"/>
                  </a:cubicBezTo>
                  <a:cubicBezTo>
                    <a:pt x="56" y="62"/>
                    <a:pt x="57" y="61"/>
                    <a:pt x="57" y="59"/>
                  </a:cubicBezTo>
                  <a:cubicBezTo>
                    <a:pt x="57" y="26"/>
                    <a:pt x="57" y="26"/>
                    <a:pt x="57" y="26"/>
                  </a:cubicBezTo>
                  <a:cubicBezTo>
                    <a:pt x="29" y="0"/>
                    <a:pt x="29" y="0"/>
                    <a:pt x="29" y="0"/>
                  </a:cubicBezTo>
                  <a:lnTo>
                    <a:pt x="0" y="26"/>
                  </a:lnTo>
                  <a:close/>
                </a:path>
              </a:pathLst>
            </a:custGeom>
            <a:solidFill>
              <a:srgbClr val="222332"/>
            </a:solidFill>
            <a:ln w="9525">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1435" tIns="25718" rIns="51435" bIns="25718" numCol="1" spcCol="0" rtlCol="0" fromWordArt="0" anchor="ctr" anchorCtr="0" forceAA="0" compatLnSpc="1">
              <a:noAutofit/>
            </a:bodyPr>
            <a:lstStyle/>
            <a:p>
              <a:pPr algn="ctr">
                <a:lnSpc>
                  <a:spcPct val="120000"/>
                </a:lnSpc>
              </a:pPr>
              <a:endParaRPr lang="zh-CN" altLang="en-US" sz="1015">
                <a:gradFill>
                  <a:gsLst>
                    <a:gs pos="47700">
                      <a:srgbClr val="F4DEBE"/>
                    </a:gs>
                    <a:gs pos="0">
                      <a:srgbClr val="D9A96A"/>
                    </a:gs>
                    <a:gs pos="100000">
                      <a:srgbClr val="F5E3C9"/>
                    </a:gs>
                  </a:gsLst>
                  <a:lin ang="5400000" scaled="0"/>
                </a:gradFill>
                <a:cs typeface="+mn-ea"/>
                <a:sym typeface="+mn-lt"/>
              </a:endParaRPr>
            </a:p>
          </p:txBody>
        </p:sp>
        <p:sp>
          <p:nvSpPr>
            <p:cNvPr id="6" name="Freeform 253"/>
            <p:cNvSpPr/>
            <p:nvPr/>
          </p:nvSpPr>
          <p:spPr bwMode="auto">
            <a:xfrm>
              <a:off x="254016" y="2562921"/>
              <a:ext cx="451304" cy="245054"/>
            </a:xfrm>
            <a:custGeom>
              <a:avLst/>
              <a:gdLst>
                <a:gd name="T0" fmla="*/ 81 w 83"/>
                <a:gd name="T1" fmla="*/ 35 h 45"/>
                <a:gd name="T2" fmla="*/ 68 w 83"/>
                <a:gd name="T3" fmla="*/ 23 h 45"/>
                <a:gd name="T4" fmla="*/ 68 w 83"/>
                <a:gd name="T5" fmla="*/ 4 h 45"/>
                <a:gd name="T6" fmla="*/ 66 w 83"/>
                <a:gd name="T7" fmla="*/ 2 h 45"/>
                <a:gd name="T8" fmla="*/ 61 w 83"/>
                <a:gd name="T9" fmla="*/ 2 h 45"/>
                <a:gd name="T10" fmla="*/ 59 w 83"/>
                <a:gd name="T11" fmla="*/ 4 h 45"/>
                <a:gd name="T12" fmla="*/ 59 w 83"/>
                <a:gd name="T13" fmla="*/ 15 h 45"/>
                <a:gd name="T14" fmla="*/ 45 w 83"/>
                <a:gd name="T15" fmla="*/ 2 h 45"/>
                <a:gd name="T16" fmla="*/ 38 w 83"/>
                <a:gd name="T17" fmla="*/ 2 h 45"/>
                <a:gd name="T18" fmla="*/ 2 w 83"/>
                <a:gd name="T19" fmla="*/ 35 h 45"/>
                <a:gd name="T20" fmla="*/ 2 w 83"/>
                <a:gd name="T21" fmla="*/ 43 h 45"/>
                <a:gd name="T22" fmla="*/ 6 w 83"/>
                <a:gd name="T23" fmla="*/ 44 h 45"/>
                <a:gd name="T24" fmla="*/ 10 w 83"/>
                <a:gd name="T25" fmla="*/ 43 h 45"/>
                <a:gd name="T26" fmla="*/ 42 w 83"/>
                <a:gd name="T27" fmla="*/ 13 h 45"/>
                <a:gd name="T28" fmla="*/ 74 w 83"/>
                <a:gd name="T29" fmla="*/ 43 h 45"/>
                <a:gd name="T30" fmla="*/ 81 w 83"/>
                <a:gd name="T31" fmla="*/ 43 h 45"/>
                <a:gd name="T32" fmla="*/ 81 w 83"/>
                <a:gd name="T33" fmla="*/ 35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3" h="45">
                  <a:moveTo>
                    <a:pt x="81" y="35"/>
                  </a:moveTo>
                  <a:cubicBezTo>
                    <a:pt x="68" y="23"/>
                    <a:pt x="68" y="23"/>
                    <a:pt x="68" y="23"/>
                  </a:cubicBezTo>
                  <a:cubicBezTo>
                    <a:pt x="68" y="4"/>
                    <a:pt x="68" y="4"/>
                    <a:pt x="68" y="4"/>
                  </a:cubicBezTo>
                  <a:cubicBezTo>
                    <a:pt x="68" y="3"/>
                    <a:pt x="67" y="2"/>
                    <a:pt x="66" y="2"/>
                  </a:cubicBezTo>
                  <a:cubicBezTo>
                    <a:pt x="61" y="2"/>
                    <a:pt x="61" y="2"/>
                    <a:pt x="61" y="2"/>
                  </a:cubicBezTo>
                  <a:cubicBezTo>
                    <a:pt x="60" y="2"/>
                    <a:pt x="59" y="3"/>
                    <a:pt x="59" y="4"/>
                  </a:cubicBezTo>
                  <a:cubicBezTo>
                    <a:pt x="59" y="15"/>
                    <a:pt x="59" y="15"/>
                    <a:pt x="59" y="15"/>
                  </a:cubicBezTo>
                  <a:cubicBezTo>
                    <a:pt x="45" y="2"/>
                    <a:pt x="45" y="2"/>
                    <a:pt x="45" y="2"/>
                  </a:cubicBezTo>
                  <a:cubicBezTo>
                    <a:pt x="43" y="0"/>
                    <a:pt x="40" y="0"/>
                    <a:pt x="38" y="2"/>
                  </a:cubicBezTo>
                  <a:cubicBezTo>
                    <a:pt x="2" y="35"/>
                    <a:pt x="2" y="35"/>
                    <a:pt x="2" y="35"/>
                  </a:cubicBezTo>
                  <a:cubicBezTo>
                    <a:pt x="0" y="37"/>
                    <a:pt x="0" y="40"/>
                    <a:pt x="2" y="43"/>
                  </a:cubicBezTo>
                  <a:cubicBezTo>
                    <a:pt x="3" y="44"/>
                    <a:pt x="5" y="44"/>
                    <a:pt x="6" y="44"/>
                  </a:cubicBezTo>
                  <a:cubicBezTo>
                    <a:pt x="7" y="44"/>
                    <a:pt x="9" y="44"/>
                    <a:pt x="10" y="43"/>
                  </a:cubicBezTo>
                  <a:cubicBezTo>
                    <a:pt x="42" y="13"/>
                    <a:pt x="42" y="13"/>
                    <a:pt x="42" y="13"/>
                  </a:cubicBezTo>
                  <a:cubicBezTo>
                    <a:pt x="74" y="43"/>
                    <a:pt x="74" y="43"/>
                    <a:pt x="74" y="43"/>
                  </a:cubicBezTo>
                  <a:cubicBezTo>
                    <a:pt x="76" y="45"/>
                    <a:pt x="80" y="45"/>
                    <a:pt x="81" y="43"/>
                  </a:cubicBezTo>
                  <a:cubicBezTo>
                    <a:pt x="83" y="40"/>
                    <a:pt x="83" y="37"/>
                    <a:pt x="81" y="35"/>
                  </a:cubicBezTo>
                  <a:close/>
                </a:path>
              </a:pathLst>
            </a:custGeom>
            <a:solidFill>
              <a:srgbClr val="222332"/>
            </a:solidFill>
            <a:ln w="9525">
              <a:noFill/>
            </a:ln>
            <a:effectLst>
              <a:outerShdw blurRad="508000" dist="596900" dir="3600000" sx="89000" sy="89000" algn="tl" rotWithShape="0">
                <a:schemeClr val="bg1">
                  <a:lumMod val="50000"/>
                  <a:alpha val="2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1435" tIns="25718" rIns="51435" bIns="25718" numCol="1" spcCol="0" rtlCol="0" fromWordArt="0" anchor="ctr" anchorCtr="0" forceAA="0" compatLnSpc="1">
              <a:noAutofit/>
            </a:bodyPr>
            <a:lstStyle/>
            <a:p>
              <a:pPr algn="ctr">
                <a:lnSpc>
                  <a:spcPct val="120000"/>
                </a:lnSpc>
              </a:pPr>
              <a:endParaRPr lang="zh-CN" altLang="en-US" sz="1015">
                <a:gradFill>
                  <a:gsLst>
                    <a:gs pos="47700">
                      <a:srgbClr val="F4DEBE"/>
                    </a:gs>
                    <a:gs pos="0">
                      <a:srgbClr val="D9A96A"/>
                    </a:gs>
                    <a:gs pos="100000">
                      <a:srgbClr val="F5E3C9"/>
                    </a:gs>
                  </a:gsLst>
                  <a:lin ang="5400000" scaled="0"/>
                </a:gradFill>
                <a:cs typeface="+mn-ea"/>
                <a:sym typeface="+mn-lt"/>
              </a:endParaRPr>
            </a:p>
          </p:txBody>
        </p:sp>
      </p:grpSp>
      <p:cxnSp>
        <p:nvCxnSpPr>
          <p:cNvPr id="66" name="直接连接符 65"/>
          <p:cNvCxnSpPr/>
          <p:nvPr/>
        </p:nvCxnSpPr>
        <p:spPr>
          <a:xfrm flipV="1">
            <a:off x="2329295" y="2859782"/>
            <a:ext cx="358061" cy="358062"/>
          </a:xfrm>
          <a:prstGeom prst="line">
            <a:avLst/>
          </a:prstGeom>
        </p:spPr>
        <p:style>
          <a:lnRef idx="1">
            <a:schemeClr val="accent1"/>
          </a:lnRef>
          <a:fillRef idx="0">
            <a:schemeClr val="accent1"/>
          </a:fillRef>
          <a:effectRef idx="0">
            <a:schemeClr val="accent1"/>
          </a:effectRef>
          <a:fontRef idx="minor">
            <a:schemeClr val="tx1"/>
          </a:fontRef>
        </p:style>
      </p:cxnSp>
      <p:cxnSp>
        <p:nvCxnSpPr>
          <p:cNvPr id="67" name="直接连接符 66"/>
          <p:cNvCxnSpPr/>
          <p:nvPr/>
        </p:nvCxnSpPr>
        <p:spPr>
          <a:xfrm flipV="1">
            <a:off x="3900496" y="1676058"/>
            <a:ext cx="253418" cy="253418"/>
          </a:xfrm>
          <a:prstGeom prst="line">
            <a:avLst/>
          </a:prstGeom>
        </p:spPr>
        <p:style>
          <a:lnRef idx="1">
            <a:schemeClr val="accent1"/>
          </a:lnRef>
          <a:fillRef idx="0">
            <a:schemeClr val="accent1"/>
          </a:fillRef>
          <a:effectRef idx="0">
            <a:schemeClr val="accent1"/>
          </a:effectRef>
          <a:fontRef idx="minor">
            <a:schemeClr val="tx1"/>
          </a:fontRef>
        </p:style>
      </p:cxnSp>
      <p:cxnSp>
        <p:nvCxnSpPr>
          <p:cNvPr id="73" name="直接连接符 72"/>
          <p:cNvCxnSpPr/>
          <p:nvPr/>
        </p:nvCxnSpPr>
        <p:spPr>
          <a:xfrm>
            <a:off x="4409954" y="2319453"/>
            <a:ext cx="2394294" cy="4519"/>
          </a:xfrm>
          <a:prstGeom prst="line">
            <a:avLst/>
          </a:prstGeom>
        </p:spPr>
        <p:style>
          <a:lnRef idx="1">
            <a:schemeClr val="accent1"/>
          </a:lnRef>
          <a:fillRef idx="0">
            <a:schemeClr val="accent1"/>
          </a:fillRef>
          <a:effectRef idx="0">
            <a:schemeClr val="accent1"/>
          </a:effectRef>
          <a:fontRef idx="minor">
            <a:schemeClr val="tx1"/>
          </a:fontRef>
        </p:style>
      </p:cxnSp>
      <p:sp>
        <p:nvSpPr>
          <p:cNvPr id="15" name="Rectangle 380"/>
          <p:cNvSpPr/>
          <p:nvPr/>
        </p:nvSpPr>
        <p:spPr>
          <a:xfrm>
            <a:off x="5796136" y="2467367"/>
            <a:ext cx="1656184" cy="463460"/>
          </a:xfrm>
          <a:prstGeom prst="rect">
            <a:avLst/>
          </a:prstGeom>
        </p:spPr>
        <p:txBody>
          <a:bodyPr wrap="square">
            <a:spAutoFit/>
          </a:bodyPr>
          <a:lstStyle/>
          <a:p>
            <a:pPr marL="171450" indent="-171450">
              <a:lnSpc>
                <a:spcPct val="120000"/>
              </a:lnSpc>
              <a:buFont typeface="Arial" panose="020B0604020202020204" pitchFamily="34" charset="0"/>
              <a:buChar char="•"/>
            </a:pPr>
            <a:r>
              <a:rPr lang="zh-CN" altLang="en-US" sz="1050" dirty="0">
                <a:gradFill>
                  <a:gsLst>
                    <a:gs pos="50000">
                      <a:schemeClr val="accent2"/>
                    </a:gs>
                    <a:gs pos="0">
                      <a:schemeClr val="accent1"/>
                    </a:gs>
                    <a:gs pos="100000">
                      <a:schemeClr val="accent3"/>
                    </a:gs>
                  </a:gsLst>
                  <a:lin ang="5400000" scaled="1"/>
                </a:gradFill>
                <a:cs typeface="+mn-ea"/>
                <a:sym typeface="+mn-lt"/>
              </a:rPr>
              <a:t>融资需求</a:t>
            </a:r>
            <a:endParaRPr lang="en-US" altLang="zh-CN" sz="1050" dirty="0">
              <a:gradFill>
                <a:gsLst>
                  <a:gs pos="50000">
                    <a:schemeClr val="accent2"/>
                  </a:gs>
                  <a:gs pos="0">
                    <a:schemeClr val="accent1"/>
                  </a:gs>
                  <a:gs pos="100000">
                    <a:schemeClr val="accent3"/>
                  </a:gs>
                </a:gsLst>
                <a:lin ang="5400000" scaled="1"/>
              </a:gradFill>
              <a:cs typeface="+mn-ea"/>
              <a:sym typeface="+mn-lt"/>
            </a:endParaRPr>
          </a:p>
          <a:p>
            <a:pPr marL="171450" indent="-171450">
              <a:lnSpc>
                <a:spcPct val="120000"/>
              </a:lnSpc>
              <a:buFont typeface="Arial" panose="020B0604020202020204" pitchFamily="34" charset="0"/>
              <a:buChar char="•"/>
            </a:pPr>
            <a:r>
              <a:rPr lang="zh-CN" altLang="en-US" sz="1050" dirty="0">
                <a:gradFill>
                  <a:gsLst>
                    <a:gs pos="50000">
                      <a:schemeClr val="accent2"/>
                    </a:gs>
                    <a:gs pos="0">
                      <a:schemeClr val="accent1"/>
                    </a:gs>
                    <a:gs pos="100000">
                      <a:schemeClr val="accent3"/>
                    </a:gs>
                  </a:gsLst>
                  <a:lin ang="5400000" scaled="1"/>
                </a:gradFill>
                <a:cs typeface="+mn-ea"/>
                <a:sym typeface="+mn-lt"/>
              </a:rPr>
              <a:t>融资用途</a:t>
            </a:r>
            <a:endParaRPr lang="en-US" altLang="zh-CN" sz="1050" dirty="0">
              <a:gradFill>
                <a:gsLst>
                  <a:gs pos="50000">
                    <a:schemeClr val="accent2"/>
                  </a:gs>
                  <a:gs pos="0">
                    <a:schemeClr val="accent1"/>
                  </a:gs>
                  <a:gs pos="100000">
                    <a:schemeClr val="accent3"/>
                  </a:gs>
                </a:gsLst>
                <a:lin ang="5400000" scaled="1"/>
              </a:gradFill>
              <a:cs typeface="+mn-ea"/>
              <a:sym typeface="+mn-lt"/>
            </a:endParaRPr>
          </a:p>
        </p:txBody>
      </p:sp>
    </p:spTree>
    <p:extLst>
      <p:ext uri="{BB962C8B-B14F-4D97-AF65-F5344CB8AC3E}">
        <p14:creationId xmlns:p14="http://schemas.microsoft.com/office/powerpoint/2010/main" val="2109723364"/>
      </p:ext>
    </p:extLst>
  </p:cSld>
  <p:clrMapOvr>
    <a:overrideClrMapping bg1="lt1" tx1="dk1" bg2="lt2" tx2="dk2" accent1="accent1" accent2="accent2" accent3="accent3" accent4="accent4" accent5="accent5" accent6="accent6" hlink="hlink" folHlink="folHlink"/>
  </p:clrMapOvr>
  <p:transition spd="slow">
    <p:fade/>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withEffect">
                                      <p:stCondLst>
                                        <p:cond delay="0"/>
                                      </p:stCondLst>
                                      <p:childTnLst>
                                        <p:set>
                                          <p:cBhvr>
                                            <p:cTn id="6" dur="1" fill="hold">
                                              <p:stCondLst>
                                                <p:cond delay="0"/>
                                              </p:stCondLst>
                                            </p:cTn>
                                            <p:tgtEl>
                                              <p:spTgt spid="36"/>
                                            </p:tgtEl>
                                            <p:attrNameLst>
                                              <p:attrName>style.visibility</p:attrName>
                                            </p:attrNameLst>
                                          </p:cBhvr>
                                          <p:to>
                                            <p:strVal val="visible"/>
                                          </p:to>
                                        </p:set>
                                        <p:anim calcmode="lin" valueType="num">
                                          <p:cBhvr>
                                            <p:cTn id="7" dur="500" fill="hold"/>
                                            <p:tgtEl>
                                              <p:spTgt spid="36"/>
                                            </p:tgtEl>
                                            <p:attrNameLst>
                                              <p:attrName>ppt_w</p:attrName>
                                            </p:attrNameLst>
                                          </p:cBhvr>
                                          <p:tavLst>
                                            <p:tav tm="0">
                                              <p:val>
                                                <p:fltVal val="0"/>
                                              </p:val>
                                            </p:tav>
                                            <p:tav tm="100000">
                                              <p:val>
                                                <p:strVal val="#ppt_w"/>
                                              </p:val>
                                            </p:tav>
                                          </p:tavLst>
                                        </p:anim>
                                        <p:anim calcmode="lin" valueType="num">
                                          <p:cBhvr>
                                            <p:cTn id="8" dur="500" fill="hold"/>
                                            <p:tgtEl>
                                              <p:spTgt spid="36"/>
                                            </p:tgtEl>
                                            <p:attrNameLst>
                                              <p:attrName>ppt_h</p:attrName>
                                            </p:attrNameLst>
                                          </p:cBhvr>
                                          <p:tavLst>
                                            <p:tav tm="0">
                                              <p:val>
                                                <p:fltVal val="0"/>
                                              </p:val>
                                            </p:tav>
                                            <p:tav tm="100000">
                                              <p:val>
                                                <p:strVal val="#ppt_h"/>
                                              </p:val>
                                            </p:tav>
                                          </p:tavLst>
                                        </p:anim>
                                      </p:childTnLst>
                                    </p:cTn>
                                  </p:par>
                                  <p:par>
                                    <p:cTn id="9" presetID="23" presetClass="entr" presetSubtype="36" fill="hold" grpId="0" nodeType="withEffect">
                                      <p:stCondLst>
                                        <p:cond delay="0"/>
                                      </p:stCondLst>
                                      <p:childTnLst>
                                        <p:set>
                                          <p:cBhvr>
                                            <p:cTn id="10" dur="1" fill="hold">
                                              <p:stCondLst>
                                                <p:cond delay="0"/>
                                              </p:stCondLst>
                                            </p:cTn>
                                            <p:tgtEl>
                                              <p:spTgt spid="54"/>
                                            </p:tgtEl>
                                            <p:attrNameLst>
                                              <p:attrName>style.visibility</p:attrName>
                                            </p:attrNameLst>
                                          </p:cBhvr>
                                          <p:to>
                                            <p:strVal val="visible"/>
                                          </p:to>
                                        </p:set>
                                        <p:anim calcmode="lin" valueType="num">
                                          <p:cBhvr>
                                            <p:cTn id="11" dur="500" fill="hold"/>
                                            <p:tgtEl>
                                              <p:spTgt spid="54"/>
                                            </p:tgtEl>
                                            <p:attrNameLst>
                                              <p:attrName>ppt_w</p:attrName>
                                            </p:attrNameLst>
                                          </p:cBhvr>
                                          <p:tavLst>
                                            <p:tav tm="0">
                                              <p:val>
                                                <p:strVal val="(6*min(max(#ppt_w*#ppt_h,.3),1)-7.4)/-.7*#ppt_w"/>
                                              </p:val>
                                            </p:tav>
                                            <p:tav tm="100000">
                                              <p:val>
                                                <p:strVal val="#ppt_w"/>
                                              </p:val>
                                            </p:tav>
                                          </p:tavLst>
                                        </p:anim>
                                        <p:anim calcmode="lin" valueType="num">
                                          <p:cBhvr>
                                            <p:cTn id="12" dur="500" fill="hold"/>
                                            <p:tgtEl>
                                              <p:spTgt spid="54"/>
                                            </p:tgtEl>
                                            <p:attrNameLst>
                                              <p:attrName>ppt_h</p:attrName>
                                            </p:attrNameLst>
                                          </p:cBhvr>
                                          <p:tavLst>
                                            <p:tav tm="0">
                                              <p:val>
                                                <p:strVal val="(6*min(max(#ppt_w*#ppt_h,.3),1)-7.4)/-.7*#ppt_h"/>
                                              </p:val>
                                            </p:tav>
                                            <p:tav tm="100000">
                                              <p:val>
                                                <p:strVal val="#ppt_h"/>
                                              </p:val>
                                            </p:tav>
                                          </p:tavLst>
                                        </p:anim>
                                        <p:anim calcmode="lin" valueType="num">
                                          <p:cBhvr>
                                            <p:cTn id="13" dur="500" fill="hold"/>
                                            <p:tgtEl>
                                              <p:spTgt spid="54"/>
                                            </p:tgtEl>
                                            <p:attrNameLst>
                                              <p:attrName>ppt_x</p:attrName>
                                            </p:attrNameLst>
                                          </p:cBhvr>
                                          <p:tavLst>
                                            <p:tav tm="0">
                                              <p:val>
                                                <p:fltVal val="0.5"/>
                                              </p:val>
                                            </p:tav>
                                            <p:tav tm="100000">
                                              <p:val>
                                                <p:strVal val="#ppt_x"/>
                                              </p:val>
                                            </p:tav>
                                          </p:tavLst>
                                        </p:anim>
                                        <p:anim calcmode="lin" valueType="num">
                                          <p:cBhvr>
                                            <p:cTn id="14" dur="500" fill="hold"/>
                                            <p:tgtEl>
                                              <p:spTgt spid="54"/>
                                            </p:tgtEl>
                                            <p:attrNameLst>
                                              <p:attrName>ppt_y</p:attrName>
                                            </p:attrNameLst>
                                          </p:cBhvr>
                                          <p:tavLst>
                                            <p:tav tm="0">
                                              <p:val>
                                                <p:strVal val="1+(6*min(max(#ppt_w*#ppt_h,.3),1)-7.4)/-.7*#ppt_h/2"/>
                                              </p:val>
                                            </p:tav>
                                            <p:tav tm="100000">
                                              <p:val>
                                                <p:strVal val="#ppt_y"/>
                                              </p:val>
                                            </p:tav>
                                          </p:tavLst>
                                        </p:anim>
                                      </p:childTnLst>
                                    </p:cTn>
                                  </p:par>
                                  <p:par>
                                    <p:cTn id="15" presetID="47" presetClass="entr" presetSubtype="0" fill="hold" nodeType="withEffect">
                                      <p:stCondLst>
                                        <p:cond delay="600"/>
                                      </p:stCondLst>
                                      <p:childTnLst>
                                        <p:set>
                                          <p:cBhvr>
                                            <p:cTn id="16" dur="1" fill="hold">
                                              <p:stCondLst>
                                                <p:cond delay="0"/>
                                              </p:stCondLst>
                                            </p:cTn>
                                            <p:tgtEl>
                                              <p:spTgt spid="7"/>
                                            </p:tgtEl>
                                            <p:attrNameLst>
                                              <p:attrName>style.visibility</p:attrName>
                                            </p:attrNameLst>
                                          </p:cBhvr>
                                          <p:to>
                                            <p:strVal val="visible"/>
                                          </p:to>
                                        </p:set>
                                        <p:animEffect transition="in" filter="fade">
                                          <p:cBhvr>
                                            <p:cTn id="17" dur="1000"/>
                                            <p:tgtEl>
                                              <p:spTgt spid="7"/>
                                            </p:tgtEl>
                                          </p:cBhvr>
                                        </p:animEffect>
                                        <p:anim calcmode="lin" valueType="num">
                                          <p:cBhvr>
                                            <p:cTn id="18" dur="1000" fill="hold"/>
                                            <p:tgtEl>
                                              <p:spTgt spid="7"/>
                                            </p:tgtEl>
                                            <p:attrNameLst>
                                              <p:attrName>ppt_x</p:attrName>
                                            </p:attrNameLst>
                                          </p:cBhvr>
                                          <p:tavLst>
                                            <p:tav tm="0">
                                              <p:val>
                                                <p:strVal val="#ppt_x"/>
                                              </p:val>
                                            </p:tav>
                                            <p:tav tm="100000">
                                              <p:val>
                                                <p:strVal val="#ppt_x"/>
                                              </p:val>
                                            </p:tav>
                                          </p:tavLst>
                                        </p:anim>
                                        <p:anim calcmode="lin" valueType="num">
                                          <p:cBhvr>
                                            <p:cTn id="19" dur="1000" fill="hold"/>
                                            <p:tgtEl>
                                              <p:spTgt spid="7"/>
                                            </p:tgtEl>
                                            <p:attrNameLst>
                                              <p:attrName>ppt_y</p:attrName>
                                            </p:attrNameLst>
                                          </p:cBhvr>
                                          <p:tavLst>
                                            <p:tav tm="0">
                                              <p:val>
                                                <p:strVal val="#ppt_y-.1"/>
                                              </p:val>
                                            </p:tav>
                                            <p:tav tm="100000">
                                              <p:val>
                                                <p:strVal val="#ppt_y"/>
                                              </p:val>
                                            </p:tav>
                                          </p:tavLst>
                                        </p:anim>
                                      </p:childTnLst>
                                    </p:cTn>
                                  </p:par>
                                  <p:par>
                                    <p:cTn id="20" presetID="2" presetClass="entr" presetSubtype="4" fill="hold" grpId="0" nodeType="withEffect">
                                      <p:stCondLst>
                                        <p:cond delay="800"/>
                                      </p:stCondLst>
                                      <p:childTnLst>
                                        <p:set>
                                          <p:cBhvr>
                                            <p:cTn id="21" dur="1" fill="hold">
                                              <p:stCondLst>
                                                <p:cond delay="0"/>
                                              </p:stCondLst>
                                            </p:cTn>
                                            <p:tgtEl>
                                              <p:spTgt spid="12"/>
                                            </p:tgtEl>
                                            <p:attrNameLst>
                                              <p:attrName>style.visibility</p:attrName>
                                            </p:attrNameLst>
                                          </p:cBhvr>
                                          <p:to>
                                            <p:strVal val="visible"/>
                                          </p:to>
                                        </p:set>
                                        <p:anim calcmode="lin" valueType="num">
                                          <p:cBhvr additive="base">
                                            <p:cTn id="22" dur="500" fill="hold"/>
                                            <p:tgtEl>
                                              <p:spTgt spid="12"/>
                                            </p:tgtEl>
                                            <p:attrNameLst>
                                              <p:attrName>ppt_x</p:attrName>
                                            </p:attrNameLst>
                                          </p:cBhvr>
                                          <p:tavLst>
                                            <p:tav tm="0">
                                              <p:val>
                                                <p:strVal val="#ppt_x"/>
                                              </p:val>
                                            </p:tav>
                                            <p:tav tm="100000">
                                              <p:val>
                                                <p:strVal val="#ppt_x"/>
                                              </p:val>
                                            </p:tav>
                                          </p:tavLst>
                                        </p:anim>
                                        <p:anim calcmode="lin" valueType="num">
                                          <p:cBhvr additive="base">
                                            <p:cTn id="23" dur="500" fill="hold"/>
                                            <p:tgtEl>
                                              <p:spTgt spid="12"/>
                                            </p:tgtEl>
                                            <p:attrNameLst>
                                              <p:attrName>ppt_y</p:attrName>
                                            </p:attrNameLst>
                                          </p:cBhvr>
                                          <p:tavLst>
                                            <p:tav tm="0">
                                              <p:val>
                                                <p:strVal val="1+#ppt_h/2"/>
                                              </p:val>
                                            </p:tav>
                                            <p:tav tm="100000">
                                              <p:val>
                                                <p:strVal val="#ppt_y"/>
                                              </p:val>
                                            </p:tav>
                                          </p:tavLst>
                                        </p:anim>
                                      </p:childTnLst>
                                    </p:cTn>
                                  </p:par>
                                  <p:par>
                                    <p:cTn id="24" presetID="37" presetClass="entr" presetSubtype="0" fill="hold" grpId="0" nodeType="withEffect">
                                      <p:stCondLst>
                                        <p:cond delay="800"/>
                                      </p:stCondLst>
                                      <p:childTnLst>
                                        <p:set>
                                          <p:cBhvr>
                                            <p:cTn id="25" dur="1" fill="hold">
                                              <p:stCondLst>
                                                <p:cond delay="0"/>
                                              </p:stCondLst>
                                            </p:cTn>
                                            <p:tgtEl>
                                              <p:spTgt spid="55"/>
                                            </p:tgtEl>
                                            <p:attrNameLst>
                                              <p:attrName>style.visibility</p:attrName>
                                            </p:attrNameLst>
                                          </p:cBhvr>
                                          <p:to>
                                            <p:strVal val="visible"/>
                                          </p:to>
                                        </p:set>
                                        <p:animEffect transition="in" filter="fade">
                                          <p:cBhvr>
                                            <p:cTn id="26" dur="1000"/>
                                            <p:tgtEl>
                                              <p:spTgt spid="55"/>
                                            </p:tgtEl>
                                          </p:cBhvr>
                                        </p:animEffect>
                                        <p:anim calcmode="lin" valueType="num">
                                          <p:cBhvr>
                                            <p:cTn id="27" dur="1000" fill="hold"/>
                                            <p:tgtEl>
                                              <p:spTgt spid="55"/>
                                            </p:tgtEl>
                                            <p:attrNameLst>
                                              <p:attrName>ppt_x</p:attrName>
                                            </p:attrNameLst>
                                          </p:cBhvr>
                                          <p:tavLst>
                                            <p:tav tm="0">
                                              <p:val>
                                                <p:strVal val="#ppt_x"/>
                                              </p:val>
                                            </p:tav>
                                            <p:tav tm="100000">
                                              <p:val>
                                                <p:strVal val="#ppt_x"/>
                                              </p:val>
                                            </p:tav>
                                          </p:tavLst>
                                        </p:anim>
                                        <p:anim calcmode="lin" valueType="num">
                                          <p:cBhvr>
                                            <p:cTn id="28" dur="900" decel="100000" fill="hold"/>
                                            <p:tgtEl>
                                              <p:spTgt spid="55"/>
                                            </p:tgtEl>
                                            <p:attrNameLst>
                                              <p:attrName>ppt_y</p:attrName>
                                            </p:attrNameLst>
                                          </p:cBhvr>
                                          <p:tavLst>
                                            <p:tav tm="0">
                                              <p:val>
                                                <p:strVal val="#ppt_y+1"/>
                                              </p:val>
                                            </p:tav>
                                            <p:tav tm="100000">
                                              <p:val>
                                                <p:strVal val="#ppt_y-.03"/>
                                              </p:val>
                                            </p:tav>
                                          </p:tavLst>
                                        </p:anim>
                                        <p:anim calcmode="lin" valueType="num">
                                          <p:cBhvr>
                                            <p:cTn id="29" dur="100" accel="100000" fill="hold">
                                              <p:stCondLst>
                                                <p:cond delay="900"/>
                                              </p:stCondLst>
                                            </p:cTn>
                                            <p:tgtEl>
                                              <p:spTgt spid="55"/>
                                            </p:tgtEl>
                                            <p:attrNameLst>
                                              <p:attrName>ppt_y</p:attrName>
                                            </p:attrNameLst>
                                          </p:cBhvr>
                                          <p:tavLst>
                                            <p:tav tm="0">
                                              <p:val>
                                                <p:strVal val="#ppt_y-.03"/>
                                              </p:val>
                                            </p:tav>
                                            <p:tav tm="100000">
                                              <p:val>
                                                <p:strVal val="#ppt_y"/>
                                              </p:val>
                                            </p:tav>
                                          </p:tavLst>
                                        </p:anim>
                                      </p:childTnLst>
                                    </p:cTn>
                                  </p:par>
                                  <p:par>
                                    <p:cTn id="30" presetID="41" presetClass="entr" presetSubtype="0" fill="hold" grpId="0" nodeType="withEffect">
                                      <p:stCondLst>
                                        <p:cond delay="1600"/>
                                      </p:stCondLst>
                                      <p:iterate type="lt">
                                        <p:tmPct val="10000"/>
                                      </p:iterate>
                                      <p:childTnLst>
                                        <p:set>
                                          <p:cBhvr>
                                            <p:cTn id="31" dur="1" fill="hold">
                                              <p:stCondLst>
                                                <p:cond delay="0"/>
                                              </p:stCondLst>
                                            </p:cTn>
                                            <p:tgtEl>
                                              <p:spTgt spid="23"/>
                                            </p:tgtEl>
                                            <p:attrNameLst>
                                              <p:attrName>style.visibility</p:attrName>
                                            </p:attrNameLst>
                                          </p:cBhvr>
                                          <p:to>
                                            <p:strVal val="visible"/>
                                          </p:to>
                                        </p:set>
                                        <p:anim calcmode="lin" valueType="num">
                                          <p:cBhvr>
                                            <p:cTn id="32" dur="500" fill="hold"/>
                                            <p:tgtEl>
                                              <p:spTgt spid="23"/>
                                            </p:tgtEl>
                                            <p:attrNameLst>
                                              <p:attrName>ppt_x</p:attrName>
                                            </p:attrNameLst>
                                          </p:cBhvr>
                                          <p:tavLst>
                                            <p:tav tm="0">
                                              <p:val>
                                                <p:strVal val="#ppt_x"/>
                                              </p:val>
                                            </p:tav>
                                            <p:tav tm="50000">
                                              <p:val>
                                                <p:strVal val="#ppt_x+.1"/>
                                              </p:val>
                                            </p:tav>
                                            <p:tav tm="100000">
                                              <p:val>
                                                <p:strVal val="#ppt_x"/>
                                              </p:val>
                                            </p:tav>
                                          </p:tavLst>
                                        </p:anim>
                                        <p:anim calcmode="lin" valueType="num">
                                          <p:cBhvr>
                                            <p:cTn id="33" dur="500" fill="hold"/>
                                            <p:tgtEl>
                                              <p:spTgt spid="23"/>
                                            </p:tgtEl>
                                            <p:attrNameLst>
                                              <p:attrName>ppt_y</p:attrName>
                                            </p:attrNameLst>
                                          </p:cBhvr>
                                          <p:tavLst>
                                            <p:tav tm="0">
                                              <p:val>
                                                <p:strVal val="#ppt_y"/>
                                              </p:val>
                                            </p:tav>
                                            <p:tav tm="100000">
                                              <p:val>
                                                <p:strVal val="#ppt_y"/>
                                              </p:val>
                                            </p:tav>
                                          </p:tavLst>
                                        </p:anim>
                                        <p:anim calcmode="lin" valueType="num">
                                          <p:cBhvr>
                                            <p:cTn id="34" dur="500" fill="hold"/>
                                            <p:tgtEl>
                                              <p:spTgt spid="23"/>
                                            </p:tgtEl>
                                            <p:attrNameLst>
                                              <p:attrName>ppt_h</p:attrName>
                                            </p:attrNameLst>
                                          </p:cBhvr>
                                          <p:tavLst>
                                            <p:tav tm="0">
                                              <p:val>
                                                <p:strVal val="#ppt_h/10"/>
                                              </p:val>
                                            </p:tav>
                                            <p:tav tm="50000">
                                              <p:val>
                                                <p:strVal val="#ppt_h+.01"/>
                                              </p:val>
                                            </p:tav>
                                            <p:tav tm="100000">
                                              <p:val>
                                                <p:strVal val="#ppt_h"/>
                                              </p:val>
                                            </p:tav>
                                          </p:tavLst>
                                        </p:anim>
                                        <p:anim calcmode="lin" valueType="num">
                                          <p:cBhvr>
                                            <p:cTn id="35" dur="500" fill="hold"/>
                                            <p:tgtEl>
                                              <p:spTgt spid="23"/>
                                            </p:tgtEl>
                                            <p:attrNameLst>
                                              <p:attrName>ppt_w</p:attrName>
                                            </p:attrNameLst>
                                          </p:cBhvr>
                                          <p:tavLst>
                                            <p:tav tm="0">
                                              <p:val>
                                                <p:strVal val="#ppt_w/10"/>
                                              </p:val>
                                            </p:tav>
                                            <p:tav tm="50000">
                                              <p:val>
                                                <p:strVal val="#ppt_w+.01"/>
                                              </p:val>
                                            </p:tav>
                                            <p:tav tm="100000">
                                              <p:val>
                                                <p:strVal val="#ppt_w"/>
                                              </p:val>
                                            </p:tav>
                                          </p:tavLst>
                                        </p:anim>
                                        <p:animEffect transition="in" filter="fade">
                                          <p:cBhvr>
                                            <p:cTn id="36" dur="500" tmFilter="0,0; .5, 1; 1, 1"/>
                                            <p:tgtEl>
                                              <p:spTgt spid="23"/>
                                            </p:tgtEl>
                                          </p:cBhvr>
                                        </p:animEffect>
                                      </p:childTnLst>
                                    </p:cTn>
                                  </p:par>
                                  <p:par>
                                    <p:cTn id="37" presetID="22" presetClass="entr" presetSubtype="8" fill="hold" nodeType="withEffect">
                                      <p:stCondLst>
                                        <p:cond delay="1900"/>
                                      </p:stCondLst>
                                      <p:childTnLst>
                                        <p:set>
                                          <p:cBhvr>
                                            <p:cTn id="38" dur="1" fill="hold">
                                              <p:stCondLst>
                                                <p:cond delay="0"/>
                                              </p:stCondLst>
                                            </p:cTn>
                                            <p:tgtEl>
                                              <p:spTgt spid="73"/>
                                            </p:tgtEl>
                                            <p:attrNameLst>
                                              <p:attrName>style.visibility</p:attrName>
                                            </p:attrNameLst>
                                          </p:cBhvr>
                                          <p:to>
                                            <p:strVal val="visible"/>
                                          </p:to>
                                        </p:set>
                                        <p:animEffect transition="in" filter="wipe(left)">
                                          <p:cBhvr>
                                            <p:cTn id="39" dur="500"/>
                                            <p:tgtEl>
                                              <p:spTgt spid="73"/>
                                            </p:tgtEl>
                                          </p:cBhvr>
                                        </p:animEffect>
                                      </p:childTnLst>
                                    </p:cTn>
                                  </p:par>
                                  <p:par>
                                    <p:cTn id="40" presetID="2" presetClass="entr" presetSubtype="2" fill="hold" grpId="0" nodeType="withEffect" p14:presetBounceEnd="88000">
                                      <p:stCondLst>
                                        <p:cond delay="2200"/>
                                      </p:stCondLst>
                                      <p:childTnLst>
                                        <p:set>
                                          <p:cBhvr>
                                            <p:cTn id="41" dur="1" fill="hold">
                                              <p:stCondLst>
                                                <p:cond delay="0"/>
                                              </p:stCondLst>
                                            </p:cTn>
                                            <p:tgtEl>
                                              <p:spTgt spid="24"/>
                                            </p:tgtEl>
                                            <p:attrNameLst>
                                              <p:attrName>style.visibility</p:attrName>
                                            </p:attrNameLst>
                                          </p:cBhvr>
                                          <p:to>
                                            <p:strVal val="visible"/>
                                          </p:to>
                                        </p:set>
                                        <p:anim calcmode="lin" valueType="num" p14:bounceEnd="88000">
                                          <p:cBhvr additive="base">
                                            <p:cTn id="42" dur="1000" fill="hold"/>
                                            <p:tgtEl>
                                              <p:spTgt spid="24"/>
                                            </p:tgtEl>
                                            <p:attrNameLst>
                                              <p:attrName>ppt_x</p:attrName>
                                            </p:attrNameLst>
                                          </p:cBhvr>
                                          <p:tavLst>
                                            <p:tav tm="0">
                                              <p:val>
                                                <p:strVal val="1+#ppt_w/2"/>
                                              </p:val>
                                            </p:tav>
                                            <p:tav tm="100000">
                                              <p:val>
                                                <p:strVal val="#ppt_x"/>
                                              </p:val>
                                            </p:tav>
                                          </p:tavLst>
                                        </p:anim>
                                        <p:anim calcmode="lin" valueType="num" p14:bounceEnd="88000">
                                          <p:cBhvr additive="base">
                                            <p:cTn id="43" dur="1000" fill="hold"/>
                                            <p:tgtEl>
                                              <p:spTgt spid="24"/>
                                            </p:tgtEl>
                                            <p:attrNameLst>
                                              <p:attrName>ppt_y</p:attrName>
                                            </p:attrNameLst>
                                          </p:cBhvr>
                                          <p:tavLst>
                                            <p:tav tm="0">
                                              <p:val>
                                                <p:strVal val="#ppt_y"/>
                                              </p:val>
                                            </p:tav>
                                            <p:tav tm="100000">
                                              <p:val>
                                                <p:strVal val="#ppt_y"/>
                                              </p:val>
                                            </p:tav>
                                          </p:tavLst>
                                        </p:anim>
                                      </p:childTnLst>
                                    </p:cTn>
                                  </p:par>
                                  <p:par>
                                    <p:cTn id="44" presetID="2" presetClass="entr" presetSubtype="12" fill="hold" nodeType="withEffect">
                                      <p:stCondLst>
                                        <p:cond delay="2000"/>
                                      </p:stCondLst>
                                      <p:childTnLst>
                                        <p:set>
                                          <p:cBhvr>
                                            <p:cTn id="45" dur="1" fill="hold">
                                              <p:stCondLst>
                                                <p:cond delay="0"/>
                                              </p:stCondLst>
                                            </p:cTn>
                                            <p:tgtEl>
                                              <p:spTgt spid="66"/>
                                            </p:tgtEl>
                                            <p:attrNameLst>
                                              <p:attrName>style.visibility</p:attrName>
                                            </p:attrNameLst>
                                          </p:cBhvr>
                                          <p:to>
                                            <p:strVal val="visible"/>
                                          </p:to>
                                        </p:set>
                                        <p:anim calcmode="lin" valueType="num">
                                          <p:cBhvr additive="base">
                                            <p:cTn id="46" dur="500" fill="hold"/>
                                            <p:tgtEl>
                                              <p:spTgt spid="66"/>
                                            </p:tgtEl>
                                            <p:attrNameLst>
                                              <p:attrName>ppt_x</p:attrName>
                                            </p:attrNameLst>
                                          </p:cBhvr>
                                          <p:tavLst>
                                            <p:tav tm="0">
                                              <p:val>
                                                <p:strVal val="0-#ppt_w/2"/>
                                              </p:val>
                                            </p:tav>
                                            <p:tav tm="100000">
                                              <p:val>
                                                <p:strVal val="#ppt_x"/>
                                              </p:val>
                                            </p:tav>
                                          </p:tavLst>
                                        </p:anim>
                                        <p:anim calcmode="lin" valueType="num">
                                          <p:cBhvr additive="base">
                                            <p:cTn id="47" dur="500" fill="hold"/>
                                            <p:tgtEl>
                                              <p:spTgt spid="66"/>
                                            </p:tgtEl>
                                            <p:attrNameLst>
                                              <p:attrName>ppt_y</p:attrName>
                                            </p:attrNameLst>
                                          </p:cBhvr>
                                          <p:tavLst>
                                            <p:tav tm="0">
                                              <p:val>
                                                <p:strVal val="1+#ppt_h/2"/>
                                              </p:val>
                                            </p:tav>
                                            <p:tav tm="100000">
                                              <p:val>
                                                <p:strVal val="#ppt_y"/>
                                              </p:val>
                                            </p:tav>
                                          </p:tavLst>
                                        </p:anim>
                                      </p:childTnLst>
                                    </p:cTn>
                                  </p:par>
                                  <p:par>
                                    <p:cTn id="48" presetID="2" presetClass="entr" presetSubtype="3" fill="hold" nodeType="withEffect">
                                      <p:stCondLst>
                                        <p:cond delay="2000"/>
                                      </p:stCondLst>
                                      <p:childTnLst>
                                        <p:set>
                                          <p:cBhvr>
                                            <p:cTn id="49" dur="1" fill="hold">
                                              <p:stCondLst>
                                                <p:cond delay="0"/>
                                              </p:stCondLst>
                                            </p:cTn>
                                            <p:tgtEl>
                                              <p:spTgt spid="67"/>
                                            </p:tgtEl>
                                            <p:attrNameLst>
                                              <p:attrName>style.visibility</p:attrName>
                                            </p:attrNameLst>
                                          </p:cBhvr>
                                          <p:to>
                                            <p:strVal val="visible"/>
                                          </p:to>
                                        </p:set>
                                        <p:anim calcmode="lin" valueType="num">
                                          <p:cBhvr additive="base">
                                            <p:cTn id="50" dur="500" fill="hold"/>
                                            <p:tgtEl>
                                              <p:spTgt spid="67"/>
                                            </p:tgtEl>
                                            <p:attrNameLst>
                                              <p:attrName>ppt_x</p:attrName>
                                            </p:attrNameLst>
                                          </p:cBhvr>
                                          <p:tavLst>
                                            <p:tav tm="0">
                                              <p:val>
                                                <p:strVal val="1+#ppt_w/2"/>
                                              </p:val>
                                            </p:tav>
                                            <p:tav tm="100000">
                                              <p:val>
                                                <p:strVal val="#ppt_x"/>
                                              </p:val>
                                            </p:tav>
                                          </p:tavLst>
                                        </p:anim>
                                        <p:anim calcmode="lin" valueType="num">
                                          <p:cBhvr additive="base">
                                            <p:cTn id="51" dur="500" fill="hold"/>
                                            <p:tgtEl>
                                              <p:spTgt spid="67"/>
                                            </p:tgtEl>
                                            <p:attrNameLst>
                                              <p:attrName>ppt_y</p:attrName>
                                            </p:attrNameLst>
                                          </p:cBhvr>
                                          <p:tavLst>
                                            <p:tav tm="0">
                                              <p:val>
                                                <p:strVal val="0-#ppt_h/2"/>
                                              </p:val>
                                            </p:tav>
                                            <p:tav tm="100000">
                                              <p:val>
                                                <p:strVal val="#ppt_y"/>
                                              </p:val>
                                            </p:tav>
                                          </p:tavLst>
                                        </p:anim>
                                      </p:childTnLst>
                                    </p:cTn>
                                  </p:par>
                                  <p:par>
                                    <p:cTn id="52" presetID="2" presetClass="entr" presetSubtype="2" fill="hold" grpId="0" nodeType="withEffect" p14:presetBounceEnd="88000">
                                      <p:stCondLst>
                                        <p:cond delay="2200"/>
                                      </p:stCondLst>
                                      <p:childTnLst>
                                        <p:set>
                                          <p:cBhvr>
                                            <p:cTn id="53" dur="1" fill="hold">
                                              <p:stCondLst>
                                                <p:cond delay="0"/>
                                              </p:stCondLst>
                                            </p:cTn>
                                            <p:tgtEl>
                                              <p:spTgt spid="15"/>
                                            </p:tgtEl>
                                            <p:attrNameLst>
                                              <p:attrName>style.visibility</p:attrName>
                                            </p:attrNameLst>
                                          </p:cBhvr>
                                          <p:to>
                                            <p:strVal val="visible"/>
                                          </p:to>
                                        </p:set>
                                        <p:anim calcmode="lin" valueType="num" p14:bounceEnd="88000">
                                          <p:cBhvr additive="base">
                                            <p:cTn id="54" dur="1000" fill="hold"/>
                                            <p:tgtEl>
                                              <p:spTgt spid="15"/>
                                            </p:tgtEl>
                                            <p:attrNameLst>
                                              <p:attrName>ppt_x</p:attrName>
                                            </p:attrNameLst>
                                          </p:cBhvr>
                                          <p:tavLst>
                                            <p:tav tm="0">
                                              <p:val>
                                                <p:strVal val="1+#ppt_w/2"/>
                                              </p:val>
                                            </p:tav>
                                            <p:tav tm="100000">
                                              <p:val>
                                                <p:strVal val="#ppt_x"/>
                                              </p:val>
                                            </p:tav>
                                          </p:tavLst>
                                        </p:anim>
                                        <p:anim calcmode="lin" valueType="num" p14:bounceEnd="88000">
                                          <p:cBhvr additive="base">
                                            <p:cTn id="55" dur="1000" fill="hold"/>
                                            <p:tgtEl>
                                              <p:spTgt spid="1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23" grpId="0"/>
          <p:bldP spid="24" grpId="0"/>
          <p:bldP spid="54" grpId="0" animBg="1"/>
          <p:bldP spid="36" grpId="0" animBg="1"/>
          <p:bldP spid="55" grpId="0"/>
          <p:bldP spid="15"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withEffect">
                                      <p:stCondLst>
                                        <p:cond delay="0"/>
                                      </p:stCondLst>
                                      <p:childTnLst>
                                        <p:set>
                                          <p:cBhvr>
                                            <p:cTn id="6" dur="1" fill="hold">
                                              <p:stCondLst>
                                                <p:cond delay="0"/>
                                              </p:stCondLst>
                                            </p:cTn>
                                            <p:tgtEl>
                                              <p:spTgt spid="36"/>
                                            </p:tgtEl>
                                            <p:attrNameLst>
                                              <p:attrName>style.visibility</p:attrName>
                                            </p:attrNameLst>
                                          </p:cBhvr>
                                          <p:to>
                                            <p:strVal val="visible"/>
                                          </p:to>
                                        </p:set>
                                        <p:anim calcmode="lin" valueType="num">
                                          <p:cBhvr>
                                            <p:cTn id="7" dur="500" fill="hold"/>
                                            <p:tgtEl>
                                              <p:spTgt spid="36"/>
                                            </p:tgtEl>
                                            <p:attrNameLst>
                                              <p:attrName>ppt_w</p:attrName>
                                            </p:attrNameLst>
                                          </p:cBhvr>
                                          <p:tavLst>
                                            <p:tav tm="0">
                                              <p:val>
                                                <p:fltVal val="0"/>
                                              </p:val>
                                            </p:tav>
                                            <p:tav tm="100000">
                                              <p:val>
                                                <p:strVal val="#ppt_w"/>
                                              </p:val>
                                            </p:tav>
                                          </p:tavLst>
                                        </p:anim>
                                        <p:anim calcmode="lin" valueType="num">
                                          <p:cBhvr>
                                            <p:cTn id="8" dur="500" fill="hold"/>
                                            <p:tgtEl>
                                              <p:spTgt spid="36"/>
                                            </p:tgtEl>
                                            <p:attrNameLst>
                                              <p:attrName>ppt_h</p:attrName>
                                            </p:attrNameLst>
                                          </p:cBhvr>
                                          <p:tavLst>
                                            <p:tav tm="0">
                                              <p:val>
                                                <p:fltVal val="0"/>
                                              </p:val>
                                            </p:tav>
                                            <p:tav tm="100000">
                                              <p:val>
                                                <p:strVal val="#ppt_h"/>
                                              </p:val>
                                            </p:tav>
                                          </p:tavLst>
                                        </p:anim>
                                      </p:childTnLst>
                                    </p:cTn>
                                  </p:par>
                                  <p:par>
                                    <p:cTn id="9" presetID="23" presetClass="entr" presetSubtype="36" fill="hold" grpId="0" nodeType="withEffect">
                                      <p:stCondLst>
                                        <p:cond delay="0"/>
                                      </p:stCondLst>
                                      <p:childTnLst>
                                        <p:set>
                                          <p:cBhvr>
                                            <p:cTn id="10" dur="1" fill="hold">
                                              <p:stCondLst>
                                                <p:cond delay="0"/>
                                              </p:stCondLst>
                                            </p:cTn>
                                            <p:tgtEl>
                                              <p:spTgt spid="54"/>
                                            </p:tgtEl>
                                            <p:attrNameLst>
                                              <p:attrName>style.visibility</p:attrName>
                                            </p:attrNameLst>
                                          </p:cBhvr>
                                          <p:to>
                                            <p:strVal val="visible"/>
                                          </p:to>
                                        </p:set>
                                        <p:anim calcmode="lin" valueType="num">
                                          <p:cBhvr>
                                            <p:cTn id="11" dur="500" fill="hold"/>
                                            <p:tgtEl>
                                              <p:spTgt spid="54"/>
                                            </p:tgtEl>
                                            <p:attrNameLst>
                                              <p:attrName>ppt_w</p:attrName>
                                            </p:attrNameLst>
                                          </p:cBhvr>
                                          <p:tavLst>
                                            <p:tav tm="0">
                                              <p:val>
                                                <p:strVal val="(6*min(max(#ppt_w*#ppt_h,.3),1)-7.4)/-.7*#ppt_w"/>
                                              </p:val>
                                            </p:tav>
                                            <p:tav tm="100000">
                                              <p:val>
                                                <p:strVal val="#ppt_w"/>
                                              </p:val>
                                            </p:tav>
                                          </p:tavLst>
                                        </p:anim>
                                        <p:anim calcmode="lin" valueType="num">
                                          <p:cBhvr>
                                            <p:cTn id="12" dur="500" fill="hold"/>
                                            <p:tgtEl>
                                              <p:spTgt spid="54"/>
                                            </p:tgtEl>
                                            <p:attrNameLst>
                                              <p:attrName>ppt_h</p:attrName>
                                            </p:attrNameLst>
                                          </p:cBhvr>
                                          <p:tavLst>
                                            <p:tav tm="0">
                                              <p:val>
                                                <p:strVal val="(6*min(max(#ppt_w*#ppt_h,.3),1)-7.4)/-.7*#ppt_h"/>
                                              </p:val>
                                            </p:tav>
                                            <p:tav tm="100000">
                                              <p:val>
                                                <p:strVal val="#ppt_h"/>
                                              </p:val>
                                            </p:tav>
                                          </p:tavLst>
                                        </p:anim>
                                        <p:anim calcmode="lin" valueType="num">
                                          <p:cBhvr>
                                            <p:cTn id="13" dur="500" fill="hold"/>
                                            <p:tgtEl>
                                              <p:spTgt spid="54"/>
                                            </p:tgtEl>
                                            <p:attrNameLst>
                                              <p:attrName>ppt_x</p:attrName>
                                            </p:attrNameLst>
                                          </p:cBhvr>
                                          <p:tavLst>
                                            <p:tav tm="0">
                                              <p:val>
                                                <p:fltVal val="0.5"/>
                                              </p:val>
                                            </p:tav>
                                            <p:tav tm="100000">
                                              <p:val>
                                                <p:strVal val="#ppt_x"/>
                                              </p:val>
                                            </p:tav>
                                          </p:tavLst>
                                        </p:anim>
                                        <p:anim calcmode="lin" valueType="num">
                                          <p:cBhvr>
                                            <p:cTn id="14" dur="500" fill="hold"/>
                                            <p:tgtEl>
                                              <p:spTgt spid="54"/>
                                            </p:tgtEl>
                                            <p:attrNameLst>
                                              <p:attrName>ppt_y</p:attrName>
                                            </p:attrNameLst>
                                          </p:cBhvr>
                                          <p:tavLst>
                                            <p:tav tm="0">
                                              <p:val>
                                                <p:strVal val="1+(6*min(max(#ppt_w*#ppt_h,.3),1)-7.4)/-.7*#ppt_h/2"/>
                                              </p:val>
                                            </p:tav>
                                            <p:tav tm="100000">
                                              <p:val>
                                                <p:strVal val="#ppt_y"/>
                                              </p:val>
                                            </p:tav>
                                          </p:tavLst>
                                        </p:anim>
                                      </p:childTnLst>
                                    </p:cTn>
                                  </p:par>
                                  <p:par>
                                    <p:cTn id="15" presetID="47" presetClass="entr" presetSubtype="0" fill="hold" nodeType="withEffect">
                                      <p:stCondLst>
                                        <p:cond delay="600"/>
                                      </p:stCondLst>
                                      <p:childTnLst>
                                        <p:set>
                                          <p:cBhvr>
                                            <p:cTn id="16" dur="1" fill="hold">
                                              <p:stCondLst>
                                                <p:cond delay="0"/>
                                              </p:stCondLst>
                                            </p:cTn>
                                            <p:tgtEl>
                                              <p:spTgt spid="7"/>
                                            </p:tgtEl>
                                            <p:attrNameLst>
                                              <p:attrName>style.visibility</p:attrName>
                                            </p:attrNameLst>
                                          </p:cBhvr>
                                          <p:to>
                                            <p:strVal val="visible"/>
                                          </p:to>
                                        </p:set>
                                        <p:animEffect transition="in" filter="fade">
                                          <p:cBhvr>
                                            <p:cTn id="17" dur="1000"/>
                                            <p:tgtEl>
                                              <p:spTgt spid="7"/>
                                            </p:tgtEl>
                                          </p:cBhvr>
                                        </p:animEffect>
                                        <p:anim calcmode="lin" valueType="num">
                                          <p:cBhvr>
                                            <p:cTn id="18" dur="1000" fill="hold"/>
                                            <p:tgtEl>
                                              <p:spTgt spid="7"/>
                                            </p:tgtEl>
                                            <p:attrNameLst>
                                              <p:attrName>ppt_x</p:attrName>
                                            </p:attrNameLst>
                                          </p:cBhvr>
                                          <p:tavLst>
                                            <p:tav tm="0">
                                              <p:val>
                                                <p:strVal val="#ppt_x"/>
                                              </p:val>
                                            </p:tav>
                                            <p:tav tm="100000">
                                              <p:val>
                                                <p:strVal val="#ppt_x"/>
                                              </p:val>
                                            </p:tav>
                                          </p:tavLst>
                                        </p:anim>
                                        <p:anim calcmode="lin" valueType="num">
                                          <p:cBhvr>
                                            <p:cTn id="19" dur="1000" fill="hold"/>
                                            <p:tgtEl>
                                              <p:spTgt spid="7"/>
                                            </p:tgtEl>
                                            <p:attrNameLst>
                                              <p:attrName>ppt_y</p:attrName>
                                            </p:attrNameLst>
                                          </p:cBhvr>
                                          <p:tavLst>
                                            <p:tav tm="0">
                                              <p:val>
                                                <p:strVal val="#ppt_y-.1"/>
                                              </p:val>
                                            </p:tav>
                                            <p:tav tm="100000">
                                              <p:val>
                                                <p:strVal val="#ppt_y"/>
                                              </p:val>
                                            </p:tav>
                                          </p:tavLst>
                                        </p:anim>
                                      </p:childTnLst>
                                    </p:cTn>
                                  </p:par>
                                  <p:par>
                                    <p:cTn id="20" presetID="2" presetClass="entr" presetSubtype="4" fill="hold" grpId="0" nodeType="withEffect">
                                      <p:stCondLst>
                                        <p:cond delay="800"/>
                                      </p:stCondLst>
                                      <p:childTnLst>
                                        <p:set>
                                          <p:cBhvr>
                                            <p:cTn id="21" dur="1" fill="hold">
                                              <p:stCondLst>
                                                <p:cond delay="0"/>
                                              </p:stCondLst>
                                            </p:cTn>
                                            <p:tgtEl>
                                              <p:spTgt spid="12"/>
                                            </p:tgtEl>
                                            <p:attrNameLst>
                                              <p:attrName>style.visibility</p:attrName>
                                            </p:attrNameLst>
                                          </p:cBhvr>
                                          <p:to>
                                            <p:strVal val="visible"/>
                                          </p:to>
                                        </p:set>
                                        <p:anim calcmode="lin" valueType="num">
                                          <p:cBhvr additive="base">
                                            <p:cTn id="22" dur="500" fill="hold"/>
                                            <p:tgtEl>
                                              <p:spTgt spid="12"/>
                                            </p:tgtEl>
                                            <p:attrNameLst>
                                              <p:attrName>ppt_x</p:attrName>
                                            </p:attrNameLst>
                                          </p:cBhvr>
                                          <p:tavLst>
                                            <p:tav tm="0">
                                              <p:val>
                                                <p:strVal val="#ppt_x"/>
                                              </p:val>
                                            </p:tav>
                                            <p:tav tm="100000">
                                              <p:val>
                                                <p:strVal val="#ppt_x"/>
                                              </p:val>
                                            </p:tav>
                                          </p:tavLst>
                                        </p:anim>
                                        <p:anim calcmode="lin" valueType="num">
                                          <p:cBhvr additive="base">
                                            <p:cTn id="23" dur="500" fill="hold"/>
                                            <p:tgtEl>
                                              <p:spTgt spid="12"/>
                                            </p:tgtEl>
                                            <p:attrNameLst>
                                              <p:attrName>ppt_y</p:attrName>
                                            </p:attrNameLst>
                                          </p:cBhvr>
                                          <p:tavLst>
                                            <p:tav tm="0">
                                              <p:val>
                                                <p:strVal val="1+#ppt_h/2"/>
                                              </p:val>
                                            </p:tav>
                                            <p:tav tm="100000">
                                              <p:val>
                                                <p:strVal val="#ppt_y"/>
                                              </p:val>
                                            </p:tav>
                                          </p:tavLst>
                                        </p:anim>
                                      </p:childTnLst>
                                    </p:cTn>
                                  </p:par>
                                  <p:par>
                                    <p:cTn id="24" presetID="37" presetClass="entr" presetSubtype="0" fill="hold" grpId="0" nodeType="withEffect">
                                      <p:stCondLst>
                                        <p:cond delay="800"/>
                                      </p:stCondLst>
                                      <p:childTnLst>
                                        <p:set>
                                          <p:cBhvr>
                                            <p:cTn id="25" dur="1" fill="hold">
                                              <p:stCondLst>
                                                <p:cond delay="0"/>
                                              </p:stCondLst>
                                            </p:cTn>
                                            <p:tgtEl>
                                              <p:spTgt spid="55"/>
                                            </p:tgtEl>
                                            <p:attrNameLst>
                                              <p:attrName>style.visibility</p:attrName>
                                            </p:attrNameLst>
                                          </p:cBhvr>
                                          <p:to>
                                            <p:strVal val="visible"/>
                                          </p:to>
                                        </p:set>
                                        <p:animEffect transition="in" filter="fade">
                                          <p:cBhvr>
                                            <p:cTn id="26" dur="1000"/>
                                            <p:tgtEl>
                                              <p:spTgt spid="55"/>
                                            </p:tgtEl>
                                          </p:cBhvr>
                                        </p:animEffect>
                                        <p:anim calcmode="lin" valueType="num">
                                          <p:cBhvr>
                                            <p:cTn id="27" dur="1000" fill="hold"/>
                                            <p:tgtEl>
                                              <p:spTgt spid="55"/>
                                            </p:tgtEl>
                                            <p:attrNameLst>
                                              <p:attrName>ppt_x</p:attrName>
                                            </p:attrNameLst>
                                          </p:cBhvr>
                                          <p:tavLst>
                                            <p:tav tm="0">
                                              <p:val>
                                                <p:strVal val="#ppt_x"/>
                                              </p:val>
                                            </p:tav>
                                            <p:tav tm="100000">
                                              <p:val>
                                                <p:strVal val="#ppt_x"/>
                                              </p:val>
                                            </p:tav>
                                          </p:tavLst>
                                        </p:anim>
                                        <p:anim calcmode="lin" valueType="num">
                                          <p:cBhvr>
                                            <p:cTn id="28" dur="900" decel="100000" fill="hold"/>
                                            <p:tgtEl>
                                              <p:spTgt spid="55"/>
                                            </p:tgtEl>
                                            <p:attrNameLst>
                                              <p:attrName>ppt_y</p:attrName>
                                            </p:attrNameLst>
                                          </p:cBhvr>
                                          <p:tavLst>
                                            <p:tav tm="0">
                                              <p:val>
                                                <p:strVal val="#ppt_y+1"/>
                                              </p:val>
                                            </p:tav>
                                            <p:tav tm="100000">
                                              <p:val>
                                                <p:strVal val="#ppt_y-.03"/>
                                              </p:val>
                                            </p:tav>
                                          </p:tavLst>
                                        </p:anim>
                                        <p:anim calcmode="lin" valueType="num">
                                          <p:cBhvr>
                                            <p:cTn id="29" dur="100" accel="100000" fill="hold">
                                              <p:stCondLst>
                                                <p:cond delay="900"/>
                                              </p:stCondLst>
                                            </p:cTn>
                                            <p:tgtEl>
                                              <p:spTgt spid="55"/>
                                            </p:tgtEl>
                                            <p:attrNameLst>
                                              <p:attrName>ppt_y</p:attrName>
                                            </p:attrNameLst>
                                          </p:cBhvr>
                                          <p:tavLst>
                                            <p:tav tm="0">
                                              <p:val>
                                                <p:strVal val="#ppt_y-.03"/>
                                              </p:val>
                                            </p:tav>
                                            <p:tav tm="100000">
                                              <p:val>
                                                <p:strVal val="#ppt_y"/>
                                              </p:val>
                                            </p:tav>
                                          </p:tavLst>
                                        </p:anim>
                                      </p:childTnLst>
                                    </p:cTn>
                                  </p:par>
                                  <p:par>
                                    <p:cTn id="30" presetID="41" presetClass="entr" presetSubtype="0" fill="hold" grpId="0" nodeType="withEffect">
                                      <p:stCondLst>
                                        <p:cond delay="1600"/>
                                      </p:stCondLst>
                                      <p:iterate type="lt">
                                        <p:tmPct val="10000"/>
                                      </p:iterate>
                                      <p:childTnLst>
                                        <p:set>
                                          <p:cBhvr>
                                            <p:cTn id="31" dur="1" fill="hold">
                                              <p:stCondLst>
                                                <p:cond delay="0"/>
                                              </p:stCondLst>
                                            </p:cTn>
                                            <p:tgtEl>
                                              <p:spTgt spid="23"/>
                                            </p:tgtEl>
                                            <p:attrNameLst>
                                              <p:attrName>style.visibility</p:attrName>
                                            </p:attrNameLst>
                                          </p:cBhvr>
                                          <p:to>
                                            <p:strVal val="visible"/>
                                          </p:to>
                                        </p:set>
                                        <p:anim calcmode="lin" valueType="num">
                                          <p:cBhvr>
                                            <p:cTn id="32" dur="500" fill="hold"/>
                                            <p:tgtEl>
                                              <p:spTgt spid="23"/>
                                            </p:tgtEl>
                                            <p:attrNameLst>
                                              <p:attrName>ppt_x</p:attrName>
                                            </p:attrNameLst>
                                          </p:cBhvr>
                                          <p:tavLst>
                                            <p:tav tm="0">
                                              <p:val>
                                                <p:strVal val="#ppt_x"/>
                                              </p:val>
                                            </p:tav>
                                            <p:tav tm="50000">
                                              <p:val>
                                                <p:strVal val="#ppt_x+.1"/>
                                              </p:val>
                                            </p:tav>
                                            <p:tav tm="100000">
                                              <p:val>
                                                <p:strVal val="#ppt_x"/>
                                              </p:val>
                                            </p:tav>
                                          </p:tavLst>
                                        </p:anim>
                                        <p:anim calcmode="lin" valueType="num">
                                          <p:cBhvr>
                                            <p:cTn id="33" dur="500" fill="hold"/>
                                            <p:tgtEl>
                                              <p:spTgt spid="23"/>
                                            </p:tgtEl>
                                            <p:attrNameLst>
                                              <p:attrName>ppt_y</p:attrName>
                                            </p:attrNameLst>
                                          </p:cBhvr>
                                          <p:tavLst>
                                            <p:tav tm="0">
                                              <p:val>
                                                <p:strVal val="#ppt_y"/>
                                              </p:val>
                                            </p:tav>
                                            <p:tav tm="100000">
                                              <p:val>
                                                <p:strVal val="#ppt_y"/>
                                              </p:val>
                                            </p:tav>
                                          </p:tavLst>
                                        </p:anim>
                                        <p:anim calcmode="lin" valueType="num">
                                          <p:cBhvr>
                                            <p:cTn id="34" dur="500" fill="hold"/>
                                            <p:tgtEl>
                                              <p:spTgt spid="23"/>
                                            </p:tgtEl>
                                            <p:attrNameLst>
                                              <p:attrName>ppt_h</p:attrName>
                                            </p:attrNameLst>
                                          </p:cBhvr>
                                          <p:tavLst>
                                            <p:tav tm="0">
                                              <p:val>
                                                <p:strVal val="#ppt_h/10"/>
                                              </p:val>
                                            </p:tav>
                                            <p:tav tm="50000">
                                              <p:val>
                                                <p:strVal val="#ppt_h+.01"/>
                                              </p:val>
                                            </p:tav>
                                            <p:tav tm="100000">
                                              <p:val>
                                                <p:strVal val="#ppt_h"/>
                                              </p:val>
                                            </p:tav>
                                          </p:tavLst>
                                        </p:anim>
                                        <p:anim calcmode="lin" valueType="num">
                                          <p:cBhvr>
                                            <p:cTn id="35" dur="500" fill="hold"/>
                                            <p:tgtEl>
                                              <p:spTgt spid="23"/>
                                            </p:tgtEl>
                                            <p:attrNameLst>
                                              <p:attrName>ppt_w</p:attrName>
                                            </p:attrNameLst>
                                          </p:cBhvr>
                                          <p:tavLst>
                                            <p:tav tm="0">
                                              <p:val>
                                                <p:strVal val="#ppt_w/10"/>
                                              </p:val>
                                            </p:tav>
                                            <p:tav tm="50000">
                                              <p:val>
                                                <p:strVal val="#ppt_w+.01"/>
                                              </p:val>
                                            </p:tav>
                                            <p:tav tm="100000">
                                              <p:val>
                                                <p:strVal val="#ppt_w"/>
                                              </p:val>
                                            </p:tav>
                                          </p:tavLst>
                                        </p:anim>
                                        <p:animEffect transition="in" filter="fade">
                                          <p:cBhvr>
                                            <p:cTn id="36" dur="500" tmFilter="0,0; .5, 1; 1, 1"/>
                                            <p:tgtEl>
                                              <p:spTgt spid="23"/>
                                            </p:tgtEl>
                                          </p:cBhvr>
                                        </p:animEffect>
                                      </p:childTnLst>
                                    </p:cTn>
                                  </p:par>
                                  <p:par>
                                    <p:cTn id="37" presetID="22" presetClass="entr" presetSubtype="8" fill="hold" nodeType="withEffect">
                                      <p:stCondLst>
                                        <p:cond delay="1900"/>
                                      </p:stCondLst>
                                      <p:childTnLst>
                                        <p:set>
                                          <p:cBhvr>
                                            <p:cTn id="38" dur="1" fill="hold">
                                              <p:stCondLst>
                                                <p:cond delay="0"/>
                                              </p:stCondLst>
                                            </p:cTn>
                                            <p:tgtEl>
                                              <p:spTgt spid="73"/>
                                            </p:tgtEl>
                                            <p:attrNameLst>
                                              <p:attrName>style.visibility</p:attrName>
                                            </p:attrNameLst>
                                          </p:cBhvr>
                                          <p:to>
                                            <p:strVal val="visible"/>
                                          </p:to>
                                        </p:set>
                                        <p:animEffect transition="in" filter="wipe(left)">
                                          <p:cBhvr>
                                            <p:cTn id="39" dur="500"/>
                                            <p:tgtEl>
                                              <p:spTgt spid="73"/>
                                            </p:tgtEl>
                                          </p:cBhvr>
                                        </p:animEffect>
                                      </p:childTnLst>
                                    </p:cTn>
                                  </p:par>
                                  <p:par>
                                    <p:cTn id="40" presetID="2" presetClass="entr" presetSubtype="2" fill="hold" grpId="0" nodeType="withEffect">
                                      <p:stCondLst>
                                        <p:cond delay="2200"/>
                                      </p:stCondLst>
                                      <p:childTnLst>
                                        <p:set>
                                          <p:cBhvr>
                                            <p:cTn id="41" dur="1" fill="hold">
                                              <p:stCondLst>
                                                <p:cond delay="0"/>
                                              </p:stCondLst>
                                            </p:cTn>
                                            <p:tgtEl>
                                              <p:spTgt spid="24"/>
                                            </p:tgtEl>
                                            <p:attrNameLst>
                                              <p:attrName>style.visibility</p:attrName>
                                            </p:attrNameLst>
                                          </p:cBhvr>
                                          <p:to>
                                            <p:strVal val="visible"/>
                                          </p:to>
                                        </p:set>
                                        <p:anim calcmode="lin" valueType="num">
                                          <p:cBhvr additive="base">
                                            <p:cTn id="42" dur="1000" fill="hold"/>
                                            <p:tgtEl>
                                              <p:spTgt spid="24"/>
                                            </p:tgtEl>
                                            <p:attrNameLst>
                                              <p:attrName>ppt_x</p:attrName>
                                            </p:attrNameLst>
                                          </p:cBhvr>
                                          <p:tavLst>
                                            <p:tav tm="0">
                                              <p:val>
                                                <p:strVal val="1+#ppt_w/2"/>
                                              </p:val>
                                            </p:tav>
                                            <p:tav tm="100000">
                                              <p:val>
                                                <p:strVal val="#ppt_x"/>
                                              </p:val>
                                            </p:tav>
                                          </p:tavLst>
                                        </p:anim>
                                        <p:anim calcmode="lin" valueType="num">
                                          <p:cBhvr additive="base">
                                            <p:cTn id="43" dur="1000" fill="hold"/>
                                            <p:tgtEl>
                                              <p:spTgt spid="24"/>
                                            </p:tgtEl>
                                            <p:attrNameLst>
                                              <p:attrName>ppt_y</p:attrName>
                                            </p:attrNameLst>
                                          </p:cBhvr>
                                          <p:tavLst>
                                            <p:tav tm="0">
                                              <p:val>
                                                <p:strVal val="#ppt_y"/>
                                              </p:val>
                                            </p:tav>
                                            <p:tav tm="100000">
                                              <p:val>
                                                <p:strVal val="#ppt_y"/>
                                              </p:val>
                                            </p:tav>
                                          </p:tavLst>
                                        </p:anim>
                                      </p:childTnLst>
                                    </p:cTn>
                                  </p:par>
                                  <p:par>
                                    <p:cTn id="44" presetID="2" presetClass="entr" presetSubtype="12" fill="hold" nodeType="withEffect">
                                      <p:stCondLst>
                                        <p:cond delay="2000"/>
                                      </p:stCondLst>
                                      <p:childTnLst>
                                        <p:set>
                                          <p:cBhvr>
                                            <p:cTn id="45" dur="1" fill="hold">
                                              <p:stCondLst>
                                                <p:cond delay="0"/>
                                              </p:stCondLst>
                                            </p:cTn>
                                            <p:tgtEl>
                                              <p:spTgt spid="66"/>
                                            </p:tgtEl>
                                            <p:attrNameLst>
                                              <p:attrName>style.visibility</p:attrName>
                                            </p:attrNameLst>
                                          </p:cBhvr>
                                          <p:to>
                                            <p:strVal val="visible"/>
                                          </p:to>
                                        </p:set>
                                        <p:anim calcmode="lin" valueType="num">
                                          <p:cBhvr additive="base">
                                            <p:cTn id="46" dur="500" fill="hold"/>
                                            <p:tgtEl>
                                              <p:spTgt spid="66"/>
                                            </p:tgtEl>
                                            <p:attrNameLst>
                                              <p:attrName>ppt_x</p:attrName>
                                            </p:attrNameLst>
                                          </p:cBhvr>
                                          <p:tavLst>
                                            <p:tav tm="0">
                                              <p:val>
                                                <p:strVal val="0-#ppt_w/2"/>
                                              </p:val>
                                            </p:tav>
                                            <p:tav tm="100000">
                                              <p:val>
                                                <p:strVal val="#ppt_x"/>
                                              </p:val>
                                            </p:tav>
                                          </p:tavLst>
                                        </p:anim>
                                        <p:anim calcmode="lin" valueType="num">
                                          <p:cBhvr additive="base">
                                            <p:cTn id="47" dur="500" fill="hold"/>
                                            <p:tgtEl>
                                              <p:spTgt spid="66"/>
                                            </p:tgtEl>
                                            <p:attrNameLst>
                                              <p:attrName>ppt_y</p:attrName>
                                            </p:attrNameLst>
                                          </p:cBhvr>
                                          <p:tavLst>
                                            <p:tav tm="0">
                                              <p:val>
                                                <p:strVal val="1+#ppt_h/2"/>
                                              </p:val>
                                            </p:tav>
                                            <p:tav tm="100000">
                                              <p:val>
                                                <p:strVal val="#ppt_y"/>
                                              </p:val>
                                            </p:tav>
                                          </p:tavLst>
                                        </p:anim>
                                      </p:childTnLst>
                                    </p:cTn>
                                  </p:par>
                                  <p:par>
                                    <p:cTn id="48" presetID="2" presetClass="entr" presetSubtype="3" fill="hold" nodeType="withEffect">
                                      <p:stCondLst>
                                        <p:cond delay="2000"/>
                                      </p:stCondLst>
                                      <p:childTnLst>
                                        <p:set>
                                          <p:cBhvr>
                                            <p:cTn id="49" dur="1" fill="hold">
                                              <p:stCondLst>
                                                <p:cond delay="0"/>
                                              </p:stCondLst>
                                            </p:cTn>
                                            <p:tgtEl>
                                              <p:spTgt spid="67"/>
                                            </p:tgtEl>
                                            <p:attrNameLst>
                                              <p:attrName>style.visibility</p:attrName>
                                            </p:attrNameLst>
                                          </p:cBhvr>
                                          <p:to>
                                            <p:strVal val="visible"/>
                                          </p:to>
                                        </p:set>
                                        <p:anim calcmode="lin" valueType="num">
                                          <p:cBhvr additive="base">
                                            <p:cTn id="50" dur="500" fill="hold"/>
                                            <p:tgtEl>
                                              <p:spTgt spid="67"/>
                                            </p:tgtEl>
                                            <p:attrNameLst>
                                              <p:attrName>ppt_x</p:attrName>
                                            </p:attrNameLst>
                                          </p:cBhvr>
                                          <p:tavLst>
                                            <p:tav tm="0">
                                              <p:val>
                                                <p:strVal val="1+#ppt_w/2"/>
                                              </p:val>
                                            </p:tav>
                                            <p:tav tm="100000">
                                              <p:val>
                                                <p:strVal val="#ppt_x"/>
                                              </p:val>
                                            </p:tav>
                                          </p:tavLst>
                                        </p:anim>
                                        <p:anim calcmode="lin" valueType="num">
                                          <p:cBhvr additive="base">
                                            <p:cTn id="51" dur="500" fill="hold"/>
                                            <p:tgtEl>
                                              <p:spTgt spid="67"/>
                                            </p:tgtEl>
                                            <p:attrNameLst>
                                              <p:attrName>ppt_y</p:attrName>
                                            </p:attrNameLst>
                                          </p:cBhvr>
                                          <p:tavLst>
                                            <p:tav tm="0">
                                              <p:val>
                                                <p:strVal val="0-#ppt_h/2"/>
                                              </p:val>
                                            </p:tav>
                                            <p:tav tm="100000">
                                              <p:val>
                                                <p:strVal val="#ppt_y"/>
                                              </p:val>
                                            </p:tav>
                                          </p:tavLst>
                                        </p:anim>
                                      </p:childTnLst>
                                    </p:cTn>
                                  </p:par>
                                  <p:par>
                                    <p:cTn id="52" presetID="2" presetClass="entr" presetSubtype="2" fill="hold" grpId="0" nodeType="withEffect">
                                      <p:stCondLst>
                                        <p:cond delay="2200"/>
                                      </p:stCondLst>
                                      <p:childTnLst>
                                        <p:set>
                                          <p:cBhvr>
                                            <p:cTn id="53" dur="1" fill="hold">
                                              <p:stCondLst>
                                                <p:cond delay="0"/>
                                              </p:stCondLst>
                                            </p:cTn>
                                            <p:tgtEl>
                                              <p:spTgt spid="15"/>
                                            </p:tgtEl>
                                            <p:attrNameLst>
                                              <p:attrName>style.visibility</p:attrName>
                                            </p:attrNameLst>
                                          </p:cBhvr>
                                          <p:to>
                                            <p:strVal val="visible"/>
                                          </p:to>
                                        </p:set>
                                        <p:anim calcmode="lin" valueType="num">
                                          <p:cBhvr additive="base">
                                            <p:cTn id="54" dur="1000" fill="hold"/>
                                            <p:tgtEl>
                                              <p:spTgt spid="15"/>
                                            </p:tgtEl>
                                            <p:attrNameLst>
                                              <p:attrName>ppt_x</p:attrName>
                                            </p:attrNameLst>
                                          </p:cBhvr>
                                          <p:tavLst>
                                            <p:tav tm="0">
                                              <p:val>
                                                <p:strVal val="1+#ppt_w/2"/>
                                              </p:val>
                                            </p:tav>
                                            <p:tav tm="100000">
                                              <p:val>
                                                <p:strVal val="#ppt_x"/>
                                              </p:val>
                                            </p:tav>
                                          </p:tavLst>
                                        </p:anim>
                                        <p:anim calcmode="lin" valueType="num">
                                          <p:cBhvr additive="base">
                                            <p:cTn id="55" dur="1000" fill="hold"/>
                                            <p:tgtEl>
                                              <p:spTgt spid="1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23" grpId="0"/>
          <p:bldP spid="24" grpId="0"/>
          <p:bldP spid="54" grpId="0" animBg="1"/>
          <p:bldP spid="36" grpId="0" animBg="1"/>
          <p:bldP spid="55" grpId="0"/>
          <p:bldP spid="15" grpId="0"/>
        </p:bldLst>
      </p:timing>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图片 6"/>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3596989" y="1153600"/>
            <a:ext cx="1881367" cy="34005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矩形 3"/>
          <p:cNvSpPr/>
          <p:nvPr/>
        </p:nvSpPr>
        <p:spPr>
          <a:xfrm>
            <a:off x="3903609" y="1753834"/>
            <a:ext cx="1269000" cy="2241000"/>
          </a:xfrm>
          <a:prstGeom prst="rect">
            <a:avLst/>
          </a:prstGeom>
          <a:blipFill dpi="0" rotWithShape="1">
            <a:blip r:embed="rId4"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sz="1350">
              <a:gradFill>
                <a:gsLst>
                  <a:gs pos="50000">
                    <a:srgbClr val="F4DEBE"/>
                  </a:gs>
                  <a:gs pos="0">
                    <a:srgbClr val="D9A96A"/>
                  </a:gs>
                  <a:gs pos="100000">
                    <a:srgbClr val="F5E3C9"/>
                  </a:gs>
                </a:gsLst>
                <a:lin ang="5400000" scaled="1"/>
              </a:gradFill>
              <a:cs typeface="+mn-ea"/>
              <a:sym typeface="+mn-lt"/>
            </a:endParaRPr>
          </a:p>
        </p:txBody>
      </p:sp>
      <p:grpSp>
        <p:nvGrpSpPr>
          <p:cNvPr id="5" name="组合 4"/>
          <p:cNvGrpSpPr/>
          <p:nvPr/>
        </p:nvGrpSpPr>
        <p:grpSpPr>
          <a:xfrm>
            <a:off x="5872356" y="1736508"/>
            <a:ext cx="2686315" cy="2424587"/>
            <a:chOff x="5872356" y="1736508"/>
            <a:chExt cx="2686315" cy="2424587"/>
          </a:xfrm>
        </p:grpSpPr>
        <p:sp>
          <p:nvSpPr>
            <p:cNvPr id="3" name="TextBox 2"/>
            <p:cNvSpPr txBox="1"/>
            <p:nvPr/>
          </p:nvSpPr>
          <p:spPr>
            <a:xfrm>
              <a:off x="5872356" y="1736508"/>
              <a:ext cx="1779394" cy="545086"/>
            </a:xfrm>
            <a:prstGeom prst="rect">
              <a:avLst/>
            </a:prstGeom>
            <a:noFill/>
          </p:spPr>
          <p:txBody>
            <a:bodyPr wrap="square" rtlCol="0">
              <a:spAutoFit/>
            </a:bodyPr>
            <a:lstStyle/>
            <a:p>
              <a:pPr>
                <a:lnSpc>
                  <a:spcPct val="120000"/>
                </a:lnSpc>
              </a:pPr>
              <a:r>
                <a:rPr lang="en-US" sz="2700" b="1" dirty="0">
                  <a:gradFill>
                    <a:gsLst>
                      <a:gs pos="50000">
                        <a:schemeClr val="accent2"/>
                      </a:gs>
                      <a:gs pos="0">
                        <a:schemeClr val="accent1"/>
                      </a:gs>
                      <a:gs pos="100000">
                        <a:schemeClr val="accent3"/>
                      </a:gs>
                    </a:gsLst>
                    <a:lin ang="5400000" scaled="1"/>
                  </a:gradFill>
                  <a:cs typeface="+mn-ea"/>
                  <a:sym typeface="+mn-lt"/>
                </a:rPr>
                <a:t>10000000</a:t>
              </a:r>
            </a:p>
          </p:txBody>
        </p:sp>
        <p:sp>
          <p:nvSpPr>
            <p:cNvPr id="27" name="TextBox 26"/>
            <p:cNvSpPr txBox="1"/>
            <p:nvPr/>
          </p:nvSpPr>
          <p:spPr>
            <a:xfrm>
              <a:off x="5915710" y="3120414"/>
              <a:ext cx="1736040" cy="545086"/>
            </a:xfrm>
            <a:prstGeom prst="rect">
              <a:avLst/>
            </a:prstGeom>
            <a:noFill/>
          </p:spPr>
          <p:txBody>
            <a:bodyPr wrap="square" rtlCol="0">
              <a:spAutoFit/>
            </a:bodyPr>
            <a:lstStyle/>
            <a:p>
              <a:pPr>
                <a:lnSpc>
                  <a:spcPct val="120000"/>
                </a:lnSpc>
              </a:pPr>
              <a:r>
                <a:rPr lang="en-US" sz="2700" b="1" dirty="0">
                  <a:gradFill>
                    <a:gsLst>
                      <a:gs pos="50000">
                        <a:schemeClr val="accent2"/>
                      </a:gs>
                      <a:gs pos="0">
                        <a:schemeClr val="accent1"/>
                      </a:gs>
                      <a:gs pos="100000">
                        <a:schemeClr val="accent3"/>
                      </a:gs>
                    </a:gsLst>
                    <a:lin ang="5400000" scaled="1"/>
                  </a:gradFill>
                  <a:cs typeface="+mn-ea"/>
                  <a:sym typeface="+mn-lt"/>
                </a:rPr>
                <a:t>40000000</a:t>
              </a:r>
            </a:p>
          </p:txBody>
        </p:sp>
        <p:sp>
          <p:nvSpPr>
            <p:cNvPr id="18" name="Text Placeholder 2"/>
            <p:cNvSpPr txBox="1"/>
            <p:nvPr/>
          </p:nvSpPr>
          <p:spPr>
            <a:xfrm>
              <a:off x="5915710" y="2267073"/>
              <a:ext cx="2642961" cy="473762"/>
            </a:xfrm>
            <a:prstGeom prst="rect">
              <a:avLst/>
            </a:prstGeom>
          </p:spPr>
          <p:txBody>
            <a:bodyPr vert="horz" lIns="0" tIns="0" rIns="0" bIns="0"/>
            <a:lstStyle>
              <a:lvl1pPr marL="0" indent="0" algn="l" defTabSz="914400" rtl="0" eaLnBrk="1" latinLnBrk="0" hangingPunct="1">
                <a:lnSpc>
                  <a:spcPct val="120000"/>
                </a:lnSpc>
                <a:spcBef>
                  <a:spcPts val="0"/>
                </a:spcBef>
                <a:buFont typeface="Arial" panose="020B0604020202020204" pitchFamily="34" charset="0"/>
                <a:buNone/>
                <a:defRPr sz="1200" kern="1200" baseline="0">
                  <a:solidFill>
                    <a:schemeClr val="tx1">
                      <a:lumMod val="50000"/>
                      <a:lumOff val="50000"/>
                    </a:schemeClr>
                  </a:solidFill>
                  <a:latin typeface="Lato Regular"/>
                  <a:ea typeface="+mn-ea"/>
                  <a:cs typeface="Lato Regular"/>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zh-CN" altLang="en-US" sz="900" dirty="0">
                  <a:gradFill>
                    <a:gsLst>
                      <a:gs pos="50000">
                        <a:schemeClr val="accent2"/>
                      </a:gs>
                      <a:gs pos="0">
                        <a:schemeClr val="accent1"/>
                      </a:gs>
                      <a:gs pos="100000">
                        <a:schemeClr val="accent3"/>
                      </a:gs>
                    </a:gsLst>
                    <a:lin ang="5400000" scaled="1"/>
                  </a:gradFill>
                  <a:latin typeface="+mn-lt"/>
                  <a:cs typeface="+mn-ea"/>
                  <a:sym typeface="+mn-lt"/>
                </a:rPr>
                <a:t>点击输入简要文字内容，文字内容概括精炼，不用多余的文字修饰，言短意赅的说明该项内容</a:t>
              </a:r>
              <a:endParaRPr lang="en-US" altLang="zh-CN" sz="900" dirty="0">
                <a:gradFill>
                  <a:gsLst>
                    <a:gs pos="50000">
                      <a:schemeClr val="accent2"/>
                    </a:gs>
                    <a:gs pos="0">
                      <a:schemeClr val="accent1"/>
                    </a:gs>
                    <a:gs pos="100000">
                      <a:schemeClr val="accent3"/>
                    </a:gs>
                  </a:gsLst>
                  <a:lin ang="5400000" scaled="1"/>
                </a:gradFill>
                <a:latin typeface="+mn-lt"/>
                <a:cs typeface="+mn-ea"/>
                <a:sym typeface="+mn-lt"/>
              </a:endParaRPr>
            </a:p>
          </p:txBody>
        </p:sp>
        <p:sp>
          <p:nvSpPr>
            <p:cNvPr id="19" name="Text Placeholder 2"/>
            <p:cNvSpPr txBox="1"/>
            <p:nvPr/>
          </p:nvSpPr>
          <p:spPr>
            <a:xfrm>
              <a:off x="5915710" y="3687333"/>
              <a:ext cx="2642961" cy="473762"/>
            </a:xfrm>
            <a:prstGeom prst="rect">
              <a:avLst/>
            </a:prstGeom>
          </p:spPr>
          <p:txBody>
            <a:bodyPr vert="horz" lIns="0" tIns="0" rIns="0" bIns="0"/>
            <a:lstStyle>
              <a:lvl1pPr marL="0" indent="0" algn="l" defTabSz="914400" rtl="0" eaLnBrk="1" latinLnBrk="0" hangingPunct="1">
                <a:lnSpc>
                  <a:spcPct val="120000"/>
                </a:lnSpc>
                <a:spcBef>
                  <a:spcPts val="0"/>
                </a:spcBef>
                <a:buFont typeface="Arial" panose="020B0604020202020204" pitchFamily="34" charset="0"/>
                <a:buNone/>
                <a:defRPr sz="1200" kern="1200" baseline="0">
                  <a:solidFill>
                    <a:schemeClr val="tx1">
                      <a:lumMod val="50000"/>
                      <a:lumOff val="50000"/>
                    </a:schemeClr>
                  </a:solidFill>
                  <a:latin typeface="Lato Regular"/>
                  <a:ea typeface="+mn-ea"/>
                  <a:cs typeface="Lato Regular"/>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zh-CN" altLang="en-US" sz="900" dirty="0">
                  <a:gradFill>
                    <a:gsLst>
                      <a:gs pos="50000">
                        <a:schemeClr val="accent2"/>
                      </a:gs>
                      <a:gs pos="0">
                        <a:schemeClr val="accent1"/>
                      </a:gs>
                      <a:gs pos="100000">
                        <a:schemeClr val="accent3"/>
                      </a:gs>
                    </a:gsLst>
                    <a:lin ang="5400000" scaled="1"/>
                  </a:gradFill>
                  <a:latin typeface="+mn-lt"/>
                  <a:cs typeface="+mn-ea"/>
                  <a:sym typeface="+mn-lt"/>
                </a:rPr>
                <a:t>点击输入简要文字内容，文字内容概括精炼，不用多余的文字修饰，言短意赅的说明该项内容</a:t>
              </a:r>
              <a:endParaRPr lang="en-US" altLang="zh-CN" sz="900" dirty="0">
                <a:gradFill>
                  <a:gsLst>
                    <a:gs pos="50000">
                      <a:schemeClr val="accent2"/>
                    </a:gs>
                    <a:gs pos="0">
                      <a:schemeClr val="accent1"/>
                    </a:gs>
                    <a:gs pos="100000">
                      <a:schemeClr val="accent3"/>
                    </a:gs>
                  </a:gsLst>
                  <a:lin ang="5400000" scaled="1"/>
                </a:gradFill>
                <a:latin typeface="+mn-lt"/>
                <a:cs typeface="+mn-ea"/>
                <a:sym typeface="+mn-lt"/>
              </a:endParaRPr>
            </a:p>
          </p:txBody>
        </p:sp>
      </p:grpSp>
      <p:grpSp>
        <p:nvGrpSpPr>
          <p:cNvPr id="2" name="组合 1"/>
          <p:cNvGrpSpPr/>
          <p:nvPr/>
        </p:nvGrpSpPr>
        <p:grpSpPr>
          <a:xfrm>
            <a:off x="441241" y="1333500"/>
            <a:ext cx="3010583" cy="2944419"/>
            <a:chOff x="441241" y="1333500"/>
            <a:chExt cx="3010583" cy="2944419"/>
          </a:xfrm>
        </p:grpSpPr>
        <p:grpSp>
          <p:nvGrpSpPr>
            <p:cNvPr id="15" name="组合 14"/>
            <p:cNvGrpSpPr/>
            <p:nvPr/>
          </p:nvGrpSpPr>
          <p:grpSpPr>
            <a:xfrm>
              <a:off x="560027" y="3362787"/>
              <a:ext cx="2711617" cy="915132"/>
              <a:chOff x="5560785" y="1795547"/>
              <a:chExt cx="3615489" cy="1220176"/>
            </a:xfrm>
          </p:grpSpPr>
          <p:sp>
            <p:nvSpPr>
              <p:cNvPr id="16" name="Text Placeholder 7"/>
              <p:cNvSpPr txBox="1"/>
              <p:nvPr/>
            </p:nvSpPr>
            <p:spPr>
              <a:xfrm>
                <a:off x="5560785" y="1795547"/>
                <a:ext cx="2095630" cy="338359"/>
              </a:xfrm>
              <a:prstGeom prst="rect">
                <a:avLst/>
              </a:prstGeom>
            </p:spPr>
            <p:txBody>
              <a:bodyPr vert="horz" lIns="0" tIns="77913" rIns="0" bIns="77913" anchor="ctr"/>
              <a:lstStyle>
                <a:lvl1pPr marL="0" indent="0" algn="l" defTabSz="914400" rtl="0" eaLnBrk="1" latinLnBrk="0" hangingPunct="1">
                  <a:lnSpc>
                    <a:spcPct val="100000"/>
                  </a:lnSpc>
                  <a:spcBef>
                    <a:spcPts val="0"/>
                  </a:spcBef>
                  <a:spcAft>
                    <a:spcPts val="0"/>
                  </a:spcAft>
                  <a:buFont typeface="Arial" panose="020B0604020202020204" pitchFamily="34" charset="0"/>
                  <a:buNone/>
                  <a:defRPr sz="1400" b="1" kern="1200">
                    <a:solidFill>
                      <a:schemeClr val="accent1"/>
                    </a:solidFill>
                    <a:latin typeface="Lato Regular"/>
                    <a:ea typeface="+mn-ea"/>
                    <a:cs typeface="Lato Regular"/>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20000"/>
                  </a:lnSpc>
                </a:pPr>
                <a:r>
                  <a:rPr lang="zh-CN" altLang="en-US" sz="1200" b="0" dirty="0">
                    <a:gradFill>
                      <a:gsLst>
                        <a:gs pos="50000">
                          <a:schemeClr val="accent2"/>
                        </a:gs>
                        <a:gs pos="0">
                          <a:schemeClr val="accent1"/>
                        </a:gs>
                        <a:gs pos="100000">
                          <a:schemeClr val="accent3"/>
                        </a:gs>
                      </a:gsLst>
                      <a:lin ang="5400000" scaled="1"/>
                    </a:gradFill>
                    <a:latin typeface="+mn-lt"/>
                    <a:cs typeface="+mn-ea"/>
                    <a:sym typeface="+mn-lt"/>
                  </a:rPr>
                  <a:t>点击添加标题</a:t>
                </a:r>
                <a:endParaRPr lang="es-ES_tradnl" sz="1200" b="0" dirty="0">
                  <a:gradFill>
                    <a:gsLst>
                      <a:gs pos="50000">
                        <a:schemeClr val="accent2"/>
                      </a:gs>
                      <a:gs pos="0">
                        <a:schemeClr val="accent1"/>
                      </a:gs>
                      <a:gs pos="100000">
                        <a:schemeClr val="accent3"/>
                      </a:gs>
                    </a:gsLst>
                    <a:lin ang="5400000" scaled="1"/>
                  </a:gradFill>
                  <a:latin typeface="+mn-lt"/>
                  <a:cs typeface="+mn-ea"/>
                  <a:sym typeface="+mn-lt"/>
                </a:endParaRPr>
              </a:p>
            </p:txBody>
          </p:sp>
          <p:sp>
            <p:nvSpPr>
              <p:cNvPr id="17" name="Text Placeholder 2"/>
              <p:cNvSpPr txBox="1"/>
              <p:nvPr/>
            </p:nvSpPr>
            <p:spPr>
              <a:xfrm>
                <a:off x="5560785" y="2208244"/>
                <a:ext cx="3615489" cy="807479"/>
              </a:xfrm>
              <a:prstGeom prst="rect">
                <a:avLst/>
              </a:prstGeom>
            </p:spPr>
            <p:txBody>
              <a:bodyPr vert="horz" lIns="0" tIns="0" rIns="0" bIns="0"/>
              <a:lstStyle>
                <a:lvl1pPr marL="0" indent="0" algn="l" defTabSz="914400" rtl="0" eaLnBrk="1" latinLnBrk="0" hangingPunct="1">
                  <a:lnSpc>
                    <a:spcPct val="120000"/>
                  </a:lnSpc>
                  <a:spcBef>
                    <a:spcPts val="0"/>
                  </a:spcBef>
                  <a:buFont typeface="Arial" panose="020B0604020202020204" pitchFamily="34" charset="0"/>
                  <a:buNone/>
                  <a:defRPr sz="1200" kern="1200" baseline="0">
                    <a:solidFill>
                      <a:schemeClr val="tx1">
                        <a:lumMod val="50000"/>
                        <a:lumOff val="50000"/>
                      </a:schemeClr>
                    </a:solidFill>
                    <a:latin typeface="Lato Regular"/>
                    <a:ea typeface="+mn-ea"/>
                    <a:cs typeface="Lato Regular"/>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zh-CN" altLang="en-US" sz="900" dirty="0">
                    <a:gradFill>
                      <a:gsLst>
                        <a:gs pos="50000">
                          <a:schemeClr val="accent2"/>
                        </a:gs>
                        <a:gs pos="0">
                          <a:schemeClr val="accent1"/>
                        </a:gs>
                        <a:gs pos="100000">
                          <a:schemeClr val="accent3"/>
                        </a:gs>
                      </a:gsLst>
                      <a:lin ang="5400000" scaled="1"/>
                    </a:gradFill>
                    <a:latin typeface="+mn-lt"/>
                    <a:cs typeface="+mn-ea"/>
                    <a:sym typeface="+mn-lt"/>
                  </a:rPr>
                  <a:t>点击输入简要文字内容，文字内容概括精炼，不用多余的文字修饰，言短意赅的说明该项内容。点击输入简要文字内容</a:t>
                </a:r>
                <a:endParaRPr lang="en-US" altLang="zh-CN" sz="900" dirty="0">
                  <a:gradFill>
                    <a:gsLst>
                      <a:gs pos="50000">
                        <a:schemeClr val="accent2"/>
                      </a:gs>
                      <a:gs pos="0">
                        <a:schemeClr val="accent1"/>
                      </a:gs>
                      <a:gs pos="100000">
                        <a:schemeClr val="accent3"/>
                      </a:gs>
                    </a:gsLst>
                    <a:lin ang="5400000" scaled="1"/>
                  </a:gradFill>
                  <a:latin typeface="+mn-lt"/>
                  <a:cs typeface="+mn-ea"/>
                  <a:sym typeface="+mn-lt"/>
                </a:endParaRPr>
              </a:p>
            </p:txBody>
          </p:sp>
        </p:grpSp>
        <p:graphicFrame>
          <p:nvGraphicFramePr>
            <p:cNvPr id="20" name="Chart 1"/>
            <p:cNvGraphicFramePr/>
            <p:nvPr>
              <p:extLst>
                <p:ext uri="{D42A27DB-BD31-4B8C-83A1-F6EECF244321}">
                  <p14:modId xmlns:p14="http://schemas.microsoft.com/office/powerpoint/2010/main" val="410115938"/>
                </p:ext>
              </p:extLst>
            </p:nvPr>
          </p:nvGraphicFramePr>
          <p:xfrm>
            <a:off x="441241" y="1333500"/>
            <a:ext cx="3010583" cy="1751293"/>
          </p:xfrm>
          <a:graphic>
            <a:graphicData uri="http://schemas.openxmlformats.org/drawingml/2006/chart">
              <c:chart xmlns:c="http://schemas.openxmlformats.org/drawingml/2006/chart" xmlns:r="http://schemas.openxmlformats.org/officeDocument/2006/relationships" r:id="rId5"/>
            </a:graphicData>
          </a:graphic>
        </p:graphicFrame>
      </p:grpSp>
      <p:grpSp>
        <p:nvGrpSpPr>
          <p:cNvPr id="34" name="组合 33"/>
          <p:cNvGrpSpPr>
            <a:grpSpLocks noChangeAspect="1"/>
          </p:cNvGrpSpPr>
          <p:nvPr/>
        </p:nvGrpSpPr>
        <p:grpSpPr>
          <a:xfrm>
            <a:off x="330509" y="296654"/>
            <a:ext cx="561600" cy="561600"/>
            <a:chOff x="7264554" y="1705076"/>
            <a:chExt cx="855498" cy="855498"/>
          </a:xfrm>
        </p:grpSpPr>
        <p:sp>
          <p:nvSpPr>
            <p:cNvPr id="35" name="圆角矩形 34"/>
            <p:cNvSpPr/>
            <p:nvPr/>
          </p:nvSpPr>
          <p:spPr>
            <a:xfrm>
              <a:off x="7264554" y="1705076"/>
              <a:ext cx="855498" cy="855498"/>
            </a:xfrm>
            <a:prstGeom prst="roundRect">
              <a:avLst/>
            </a:prstGeom>
            <a:noFill/>
            <a:ln w="9525">
              <a:gradFill>
                <a:gsLst>
                  <a:gs pos="50000">
                    <a:schemeClr val="accent2"/>
                  </a:gs>
                  <a:gs pos="0">
                    <a:schemeClr val="accent1"/>
                  </a:gs>
                  <a:gs pos="100000">
                    <a:schemeClr val="accent3"/>
                  </a:gs>
                </a:gsLst>
                <a:lin ang="5400000" scaled="1"/>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cs typeface="+mn-ea"/>
                <a:sym typeface="+mn-lt"/>
              </a:endParaRPr>
            </a:p>
          </p:txBody>
        </p:sp>
        <p:grpSp>
          <p:nvGrpSpPr>
            <p:cNvPr id="38" name="组合 37"/>
            <p:cNvGrpSpPr>
              <a:grpSpLocks noChangeAspect="1"/>
            </p:cNvGrpSpPr>
            <p:nvPr/>
          </p:nvGrpSpPr>
          <p:grpSpPr>
            <a:xfrm>
              <a:off x="7406786" y="1867067"/>
              <a:ext cx="555777" cy="536716"/>
              <a:chOff x="7493000" y="1820863"/>
              <a:chExt cx="233363" cy="225425"/>
            </a:xfrm>
            <a:noFill/>
          </p:grpSpPr>
          <p:sp>
            <p:nvSpPr>
              <p:cNvPr id="39" name="Freeform 315"/>
              <p:cNvSpPr/>
              <p:nvPr/>
            </p:nvSpPr>
            <p:spPr bwMode="auto">
              <a:xfrm>
                <a:off x="7624763" y="1947863"/>
                <a:ext cx="93663" cy="98425"/>
              </a:xfrm>
              <a:custGeom>
                <a:avLst/>
                <a:gdLst>
                  <a:gd name="T0" fmla="*/ 25 w 25"/>
                  <a:gd name="T1" fmla="*/ 3 h 26"/>
                  <a:gd name="T2" fmla="*/ 20 w 25"/>
                  <a:gd name="T3" fmla="*/ 6 h 26"/>
                  <a:gd name="T4" fmla="*/ 7 w 25"/>
                  <a:gd name="T5" fmla="*/ 6 h 26"/>
                  <a:gd name="T6" fmla="*/ 7 w 25"/>
                  <a:gd name="T7" fmla="*/ 0 h 26"/>
                  <a:gd name="T8" fmla="*/ 0 w 25"/>
                  <a:gd name="T9" fmla="*/ 13 h 26"/>
                  <a:gd name="T10" fmla="*/ 7 w 25"/>
                  <a:gd name="T11" fmla="*/ 26 h 26"/>
                  <a:gd name="T12" fmla="*/ 7 w 25"/>
                  <a:gd name="T13" fmla="*/ 19 h 26"/>
                  <a:gd name="T14" fmla="*/ 14 w 25"/>
                  <a:gd name="T15" fmla="*/ 19 h 26"/>
                  <a:gd name="T16" fmla="*/ 25 w 25"/>
                  <a:gd name="T17" fmla="*/ 3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5" h="26">
                    <a:moveTo>
                      <a:pt x="25" y="3"/>
                    </a:moveTo>
                    <a:cubicBezTo>
                      <a:pt x="25" y="3"/>
                      <a:pt x="22" y="6"/>
                      <a:pt x="20" y="6"/>
                    </a:cubicBezTo>
                    <a:cubicBezTo>
                      <a:pt x="18" y="6"/>
                      <a:pt x="7" y="6"/>
                      <a:pt x="7" y="6"/>
                    </a:cubicBezTo>
                    <a:cubicBezTo>
                      <a:pt x="7" y="0"/>
                      <a:pt x="7" y="0"/>
                      <a:pt x="7" y="0"/>
                    </a:cubicBezTo>
                    <a:cubicBezTo>
                      <a:pt x="0" y="13"/>
                      <a:pt x="0" y="13"/>
                      <a:pt x="0" y="13"/>
                    </a:cubicBezTo>
                    <a:cubicBezTo>
                      <a:pt x="7" y="26"/>
                      <a:pt x="7" y="26"/>
                      <a:pt x="7" y="26"/>
                    </a:cubicBezTo>
                    <a:cubicBezTo>
                      <a:pt x="7" y="19"/>
                      <a:pt x="7" y="19"/>
                      <a:pt x="7" y="19"/>
                    </a:cubicBezTo>
                    <a:cubicBezTo>
                      <a:pt x="14" y="19"/>
                      <a:pt x="14" y="19"/>
                      <a:pt x="14" y="19"/>
                    </a:cubicBezTo>
                    <a:cubicBezTo>
                      <a:pt x="14" y="19"/>
                      <a:pt x="19" y="21"/>
                      <a:pt x="25" y="3"/>
                    </a:cubicBezTo>
                    <a:close/>
                  </a:path>
                </a:pathLst>
              </a:custGeom>
              <a:gradFill>
                <a:gsLst>
                  <a:gs pos="47700">
                    <a:schemeClr val="accent2"/>
                  </a:gs>
                  <a:gs pos="0">
                    <a:schemeClr val="accent1"/>
                  </a:gs>
                  <a:gs pos="100000">
                    <a:schemeClr val="accent3"/>
                  </a:gs>
                </a:gsLst>
                <a:lin ang="5400000" scaled="0"/>
              </a:gradFill>
              <a:ln w="9525">
                <a:solidFill>
                  <a:schemeClr val="accent1"/>
                </a:solidFill>
              </a:ln>
              <a:effectLst>
                <a:outerShdw blurRad="508000" dist="596900" dir="3600000" sx="89000" sy="89000" algn="tl" rotWithShape="0">
                  <a:schemeClr val="bg1">
                    <a:lumMod val="50000"/>
                    <a:alpha val="2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1435" tIns="25718" rIns="51435" bIns="25718" numCol="1" spcCol="0" rtlCol="0" fromWordArt="0" anchor="ctr" anchorCtr="0" forceAA="0" compatLnSpc="1">
                <a:noAutofit/>
              </a:bodyPr>
              <a:lstStyle/>
              <a:p>
                <a:pPr algn="ctr">
                  <a:lnSpc>
                    <a:spcPct val="120000"/>
                  </a:lnSpc>
                </a:pPr>
                <a:endParaRPr lang="zh-CN" altLang="en-US" sz="1015" dirty="0">
                  <a:gradFill>
                    <a:gsLst>
                      <a:gs pos="47700">
                        <a:srgbClr val="F4DEBE"/>
                      </a:gs>
                      <a:gs pos="0">
                        <a:srgbClr val="D9A96A"/>
                      </a:gs>
                      <a:gs pos="100000">
                        <a:srgbClr val="F5E3C9"/>
                      </a:gs>
                    </a:gsLst>
                    <a:lin ang="5400000" scaled="0"/>
                  </a:gradFill>
                  <a:cs typeface="+mn-ea"/>
                  <a:sym typeface="+mn-lt"/>
                </a:endParaRPr>
              </a:p>
            </p:txBody>
          </p:sp>
          <p:sp>
            <p:nvSpPr>
              <p:cNvPr id="40" name="Freeform 316"/>
              <p:cNvSpPr/>
              <p:nvPr/>
            </p:nvSpPr>
            <p:spPr bwMode="auto">
              <a:xfrm>
                <a:off x="7651750" y="1884363"/>
                <a:ext cx="74613" cy="87313"/>
              </a:xfrm>
              <a:custGeom>
                <a:avLst/>
                <a:gdLst>
                  <a:gd name="T0" fmla="*/ 0 w 20"/>
                  <a:gd name="T1" fmla="*/ 6 h 23"/>
                  <a:gd name="T2" fmla="*/ 11 w 20"/>
                  <a:gd name="T3" fmla="*/ 0 h 23"/>
                  <a:gd name="T4" fmla="*/ 18 w 20"/>
                  <a:gd name="T5" fmla="*/ 12 h 23"/>
                  <a:gd name="T6" fmla="*/ 16 w 20"/>
                  <a:gd name="T7" fmla="*/ 20 h 23"/>
                  <a:gd name="T8" fmla="*/ 7 w 20"/>
                  <a:gd name="T9" fmla="*/ 18 h 23"/>
                  <a:gd name="T10" fmla="*/ 0 w 20"/>
                  <a:gd name="T11" fmla="*/ 6 h 23"/>
                </a:gdLst>
                <a:ahLst/>
                <a:cxnLst>
                  <a:cxn ang="0">
                    <a:pos x="T0" y="T1"/>
                  </a:cxn>
                  <a:cxn ang="0">
                    <a:pos x="T2" y="T3"/>
                  </a:cxn>
                  <a:cxn ang="0">
                    <a:pos x="T4" y="T5"/>
                  </a:cxn>
                  <a:cxn ang="0">
                    <a:pos x="T6" y="T7"/>
                  </a:cxn>
                  <a:cxn ang="0">
                    <a:pos x="T8" y="T9"/>
                  </a:cxn>
                  <a:cxn ang="0">
                    <a:pos x="T10" y="T11"/>
                  </a:cxn>
                </a:cxnLst>
                <a:rect l="0" t="0" r="r" b="b"/>
                <a:pathLst>
                  <a:path w="20" h="23">
                    <a:moveTo>
                      <a:pt x="0" y="6"/>
                    </a:moveTo>
                    <a:cubicBezTo>
                      <a:pt x="11" y="0"/>
                      <a:pt x="11" y="0"/>
                      <a:pt x="11" y="0"/>
                    </a:cubicBezTo>
                    <a:cubicBezTo>
                      <a:pt x="18" y="12"/>
                      <a:pt x="18" y="12"/>
                      <a:pt x="18" y="12"/>
                    </a:cubicBezTo>
                    <a:cubicBezTo>
                      <a:pt x="18" y="12"/>
                      <a:pt x="20" y="17"/>
                      <a:pt x="16" y="20"/>
                    </a:cubicBezTo>
                    <a:cubicBezTo>
                      <a:pt x="11" y="23"/>
                      <a:pt x="7" y="18"/>
                      <a:pt x="7" y="18"/>
                    </a:cubicBezTo>
                    <a:lnTo>
                      <a:pt x="0" y="6"/>
                    </a:lnTo>
                    <a:close/>
                  </a:path>
                </a:pathLst>
              </a:custGeom>
              <a:gradFill>
                <a:gsLst>
                  <a:gs pos="47700">
                    <a:schemeClr val="accent2"/>
                  </a:gs>
                  <a:gs pos="0">
                    <a:schemeClr val="accent1"/>
                  </a:gs>
                  <a:gs pos="100000">
                    <a:schemeClr val="accent3"/>
                  </a:gs>
                </a:gsLst>
                <a:lin ang="5400000" scaled="0"/>
              </a:gradFill>
              <a:ln w="9525">
                <a:solidFill>
                  <a:schemeClr val="accent1"/>
                </a:solidFill>
              </a:ln>
              <a:effectLst>
                <a:outerShdw blurRad="508000" dist="596900" dir="3600000" sx="89000" sy="89000" algn="tl" rotWithShape="0">
                  <a:schemeClr val="bg1">
                    <a:lumMod val="50000"/>
                    <a:alpha val="2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1435" tIns="25718" rIns="51435" bIns="25718" numCol="1" spcCol="0" rtlCol="0" fromWordArt="0" anchor="ctr" anchorCtr="0" forceAA="0" compatLnSpc="1">
                <a:noAutofit/>
              </a:bodyPr>
              <a:lstStyle/>
              <a:p>
                <a:pPr algn="ctr">
                  <a:lnSpc>
                    <a:spcPct val="120000"/>
                  </a:lnSpc>
                </a:pPr>
                <a:endParaRPr lang="zh-CN" altLang="en-US" sz="1015" dirty="0">
                  <a:gradFill>
                    <a:gsLst>
                      <a:gs pos="47700">
                        <a:srgbClr val="F4DEBE"/>
                      </a:gs>
                      <a:gs pos="0">
                        <a:srgbClr val="D9A96A"/>
                      </a:gs>
                      <a:gs pos="100000">
                        <a:srgbClr val="F5E3C9"/>
                      </a:gs>
                    </a:gsLst>
                    <a:lin ang="5400000" scaled="0"/>
                  </a:gradFill>
                  <a:cs typeface="+mn-ea"/>
                  <a:sym typeface="+mn-lt"/>
                </a:endParaRPr>
              </a:p>
            </p:txBody>
          </p:sp>
          <p:sp>
            <p:nvSpPr>
              <p:cNvPr id="41" name="Freeform 317"/>
              <p:cNvSpPr/>
              <p:nvPr/>
            </p:nvSpPr>
            <p:spPr bwMode="auto">
              <a:xfrm>
                <a:off x="7493000" y="1906588"/>
                <a:ext cx="95250" cy="101600"/>
              </a:xfrm>
              <a:custGeom>
                <a:avLst/>
                <a:gdLst>
                  <a:gd name="T0" fmla="*/ 13 w 25"/>
                  <a:gd name="T1" fmla="*/ 27 h 27"/>
                  <a:gd name="T2" fmla="*/ 12 w 25"/>
                  <a:gd name="T3" fmla="*/ 21 h 27"/>
                  <a:gd name="T4" fmla="*/ 19 w 25"/>
                  <a:gd name="T5" fmla="*/ 10 h 27"/>
                  <a:gd name="T6" fmla="*/ 25 w 25"/>
                  <a:gd name="T7" fmla="*/ 13 h 27"/>
                  <a:gd name="T8" fmla="*/ 17 w 25"/>
                  <a:gd name="T9" fmla="*/ 1 h 27"/>
                  <a:gd name="T10" fmla="*/ 2 w 25"/>
                  <a:gd name="T11" fmla="*/ 0 h 27"/>
                  <a:gd name="T12" fmla="*/ 8 w 25"/>
                  <a:gd name="T13" fmla="*/ 3 h 27"/>
                  <a:gd name="T14" fmla="*/ 5 w 25"/>
                  <a:gd name="T15" fmla="*/ 9 h 27"/>
                  <a:gd name="T16" fmla="*/ 13 w 25"/>
                  <a:gd name="T17"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5" h="27">
                    <a:moveTo>
                      <a:pt x="13" y="27"/>
                    </a:moveTo>
                    <a:cubicBezTo>
                      <a:pt x="13" y="27"/>
                      <a:pt x="11" y="23"/>
                      <a:pt x="12" y="21"/>
                    </a:cubicBezTo>
                    <a:cubicBezTo>
                      <a:pt x="13" y="19"/>
                      <a:pt x="19" y="10"/>
                      <a:pt x="19" y="10"/>
                    </a:cubicBezTo>
                    <a:cubicBezTo>
                      <a:pt x="25" y="13"/>
                      <a:pt x="25" y="13"/>
                      <a:pt x="25" y="13"/>
                    </a:cubicBezTo>
                    <a:cubicBezTo>
                      <a:pt x="17" y="1"/>
                      <a:pt x="17" y="1"/>
                      <a:pt x="17" y="1"/>
                    </a:cubicBezTo>
                    <a:cubicBezTo>
                      <a:pt x="2" y="0"/>
                      <a:pt x="2" y="0"/>
                      <a:pt x="2" y="0"/>
                    </a:cubicBezTo>
                    <a:cubicBezTo>
                      <a:pt x="8" y="3"/>
                      <a:pt x="8" y="3"/>
                      <a:pt x="8" y="3"/>
                    </a:cubicBezTo>
                    <a:cubicBezTo>
                      <a:pt x="5" y="9"/>
                      <a:pt x="5" y="9"/>
                      <a:pt x="5" y="9"/>
                    </a:cubicBezTo>
                    <a:cubicBezTo>
                      <a:pt x="5" y="9"/>
                      <a:pt x="0" y="13"/>
                      <a:pt x="13" y="27"/>
                    </a:cubicBezTo>
                    <a:close/>
                  </a:path>
                </a:pathLst>
              </a:custGeom>
              <a:gradFill>
                <a:gsLst>
                  <a:gs pos="47700">
                    <a:schemeClr val="accent2"/>
                  </a:gs>
                  <a:gs pos="0">
                    <a:schemeClr val="accent1"/>
                  </a:gs>
                  <a:gs pos="100000">
                    <a:schemeClr val="accent3"/>
                  </a:gs>
                </a:gsLst>
                <a:lin ang="5400000" scaled="0"/>
              </a:gradFill>
              <a:ln w="9525">
                <a:solidFill>
                  <a:schemeClr val="accent1"/>
                </a:solidFill>
              </a:ln>
              <a:effectLst>
                <a:outerShdw blurRad="508000" dist="596900" dir="3600000" sx="89000" sy="89000" algn="tl" rotWithShape="0">
                  <a:schemeClr val="bg1">
                    <a:lumMod val="50000"/>
                    <a:alpha val="2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1435" tIns="25718" rIns="51435" bIns="25718" numCol="1" spcCol="0" rtlCol="0" fromWordArt="0" anchor="ctr" anchorCtr="0" forceAA="0" compatLnSpc="1">
                <a:noAutofit/>
              </a:bodyPr>
              <a:lstStyle/>
              <a:p>
                <a:pPr algn="ctr">
                  <a:lnSpc>
                    <a:spcPct val="120000"/>
                  </a:lnSpc>
                </a:pPr>
                <a:endParaRPr lang="zh-CN" altLang="en-US" sz="1015" dirty="0">
                  <a:gradFill>
                    <a:gsLst>
                      <a:gs pos="47700">
                        <a:srgbClr val="F4DEBE"/>
                      </a:gs>
                      <a:gs pos="0">
                        <a:srgbClr val="D9A96A"/>
                      </a:gs>
                      <a:gs pos="100000">
                        <a:srgbClr val="F5E3C9"/>
                      </a:gs>
                    </a:gsLst>
                    <a:lin ang="5400000" scaled="0"/>
                  </a:gradFill>
                  <a:cs typeface="+mn-ea"/>
                  <a:sym typeface="+mn-lt"/>
                </a:endParaRPr>
              </a:p>
            </p:txBody>
          </p:sp>
          <p:sp>
            <p:nvSpPr>
              <p:cNvPr id="42" name="Freeform 318"/>
              <p:cNvSpPr/>
              <p:nvPr/>
            </p:nvSpPr>
            <p:spPr bwMode="auto">
              <a:xfrm>
                <a:off x="7546975" y="1978025"/>
                <a:ext cx="74613" cy="46038"/>
              </a:xfrm>
              <a:custGeom>
                <a:avLst/>
                <a:gdLst>
                  <a:gd name="T0" fmla="*/ 20 w 20"/>
                  <a:gd name="T1" fmla="*/ 0 h 12"/>
                  <a:gd name="T2" fmla="*/ 20 w 20"/>
                  <a:gd name="T3" fmla="*/ 12 h 12"/>
                  <a:gd name="T4" fmla="*/ 7 w 20"/>
                  <a:gd name="T5" fmla="*/ 12 h 12"/>
                  <a:gd name="T6" fmla="*/ 1 w 20"/>
                  <a:gd name="T7" fmla="*/ 6 h 12"/>
                  <a:gd name="T8" fmla="*/ 7 w 20"/>
                  <a:gd name="T9" fmla="*/ 0 h 12"/>
                  <a:gd name="T10" fmla="*/ 20 w 20"/>
                  <a:gd name="T11" fmla="*/ 0 h 12"/>
                </a:gdLst>
                <a:ahLst/>
                <a:cxnLst>
                  <a:cxn ang="0">
                    <a:pos x="T0" y="T1"/>
                  </a:cxn>
                  <a:cxn ang="0">
                    <a:pos x="T2" y="T3"/>
                  </a:cxn>
                  <a:cxn ang="0">
                    <a:pos x="T4" y="T5"/>
                  </a:cxn>
                  <a:cxn ang="0">
                    <a:pos x="T6" y="T7"/>
                  </a:cxn>
                  <a:cxn ang="0">
                    <a:pos x="T8" y="T9"/>
                  </a:cxn>
                  <a:cxn ang="0">
                    <a:pos x="T10" y="T11"/>
                  </a:cxn>
                </a:cxnLst>
                <a:rect l="0" t="0" r="r" b="b"/>
                <a:pathLst>
                  <a:path w="20" h="12">
                    <a:moveTo>
                      <a:pt x="20" y="0"/>
                    </a:moveTo>
                    <a:cubicBezTo>
                      <a:pt x="20" y="12"/>
                      <a:pt x="20" y="12"/>
                      <a:pt x="20" y="12"/>
                    </a:cubicBezTo>
                    <a:cubicBezTo>
                      <a:pt x="7" y="12"/>
                      <a:pt x="7" y="12"/>
                      <a:pt x="7" y="12"/>
                    </a:cubicBezTo>
                    <a:cubicBezTo>
                      <a:pt x="7" y="12"/>
                      <a:pt x="1" y="12"/>
                      <a:pt x="1" y="6"/>
                    </a:cubicBezTo>
                    <a:cubicBezTo>
                      <a:pt x="0" y="1"/>
                      <a:pt x="7" y="0"/>
                      <a:pt x="7" y="0"/>
                    </a:cubicBezTo>
                    <a:lnTo>
                      <a:pt x="20" y="0"/>
                    </a:lnTo>
                    <a:close/>
                  </a:path>
                </a:pathLst>
              </a:custGeom>
              <a:gradFill>
                <a:gsLst>
                  <a:gs pos="47700">
                    <a:schemeClr val="accent2"/>
                  </a:gs>
                  <a:gs pos="0">
                    <a:schemeClr val="accent1"/>
                  </a:gs>
                  <a:gs pos="100000">
                    <a:schemeClr val="accent3"/>
                  </a:gs>
                </a:gsLst>
                <a:lin ang="5400000" scaled="0"/>
              </a:gradFill>
              <a:ln w="9525">
                <a:solidFill>
                  <a:schemeClr val="accent1"/>
                </a:solidFill>
              </a:ln>
              <a:effectLst>
                <a:outerShdw blurRad="508000" dist="596900" dir="3600000" sx="89000" sy="89000" algn="tl" rotWithShape="0">
                  <a:schemeClr val="bg1">
                    <a:lumMod val="50000"/>
                    <a:alpha val="2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1435" tIns="25718" rIns="51435" bIns="25718" numCol="1" spcCol="0" rtlCol="0" fromWordArt="0" anchor="ctr" anchorCtr="0" forceAA="0" compatLnSpc="1">
                <a:noAutofit/>
              </a:bodyPr>
              <a:lstStyle/>
              <a:p>
                <a:pPr algn="ctr">
                  <a:lnSpc>
                    <a:spcPct val="120000"/>
                  </a:lnSpc>
                </a:pPr>
                <a:endParaRPr lang="zh-CN" altLang="en-US" sz="1015" dirty="0">
                  <a:gradFill>
                    <a:gsLst>
                      <a:gs pos="47700">
                        <a:srgbClr val="F4DEBE"/>
                      </a:gs>
                      <a:gs pos="0">
                        <a:srgbClr val="D9A96A"/>
                      </a:gs>
                      <a:gs pos="100000">
                        <a:srgbClr val="F5E3C9"/>
                      </a:gs>
                    </a:gsLst>
                    <a:lin ang="5400000" scaled="0"/>
                  </a:gradFill>
                  <a:cs typeface="+mn-ea"/>
                  <a:sym typeface="+mn-lt"/>
                </a:endParaRPr>
              </a:p>
            </p:txBody>
          </p:sp>
          <p:sp>
            <p:nvSpPr>
              <p:cNvPr id="43" name="Freeform 319"/>
              <p:cNvSpPr/>
              <p:nvPr/>
            </p:nvSpPr>
            <p:spPr bwMode="auto">
              <a:xfrm>
                <a:off x="7588250" y="1820863"/>
                <a:ext cx="107950" cy="74613"/>
              </a:xfrm>
              <a:custGeom>
                <a:avLst/>
                <a:gdLst>
                  <a:gd name="T0" fmla="*/ 0 w 29"/>
                  <a:gd name="T1" fmla="*/ 2 h 20"/>
                  <a:gd name="T2" fmla="*/ 6 w 29"/>
                  <a:gd name="T3" fmla="*/ 5 h 20"/>
                  <a:gd name="T4" fmla="*/ 12 w 29"/>
                  <a:gd name="T5" fmla="*/ 17 h 20"/>
                  <a:gd name="T6" fmla="*/ 7 w 29"/>
                  <a:gd name="T7" fmla="*/ 20 h 20"/>
                  <a:gd name="T8" fmla="*/ 21 w 29"/>
                  <a:gd name="T9" fmla="*/ 19 h 20"/>
                  <a:gd name="T10" fmla="*/ 29 w 29"/>
                  <a:gd name="T11" fmla="*/ 7 h 20"/>
                  <a:gd name="T12" fmla="*/ 23 w 29"/>
                  <a:gd name="T13" fmla="*/ 11 h 20"/>
                  <a:gd name="T14" fmla="*/ 20 w 29"/>
                  <a:gd name="T15" fmla="*/ 5 h 20"/>
                  <a:gd name="T16" fmla="*/ 0 w 29"/>
                  <a:gd name="T17" fmla="*/ 2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9" h="20">
                    <a:moveTo>
                      <a:pt x="0" y="2"/>
                    </a:moveTo>
                    <a:cubicBezTo>
                      <a:pt x="0" y="2"/>
                      <a:pt x="5" y="4"/>
                      <a:pt x="6" y="5"/>
                    </a:cubicBezTo>
                    <a:cubicBezTo>
                      <a:pt x="7" y="7"/>
                      <a:pt x="12" y="17"/>
                      <a:pt x="12" y="17"/>
                    </a:cubicBezTo>
                    <a:cubicBezTo>
                      <a:pt x="7" y="20"/>
                      <a:pt x="7" y="20"/>
                      <a:pt x="7" y="20"/>
                    </a:cubicBezTo>
                    <a:cubicBezTo>
                      <a:pt x="21" y="19"/>
                      <a:pt x="21" y="19"/>
                      <a:pt x="21" y="19"/>
                    </a:cubicBezTo>
                    <a:cubicBezTo>
                      <a:pt x="29" y="7"/>
                      <a:pt x="29" y="7"/>
                      <a:pt x="29" y="7"/>
                    </a:cubicBezTo>
                    <a:cubicBezTo>
                      <a:pt x="23" y="11"/>
                      <a:pt x="23" y="11"/>
                      <a:pt x="23" y="11"/>
                    </a:cubicBezTo>
                    <a:cubicBezTo>
                      <a:pt x="20" y="5"/>
                      <a:pt x="20" y="5"/>
                      <a:pt x="20" y="5"/>
                    </a:cubicBezTo>
                    <a:cubicBezTo>
                      <a:pt x="20" y="5"/>
                      <a:pt x="19" y="0"/>
                      <a:pt x="0" y="2"/>
                    </a:cubicBezTo>
                    <a:close/>
                  </a:path>
                </a:pathLst>
              </a:custGeom>
              <a:gradFill>
                <a:gsLst>
                  <a:gs pos="47700">
                    <a:schemeClr val="accent2"/>
                  </a:gs>
                  <a:gs pos="0">
                    <a:schemeClr val="accent1"/>
                  </a:gs>
                  <a:gs pos="100000">
                    <a:schemeClr val="accent3"/>
                  </a:gs>
                </a:gsLst>
                <a:lin ang="5400000" scaled="0"/>
              </a:gradFill>
              <a:ln w="9525">
                <a:solidFill>
                  <a:schemeClr val="accent1"/>
                </a:solidFill>
              </a:ln>
              <a:effectLst>
                <a:outerShdw blurRad="508000" dist="596900" dir="3600000" sx="89000" sy="89000" algn="tl" rotWithShape="0">
                  <a:schemeClr val="bg1">
                    <a:lumMod val="50000"/>
                    <a:alpha val="2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1435" tIns="25718" rIns="51435" bIns="25718" numCol="1" spcCol="0" rtlCol="0" fromWordArt="0" anchor="ctr" anchorCtr="0" forceAA="0" compatLnSpc="1">
                <a:noAutofit/>
              </a:bodyPr>
              <a:lstStyle/>
              <a:p>
                <a:pPr algn="ctr">
                  <a:lnSpc>
                    <a:spcPct val="120000"/>
                  </a:lnSpc>
                </a:pPr>
                <a:endParaRPr lang="zh-CN" altLang="en-US" sz="1015" dirty="0">
                  <a:gradFill>
                    <a:gsLst>
                      <a:gs pos="47700">
                        <a:srgbClr val="F4DEBE"/>
                      </a:gs>
                      <a:gs pos="0">
                        <a:srgbClr val="D9A96A"/>
                      </a:gs>
                      <a:gs pos="100000">
                        <a:srgbClr val="F5E3C9"/>
                      </a:gs>
                    </a:gsLst>
                    <a:lin ang="5400000" scaled="0"/>
                  </a:gradFill>
                  <a:cs typeface="+mn-ea"/>
                  <a:sym typeface="+mn-lt"/>
                </a:endParaRPr>
              </a:p>
            </p:txBody>
          </p:sp>
          <p:sp>
            <p:nvSpPr>
              <p:cNvPr id="44" name="Freeform 320"/>
              <p:cNvSpPr/>
              <p:nvPr/>
            </p:nvSpPr>
            <p:spPr bwMode="auto">
              <a:xfrm>
                <a:off x="7535863" y="1828800"/>
                <a:ext cx="74613" cy="85725"/>
              </a:xfrm>
              <a:custGeom>
                <a:avLst/>
                <a:gdLst>
                  <a:gd name="T0" fmla="*/ 11 w 20"/>
                  <a:gd name="T1" fmla="*/ 23 h 23"/>
                  <a:gd name="T2" fmla="*/ 0 w 20"/>
                  <a:gd name="T3" fmla="*/ 16 h 23"/>
                  <a:gd name="T4" fmla="*/ 7 w 20"/>
                  <a:gd name="T5" fmla="*/ 5 h 23"/>
                  <a:gd name="T6" fmla="*/ 15 w 20"/>
                  <a:gd name="T7" fmla="*/ 3 h 23"/>
                  <a:gd name="T8" fmla="*/ 18 w 20"/>
                  <a:gd name="T9" fmla="*/ 11 h 23"/>
                  <a:gd name="T10" fmla="*/ 11 w 20"/>
                  <a:gd name="T11" fmla="*/ 23 h 23"/>
                </a:gdLst>
                <a:ahLst/>
                <a:cxnLst>
                  <a:cxn ang="0">
                    <a:pos x="T0" y="T1"/>
                  </a:cxn>
                  <a:cxn ang="0">
                    <a:pos x="T2" y="T3"/>
                  </a:cxn>
                  <a:cxn ang="0">
                    <a:pos x="T4" y="T5"/>
                  </a:cxn>
                  <a:cxn ang="0">
                    <a:pos x="T6" y="T7"/>
                  </a:cxn>
                  <a:cxn ang="0">
                    <a:pos x="T8" y="T9"/>
                  </a:cxn>
                  <a:cxn ang="0">
                    <a:pos x="T10" y="T11"/>
                  </a:cxn>
                </a:cxnLst>
                <a:rect l="0" t="0" r="r" b="b"/>
                <a:pathLst>
                  <a:path w="20" h="23">
                    <a:moveTo>
                      <a:pt x="11" y="23"/>
                    </a:moveTo>
                    <a:cubicBezTo>
                      <a:pt x="0" y="16"/>
                      <a:pt x="0" y="16"/>
                      <a:pt x="0" y="16"/>
                    </a:cubicBezTo>
                    <a:cubicBezTo>
                      <a:pt x="7" y="5"/>
                      <a:pt x="7" y="5"/>
                      <a:pt x="7" y="5"/>
                    </a:cubicBezTo>
                    <a:cubicBezTo>
                      <a:pt x="7" y="5"/>
                      <a:pt x="10" y="0"/>
                      <a:pt x="15" y="3"/>
                    </a:cubicBezTo>
                    <a:cubicBezTo>
                      <a:pt x="20" y="5"/>
                      <a:pt x="18" y="11"/>
                      <a:pt x="18" y="11"/>
                    </a:cubicBezTo>
                    <a:lnTo>
                      <a:pt x="11" y="23"/>
                    </a:lnTo>
                    <a:close/>
                  </a:path>
                </a:pathLst>
              </a:custGeom>
              <a:gradFill>
                <a:gsLst>
                  <a:gs pos="47700">
                    <a:schemeClr val="accent2"/>
                  </a:gs>
                  <a:gs pos="0">
                    <a:schemeClr val="accent1"/>
                  </a:gs>
                  <a:gs pos="100000">
                    <a:schemeClr val="accent3"/>
                  </a:gs>
                </a:gsLst>
                <a:lin ang="5400000" scaled="0"/>
              </a:gradFill>
              <a:ln w="9525">
                <a:solidFill>
                  <a:schemeClr val="accent1"/>
                </a:solidFill>
              </a:ln>
              <a:effectLst>
                <a:outerShdw blurRad="508000" dist="596900" dir="3600000" sx="89000" sy="89000" algn="tl" rotWithShape="0">
                  <a:schemeClr val="bg1">
                    <a:lumMod val="50000"/>
                    <a:alpha val="2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1435" tIns="25718" rIns="51435" bIns="25718" numCol="1" spcCol="0" rtlCol="0" fromWordArt="0" anchor="ctr" anchorCtr="0" forceAA="0" compatLnSpc="1">
                <a:noAutofit/>
              </a:bodyPr>
              <a:lstStyle/>
              <a:p>
                <a:pPr algn="ctr">
                  <a:lnSpc>
                    <a:spcPct val="120000"/>
                  </a:lnSpc>
                </a:pPr>
                <a:endParaRPr lang="zh-CN" altLang="en-US" sz="1015" dirty="0">
                  <a:gradFill>
                    <a:gsLst>
                      <a:gs pos="47700">
                        <a:srgbClr val="F4DEBE"/>
                      </a:gs>
                      <a:gs pos="0">
                        <a:srgbClr val="D9A96A"/>
                      </a:gs>
                      <a:gs pos="100000">
                        <a:srgbClr val="F5E3C9"/>
                      </a:gs>
                    </a:gsLst>
                    <a:lin ang="5400000" scaled="0"/>
                  </a:gradFill>
                  <a:cs typeface="+mn-ea"/>
                  <a:sym typeface="+mn-lt"/>
                </a:endParaRPr>
              </a:p>
            </p:txBody>
          </p:sp>
        </p:grpSp>
      </p:grpSp>
      <p:sp>
        <p:nvSpPr>
          <p:cNvPr id="45" name="文本框 48"/>
          <p:cNvSpPr txBox="1">
            <a:spLocks noChangeArrowheads="1"/>
          </p:cNvSpPr>
          <p:nvPr/>
        </p:nvSpPr>
        <p:spPr bwMode="auto">
          <a:xfrm>
            <a:off x="1043608" y="267494"/>
            <a:ext cx="2160240" cy="4973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1300">
                <a:solidFill>
                  <a:schemeClr val="tx1"/>
                </a:solidFill>
                <a:latin typeface="Lao UI" panose="020B0502040204020203" pitchFamily="34" charset="0"/>
                <a:ea typeface="微软雅黑" panose="020B0503020204020204" pitchFamily="34" charset="-122"/>
              </a:defRPr>
            </a:lvl1pPr>
            <a:lvl2pPr marL="742950" indent="-285750">
              <a:defRPr sz="1300">
                <a:solidFill>
                  <a:schemeClr val="tx1"/>
                </a:solidFill>
                <a:latin typeface="Lao UI" panose="020B0502040204020203" pitchFamily="34" charset="0"/>
                <a:ea typeface="微软雅黑" panose="020B0503020204020204" pitchFamily="34" charset="-122"/>
              </a:defRPr>
            </a:lvl2pPr>
            <a:lvl3pPr marL="1143000" indent="-228600">
              <a:defRPr sz="1300">
                <a:solidFill>
                  <a:schemeClr val="tx1"/>
                </a:solidFill>
                <a:latin typeface="Lao UI" panose="020B0502040204020203" pitchFamily="34" charset="0"/>
                <a:ea typeface="微软雅黑" panose="020B0503020204020204" pitchFamily="34" charset="-122"/>
              </a:defRPr>
            </a:lvl3pPr>
            <a:lvl4pPr marL="1600200" indent="-228600">
              <a:defRPr sz="1300">
                <a:solidFill>
                  <a:schemeClr val="tx1"/>
                </a:solidFill>
                <a:latin typeface="Lao UI" panose="020B0502040204020203" pitchFamily="34" charset="0"/>
                <a:ea typeface="微软雅黑" panose="020B0503020204020204" pitchFamily="34" charset="-122"/>
              </a:defRPr>
            </a:lvl4pPr>
            <a:lvl5pPr marL="2057400" indent="-228600">
              <a:defRPr sz="1300">
                <a:solidFill>
                  <a:schemeClr val="tx1"/>
                </a:solidFill>
                <a:latin typeface="Lao UI" panose="020B0502040204020203" pitchFamily="34" charset="0"/>
                <a:ea typeface="微软雅黑" panose="020B0503020204020204" pitchFamily="34" charset="-122"/>
              </a:defRPr>
            </a:lvl5pPr>
            <a:lvl6pPr marL="2514600" indent="-228600" defTabSz="685800" fontAlgn="base">
              <a:spcBef>
                <a:spcPct val="0"/>
              </a:spcBef>
              <a:spcAft>
                <a:spcPct val="0"/>
              </a:spcAft>
              <a:defRPr sz="1300">
                <a:solidFill>
                  <a:schemeClr val="tx1"/>
                </a:solidFill>
                <a:latin typeface="Lao UI" panose="020B0502040204020203" pitchFamily="34" charset="0"/>
                <a:ea typeface="微软雅黑" panose="020B0503020204020204" pitchFamily="34" charset="-122"/>
              </a:defRPr>
            </a:lvl6pPr>
            <a:lvl7pPr marL="2971800" indent="-228600" defTabSz="685800" fontAlgn="base">
              <a:spcBef>
                <a:spcPct val="0"/>
              </a:spcBef>
              <a:spcAft>
                <a:spcPct val="0"/>
              </a:spcAft>
              <a:defRPr sz="1300">
                <a:solidFill>
                  <a:schemeClr val="tx1"/>
                </a:solidFill>
                <a:latin typeface="Lao UI" panose="020B0502040204020203" pitchFamily="34" charset="0"/>
                <a:ea typeface="微软雅黑" panose="020B0503020204020204" pitchFamily="34" charset="-122"/>
              </a:defRPr>
            </a:lvl7pPr>
            <a:lvl8pPr marL="3429000" indent="-228600" defTabSz="685800" fontAlgn="base">
              <a:spcBef>
                <a:spcPct val="0"/>
              </a:spcBef>
              <a:spcAft>
                <a:spcPct val="0"/>
              </a:spcAft>
              <a:defRPr sz="1300">
                <a:solidFill>
                  <a:schemeClr val="tx1"/>
                </a:solidFill>
                <a:latin typeface="Lao UI" panose="020B0502040204020203" pitchFamily="34" charset="0"/>
                <a:ea typeface="微软雅黑" panose="020B0503020204020204" pitchFamily="34" charset="-122"/>
              </a:defRPr>
            </a:lvl8pPr>
            <a:lvl9pPr marL="3886200" indent="-228600" defTabSz="685800" fontAlgn="base">
              <a:spcBef>
                <a:spcPct val="0"/>
              </a:spcBef>
              <a:spcAft>
                <a:spcPct val="0"/>
              </a:spcAft>
              <a:defRPr sz="1300">
                <a:solidFill>
                  <a:schemeClr val="tx1"/>
                </a:solidFill>
                <a:latin typeface="Lao UI" panose="020B0502040204020203" pitchFamily="34" charset="0"/>
                <a:ea typeface="微软雅黑" panose="020B0503020204020204" pitchFamily="34" charset="-122"/>
              </a:defRPr>
            </a:lvl9pPr>
          </a:lstStyle>
          <a:p>
            <a:pPr>
              <a:lnSpc>
                <a:spcPct val="120000"/>
              </a:lnSpc>
              <a:defRPr/>
            </a:pPr>
            <a:r>
              <a:rPr lang="zh-CN" altLang="en-US" sz="2400" dirty="0">
                <a:gradFill>
                  <a:gsLst>
                    <a:gs pos="50000">
                      <a:schemeClr val="accent2"/>
                    </a:gs>
                    <a:gs pos="0">
                      <a:schemeClr val="accent1"/>
                    </a:gs>
                    <a:gs pos="100000">
                      <a:schemeClr val="accent3"/>
                    </a:gs>
                  </a:gsLst>
                  <a:lin ang="5400000" scaled="1"/>
                </a:gradFill>
                <a:latin typeface="+mn-lt"/>
                <a:ea typeface="+mn-ea"/>
                <a:cs typeface="+mn-ea"/>
                <a:sym typeface="+mn-lt"/>
              </a:rPr>
              <a:t>未来目标</a:t>
            </a:r>
          </a:p>
        </p:txBody>
      </p:sp>
      <p:sp>
        <p:nvSpPr>
          <p:cNvPr id="46" name="Content Placeholder 2"/>
          <p:cNvSpPr txBox="1"/>
          <p:nvPr/>
        </p:nvSpPr>
        <p:spPr>
          <a:xfrm>
            <a:off x="1050649" y="631206"/>
            <a:ext cx="1730071" cy="255587"/>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defTabSz="1087755">
              <a:lnSpc>
                <a:spcPct val="120000"/>
              </a:lnSpc>
              <a:spcBef>
                <a:spcPts val="0"/>
              </a:spcBef>
              <a:buNone/>
              <a:defRPr/>
            </a:pPr>
            <a:r>
              <a:rPr lang="zh-CN" altLang="en-US" sz="1000" dirty="0">
                <a:gradFill>
                  <a:gsLst>
                    <a:gs pos="50000">
                      <a:schemeClr val="accent2"/>
                    </a:gs>
                    <a:gs pos="0">
                      <a:schemeClr val="accent1"/>
                    </a:gs>
                    <a:gs pos="100000">
                      <a:schemeClr val="accent3"/>
                    </a:gs>
                  </a:gsLst>
                  <a:lin ang="5400000" scaled="1"/>
                </a:gradFill>
                <a:cs typeface="+mn-ea"/>
                <a:sym typeface="+mn-lt"/>
              </a:rPr>
              <a:t>此处添加文本详细介绍内容</a:t>
            </a:r>
            <a:endParaRPr lang="en-US" altLang="zh-CN" sz="1000" dirty="0">
              <a:gradFill>
                <a:gsLst>
                  <a:gs pos="50000">
                    <a:schemeClr val="accent2"/>
                  </a:gs>
                  <a:gs pos="0">
                    <a:schemeClr val="accent1"/>
                  </a:gs>
                  <a:gs pos="100000">
                    <a:schemeClr val="accent3"/>
                  </a:gs>
                </a:gsLst>
                <a:lin ang="5400000" scaled="1"/>
              </a:gradFill>
              <a:cs typeface="+mn-ea"/>
              <a:sym typeface="+mn-lt"/>
            </a:endParaRPr>
          </a:p>
        </p:txBody>
      </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60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60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500" fill="hold"/>
                                        <p:tgtEl>
                                          <p:spTgt spid="2"/>
                                        </p:tgtEl>
                                        <p:attrNameLst>
                                          <p:attrName>ppt_x</p:attrName>
                                        </p:attrNameLst>
                                      </p:cBhvr>
                                      <p:tavLst>
                                        <p:tav tm="0">
                                          <p:val>
                                            <p:strVal val="1+#ppt_w/2"/>
                                          </p:val>
                                        </p:tav>
                                        <p:tav tm="100000">
                                          <p:val>
                                            <p:strVal val="#ppt_x"/>
                                          </p:val>
                                        </p:tav>
                                      </p:tavLst>
                                    </p:anim>
                                    <p:anim calcmode="lin" valueType="num">
                                      <p:cBhvr additive="base">
                                        <p:cTn id="12" dur="500" fill="hold"/>
                                        <p:tgtEl>
                                          <p:spTgt spid="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4" name="组合 33"/>
          <p:cNvGrpSpPr>
            <a:grpSpLocks noChangeAspect="1"/>
          </p:cNvGrpSpPr>
          <p:nvPr/>
        </p:nvGrpSpPr>
        <p:grpSpPr>
          <a:xfrm>
            <a:off x="330509" y="296654"/>
            <a:ext cx="561600" cy="561600"/>
            <a:chOff x="7264554" y="1705076"/>
            <a:chExt cx="855498" cy="855498"/>
          </a:xfrm>
        </p:grpSpPr>
        <p:sp>
          <p:nvSpPr>
            <p:cNvPr id="35" name="圆角矩形 34"/>
            <p:cNvSpPr/>
            <p:nvPr/>
          </p:nvSpPr>
          <p:spPr>
            <a:xfrm>
              <a:off x="7264554" y="1705076"/>
              <a:ext cx="855498" cy="855498"/>
            </a:xfrm>
            <a:prstGeom prst="roundRect">
              <a:avLst/>
            </a:prstGeom>
            <a:noFill/>
            <a:ln w="9525">
              <a:gradFill>
                <a:gsLst>
                  <a:gs pos="50000">
                    <a:schemeClr val="accent2"/>
                  </a:gs>
                  <a:gs pos="0">
                    <a:schemeClr val="accent1"/>
                  </a:gs>
                  <a:gs pos="100000">
                    <a:schemeClr val="accent3"/>
                  </a:gs>
                </a:gsLst>
                <a:lin ang="5400000" scaled="1"/>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cs typeface="+mn-ea"/>
                <a:sym typeface="+mn-lt"/>
              </a:endParaRPr>
            </a:p>
          </p:txBody>
        </p:sp>
        <p:grpSp>
          <p:nvGrpSpPr>
            <p:cNvPr id="38" name="组合 37"/>
            <p:cNvGrpSpPr>
              <a:grpSpLocks noChangeAspect="1"/>
            </p:cNvGrpSpPr>
            <p:nvPr/>
          </p:nvGrpSpPr>
          <p:grpSpPr>
            <a:xfrm>
              <a:off x="7406786" y="1867067"/>
              <a:ext cx="555777" cy="536716"/>
              <a:chOff x="7493000" y="1820863"/>
              <a:chExt cx="233363" cy="225425"/>
            </a:xfrm>
            <a:noFill/>
          </p:grpSpPr>
          <p:sp>
            <p:nvSpPr>
              <p:cNvPr id="39" name="Freeform 315"/>
              <p:cNvSpPr/>
              <p:nvPr/>
            </p:nvSpPr>
            <p:spPr bwMode="auto">
              <a:xfrm>
                <a:off x="7624763" y="1947863"/>
                <a:ext cx="93663" cy="98425"/>
              </a:xfrm>
              <a:custGeom>
                <a:avLst/>
                <a:gdLst>
                  <a:gd name="T0" fmla="*/ 25 w 25"/>
                  <a:gd name="T1" fmla="*/ 3 h 26"/>
                  <a:gd name="T2" fmla="*/ 20 w 25"/>
                  <a:gd name="T3" fmla="*/ 6 h 26"/>
                  <a:gd name="T4" fmla="*/ 7 w 25"/>
                  <a:gd name="T5" fmla="*/ 6 h 26"/>
                  <a:gd name="T6" fmla="*/ 7 w 25"/>
                  <a:gd name="T7" fmla="*/ 0 h 26"/>
                  <a:gd name="T8" fmla="*/ 0 w 25"/>
                  <a:gd name="T9" fmla="*/ 13 h 26"/>
                  <a:gd name="T10" fmla="*/ 7 w 25"/>
                  <a:gd name="T11" fmla="*/ 26 h 26"/>
                  <a:gd name="T12" fmla="*/ 7 w 25"/>
                  <a:gd name="T13" fmla="*/ 19 h 26"/>
                  <a:gd name="T14" fmla="*/ 14 w 25"/>
                  <a:gd name="T15" fmla="*/ 19 h 26"/>
                  <a:gd name="T16" fmla="*/ 25 w 25"/>
                  <a:gd name="T17" fmla="*/ 3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5" h="26">
                    <a:moveTo>
                      <a:pt x="25" y="3"/>
                    </a:moveTo>
                    <a:cubicBezTo>
                      <a:pt x="25" y="3"/>
                      <a:pt x="22" y="6"/>
                      <a:pt x="20" y="6"/>
                    </a:cubicBezTo>
                    <a:cubicBezTo>
                      <a:pt x="18" y="6"/>
                      <a:pt x="7" y="6"/>
                      <a:pt x="7" y="6"/>
                    </a:cubicBezTo>
                    <a:cubicBezTo>
                      <a:pt x="7" y="0"/>
                      <a:pt x="7" y="0"/>
                      <a:pt x="7" y="0"/>
                    </a:cubicBezTo>
                    <a:cubicBezTo>
                      <a:pt x="0" y="13"/>
                      <a:pt x="0" y="13"/>
                      <a:pt x="0" y="13"/>
                    </a:cubicBezTo>
                    <a:cubicBezTo>
                      <a:pt x="7" y="26"/>
                      <a:pt x="7" y="26"/>
                      <a:pt x="7" y="26"/>
                    </a:cubicBezTo>
                    <a:cubicBezTo>
                      <a:pt x="7" y="19"/>
                      <a:pt x="7" y="19"/>
                      <a:pt x="7" y="19"/>
                    </a:cubicBezTo>
                    <a:cubicBezTo>
                      <a:pt x="14" y="19"/>
                      <a:pt x="14" y="19"/>
                      <a:pt x="14" y="19"/>
                    </a:cubicBezTo>
                    <a:cubicBezTo>
                      <a:pt x="14" y="19"/>
                      <a:pt x="19" y="21"/>
                      <a:pt x="25" y="3"/>
                    </a:cubicBezTo>
                    <a:close/>
                  </a:path>
                </a:pathLst>
              </a:custGeom>
              <a:gradFill>
                <a:gsLst>
                  <a:gs pos="47700">
                    <a:schemeClr val="accent2"/>
                  </a:gs>
                  <a:gs pos="0">
                    <a:schemeClr val="accent1"/>
                  </a:gs>
                  <a:gs pos="100000">
                    <a:schemeClr val="accent3"/>
                  </a:gs>
                </a:gsLst>
                <a:lin ang="5400000" scaled="0"/>
              </a:gradFill>
              <a:ln w="9525">
                <a:solidFill>
                  <a:schemeClr val="accent1"/>
                </a:solidFill>
              </a:ln>
              <a:effectLst>
                <a:outerShdw blurRad="508000" dist="596900" dir="3600000" sx="89000" sy="89000" algn="tl" rotWithShape="0">
                  <a:schemeClr val="bg1">
                    <a:lumMod val="50000"/>
                    <a:alpha val="2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1435" tIns="25718" rIns="51435" bIns="25718" numCol="1" spcCol="0" rtlCol="0" fromWordArt="0" anchor="ctr" anchorCtr="0" forceAA="0" compatLnSpc="1">
                <a:noAutofit/>
              </a:bodyPr>
              <a:lstStyle/>
              <a:p>
                <a:pPr algn="ctr">
                  <a:lnSpc>
                    <a:spcPct val="120000"/>
                  </a:lnSpc>
                </a:pPr>
                <a:endParaRPr lang="zh-CN" altLang="en-US" sz="1015" dirty="0">
                  <a:gradFill>
                    <a:gsLst>
                      <a:gs pos="47700">
                        <a:srgbClr val="F4DEBE"/>
                      </a:gs>
                      <a:gs pos="0">
                        <a:srgbClr val="D9A96A"/>
                      </a:gs>
                      <a:gs pos="100000">
                        <a:srgbClr val="F5E3C9"/>
                      </a:gs>
                    </a:gsLst>
                    <a:lin ang="5400000" scaled="0"/>
                  </a:gradFill>
                  <a:cs typeface="+mn-ea"/>
                  <a:sym typeface="+mn-lt"/>
                </a:endParaRPr>
              </a:p>
            </p:txBody>
          </p:sp>
          <p:sp>
            <p:nvSpPr>
              <p:cNvPr id="40" name="Freeform 316"/>
              <p:cNvSpPr/>
              <p:nvPr/>
            </p:nvSpPr>
            <p:spPr bwMode="auto">
              <a:xfrm>
                <a:off x="7651750" y="1884363"/>
                <a:ext cx="74613" cy="87313"/>
              </a:xfrm>
              <a:custGeom>
                <a:avLst/>
                <a:gdLst>
                  <a:gd name="T0" fmla="*/ 0 w 20"/>
                  <a:gd name="T1" fmla="*/ 6 h 23"/>
                  <a:gd name="T2" fmla="*/ 11 w 20"/>
                  <a:gd name="T3" fmla="*/ 0 h 23"/>
                  <a:gd name="T4" fmla="*/ 18 w 20"/>
                  <a:gd name="T5" fmla="*/ 12 h 23"/>
                  <a:gd name="T6" fmla="*/ 16 w 20"/>
                  <a:gd name="T7" fmla="*/ 20 h 23"/>
                  <a:gd name="T8" fmla="*/ 7 w 20"/>
                  <a:gd name="T9" fmla="*/ 18 h 23"/>
                  <a:gd name="T10" fmla="*/ 0 w 20"/>
                  <a:gd name="T11" fmla="*/ 6 h 23"/>
                </a:gdLst>
                <a:ahLst/>
                <a:cxnLst>
                  <a:cxn ang="0">
                    <a:pos x="T0" y="T1"/>
                  </a:cxn>
                  <a:cxn ang="0">
                    <a:pos x="T2" y="T3"/>
                  </a:cxn>
                  <a:cxn ang="0">
                    <a:pos x="T4" y="T5"/>
                  </a:cxn>
                  <a:cxn ang="0">
                    <a:pos x="T6" y="T7"/>
                  </a:cxn>
                  <a:cxn ang="0">
                    <a:pos x="T8" y="T9"/>
                  </a:cxn>
                  <a:cxn ang="0">
                    <a:pos x="T10" y="T11"/>
                  </a:cxn>
                </a:cxnLst>
                <a:rect l="0" t="0" r="r" b="b"/>
                <a:pathLst>
                  <a:path w="20" h="23">
                    <a:moveTo>
                      <a:pt x="0" y="6"/>
                    </a:moveTo>
                    <a:cubicBezTo>
                      <a:pt x="11" y="0"/>
                      <a:pt x="11" y="0"/>
                      <a:pt x="11" y="0"/>
                    </a:cubicBezTo>
                    <a:cubicBezTo>
                      <a:pt x="18" y="12"/>
                      <a:pt x="18" y="12"/>
                      <a:pt x="18" y="12"/>
                    </a:cubicBezTo>
                    <a:cubicBezTo>
                      <a:pt x="18" y="12"/>
                      <a:pt x="20" y="17"/>
                      <a:pt x="16" y="20"/>
                    </a:cubicBezTo>
                    <a:cubicBezTo>
                      <a:pt x="11" y="23"/>
                      <a:pt x="7" y="18"/>
                      <a:pt x="7" y="18"/>
                    </a:cubicBezTo>
                    <a:lnTo>
                      <a:pt x="0" y="6"/>
                    </a:lnTo>
                    <a:close/>
                  </a:path>
                </a:pathLst>
              </a:custGeom>
              <a:gradFill>
                <a:gsLst>
                  <a:gs pos="47700">
                    <a:schemeClr val="accent2"/>
                  </a:gs>
                  <a:gs pos="0">
                    <a:schemeClr val="accent1"/>
                  </a:gs>
                  <a:gs pos="100000">
                    <a:schemeClr val="accent3"/>
                  </a:gs>
                </a:gsLst>
                <a:lin ang="5400000" scaled="0"/>
              </a:gradFill>
              <a:ln w="9525">
                <a:solidFill>
                  <a:schemeClr val="accent1"/>
                </a:solidFill>
              </a:ln>
              <a:effectLst>
                <a:outerShdw blurRad="508000" dist="596900" dir="3600000" sx="89000" sy="89000" algn="tl" rotWithShape="0">
                  <a:schemeClr val="bg1">
                    <a:lumMod val="50000"/>
                    <a:alpha val="2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1435" tIns="25718" rIns="51435" bIns="25718" numCol="1" spcCol="0" rtlCol="0" fromWordArt="0" anchor="ctr" anchorCtr="0" forceAA="0" compatLnSpc="1">
                <a:noAutofit/>
              </a:bodyPr>
              <a:lstStyle/>
              <a:p>
                <a:pPr algn="ctr">
                  <a:lnSpc>
                    <a:spcPct val="120000"/>
                  </a:lnSpc>
                </a:pPr>
                <a:endParaRPr lang="zh-CN" altLang="en-US" sz="1015" dirty="0">
                  <a:gradFill>
                    <a:gsLst>
                      <a:gs pos="47700">
                        <a:srgbClr val="F4DEBE"/>
                      </a:gs>
                      <a:gs pos="0">
                        <a:srgbClr val="D9A96A"/>
                      </a:gs>
                      <a:gs pos="100000">
                        <a:srgbClr val="F5E3C9"/>
                      </a:gs>
                    </a:gsLst>
                    <a:lin ang="5400000" scaled="0"/>
                  </a:gradFill>
                  <a:cs typeface="+mn-ea"/>
                  <a:sym typeface="+mn-lt"/>
                </a:endParaRPr>
              </a:p>
            </p:txBody>
          </p:sp>
          <p:sp>
            <p:nvSpPr>
              <p:cNvPr id="41" name="Freeform 317"/>
              <p:cNvSpPr/>
              <p:nvPr/>
            </p:nvSpPr>
            <p:spPr bwMode="auto">
              <a:xfrm>
                <a:off x="7493000" y="1906588"/>
                <a:ext cx="95250" cy="101600"/>
              </a:xfrm>
              <a:custGeom>
                <a:avLst/>
                <a:gdLst>
                  <a:gd name="T0" fmla="*/ 13 w 25"/>
                  <a:gd name="T1" fmla="*/ 27 h 27"/>
                  <a:gd name="T2" fmla="*/ 12 w 25"/>
                  <a:gd name="T3" fmla="*/ 21 h 27"/>
                  <a:gd name="T4" fmla="*/ 19 w 25"/>
                  <a:gd name="T5" fmla="*/ 10 h 27"/>
                  <a:gd name="T6" fmla="*/ 25 w 25"/>
                  <a:gd name="T7" fmla="*/ 13 h 27"/>
                  <a:gd name="T8" fmla="*/ 17 w 25"/>
                  <a:gd name="T9" fmla="*/ 1 h 27"/>
                  <a:gd name="T10" fmla="*/ 2 w 25"/>
                  <a:gd name="T11" fmla="*/ 0 h 27"/>
                  <a:gd name="T12" fmla="*/ 8 w 25"/>
                  <a:gd name="T13" fmla="*/ 3 h 27"/>
                  <a:gd name="T14" fmla="*/ 5 w 25"/>
                  <a:gd name="T15" fmla="*/ 9 h 27"/>
                  <a:gd name="T16" fmla="*/ 13 w 25"/>
                  <a:gd name="T17"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5" h="27">
                    <a:moveTo>
                      <a:pt x="13" y="27"/>
                    </a:moveTo>
                    <a:cubicBezTo>
                      <a:pt x="13" y="27"/>
                      <a:pt x="11" y="23"/>
                      <a:pt x="12" y="21"/>
                    </a:cubicBezTo>
                    <a:cubicBezTo>
                      <a:pt x="13" y="19"/>
                      <a:pt x="19" y="10"/>
                      <a:pt x="19" y="10"/>
                    </a:cubicBezTo>
                    <a:cubicBezTo>
                      <a:pt x="25" y="13"/>
                      <a:pt x="25" y="13"/>
                      <a:pt x="25" y="13"/>
                    </a:cubicBezTo>
                    <a:cubicBezTo>
                      <a:pt x="17" y="1"/>
                      <a:pt x="17" y="1"/>
                      <a:pt x="17" y="1"/>
                    </a:cubicBezTo>
                    <a:cubicBezTo>
                      <a:pt x="2" y="0"/>
                      <a:pt x="2" y="0"/>
                      <a:pt x="2" y="0"/>
                    </a:cubicBezTo>
                    <a:cubicBezTo>
                      <a:pt x="8" y="3"/>
                      <a:pt x="8" y="3"/>
                      <a:pt x="8" y="3"/>
                    </a:cubicBezTo>
                    <a:cubicBezTo>
                      <a:pt x="5" y="9"/>
                      <a:pt x="5" y="9"/>
                      <a:pt x="5" y="9"/>
                    </a:cubicBezTo>
                    <a:cubicBezTo>
                      <a:pt x="5" y="9"/>
                      <a:pt x="0" y="13"/>
                      <a:pt x="13" y="27"/>
                    </a:cubicBezTo>
                    <a:close/>
                  </a:path>
                </a:pathLst>
              </a:custGeom>
              <a:gradFill>
                <a:gsLst>
                  <a:gs pos="47700">
                    <a:schemeClr val="accent2"/>
                  </a:gs>
                  <a:gs pos="0">
                    <a:schemeClr val="accent1"/>
                  </a:gs>
                  <a:gs pos="100000">
                    <a:schemeClr val="accent3"/>
                  </a:gs>
                </a:gsLst>
                <a:lin ang="5400000" scaled="0"/>
              </a:gradFill>
              <a:ln w="9525">
                <a:solidFill>
                  <a:schemeClr val="accent1"/>
                </a:solidFill>
              </a:ln>
              <a:effectLst>
                <a:outerShdw blurRad="508000" dist="596900" dir="3600000" sx="89000" sy="89000" algn="tl" rotWithShape="0">
                  <a:schemeClr val="bg1">
                    <a:lumMod val="50000"/>
                    <a:alpha val="2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1435" tIns="25718" rIns="51435" bIns="25718" numCol="1" spcCol="0" rtlCol="0" fromWordArt="0" anchor="ctr" anchorCtr="0" forceAA="0" compatLnSpc="1">
                <a:noAutofit/>
              </a:bodyPr>
              <a:lstStyle/>
              <a:p>
                <a:pPr algn="ctr">
                  <a:lnSpc>
                    <a:spcPct val="120000"/>
                  </a:lnSpc>
                </a:pPr>
                <a:endParaRPr lang="zh-CN" altLang="en-US" sz="1015" dirty="0">
                  <a:gradFill>
                    <a:gsLst>
                      <a:gs pos="47700">
                        <a:srgbClr val="F4DEBE"/>
                      </a:gs>
                      <a:gs pos="0">
                        <a:srgbClr val="D9A96A"/>
                      </a:gs>
                      <a:gs pos="100000">
                        <a:srgbClr val="F5E3C9"/>
                      </a:gs>
                    </a:gsLst>
                    <a:lin ang="5400000" scaled="0"/>
                  </a:gradFill>
                  <a:cs typeface="+mn-ea"/>
                  <a:sym typeface="+mn-lt"/>
                </a:endParaRPr>
              </a:p>
            </p:txBody>
          </p:sp>
          <p:sp>
            <p:nvSpPr>
              <p:cNvPr id="42" name="Freeform 318"/>
              <p:cNvSpPr/>
              <p:nvPr/>
            </p:nvSpPr>
            <p:spPr bwMode="auto">
              <a:xfrm>
                <a:off x="7546975" y="1978025"/>
                <a:ext cx="74613" cy="46038"/>
              </a:xfrm>
              <a:custGeom>
                <a:avLst/>
                <a:gdLst>
                  <a:gd name="T0" fmla="*/ 20 w 20"/>
                  <a:gd name="T1" fmla="*/ 0 h 12"/>
                  <a:gd name="T2" fmla="*/ 20 w 20"/>
                  <a:gd name="T3" fmla="*/ 12 h 12"/>
                  <a:gd name="T4" fmla="*/ 7 w 20"/>
                  <a:gd name="T5" fmla="*/ 12 h 12"/>
                  <a:gd name="T6" fmla="*/ 1 w 20"/>
                  <a:gd name="T7" fmla="*/ 6 h 12"/>
                  <a:gd name="T8" fmla="*/ 7 w 20"/>
                  <a:gd name="T9" fmla="*/ 0 h 12"/>
                  <a:gd name="T10" fmla="*/ 20 w 20"/>
                  <a:gd name="T11" fmla="*/ 0 h 12"/>
                </a:gdLst>
                <a:ahLst/>
                <a:cxnLst>
                  <a:cxn ang="0">
                    <a:pos x="T0" y="T1"/>
                  </a:cxn>
                  <a:cxn ang="0">
                    <a:pos x="T2" y="T3"/>
                  </a:cxn>
                  <a:cxn ang="0">
                    <a:pos x="T4" y="T5"/>
                  </a:cxn>
                  <a:cxn ang="0">
                    <a:pos x="T6" y="T7"/>
                  </a:cxn>
                  <a:cxn ang="0">
                    <a:pos x="T8" y="T9"/>
                  </a:cxn>
                  <a:cxn ang="0">
                    <a:pos x="T10" y="T11"/>
                  </a:cxn>
                </a:cxnLst>
                <a:rect l="0" t="0" r="r" b="b"/>
                <a:pathLst>
                  <a:path w="20" h="12">
                    <a:moveTo>
                      <a:pt x="20" y="0"/>
                    </a:moveTo>
                    <a:cubicBezTo>
                      <a:pt x="20" y="12"/>
                      <a:pt x="20" y="12"/>
                      <a:pt x="20" y="12"/>
                    </a:cubicBezTo>
                    <a:cubicBezTo>
                      <a:pt x="7" y="12"/>
                      <a:pt x="7" y="12"/>
                      <a:pt x="7" y="12"/>
                    </a:cubicBezTo>
                    <a:cubicBezTo>
                      <a:pt x="7" y="12"/>
                      <a:pt x="1" y="12"/>
                      <a:pt x="1" y="6"/>
                    </a:cubicBezTo>
                    <a:cubicBezTo>
                      <a:pt x="0" y="1"/>
                      <a:pt x="7" y="0"/>
                      <a:pt x="7" y="0"/>
                    </a:cubicBezTo>
                    <a:lnTo>
                      <a:pt x="20" y="0"/>
                    </a:lnTo>
                    <a:close/>
                  </a:path>
                </a:pathLst>
              </a:custGeom>
              <a:gradFill>
                <a:gsLst>
                  <a:gs pos="47700">
                    <a:schemeClr val="accent2"/>
                  </a:gs>
                  <a:gs pos="0">
                    <a:schemeClr val="accent1"/>
                  </a:gs>
                  <a:gs pos="100000">
                    <a:schemeClr val="accent3"/>
                  </a:gs>
                </a:gsLst>
                <a:lin ang="5400000" scaled="0"/>
              </a:gradFill>
              <a:ln w="9525">
                <a:solidFill>
                  <a:schemeClr val="accent1"/>
                </a:solidFill>
              </a:ln>
              <a:effectLst>
                <a:outerShdw blurRad="508000" dist="596900" dir="3600000" sx="89000" sy="89000" algn="tl" rotWithShape="0">
                  <a:schemeClr val="bg1">
                    <a:lumMod val="50000"/>
                    <a:alpha val="2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1435" tIns="25718" rIns="51435" bIns="25718" numCol="1" spcCol="0" rtlCol="0" fromWordArt="0" anchor="ctr" anchorCtr="0" forceAA="0" compatLnSpc="1">
                <a:noAutofit/>
              </a:bodyPr>
              <a:lstStyle/>
              <a:p>
                <a:pPr algn="ctr">
                  <a:lnSpc>
                    <a:spcPct val="120000"/>
                  </a:lnSpc>
                </a:pPr>
                <a:endParaRPr lang="zh-CN" altLang="en-US" sz="1015" dirty="0">
                  <a:gradFill>
                    <a:gsLst>
                      <a:gs pos="47700">
                        <a:srgbClr val="F4DEBE"/>
                      </a:gs>
                      <a:gs pos="0">
                        <a:srgbClr val="D9A96A"/>
                      </a:gs>
                      <a:gs pos="100000">
                        <a:srgbClr val="F5E3C9"/>
                      </a:gs>
                    </a:gsLst>
                    <a:lin ang="5400000" scaled="0"/>
                  </a:gradFill>
                  <a:cs typeface="+mn-ea"/>
                  <a:sym typeface="+mn-lt"/>
                </a:endParaRPr>
              </a:p>
            </p:txBody>
          </p:sp>
          <p:sp>
            <p:nvSpPr>
              <p:cNvPr id="43" name="Freeform 319"/>
              <p:cNvSpPr/>
              <p:nvPr/>
            </p:nvSpPr>
            <p:spPr bwMode="auto">
              <a:xfrm>
                <a:off x="7588250" y="1820863"/>
                <a:ext cx="107950" cy="74613"/>
              </a:xfrm>
              <a:custGeom>
                <a:avLst/>
                <a:gdLst>
                  <a:gd name="T0" fmla="*/ 0 w 29"/>
                  <a:gd name="T1" fmla="*/ 2 h 20"/>
                  <a:gd name="T2" fmla="*/ 6 w 29"/>
                  <a:gd name="T3" fmla="*/ 5 h 20"/>
                  <a:gd name="T4" fmla="*/ 12 w 29"/>
                  <a:gd name="T5" fmla="*/ 17 h 20"/>
                  <a:gd name="T6" fmla="*/ 7 w 29"/>
                  <a:gd name="T7" fmla="*/ 20 h 20"/>
                  <a:gd name="T8" fmla="*/ 21 w 29"/>
                  <a:gd name="T9" fmla="*/ 19 h 20"/>
                  <a:gd name="T10" fmla="*/ 29 w 29"/>
                  <a:gd name="T11" fmla="*/ 7 h 20"/>
                  <a:gd name="T12" fmla="*/ 23 w 29"/>
                  <a:gd name="T13" fmla="*/ 11 h 20"/>
                  <a:gd name="T14" fmla="*/ 20 w 29"/>
                  <a:gd name="T15" fmla="*/ 5 h 20"/>
                  <a:gd name="T16" fmla="*/ 0 w 29"/>
                  <a:gd name="T17" fmla="*/ 2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9" h="20">
                    <a:moveTo>
                      <a:pt x="0" y="2"/>
                    </a:moveTo>
                    <a:cubicBezTo>
                      <a:pt x="0" y="2"/>
                      <a:pt x="5" y="4"/>
                      <a:pt x="6" y="5"/>
                    </a:cubicBezTo>
                    <a:cubicBezTo>
                      <a:pt x="7" y="7"/>
                      <a:pt x="12" y="17"/>
                      <a:pt x="12" y="17"/>
                    </a:cubicBezTo>
                    <a:cubicBezTo>
                      <a:pt x="7" y="20"/>
                      <a:pt x="7" y="20"/>
                      <a:pt x="7" y="20"/>
                    </a:cubicBezTo>
                    <a:cubicBezTo>
                      <a:pt x="21" y="19"/>
                      <a:pt x="21" y="19"/>
                      <a:pt x="21" y="19"/>
                    </a:cubicBezTo>
                    <a:cubicBezTo>
                      <a:pt x="29" y="7"/>
                      <a:pt x="29" y="7"/>
                      <a:pt x="29" y="7"/>
                    </a:cubicBezTo>
                    <a:cubicBezTo>
                      <a:pt x="23" y="11"/>
                      <a:pt x="23" y="11"/>
                      <a:pt x="23" y="11"/>
                    </a:cubicBezTo>
                    <a:cubicBezTo>
                      <a:pt x="20" y="5"/>
                      <a:pt x="20" y="5"/>
                      <a:pt x="20" y="5"/>
                    </a:cubicBezTo>
                    <a:cubicBezTo>
                      <a:pt x="20" y="5"/>
                      <a:pt x="19" y="0"/>
                      <a:pt x="0" y="2"/>
                    </a:cubicBezTo>
                    <a:close/>
                  </a:path>
                </a:pathLst>
              </a:custGeom>
              <a:gradFill>
                <a:gsLst>
                  <a:gs pos="47700">
                    <a:schemeClr val="accent2"/>
                  </a:gs>
                  <a:gs pos="0">
                    <a:schemeClr val="accent1"/>
                  </a:gs>
                  <a:gs pos="100000">
                    <a:schemeClr val="accent3"/>
                  </a:gs>
                </a:gsLst>
                <a:lin ang="5400000" scaled="0"/>
              </a:gradFill>
              <a:ln w="9525">
                <a:solidFill>
                  <a:schemeClr val="accent1"/>
                </a:solidFill>
              </a:ln>
              <a:effectLst>
                <a:outerShdw blurRad="508000" dist="596900" dir="3600000" sx="89000" sy="89000" algn="tl" rotWithShape="0">
                  <a:schemeClr val="bg1">
                    <a:lumMod val="50000"/>
                    <a:alpha val="2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1435" tIns="25718" rIns="51435" bIns="25718" numCol="1" spcCol="0" rtlCol="0" fromWordArt="0" anchor="ctr" anchorCtr="0" forceAA="0" compatLnSpc="1">
                <a:noAutofit/>
              </a:bodyPr>
              <a:lstStyle/>
              <a:p>
                <a:pPr algn="ctr">
                  <a:lnSpc>
                    <a:spcPct val="120000"/>
                  </a:lnSpc>
                </a:pPr>
                <a:endParaRPr lang="zh-CN" altLang="en-US" sz="1015" dirty="0">
                  <a:gradFill>
                    <a:gsLst>
                      <a:gs pos="47700">
                        <a:srgbClr val="F4DEBE"/>
                      </a:gs>
                      <a:gs pos="0">
                        <a:srgbClr val="D9A96A"/>
                      </a:gs>
                      <a:gs pos="100000">
                        <a:srgbClr val="F5E3C9"/>
                      </a:gs>
                    </a:gsLst>
                    <a:lin ang="5400000" scaled="0"/>
                  </a:gradFill>
                  <a:cs typeface="+mn-ea"/>
                  <a:sym typeface="+mn-lt"/>
                </a:endParaRPr>
              </a:p>
            </p:txBody>
          </p:sp>
          <p:sp>
            <p:nvSpPr>
              <p:cNvPr id="44" name="Freeform 320"/>
              <p:cNvSpPr/>
              <p:nvPr/>
            </p:nvSpPr>
            <p:spPr bwMode="auto">
              <a:xfrm>
                <a:off x="7535863" y="1828800"/>
                <a:ext cx="74613" cy="85725"/>
              </a:xfrm>
              <a:custGeom>
                <a:avLst/>
                <a:gdLst>
                  <a:gd name="T0" fmla="*/ 11 w 20"/>
                  <a:gd name="T1" fmla="*/ 23 h 23"/>
                  <a:gd name="T2" fmla="*/ 0 w 20"/>
                  <a:gd name="T3" fmla="*/ 16 h 23"/>
                  <a:gd name="T4" fmla="*/ 7 w 20"/>
                  <a:gd name="T5" fmla="*/ 5 h 23"/>
                  <a:gd name="T6" fmla="*/ 15 w 20"/>
                  <a:gd name="T7" fmla="*/ 3 h 23"/>
                  <a:gd name="T8" fmla="*/ 18 w 20"/>
                  <a:gd name="T9" fmla="*/ 11 h 23"/>
                  <a:gd name="T10" fmla="*/ 11 w 20"/>
                  <a:gd name="T11" fmla="*/ 23 h 23"/>
                </a:gdLst>
                <a:ahLst/>
                <a:cxnLst>
                  <a:cxn ang="0">
                    <a:pos x="T0" y="T1"/>
                  </a:cxn>
                  <a:cxn ang="0">
                    <a:pos x="T2" y="T3"/>
                  </a:cxn>
                  <a:cxn ang="0">
                    <a:pos x="T4" y="T5"/>
                  </a:cxn>
                  <a:cxn ang="0">
                    <a:pos x="T6" y="T7"/>
                  </a:cxn>
                  <a:cxn ang="0">
                    <a:pos x="T8" y="T9"/>
                  </a:cxn>
                  <a:cxn ang="0">
                    <a:pos x="T10" y="T11"/>
                  </a:cxn>
                </a:cxnLst>
                <a:rect l="0" t="0" r="r" b="b"/>
                <a:pathLst>
                  <a:path w="20" h="23">
                    <a:moveTo>
                      <a:pt x="11" y="23"/>
                    </a:moveTo>
                    <a:cubicBezTo>
                      <a:pt x="0" y="16"/>
                      <a:pt x="0" y="16"/>
                      <a:pt x="0" y="16"/>
                    </a:cubicBezTo>
                    <a:cubicBezTo>
                      <a:pt x="7" y="5"/>
                      <a:pt x="7" y="5"/>
                      <a:pt x="7" y="5"/>
                    </a:cubicBezTo>
                    <a:cubicBezTo>
                      <a:pt x="7" y="5"/>
                      <a:pt x="10" y="0"/>
                      <a:pt x="15" y="3"/>
                    </a:cubicBezTo>
                    <a:cubicBezTo>
                      <a:pt x="20" y="5"/>
                      <a:pt x="18" y="11"/>
                      <a:pt x="18" y="11"/>
                    </a:cubicBezTo>
                    <a:lnTo>
                      <a:pt x="11" y="23"/>
                    </a:lnTo>
                    <a:close/>
                  </a:path>
                </a:pathLst>
              </a:custGeom>
              <a:gradFill>
                <a:gsLst>
                  <a:gs pos="47700">
                    <a:schemeClr val="accent2"/>
                  </a:gs>
                  <a:gs pos="0">
                    <a:schemeClr val="accent1"/>
                  </a:gs>
                  <a:gs pos="100000">
                    <a:schemeClr val="accent3"/>
                  </a:gs>
                </a:gsLst>
                <a:lin ang="5400000" scaled="0"/>
              </a:gradFill>
              <a:ln w="9525">
                <a:solidFill>
                  <a:schemeClr val="accent1"/>
                </a:solidFill>
              </a:ln>
              <a:effectLst>
                <a:outerShdw blurRad="508000" dist="596900" dir="3600000" sx="89000" sy="89000" algn="tl" rotWithShape="0">
                  <a:schemeClr val="bg1">
                    <a:lumMod val="50000"/>
                    <a:alpha val="2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1435" tIns="25718" rIns="51435" bIns="25718" numCol="1" spcCol="0" rtlCol="0" fromWordArt="0" anchor="ctr" anchorCtr="0" forceAA="0" compatLnSpc="1">
                <a:noAutofit/>
              </a:bodyPr>
              <a:lstStyle/>
              <a:p>
                <a:pPr algn="ctr">
                  <a:lnSpc>
                    <a:spcPct val="120000"/>
                  </a:lnSpc>
                </a:pPr>
                <a:endParaRPr lang="zh-CN" altLang="en-US" sz="1015" dirty="0">
                  <a:gradFill>
                    <a:gsLst>
                      <a:gs pos="47700">
                        <a:srgbClr val="F4DEBE"/>
                      </a:gs>
                      <a:gs pos="0">
                        <a:srgbClr val="D9A96A"/>
                      </a:gs>
                      <a:gs pos="100000">
                        <a:srgbClr val="F5E3C9"/>
                      </a:gs>
                    </a:gsLst>
                    <a:lin ang="5400000" scaled="0"/>
                  </a:gradFill>
                  <a:cs typeface="+mn-ea"/>
                  <a:sym typeface="+mn-lt"/>
                </a:endParaRPr>
              </a:p>
            </p:txBody>
          </p:sp>
        </p:grpSp>
      </p:grpSp>
      <p:sp>
        <p:nvSpPr>
          <p:cNvPr id="45" name="文本框 48"/>
          <p:cNvSpPr txBox="1">
            <a:spLocks noChangeArrowheads="1"/>
          </p:cNvSpPr>
          <p:nvPr/>
        </p:nvSpPr>
        <p:spPr bwMode="auto">
          <a:xfrm>
            <a:off x="1043608" y="267494"/>
            <a:ext cx="2160240" cy="4973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1300">
                <a:solidFill>
                  <a:schemeClr val="tx1"/>
                </a:solidFill>
                <a:latin typeface="Lao UI" panose="020B0502040204020203" pitchFamily="34" charset="0"/>
                <a:ea typeface="微软雅黑" panose="020B0503020204020204" pitchFamily="34" charset="-122"/>
              </a:defRPr>
            </a:lvl1pPr>
            <a:lvl2pPr marL="742950" indent="-285750">
              <a:defRPr sz="1300">
                <a:solidFill>
                  <a:schemeClr val="tx1"/>
                </a:solidFill>
                <a:latin typeface="Lao UI" panose="020B0502040204020203" pitchFamily="34" charset="0"/>
                <a:ea typeface="微软雅黑" panose="020B0503020204020204" pitchFamily="34" charset="-122"/>
              </a:defRPr>
            </a:lvl2pPr>
            <a:lvl3pPr marL="1143000" indent="-228600">
              <a:defRPr sz="1300">
                <a:solidFill>
                  <a:schemeClr val="tx1"/>
                </a:solidFill>
                <a:latin typeface="Lao UI" panose="020B0502040204020203" pitchFamily="34" charset="0"/>
                <a:ea typeface="微软雅黑" panose="020B0503020204020204" pitchFamily="34" charset="-122"/>
              </a:defRPr>
            </a:lvl3pPr>
            <a:lvl4pPr marL="1600200" indent="-228600">
              <a:defRPr sz="1300">
                <a:solidFill>
                  <a:schemeClr val="tx1"/>
                </a:solidFill>
                <a:latin typeface="Lao UI" panose="020B0502040204020203" pitchFamily="34" charset="0"/>
                <a:ea typeface="微软雅黑" panose="020B0503020204020204" pitchFamily="34" charset="-122"/>
              </a:defRPr>
            </a:lvl4pPr>
            <a:lvl5pPr marL="2057400" indent="-228600">
              <a:defRPr sz="1300">
                <a:solidFill>
                  <a:schemeClr val="tx1"/>
                </a:solidFill>
                <a:latin typeface="Lao UI" panose="020B0502040204020203" pitchFamily="34" charset="0"/>
                <a:ea typeface="微软雅黑" panose="020B0503020204020204" pitchFamily="34" charset="-122"/>
              </a:defRPr>
            </a:lvl5pPr>
            <a:lvl6pPr marL="2514600" indent="-228600" defTabSz="685800" fontAlgn="base">
              <a:spcBef>
                <a:spcPct val="0"/>
              </a:spcBef>
              <a:spcAft>
                <a:spcPct val="0"/>
              </a:spcAft>
              <a:defRPr sz="1300">
                <a:solidFill>
                  <a:schemeClr val="tx1"/>
                </a:solidFill>
                <a:latin typeface="Lao UI" panose="020B0502040204020203" pitchFamily="34" charset="0"/>
                <a:ea typeface="微软雅黑" panose="020B0503020204020204" pitchFamily="34" charset="-122"/>
              </a:defRPr>
            </a:lvl6pPr>
            <a:lvl7pPr marL="2971800" indent="-228600" defTabSz="685800" fontAlgn="base">
              <a:spcBef>
                <a:spcPct val="0"/>
              </a:spcBef>
              <a:spcAft>
                <a:spcPct val="0"/>
              </a:spcAft>
              <a:defRPr sz="1300">
                <a:solidFill>
                  <a:schemeClr val="tx1"/>
                </a:solidFill>
                <a:latin typeface="Lao UI" panose="020B0502040204020203" pitchFamily="34" charset="0"/>
                <a:ea typeface="微软雅黑" panose="020B0503020204020204" pitchFamily="34" charset="-122"/>
              </a:defRPr>
            </a:lvl7pPr>
            <a:lvl8pPr marL="3429000" indent="-228600" defTabSz="685800" fontAlgn="base">
              <a:spcBef>
                <a:spcPct val="0"/>
              </a:spcBef>
              <a:spcAft>
                <a:spcPct val="0"/>
              </a:spcAft>
              <a:defRPr sz="1300">
                <a:solidFill>
                  <a:schemeClr val="tx1"/>
                </a:solidFill>
                <a:latin typeface="Lao UI" panose="020B0502040204020203" pitchFamily="34" charset="0"/>
                <a:ea typeface="微软雅黑" panose="020B0503020204020204" pitchFamily="34" charset="-122"/>
              </a:defRPr>
            </a:lvl8pPr>
            <a:lvl9pPr marL="3886200" indent="-228600" defTabSz="685800" fontAlgn="base">
              <a:spcBef>
                <a:spcPct val="0"/>
              </a:spcBef>
              <a:spcAft>
                <a:spcPct val="0"/>
              </a:spcAft>
              <a:defRPr sz="1300">
                <a:solidFill>
                  <a:schemeClr val="tx1"/>
                </a:solidFill>
                <a:latin typeface="Lao UI" panose="020B0502040204020203" pitchFamily="34" charset="0"/>
                <a:ea typeface="微软雅黑" panose="020B0503020204020204" pitchFamily="34" charset="-122"/>
              </a:defRPr>
            </a:lvl9pPr>
          </a:lstStyle>
          <a:p>
            <a:pPr>
              <a:lnSpc>
                <a:spcPct val="120000"/>
              </a:lnSpc>
              <a:defRPr/>
            </a:pPr>
            <a:r>
              <a:rPr lang="zh-CN" altLang="en-US" sz="2400" dirty="0">
                <a:gradFill>
                  <a:gsLst>
                    <a:gs pos="50000">
                      <a:schemeClr val="accent2"/>
                    </a:gs>
                    <a:gs pos="0">
                      <a:schemeClr val="accent1"/>
                    </a:gs>
                    <a:gs pos="100000">
                      <a:schemeClr val="accent3"/>
                    </a:gs>
                  </a:gsLst>
                  <a:lin ang="5400000" scaled="1"/>
                </a:gradFill>
                <a:latin typeface="+mn-lt"/>
                <a:ea typeface="+mn-ea"/>
                <a:cs typeface="+mn-ea"/>
                <a:sym typeface="+mn-lt"/>
              </a:rPr>
              <a:t>融资计划</a:t>
            </a:r>
          </a:p>
        </p:txBody>
      </p:sp>
      <p:sp>
        <p:nvSpPr>
          <p:cNvPr id="46" name="Content Placeholder 2"/>
          <p:cNvSpPr txBox="1"/>
          <p:nvPr/>
        </p:nvSpPr>
        <p:spPr>
          <a:xfrm>
            <a:off x="1050649" y="631206"/>
            <a:ext cx="1730071" cy="255587"/>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defTabSz="1087755">
              <a:lnSpc>
                <a:spcPct val="120000"/>
              </a:lnSpc>
              <a:spcBef>
                <a:spcPts val="0"/>
              </a:spcBef>
              <a:buNone/>
              <a:defRPr/>
            </a:pPr>
            <a:r>
              <a:rPr lang="zh-CN" altLang="en-US" sz="1000" dirty="0">
                <a:gradFill>
                  <a:gsLst>
                    <a:gs pos="50000">
                      <a:schemeClr val="accent2"/>
                    </a:gs>
                    <a:gs pos="0">
                      <a:schemeClr val="accent1"/>
                    </a:gs>
                    <a:gs pos="100000">
                      <a:schemeClr val="accent3"/>
                    </a:gs>
                  </a:gsLst>
                  <a:lin ang="5400000" scaled="1"/>
                </a:gradFill>
                <a:cs typeface="+mn-ea"/>
                <a:sym typeface="+mn-lt"/>
              </a:rPr>
              <a:t>此处添加文本详细介绍内容</a:t>
            </a:r>
            <a:endParaRPr lang="en-US" altLang="zh-CN" sz="1000" dirty="0">
              <a:gradFill>
                <a:gsLst>
                  <a:gs pos="50000">
                    <a:schemeClr val="accent2"/>
                  </a:gs>
                  <a:gs pos="0">
                    <a:schemeClr val="accent1"/>
                  </a:gs>
                  <a:gs pos="100000">
                    <a:schemeClr val="accent3"/>
                  </a:gs>
                </a:gsLst>
                <a:lin ang="5400000" scaled="1"/>
              </a:gradFill>
              <a:cs typeface="+mn-ea"/>
              <a:sym typeface="+mn-lt"/>
            </a:endParaRPr>
          </a:p>
        </p:txBody>
      </p:sp>
      <p:grpSp>
        <p:nvGrpSpPr>
          <p:cNvPr id="2" name="组合 1"/>
          <p:cNvGrpSpPr/>
          <p:nvPr/>
        </p:nvGrpSpPr>
        <p:grpSpPr>
          <a:xfrm>
            <a:off x="107504" y="1491630"/>
            <a:ext cx="4026315" cy="2684615"/>
            <a:chOff x="107504" y="1491630"/>
            <a:chExt cx="4026315" cy="2684615"/>
          </a:xfrm>
        </p:grpSpPr>
        <p:graphicFrame>
          <p:nvGraphicFramePr>
            <p:cNvPr id="83" name="图表 82" descr="e7d195523061f1c09e9d68d7cf438b91ef959ecb14fc25d26BBA7F7DBC18E55DFF4014AF651F0BF2569D4B6C1DA7F1A4683A481403BD872FC687266AD13265C1DE7C373772FD8728ABDD69ADD03BFF5BE2862BC891DBB79E831677839DA1A1704E8AE592028226C9E918C0B50881C89B77AB8D1B44EF594EC5FCAA7D071964C2C3832D0F3E7F2E7532694B2E8EF2793F"/>
            <p:cNvGraphicFramePr/>
            <p:nvPr>
              <p:extLst>
                <p:ext uri="{D42A27DB-BD31-4B8C-83A1-F6EECF244321}">
                  <p14:modId xmlns:p14="http://schemas.microsoft.com/office/powerpoint/2010/main" val="280187545"/>
                </p:ext>
              </p:extLst>
            </p:nvPr>
          </p:nvGraphicFramePr>
          <p:xfrm>
            <a:off x="107504" y="1491630"/>
            <a:ext cx="4026315" cy="2684615"/>
          </p:xfrm>
          <a:graphic>
            <a:graphicData uri="http://schemas.openxmlformats.org/drawingml/2006/chart">
              <c:chart xmlns:c="http://schemas.openxmlformats.org/drawingml/2006/chart" xmlns:r="http://schemas.openxmlformats.org/officeDocument/2006/relationships" r:id="rId3"/>
            </a:graphicData>
          </a:graphic>
        </p:graphicFrame>
        <p:sp>
          <p:nvSpPr>
            <p:cNvPr id="84" name="文本框 11" descr="e7d195523061f1c09e9d68d7cf438b91ef959ecb14fc25d26BBA7F7DBC18E55DFF4014AF651F0BF2569D4B6C1DA7F1A4683A481403BD872FC687266AD13265C1DE7C373772FD8728ABDD69ADD03BFF5BE2862BC891DBB79E831677839DA1A1704E8AE592028226C9E918C0B50881C89B77AB8D1B44EF594EC5FCAA7D071964C2C3832D0F3E7F2E7532694B2E8EF2793F"/>
            <p:cNvSpPr txBox="1">
              <a:spLocks noChangeArrowheads="1"/>
            </p:cNvSpPr>
            <p:nvPr/>
          </p:nvSpPr>
          <p:spPr bwMode="auto">
            <a:xfrm>
              <a:off x="1187624" y="1950439"/>
              <a:ext cx="1045732" cy="763094"/>
            </a:xfrm>
            <a:prstGeom prst="rect">
              <a:avLst/>
            </a:prstGeom>
            <a:noFill/>
            <a:ln>
              <a:noFill/>
            </a:ln>
          </p:spPr>
          <p:txBody>
            <a:bodyPr wrap="square">
              <a:spAutoFit/>
            </a:bodyPr>
            <a:lstStyle>
              <a:lvl1pPr>
                <a:defRPr sz="1300">
                  <a:solidFill>
                    <a:schemeClr val="tx1"/>
                  </a:solidFill>
                  <a:latin typeface="Arial" panose="020B0604020202020204" pitchFamily="34" charset="0"/>
                  <a:ea typeface="微软雅黑" panose="020B0503020204020204" pitchFamily="34" charset="-122"/>
                </a:defRPr>
              </a:lvl1pPr>
              <a:lvl2pPr marL="742950" indent="-285750">
                <a:defRPr sz="1300">
                  <a:solidFill>
                    <a:schemeClr val="tx1"/>
                  </a:solidFill>
                  <a:latin typeface="Arial" panose="020B0604020202020204" pitchFamily="34" charset="0"/>
                  <a:ea typeface="微软雅黑" panose="020B0503020204020204" pitchFamily="34" charset="-122"/>
                </a:defRPr>
              </a:lvl2pPr>
              <a:lvl3pPr marL="1143000" indent="-228600">
                <a:defRPr sz="1300">
                  <a:solidFill>
                    <a:schemeClr val="tx1"/>
                  </a:solidFill>
                  <a:latin typeface="Arial" panose="020B0604020202020204" pitchFamily="34" charset="0"/>
                  <a:ea typeface="微软雅黑" panose="020B0503020204020204" pitchFamily="34" charset="-122"/>
                </a:defRPr>
              </a:lvl3pPr>
              <a:lvl4pPr marL="1600200" indent="-228600">
                <a:defRPr sz="1300">
                  <a:solidFill>
                    <a:schemeClr val="tx1"/>
                  </a:solidFill>
                  <a:latin typeface="Arial" panose="020B0604020202020204" pitchFamily="34" charset="0"/>
                  <a:ea typeface="微软雅黑" panose="020B0503020204020204" pitchFamily="34" charset="-122"/>
                </a:defRPr>
              </a:lvl4pPr>
              <a:lvl5pPr marL="2057400" indent="-228600">
                <a:defRPr sz="1300">
                  <a:solidFill>
                    <a:schemeClr val="tx1"/>
                  </a:solidFill>
                  <a:latin typeface="Arial" panose="020B0604020202020204" pitchFamily="34" charset="0"/>
                  <a:ea typeface="微软雅黑" panose="020B0503020204020204" pitchFamily="34" charset="-122"/>
                </a:defRPr>
              </a:lvl5pPr>
              <a:lvl6pPr marL="2514600" indent="-228600" defTabSz="685800" eaLnBrk="0" fontAlgn="base" hangingPunct="0">
                <a:spcBef>
                  <a:spcPct val="0"/>
                </a:spcBef>
                <a:spcAft>
                  <a:spcPct val="0"/>
                </a:spcAft>
                <a:defRPr sz="1300">
                  <a:solidFill>
                    <a:schemeClr val="tx1"/>
                  </a:solidFill>
                  <a:latin typeface="Arial" panose="020B0604020202020204" pitchFamily="34" charset="0"/>
                  <a:ea typeface="微软雅黑" panose="020B0503020204020204" pitchFamily="34" charset="-122"/>
                </a:defRPr>
              </a:lvl6pPr>
              <a:lvl7pPr marL="2971800" indent="-228600" defTabSz="685800" eaLnBrk="0" fontAlgn="base" hangingPunct="0">
                <a:spcBef>
                  <a:spcPct val="0"/>
                </a:spcBef>
                <a:spcAft>
                  <a:spcPct val="0"/>
                </a:spcAft>
                <a:defRPr sz="1300">
                  <a:solidFill>
                    <a:schemeClr val="tx1"/>
                  </a:solidFill>
                  <a:latin typeface="Arial" panose="020B0604020202020204" pitchFamily="34" charset="0"/>
                  <a:ea typeface="微软雅黑" panose="020B0503020204020204" pitchFamily="34" charset="-122"/>
                </a:defRPr>
              </a:lvl7pPr>
              <a:lvl8pPr marL="3429000" indent="-228600" defTabSz="685800" eaLnBrk="0" fontAlgn="base" hangingPunct="0">
                <a:spcBef>
                  <a:spcPct val="0"/>
                </a:spcBef>
                <a:spcAft>
                  <a:spcPct val="0"/>
                </a:spcAft>
                <a:defRPr sz="1300">
                  <a:solidFill>
                    <a:schemeClr val="tx1"/>
                  </a:solidFill>
                  <a:latin typeface="Arial" panose="020B0604020202020204" pitchFamily="34" charset="0"/>
                  <a:ea typeface="微软雅黑" panose="020B0503020204020204" pitchFamily="34" charset="-122"/>
                </a:defRPr>
              </a:lvl8pPr>
              <a:lvl9pPr marL="3886200" indent="-228600" defTabSz="685800" eaLnBrk="0" fontAlgn="base" hangingPunct="0">
                <a:spcBef>
                  <a:spcPct val="0"/>
                </a:spcBef>
                <a:spcAft>
                  <a:spcPct val="0"/>
                </a:spcAft>
                <a:defRPr sz="1300">
                  <a:solidFill>
                    <a:schemeClr val="tx1"/>
                  </a:solidFill>
                  <a:latin typeface="Arial" panose="020B0604020202020204" pitchFamily="34" charset="0"/>
                  <a:ea typeface="微软雅黑" panose="020B0503020204020204" pitchFamily="34" charset="-122"/>
                </a:defRPr>
              </a:lvl9pPr>
            </a:lstStyle>
            <a:p>
              <a:pPr algn="ctr" defTabSz="514350" fontAlgn="base">
                <a:lnSpc>
                  <a:spcPct val="120000"/>
                </a:lnSpc>
                <a:spcBef>
                  <a:spcPct val="0"/>
                </a:spcBef>
                <a:spcAft>
                  <a:spcPct val="0"/>
                </a:spcAft>
              </a:pPr>
              <a:r>
                <a:rPr lang="en-US" altLang="zh-CN" sz="4000" b="1" dirty="0">
                  <a:solidFill>
                    <a:schemeClr val="bg1"/>
                  </a:solidFill>
                  <a:latin typeface="+mn-lt"/>
                  <a:ea typeface="+mn-ea"/>
                  <a:cs typeface="+mn-ea"/>
                  <a:sym typeface="+mn-lt"/>
                </a:rPr>
                <a:t>20</a:t>
              </a:r>
              <a:r>
                <a:rPr lang="en-US" altLang="zh-CN" sz="1800" b="1" dirty="0">
                  <a:solidFill>
                    <a:schemeClr val="bg1"/>
                  </a:solidFill>
                  <a:latin typeface="+mn-lt"/>
                  <a:ea typeface="+mn-ea"/>
                  <a:cs typeface="+mn-ea"/>
                  <a:sym typeface="+mn-lt"/>
                </a:rPr>
                <a:t>%</a:t>
              </a:r>
              <a:endParaRPr lang="en-US" altLang="zh-CN" sz="900" b="1" dirty="0">
                <a:solidFill>
                  <a:schemeClr val="bg1"/>
                </a:solidFill>
                <a:latin typeface="+mn-lt"/>
                <a:ea typeface="+mn-ea"/>
                <a:cs typeface="+mn-ea"/>
                <a:sym typeface="+mn-lt"/>
              </a:endParaRPr>
            </a:p>
          </p:txBody>
        </p:sp>
      </p:grpSp>
      <p:pic>
        <p:nvPicPr>
          <p:cNvPr id="85" name="table" descr="e7d195523061f1c09e9d68d7cf438b91ef959ecb14fc25d26BBA7F7DBC18E55DFF4014AF651F0BF2569D4B6C1DA7F1A4683A481403BD872FC687266AD13265C1DE7C373772FD8728ABDD69ADD03BFF5BE2862BC891DBB79E43A8244B4D7DEEF5A1BFB79ED4015C912F9C8B85E44C1E1FAF45D4C71B4D8047555824264C2F16A606196D84073B0BC612CE1BA227542E4A"/>
          <p:cNvPicPr>
            <a:picLocks noGrp="1"/>
          </p:cNvPicPr>
          <p:nvPr/>
        </p:nvPicPr>
        <p:blipFill>
          <a:blip r:embed="rId4" cstate="screen">
            <a:extLst>
              <a:ext uri="{28A0092B-C50C-407E-A947-70E740481C1C}">
                <a14:useLocalDpi xmlns:a14="http://schemas.microsoft.com/office/drawing/2010/main"/>
              </a:ext>
            </a:extLst>
          </a:blip>
          <a:stretch>
            <a:fillRect/>
          </a:stretch>
        </p:blipFill>
        <p:spPr>
          <a:xfrm>
            <a:off x="3779912" y="2658325"/>
            <a:ext cx="4321436" cy="1858725"/>
          </a:xfrm>
          <a:prstGeom prst="rect">
            <a:avLst/>
          </a:prstGeom>
        </p:spPr>
      </p:pic>
      <p:sp>
        <p:nvSpPr>
          <p:cNvPr id="86" name="矩形 85" descr="e7d195523061f1c09e9d68d7cf438b91ef959ecb14fc25d26BBA7F7DBC18E55DFF4014AF651F0BF2569D4B6C1DA7F1A4683A481403BD872FC687266AD13265C1DE7C373772FD8728ABDD69ADD03BFF5BE2862BC891DBB79E43A8244B4D7DEEF5A1BFB79ED4015C912F9C8B85E44C1E1FAF45D4C71B4D8047555824264C2F16A606196D84073B0BC612CE1BA227542E4A"/>
          <p:cNvSpPr/>
          <p:nvPr/>
        </p:nvSpPr>
        <p:spPr>
          <a:xfrm>
            <a:off x="3721102" y="1869866"/>
            <a:ext cx="4038331" cy="629339"/>
          </a:xfrm>
          <a:prstGeom prst="rect">
            <a:avLst/>
          </a:prstGeom>
        </p:spPr>
        <p:txBody>
          <a:bodyPr wrap="square">
            <a:spAutoFit/>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defTabSz="914400">
              <a:lnSpc>
                <a:spcPct val="120000"/>
              </a:lnSpc>
              <a:defRPr/>
            </a:pPr>
            <a:r>
              <a:rPr lang="zh-CN" altLang="en-US" sz="1000" dirty="0">
                <a:gradFill>
                  <a:gsLst>
                    <a:gs pos="50000">
                      <a:srgbClr val="F4DEBE"/>
                    </a:gs>
                    <a:gs pos="0">
                      <a:srgbClr val="D9A96A"/>
                    </a:gs>
                    <a:gs pos="100000">
                      <a:srgbClr val="F5E3C9"/>
                    </a:gs>
                  </a:gsLst>
                  <a:lin ang="5400000" scaled="1"/>
                </a:gradFill>
                <a:cs typeface="+mn-ea"/>
                <a:sym typeface="+mn-lt"/>
              </a:rPr>
              <a:t>输入您的详细计划说明输入您的详细计划说明输入您的详细计划说明输入您的详细计划说明</a:t>
            </a:r>
          </a:p>
          <a:p>
            <a:pPr defTabSz="914400">
              <a:lnSpc>
                <a:spcPct val="120000"/>
              </a:lnSpc>
              <a:defRPr/>
            </a:pPr>
            <a:endParaRPr lang="zh-CN" altLang="en-US" sz="1000" dirty="0">
              <a:gradFill>
                <a:gsLst>
                  <a:gs pos="50000">
                    <a:srgbClr val="F4DEBE"/>
                  </a:gs>
                  <a:gs pos="0">
                    <a:srgbClr val="D9A96A"/>
                  </a:gs>
                  <a:gs pos="100000">
                    <a:srgbClr val="F5E3C9"/>
                  </a:gs>
                </a:gsLst>
                <a:lin ang="5400000" scaled="1"/>
              </a:gradFill>
              <a:cs typeface="+mn-ea"/>
              <a:sym typeface="+mn-lt"/>
            </a:endParaRPr>
          </a:p>
        </p:txBody>
      </p:sp>
      <p:sp>
        <p:nvSpPr>
          <p:cNvPr id="87" name="矩形 86" descr="e7d195523061f1c09e9d68d7cf438b91ef959ecb14fc25d26BBA7F7DBC18E55DFF4014AF651F0BF2569D4B6C1DA7F1A4683A481403BD872FC687266AD13265C1DE7C373772FD8728ABDD69ADD03BFF5BE2862BC891DBB79E43A8244B4D7DEEF5A1BFB79ED4015C912F9C8B85E44C1E1FAF45D4C71B4D8047555824264C2F16A606196D84073B0BC612CE1BA227542E4A"/>
          <p:cNvSpPr/>
          <p:nvPr/>
        </p:nvSpPr>
        <p:spPr>
          <a:xfrm>
            <a:off x="3691542" y="1347614"/>
            <a:ext cx="4840898" cy="564898"/>
          </a:xfrm>
          <a:prstGeom prst="rect">
            <a:avLst/>
          </a:prstGeom>
        </p:spPr>
        <p:txBody>
          <a:bodyPr wrap="square">
            <a:spAutoFit/>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defTabSz="914400">
              <a:lnSpc>
                <a:spcPct val="120000"/>
              </a:lnSpc>
            </a:pPr>
            <a:r>
              <a:rPr lang="zh-CN" altLang="en-US" sz="2800" dirty="0">
                <a:gradFill>
                  <a:gsLst>
                    <a:gs pos="50000">
                      <a:srgbClr val="F4DEBE"/>
                    </a:gs>
                    <a:gs pos="0">
                      <a:srgbClr val="D9A96A"/>
                    </a:gs>
                    <a:gs pos="100000">
                      <a:srgbClr val="F5E3C9"/>
                    </a:gs>
                  </a:gsLst>
                  <a:lin ang="5400000" scaled="1"/>
                </a:gradFill>
                <a:cs typeface="+mn-ea"/>
                <a:sym typeface="+mn-lt"/>
              </a:rPr>
              <a:t>融资</a:t>
            </a:r>
            <a:r>
              <a:rPr lang="en-US" altLang="zh-CN" sz="2800" dirty="0">
                <a:gradFill>
                  <a:gsLst>
                    <a:gs pos="50000">
                      <a:srgbClr val="F4DEBE"/>
                    </a:gs>
                    <a:gs pos="0">
                      <a:srgbClr val="D9A96A"/>
                    </a:gs>
                    <a:gs pos="100000">
                      <a:srgbClr val="F5E3C9"/>
                    </a:gs>
                  </a:gsLst>
                  <a:lin ang="5400000" scaled="1"/>
                </a:gradFill>
                <a:cs typeface="+mn-ea"/>
                <a:sym typeface="+mn-lt"/>
              </a:rPr>
              <a:t>1000</a:t>
            </a:r>
            <a:r>
              <a:rPr lang="zh-CN" altLang="en-US" sz="2800" dirty="0">
                <a:gradFill>
                  <a:gsLst>
                    <a:gs pos="50000">
                      <a:srgbClr val="F4DEBE"/>
                    </a:gs>
                    <a:gs pos="0">
                      <a:srgbClr val="D9A96A"/>
                    </a:gs>
                    <a:gs pos="100000">
                      <a:srgbClr val="F5E3C9"/>
                    </a:gs>
                  </a:gsLst>
                  <a:lin ang="5400000" scaled="1"/>
                </a:gradFill>
                <a:cs typeface="+mn-ea"/>
                <a:sym typeface="+mn-lt"/>
              </a:rPr>
              <a:t>万，出让</a:t>
            </a:r>
            <a:r>
              <a:rPr lang="en-US" altLang="zh-CN" sz="2800" dirty="0">
                <a:gradFill>
                  <a:gsLst>
                    <a:gs pos="50000">
                      <a:srgbClr val="F4DEBE"/>
                    </a:gs>
                    <a:gs pos="0">
                      <a:srgbClr val="D9A96A"/>
                    </a:gs>
                    <a:gs pos="100000">
                      <a:srgbClr val="F5E3C9"/>
                    </a:gs>
                  </a:gsLst>
                  <a:lin ang="5400000" scaled="1"/>
                </a:gradFill>
                <a:cs typeface="+mn-ea"/>
                <a:sym typeface="+mn-lt"/>
              </a:rPr>
              <a:t>20%</a:t>
            </a:r>
            <a:r>
              <a:rPr lang="zh-CN" altLang="en-US" sz="2800" dirty="0">
                <a:gradFill>
                  <a:gsLst>
                    <a:gs pos="50000">
                      <a:srgbClr val="F4DEBE"/>
                    </a:gs>
                    <a:gs pos="0">
                      <a:srgbClr val="D9A96A"/>
                    </a:gs>
                    <a:gs pos="100000">
                      <a:srgbClr val="F5E3C9"/>
                    </a:gs>
                  </a:gsLst>
                  <a:lin ang="5400000" scaled="1"/>
                </a:gradFill>
                <a:cs typeface="+mn-ea"/>
                <a:sym typeface="+mn-lt"/>
              </a:rPr>
              <a:t>股权</a:t>
            </a:r>
          </a:p>
        </p:txBody>
      </p:sp>
    </p:spTree>
    <p:extLst>
      <p:ext uri="{BB962C8B-B14F-4D97-AF65-F5344CB8AC3E}">
        <p14:creationId xmlns:p14="http://schemas.microsoft.com/office/powerpoint/2010/main" val="3393597129"/>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par>
                                <p:cTn id="10" presetID="2" presetClass="entr" presetSubtype="2" fill="hold" nodeType="withEffect">
                                  <p:stCondLst>
                                    <p:cond delay="300"/>
                                  </p:stCondLst>
                                  <p:childTnLst>
                                    <p:set>
                                      <p:cBhvr>
                                        <p:cTn id="11" dur="1" fill="hold">
                                          <p:stCondLst>
                                            <p:cond delay="0"/>
                                          </p:stCondLst>
                                        </p:cTn>
                                        <p:tgtEl>
                                          <p:spTgt spid="85"/>
                                        </p:tgtEl>
                                        <p:attrNameLst>
                                          <p:attrName>style.visibility</p:attrName>
                                        </p:attrNameLst>
                                      </p:cBhvr>
                                      <p:to>
                                        <p:strVal val="visible"/>
                                      </p:to>
                                    </p:set>
                                    <p:anim calcmode="lin" valueType="num">
                                      <p:cBhvr additive="base">
                                        <p:cTn id="12" dur="500" fill="hold"/>
                                        <p:tgtEl>
                                          <p:spTgt spid="85"/>
                                        </p:tgtEl>
                                        <p:attrNameLst>
                                          <p:attrName>ppt_x</p:attrName>
                                        </p:attrNameLst>
                                      </p:cBhvr>
                                      <p:tavLst>
                                        <p:tav tm="0">
                                          <p:val>
                                            <p:strVal val="1+#ppt_w/2"/>
                                          </p:val>
                                        </p:tav>
                                        <p:tav tm="100000">
                                          <p:val>
                                            <p:strVal val="#ppt_x"/>
                                          </p:val>
                                        </p:tav>
                                      </p:tavLst>
                                    </p:anim>
                                    <p:anim calcmode="lin" valueType="num">
                                      <p:cBhvr additive="base">
                                        <p:cTn id="13" dur="500" fill="hold"/>
                                        <p:tgtEl>
                                          <p:spTgt spid="85"/>
                                        </p:tgtEl>
                                        <p:attrNameLst>
                                          <p:attrName>ppt_y</p:attrName>
                                        </p:attrNameLst>
                                      </p:cBhvr>
                                      <p:tavLst>
                                        <p:tav tm="0">
                                          <p:val>
                                            <p:strVal val="#ppt_y"/>
                                          </p:val>
                                        </p:tav>
                                        <p:tav tm="100000">
                                          <p:val>
                                            <p:strVal val="#ppt_y"/>
                                          </p:val>
                                        </p:tav>
                                      </p:tavLst>
                                    </p:anim>
                                  </p:childTnLst>
                                </p:cTn>
                              </p:par>
                              <p:par>
                                <p:cTn id="14" presetID="2" presetClass="entr" presetSubtype="2" fill="hold" grpId="0" nodeType="withEffect">
                                  <p:stCondLst>
                                    <p:cond delay="700"/>
                                  </p:stCondLst>
                                  <p:childTnLst>
                                    <p:set>
                                      <p:cBhvr>
                                        <p:cTn id="15" dur="1" fill="hold">
                                          <p:stCondLst>
                                            <p:cond delay="0"/>
                                          </p:stCondLst>
                                        </p:cTn>
                                        <p:tgtEl>
                                          <p:spTgt spid="86"/>
                                        </p:tgtEl>
                                        <p:attrNameLst>
                                          <p:attrName>style.visibility</p:attrName>
                                        </p:attrNameLst>
                                      </p:cBhvr>
                                      <p:to>
                                        <p:strVal val="visible"/>
                                      </p:to>
                                    </p:set>
                                    <p:anim calcmode="lin" valueType="num">
                                      <p:cBhvr additive="base">
                                        <p:cTn id="16" dur="500" fill="hold"/>
                                        <p:tgtEl>
                                          <p:spTgt spid="86"/>
                                        </p:tgtEl>
                                        <p:attrNameLst>
                                          <p:attrName>ppt_x</p:attrName>
                                        </p:attrNameLst>
                                      </p:cBhvr>
                                      <p:tavLst>
                                        <p:tav tm="0">
                                          <p:val>
                                            <p:strVal val="1+#ppt_w/2"/>
                                          </p:val>
                                        </p:tav>
                                        <p:tav tm="100000">
                                          <p:val>
                                            <p:strVal val="#ppt_x"/>
                                          </p:val>
                                        </p:tav>
                                      </p:tavLst>
                                    </p:anim>
                                    <p:anim calcmode="lin" valueType="num">
                                      <p:cBhvr additive="base">
                                        <p:cTn id="17" dur="500" fill="hold"/>
                                        <p:tgtEl>
                                          <p:spTgt spid="86"/>
                                        </p:tgtEl>
                                        <p:attrNameLst>
                                          <p:attrName>ppt_y</p:attrName>
                                        </p:attrNameLst>
                                      </p:cBhvr>
                                      <p:tavLst>
                                        <p:tav tm="0">
                                          <p:val>
                                            <p:strVal val="#ppt_y"/>
                                          </p:val>
                                        </p:tav>
                                        <p:tav tm="100000">
                                          <p:val>
                                            <p:strVal val="#ppt_y"/>
                                          </p:val>
                                        </p:tav>
                                      </p:tavLst>
                                    </p:anim>
                                  </p:childTnLst>
                                </p:cTn>
                              </p:par>
                              <p:par>
                                <p:cTn id="18" presetID="2" presetClass="entr" presetSubtype="2" fill="hold" grpId="0" nodeType="withEffect">
                                  <p:stCondLst>
                                    <p:cond delay="1300"/>
                                  </p:stCondLst>
                                  <p:childTnLst>
                                    <p:set>
                                      <p:cBhvr>
                                        <p:cTn id="19" dur="1" fill="hold">
                                          <p:stCondLst>
                                            <p:cond delay="0"/>
                                          </p:stCondLst>
                                        </p:cTn>
                                        <p:tgtEl>
                                          <p:spTgt spid="87"/>
                                        </p:tgtEl>
                                        <p:attrNameLst>
                                          <p:attrName>style.visibility</p:attrName>
                                        </p:attrNameLst>
                                      </p:cBhvr>
                                      <p:to>
                                        <p:strVal val="visible"/>
                                      </p:to>
                                    </p:set>
                                    <p:anim calcmode="lin" valueType="num">
                                      <p:cBhvr additive="base">
                                        <p:cTn id="20" dur="500" fill="hold"/>
                                        <p:tgtEl>
                                          <p:spTgt spid="87"/>
                                        </p:tgtEl>
                                        <p:attrNameLst>
                                          <p:attrName>ppt_x</p:attrName>
                                        </p:attrNameLst>
                                      </p:cBhvr>
                                      <p:tavLst>
                                        <p:tav tm="0">
                                          <p:val>
                                            <p:strVal val="1+#ppt_w/2"/>
                                          </p:val>
                                        </p:tav>
                                        <p:tav tm="100000">
                                          <p:val>
                                            <p:strVal val="#ppt_x"/>
                                          </p:val>
                                        </p:tav>
                                      </p:tavLst>
                                    </p:anim>
                                    <p:anim calcmode="lin" valueType="num">
                                      <p:cBhvr additive="base">
                                        <p:cTn id="21" dur="500" fill="hold"/>
                                        <p:tgtEl>
                                          <p:spTgt spid="8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6" grpId="0"/>
      <p:bldP spid="87"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4" name="组合 33"/>
          <p:cNvGrpSpPr>
            <a:grpSpLocks noChangeAspect="1"/>
          </p:cNvGrpSpPr>
          <p:nvPr/>
        </p:nvGrpSpPr>
        <p:grpSpPr>
          <a:xfrm>
            <a:off x="330509" y="296654"/>
            <a:ext cx="561600" cy="561600"/>
            <a:chOff x="7264554" y="1705076"/>
            <a:chExt cx="855498" cy="855498"/>
          </a:xfrm>
        </p:grpSpPr>
        <p:sp>
          <p:nvSpPr>
            <p:cNvPr id="35" name="圆角矩形 34"/>
            <p:cNvSpPr/>
            <p:nvPr/>
          </p:nvSpPr>
          <p:spPr>
            <a:xfrm>
              <a:off x="7264554" y="1705076"/>
              <a:ext cx="855498" cy="855498"/>
            </a:xfrm>
            <a:prstGeom prst="roundRect">
              <a:avLst/>
            </a:prstGeom>
            <a:noFill/>
            <a:ln w="9525">
              <a:gradFill>
                <a:gsLst>
                  <a:gs pos="50000">
                    <a:schemeClr val="accent2"/>
                  </a:gs>
                  <a:gs pos="0">
                    <a:schemeClr val="accent1"/>
                  </a:gs>
                  <a:gs pos="100000">
                    <a:schemeClr val="accent3"/>
                  </a:gs>
                </a:gsLst>
                <a:lin ang="5400000" scaled="1"/>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cs typeface="+mn-ea"/>
                <a:sym typeface="+mn-lt"/>
              </a:endParaRPr>
            </a:p>
          </p:txBody>
        </p:sp>
        <p:grpSp>
          <p:nvGrpSpPr>
            <p:cNvPr id="38" name="组合 37"/>
            <p:cNvGrpSpPr>
              <a:grpSpLocks noChangeAspect="1"/>
            </p:cNvGrpSpPr>
            <p:nvPr/>
          </p:nvGrpSpPr>
          <p:grpSpPr>
            <a:xfrm>
              <a:off x="7406786" y="1867067"/>
              <a:ext cx="555777" cy="536716"/>
              <a:chOff x="7493000" y="1820863"/>
              <a:chExt cx="233363" cy="225425"/>
            </a:xfrm>
            <a:noFill/>
          </p:grpSpPr>
          <p:sp>
            <p:nvSpPr>
              <p:cNvPr id="39" name="Freeform 315"/>
              <p:cNvSpPr/>
              <p:nvPr/>
            </p:nvSpPr>
            <p:spPr bwMode="auto">
              <a:xfrm>
                <a:off x="7624763" y="1947863"/>
                <a:ext cx="93663" cy="98425"/>
              </a:xfrm>
              <a:custGeom>
                <a:avLst/>
                <a:gdLst>
                  <a:gd name="T0" fmla="*/ 25 w 25"/>
                  <a:gd name="T1" fmla="*/ 3 h 26"/>
                  <a:gd name="T2" fmla="*/ 20 w 25"/>
                  <a:gd name="T3" fmla="*/ 6 h 26"/>
                  <a:gd name="T4" fmla="*/ 7 w 25"/>
                  <a:gd name="T5" fmla="*/ 6 h 26"/>
                  <a:gd name="T6" fmla="*/ 7 w 25"/>
                  <a:gd name="T7" fmla="*/ 0 h 26"/>
                  <a:gd name="T8" fmla="*/ 0 w 25"/>
                  <a:gd name="T9" fmla="*/ 13 h 26"/>
                  <a:gd name="T10" fmla="*/ 7 w 25"/>
                  <a:gd name="T11" fmla="*/ 26 h 26"/>
                  <a:gd name="T12" fmla="*/ 7 w 25"/>
                  <a:gd name="T13" fmla="*/ 19 h 26"/>
                  <a:gd name="T14" fmla="*/ 14 w 25"/>
                  <a:gd name="T15" fmla="*/ 19 h 26"/>
                  <a:gd name="T16" fmla="*/ 25 w 25"/>
                  <a:gd name="T17" fmla="*/ 3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5" h="26">
                    <a:moveTo>
                      <a:pt x="25" y="3"/>
                    </a:moveTo>
                    <a:cubicBezTo>
                      <a:pt x="25" y="3"/>
                      <a:pt x="22" y="6"/>
                      <a:pt x="20" y="6"/>
                    </a:cubicBezTo>
                    <a:cubicBezTo>
                      <a:pt x="18" y="6"/>
                      <a:pt x="7" y="6"/>
                      <a:pt x="7" y="6"/>
                    </a:cubicBezTo>
                    <a:cubicBezTo>
                      <a:pt x="7" y="0"/>
                      <a:pt x="7" y="0"/>
                      <a:pt x="7" y="0"/>
                    </a:cubicBezTo>
                    <a:cubicBezTo>
                      <a:pt x="0" y="13"/>
                      <a:pt x="0" y="13"/>
                      <a:pt x="0" y="13"/>
                    </a:cubicBezTo>
                    <a:cubicBezTo>
                      <a:pt x="7" y="26"/>
                      <a:pt x="7" y="26"/>
                      <a:pt x="7" y="26"/>
                    </a:cubicBezTo>
                    <a:cubicBezTo>
                      <a:pt x="7" y="19"/>
                      <a:pt x="7" y="19"/>
                      <a:pt x="7" y="19"/>
                    </a:cubicBezTo>
                    <a:cubicBezTo>
                      <a:pt x="14" y="19"/>
                      <a:pt x="14" y="19"/>
                      <a:pt x="14" y="19"/>
                    </a:cubicBezTo>
                    <a:cubicBezTo>
                      <a:pt x="14" y="19"/>
                      <a:pt x="19" y="21"/>
                      <a:pt x="25" y="3"/>
                    </a:cubicBezTo>
                    <a:close/>
                  </a:path>
                </a:pathLst>
              </a:custGeom>
              <a:gradFill>
                <a:gsLst>
                  <a:gs pos="47700">
                    <a:schemeClr val="accent2"/>
                  </a:gs>
                  <a:gs pos="0">
                    <a:schemeClr val="accent1"/>
                  </a:gs>
                  <a:gs pos="100000">
                    <a:schemeClr val="accent3"/>
                  </a:gs>
                </a:gsLst>
                <a:lin ang="5400000" scaled="0"/>
              </a:gradFill>
              <a:ln w="9525">
                <a:solidFill>
                  <a:schemeClr val="accent1"/>
                </a:solidFill>
              </a:ln>
              <a:effectLst>
                <a:outerShdw blurRad="508000" dist="596900" dir="3600000" sx="89000" sy="89000" algn="tl" rotWithShape="0">
                  <a:schemeClr val="bg1">
                    <a:lumMod val="50000"/>
                    <a:alpha val="2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1435" tIns="25718" rIns="51435" bIns="25718" numCol="1" spcCol="0" rtlCol="0" fromWordArt="0" anchor="ctr" anchorCtr="0" forceAA="0" compatLnSpc="1">
                <a:noAutofit/>
              </a:bodyPr>
              <a:lstStyle/>
              <a:p>
                <a:pPr algn="ctr">
                  <a:lnSpc>
                    <a:spcPct val="120000"/>
                  </a:lnSpc>
                </a:pPr>
                <a:endParaRPr lang="zh-CN" altLang="en-US" sz="1015" dirty="0">
                  <a:gradFill>
                    <a:gsLst>
                      <a:gs pos="47700">
                        <a:srgbClr val="F4DEBE"/>
                      </a:gs>
                      <a:gs pos="0">
                        <a:srgbClr val="D9A96A"/>
                      </a:gs>
                      <a:gs pos="100000">
                        <a:srgbClr val="F5E3C9"/>
                      </a:gs>
                    </a:gsLst>
                    <a:lin ang="5400000" scaled="0"/>
                  </a:gradFill>
                  <a:cs typeface="+mn-ea"/>
                  <a:sym typeface="+mn-lt"/>
                </a:endParaRPr>
              </a:p>
            </p:txBody>
          </p:sp>
          <p:sp>
            <p:nvSpPr>
              <p:cNvPr id="40" name="Freeform 316"/>
              <p:cNvSpPr/>
              <p:nvPr/>
            </p:nvSpPr>
            <p:spPr bwMode="auto">
              <a:xfrm>
                <a:off x="7651750" y="1884363"/>
                <a:ext cx="74613" cy="87313"/>
              </a:xfrm>
              <a:custGeom>
                <a:avLst/>
                <a:gdLst>
                  <a:gd name="T0" fmla="*/ 0 w 20"/>
                  <a:gd name="T1" fmla="*/ 6 h 23"/>
                  <a:gd name="T2" fmla="*/ 11 w 20"/>
                  <a:gd name="T3" fmla="*/ 0 h 23"/>
                  <a:gd name="T4" fmla="*/ 18 w 20"/>
                  <a:gd name="T5" fmla="*/ 12 h 23"/>
                  <a:gd name="T6" fmla="*/ 16 w 20"/>
                  <a:gd name="T7" fmla="*/ 20 h 23"/>
                  <a:gd name="T8" fmla="*/ 7 w 20"/>
                  <a:gd name="T9" fmla="*/ 18 h 23"/>
                  <a:gd name="T10" fmla="*/ 0 w 20"/>
                  <a:gd name="T11" fmla="*/ 6 h 23"/>
                </a:gdLst>
                <a:ahLst/>
                <a:cxnLst>
                  <a:cxn ang="0">
                    <a:pos x="T0" y="T1"/>
                  </a:cxn>
                  <a:cxn ang="0">
                    <a:pos x="T2" y="T3"/>
                  </a:cxn>
                  <a:cxn ang="0">
                    <a:pos x="T4" y="T5"/>
                  </a:cxn>
                  <a:cxn ang="0">
                    <a:pos x="T6" y="T7"/>
                  </a:cxn>
                  <a:cxn ang="0">
                    <a:pos x="T8" y="T9"/>
                  </a:cxn>
                  <a:cxn ang="0">
                    <a:pos x="T10" y="T11"/>
                  </a:cxn>
                </a:cxnLst>
                <a:rect l="0" t="0" r="r" b="b"/>
                <a:pathLst>
                  <a:path w="20" h="23">
                    <a:moveTo>
                      <a:pt x="0" y="6"/>
                    </a:moveTo>
                    <a:cubicBezTo>
                      <a:pt x="11" y="0"/>
                      <a:pt x="11" y="0"/>
                      <a:pt x="11" y="0"/>
                    </a:cubicBezTo>
                    <a:cubicBezTo>
                      <a:pt x="18" y="12"/>
                      <a:pt x="18" y="12"/>
                      <a:pt x="18" y="12"/>
                    </a:cubicBezTo>
                    <a:cubicBezTo>
                      <a:pt x="18" y="12"/>
                      <a:pt x="20" y="17"/>
                      <a:pt x="16" y="20"/>
                    </a:cubicBezTo>
                    <a:cubicBezTo>
                      <a:pt x="11" y="23"/>
                      <a:pt x="7" y="18"/>
                      <a:pt x="7" y="18"/>
                    </a:cubicBezTo>
                    <a:lnTo>
                      <a:pt x="0" y="6"/>
                    </a:lnTo>
                    <a:close/>
                  </a:path>
                </a:pathLst>
              </a:custGeom>
              <a:gradFill>
                <a:gsLst>
                  <a:gs pos="47700">
                    <a:schemeClr val="accent2"/>
                  </a:gs>
                  <a:gs pos="0">
                    <a:schemeClr val="accent1"/>
                  </a:gs>
                  <a:gs pos="100000">
                    <a:schemeClr val="accent3"/>
                  </a:gs>
                </a:gsLst>
                <a:lin ang="5400000" scaled="0"/>
              </a:gradFill>
              <a:ln w="9525">
                <a:solidFill>
                  <a:schemeClr val="accent1"/>
                </a:solidFill>
              </a:ln>
              <a:effectLst>
                <a:outerShdw blurRad="508000" dist="596900" dir="3600000" sx="89000" sy="89000" algn="tl" rotWithShape="0">
                  <a:schemeClr val="bg1">
                    <a:lumMod val="50000"/>
                    <a:alpha val="2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1435" tIns="25718" rIns="51435" bIns="25718" numCol="1" spcCol="0" rtlCol="0" fromWordArt="0" anchor="ctr" anchorCtr="0" forceAA="0" compatLnSpc="1">
                <a:noAutofit/>
              </a:bodyPr>
              <a:lstStyle/>
              <a:p>
                <a:pPr algn="ctr">
                  <a:lnSpc>
                    <a:spcPct val="120000"/>
                  </a:lnSpc>
                </a:pPr>
                <a:endParaRPr lang="zh-CN" altLang="en-US" sz="1015" dirty="0">
                  <a:gradFill>
                    <a:gsLst>
                      <a:gs pos="47700">
                        <a:srgbClr val="F4DEBE"/>
                      </a:gs>
                      <a:gs pos="0">
                        <a:srgbClr val="D9A96A"/>
                      </a:gs>
                      <a:gs pos="100000">
                        <a:srgbClr val="F5E3C9"/>
                      </a:gs>
                    </a:gsLst>
                    <a:lin ang="5400000" scaled="0"/>
                  </a:gradFill>
                  <a:cs typeface="+mn-ea"/>
                  <a:sym typeface="+mn-lt"/>
                </a:endParaRPr>
              </a:p>
            </p:txBody>
          </p:sp>
          <p:sp>
            <p:nvSpPr>
              <p:cNvPr id="41" name="Freeform 317"/>
              <p:cNvSpPr/>
              <p:nvPr/>
            </p:nvSpPr>
            <p:spPr bwMode="auto">
              <a:xfrm>
                <a:off x="7493000" y="1906588"/>
                <a:ext cx="95250" cy="101600"/>
              </a:xfrm>
              <a:custGeom>
                <a:avLst/>
                <a:gdLst>
                  <a:gd name="T0" fmla="*/ 13 w 25"/>
                  <a:gd name="T1" fmla="*/ 27 h 27"/>
                  <a:gd name="T2" fmla="*/ 12 w 25"/>
                  <a:gd name="T3" fmla="*/ 21 h 27"/>
                  <a:gd name="T4" fmla="*/ 19 w 25"/>
                  <a:gd name="T5" fmla="*/ 10 h 27"/>
                  <a:gd name="T6" fmla="*/ 25 w 25"/>
                  <a:gd name="T7" fmla="*/ 13 h 27"/>
                  <a:gd name="T8" fmla="*/ 17 w 25"/>
                  <a:gd name="T9" fmla="*/ 1 h 27"/>
                  <a:gd name="T10" fmla="*/ 2 w 25"/>
                  <a:gd name="T11" fmla="*/ 0 h 27"/>
                  <a:gd name="T12" fmla="*/ 8 w 25"/>
                  <a:gd name="T13" fmla="*/ 3 h 27"/>
                  <a:gd name="T14" fmla="*/ 5 w 25"/>
                  <a:gd name="T15" fmla="*/ 9 h 27"/>
                  <a:gd name="T16" fmla="*/ 13 w 25"/>
                  <a:gd name="T17"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5" h="27">
                    <a:moveTo>
                      <a:pt x="13" y="27"/>
                    </a:moveTo>
                    <a:cubicBezTo>
                      <a:pt x="13" y="27"/>
                      <a:pt x="11" y="23"/>
                      <a:pt x="12" y="21"/>
                    </a:cubicBezTo>
                    <a:cubicBezTo>
                      <a:pt x="13" y="19"/>
                      <a:pt x="19" y="10"/>
                      <a:pt x="19" y="10"/>
                    </a:cubicBezTo>
                    <a:cubicBezTo>
                      <a:pt x="25" y="13"/>
                      <a:pt x="25" y="13"/>
                      <a:pt x="25" y="13"/>
                    </a:cubicBezTo>
                    <a:cubicBezTo>
                      <a:pt x="17" y="1"/>
                      <a:pt x="17" y="1"/>
                      <a:pt x="17" y="1"/>
                    </a:cubicBezTo>
                    <a:cubicBezTo>
                      <a:pt x="2" y="0"/>
                      <a:pt x="2" y="0"/>
                      <a:pt x="2" y="0"/>
                    </a:cubicBezTo>
                    <a:cubicBezTo>
                      <a:pt x="8" y="3"/>
                      <a:pt x="8" y="3"/>
                      <a:pt x="8" y="3"/>
                    </a:cubicBezTo>
                    <a:cubicBezTo>
                      <a:pt x="5" y="9"/>
                      <a:pt x="5" y="9"/>
                      <a:pt x="5" y="9"/>
                    </a:cubicBezTo>
                    <a:cubicBezTo>
                      <a:pt x="5" y="9"/>
                      <a:pt x="0" y="13"/>
                      <a:pt x="13" y="27"/>
                    </a:cubicBezTo>
                    <a:close/>
                  </a:path>
                </a:pathLst>
              </a:custGeom>
              <a:gradFill>
                <a:gsLst>
                  <a:gs pos="47700">
                    <a:schemeClr val="accent2"/>
                  </a:gs>
                  <a:gs pos="0">
                    <a:schemeClr val="accent1"/>
                  </a:gs>
                  <a:gs pos="100000">
                    <a:schemeClr val="accent3"/>
                  </a:gs>
                </a:gsLst>
                <a:lin ang="5400000" scaled="0"/>
              </a:gradFill>
              <a:ln w="9525">
                <a:solidFill>
                  <a:schemeClr val="accent1"/>
                </a:solidFill>
              </a:ln>
              <a:effectLst>
                <a:outerShdw blurRad="508000" dist="596900" dir="3600000" sx="89000" sy="89000" algn="tl" rotWithShape="0">
                  <a:schemeClr val="bg1">
                    <a:lumMod val="50000"/>
                    <a:alpha val="2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1435" tIns="25718" rIns="51435" bIns="25718" numCol="1" spcCol="0" rtlCol="0" fromWordArt="0" anchor="ctr" anchorCtr="0" forceAA="0" compatLnSpc="1">
                <a:noAutofit/>
              </a:bodyPr>
              <a:lstStyle/>
              <a:p>
                <a:pPr algn="ctr">
                  <a:lnSpc>
                    <a:spcPct val="120000"/>
                  </a:lnSpc>
                </a:pPr>
                <a:endParaRPr lang="zh-CN" altLang="en-US" sz="1015" dirty="0">
                  <a:gradFill>
                    <a:gsLst>
                      <a:gs pos="47700">
                        <a:srgbClr val="F4DEBE"/>
                      </a:gs>
                      <a:gs pos="0">
                        <a:srgbClr val="D9A96A"/>
                      </a:gs>
                      <a:gs pos="100000">
                        <a:srgbClr val="F5E3C9"/>
                      </a:gs>
                    </a:gsLst>
                    <a:lin ang="5400000" scaled="0"/>
                  </a:gradFill>
                  <a:cs typeface="+mn-ea"/>
                  <a:sym typeface="+mn-lt"/>
                </a:endParaRPr>
              </a:p>
            </p:txBody>
          </p:sp>
          <p:sp>
            <p:nvSpPr>
              <p:cNvPr id="42" name="Freeform 318"/>
              <p:cNvSpPr/>
              <p:nvPr/>
            </p:nvSpPr>
            <p:spPr bwMode="auto">
              <a:xfrm>
                <a:off x="7546975" y="1978025"/>
                <a:ext cx="74613" cy="46038"/>
              </a:xfrm>
              <a:custGeom>
                <a:avLst/>
                <a:gdLst>
                  <a:gd name="T0" fmla="*/ 20 w 20"/>
                  <a:gd name="T1" fmla="*/ 0 h 12"/>
                  <a:gd name="T2" fmla="*/ 20 w 20"/>
                  <a:gd name="T3" fmla="*/ 12 h 12"/>
                  <a:gd name="T4" fmla="*/ 7 w 20"/>
                  <a:gd name="T5" fmla="*/ 12 h 12"/>
                  <a:gd name="T6" fmla="*/ 1 w 20"/>
                  <a:gd name="T7" fmla="*/ 6 h 12"/>
                  <a:gd name="T8" fmla="*/ 7 w 20"/>
                  <a:gd name="T9" fmla="*/ 0 h 12"/>
                  <a:gd name="T10" fmla="*/ 20 w 20"/>
                  <a:gd name="T11" fmla="*/ 0 h 12"/>
                </a:gdLst>
                <a:ahLst/>
                <a:cxnLst>
                  <a:cxn ang="0">
                    <a:pos x="T0" y="T1"/>
                  </a:cxn>
                  <a:cxn ang="0">
                    <a:pos x="T2" y="T3"/>
                  </a:cxn>
                  <a:cxn ang="0">
                    <a:pos x="T4" y="T5"/>
                  </a:cxn>
                  <a:cxn ang="0">
                    <a:pos x="T6" y="T7"/>
                  </a:cxn>
                  <a:cxn ang="0">
                    <a:pos x="T8" y="T9"/>
                  </a:cxn>
                  <a:cxn ang="0">
                    <a:pos x="T10" y="T11"/>
                  </a:cxn>
                </a:cxnLst>
                <a:rect l="0" t="0" r="r" b="b"/>
                <a:pathLst>
                  <a:path w="20" h="12">
                    <a:moveTo>
                      <a:pt x="20" y="0"/>
                    </a:moveTo>
                    <a:cubicBezTo>
                      <a:pt x="20" y="12"/>
                      <a:pt x="20" y="12"/>
                      <a:pt x="20" y="12"/>
                    </a:cubicBezTo>
                    <a:cubicBezTo>
                      <a:pt x="7" y="12"/>
                      <a:pt x="7" y="12"/>
                      <a:pt x="7" y="12"/>
                    </a:cubicBezTo>
                    <a:cubicBezTo>
                      <a:pt x="7" y="12"/>
                      <a:pt x="1" y="12"/>
                      <a:pt x="1" y="6"/>
                    </a:cubicBezTo>
                    <a:cubicBezTo>
                      <a:pt x="0" y="1"/>
                      <a:pt x="7" y="0"/>
                      <a:pt x="7" y="0"/>
                    </a:cubicBezTo>
                    <a:lnTo>
                      <a:pt x="20" y="0"/>
                    </a:lnTo>
                    <a:close/>
                  </a:path>
                </a:pathLst>
              </a:custGeom>
              <a:gradFill>
                <a:gsLst>
                  <a:gs pos="47700">
                    <a:schemeClr val="accent2"/>
                  </a:gs>
                  <a:gs pos="0">
                    <a:schemeClr val="accent1"/>
                  </a:gs>
                  <a:gs pos="100000">
                    <a:schemeClr val="accent3"/>
                  </a:gs>
                </a:gsLst>
                <a:lin ang="5400000" scaled="0"/>
              </a:gradFill>
              <a:ln w="9525">
                <a:solidFill>
                  <a:schemeClr val="accent1"/>
                </a:solidFill>
              </a:ln>
              <a:effectLst>
                <a:outerShdw blurRad="508000" dist="596900" dir="3600000" sx="89000" sy="89000" algn="tl" rotWithShape="0">
                  <a:schemeClr val="bg1">
                    <a:lumMod val="50000"/>
                    <a:alpha val="2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1435" tIns="25718" rIns="51435" bIns="25718" numCol="1" spcCol="0" rtlCol="0" fromWordArt="0" anchor="ctr" anchorCtr="0" forceAA="0" compatLnSpc="1">
                <a:noAutofit/>
              </a:bodyPr>
              <a:lstStyle/>
              <a:p>
                <a:pPr algn="ctr">
                  <a:lnSpc>
                    <a:spcPct val="120000"/>
                  </a:lnSpc>
                </a:pPr>
                <a:endParaRPr lang="zh-CN" altLang="en-US" sz="1015" dirty="0">
                  <a:gradFill>
                    <a:gsLst>
                      <a:gs pos="47700">
                        <a:srgbClr val="F4DEBE"/>
                      </a:gs>
                      <a:gs pos="0">
                        <a:srgbClr val="D9A96A"/>
                      </a:gs>
                      <a:gs pos="100000">
                        <a:srgbClr val="F5E3C9"/>
                      </a:gs>
                    </a:gsLst>
                    <a:lin ang="5400000" scaled="0"/>
                  </a:gradFill>
                  <a:cs typeface="+mn-ea"/>
                  <a:sym typeface="+mn-lt"/>
                </a:endParaRPr>
              </a:p>
            </p:txBody>
          </p:sp>
          <p:sp>
            <p:nvSpPr>
              <p:cNvPr id="43" name="Freeform 319"/>
              <p:cNvSpPr/>
              <p:nvPr/>
            </p:nvSpPr>
            <p:spPr bwMode="auto">
              <a:xfrm>
                <a:off x="7588250" y="1820863"/>
                <a:ext cx="107950" cy="74613"/>
              </a:xfrm>
              <a:custGeom>
                <a:avLst/>
                <a:gdLst>
                  <a:gd name="T0" fmla="*/ 0 w 29"/>
                  <a:gd name="T1" fmla="*/ 2 h 20"/>
                  <a:gd name="T2" fmla="*/ 6 w 29"/>
                  <a:gd name="T3" fmla="*/ 5 h 20"/>
                  <a:gd name="T4" fmla="*/ 12 w 29"/>
                  <a:gd name="T5" fmla="*/ 17 h 20"/>
                  <a:gd name="T6" fmla="*/ 7 w 29"/>
                  <a:gd name="T7" fmla="*/ 20 h 20"/>
                  <a:gd name="T8" fmla="*/ 21 w 29"/>
                  <a:gd name="T9" fmla="*/ 19 h 20"/>
                  <a:gd name="T10" fmla="*/ 29 w 29"/>
                  <a:gd name="T11" fmla="*/ 7 h 20"/>
                  <a:gd name="T12" fmla="*/ 23 w 29"/>
                  <a:gd name="T13" fmla="*/ 11 h 20"/>
                  <a:gd name="T14" fmla="*/ 20 w 29"/>
                  <a:gd name="T15" fmla="*/ 5 h 20"/>
                  <a:gd name="T16" fmla="*/ 0 w 29"/>
                  <a:gd name="T17" fmla="*/ 2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9" h="20">
                    <a:moveTo>
                      <a:pt x="0" y="2"/>
                    </a:moveTo>
                    <a:cubicBezTo>
                      <a:pt x="0" y="2"/>
                      <a:pt x="5" y="4"/>
                      <a:pt x="6" y="5"/>
                    </a:cubicBezTo>
                    <a:cubicBezTo>
                      <a:pt x="7" y="7"/>
                      <a:pt x="12" y="17"/>
                      <a:pt x="12" y="17"/>
                    </a:cubicBezTo>
                    <a:cubicBezTo>
                      <a:pt x="7" y="20"/>
                      <a:pt x="7" y="20"/>
                      <a:pt x="7" y="20"/>
                    </a:cubicBezTo>
                    <a:cubicBezTo>
                      <a:pt x="21" y="19"/>
                      <a:pt x="21" y="19"/>
                      <a:pt x="21" y="19"/>
                    </a:cubicBezTo>
                    <a:cubicBezTo>
                      <a:pt x="29" y="7"/>
                      <a:pt x="29" y="7"/>
                      <a:pt x="29" y="7"/>
                    </a:cubicBezTo>
                    <a:cubicBezTo>
                      <a:pt x="23" y="11"/>
                      <a:pt x="23" y="11"/>
                      <a:pt x="23" y="11"/>
                    </a:cubicBezTo>
                    <a:cubicBezTo>
                      <a:pt x="20" y="5"/>
                      <a:pt x="20" y="5"/>
                      <a:pt x="20" y="5"/>
                    </a:cubicBezTo>
                    <a:cubicBezTo>
                      <a:pt x="20" y="5"/>
                      <a:pt x="19" y="0"/>
                      <a:pt x="0" y="2"/>
                    </a:cubicBezTo>
                    <a:close/>
                  </a:path>
                </a:pathLst>
              </a:custGeom>
              <a:gradFill>
                <a:gsLst>
                  <a:gs pos="47700">
                    <a:schemeClr val="accent2"/>
                  </a:gs>
                  <a:gs pos="0">
                    <a:schemeClr val="accent1"/>
                  </a:gs>
                  <a:gs pos="100000">
                    <a:schemeClr val="accent3"/>
                  </a:gs>
                </a:gsLst>
                <a:lin ang="5400000" scaled="0"/>
              </a:gradFill>
              <a:ln w="9525">
                <a:solidFill>
                  <a:schemeClr val="accent1"/>
                </a:solidFill>
              </a:ln>
              <a:effectLst>
                <a:outerShdw blurRad="508000" dist="596900" dir="3600000" sx="89000" sy="89000" algn="tl" rotWithShape="0">
                  <a:schemeClr val="bg1">
                    <a:lumMod val="50000"/>
                    <a:alpha val="2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1435" tIns="25718" rIns="51435" bIns="25718" numCol="1" spcCol="0" rtlCol="0" fromWordArt="0" anchor="ctr" anchorCtr="0" forceAA="0" compatLnSpc="1">
                <a:noAutofit/>
              </a:bodyPr>
              <a:lstStyle/>
              <a:p>
                <a:pPr algn="ctr">
                  <a:lnSpc>
                    <a:spcPct val="120000"/>
                  </a:lnSpc>
                </a:pPr>
                <a:endParaRPr lang="zh-CN" altLang="en-US" sz="1015" dirty="0">
                  <a:gradFill>
                    <a:gsLst>
                      <a:gs pos="47700">
                        <a:srgbClr val="F4DEBE"/>
                      </a:gs>
                      <a:gs pos="0">
                        <a:srgbClr val="D9A96A"/>
                      </a:gs>
                      <a:gs pos="100000">
                        <a:srgbClr val="F5E3C9"/>
                      </a:gs>
                    </a:gsLst>
                    <a:lin ang="5400000" scaled="0"/>
                  </a:gradFill>
                  <a:cs typeface="+mn-ea"/>
                  <a:sym typeface="+mn-lt"/>
                </a:endParaRPr>
              </a:p>
            </p:txBody>
          </p:sp>
          <p:sp>
            <p:nvSpPr>
              <p:cNvPr id="44" name="Freeform 320"/>
              <p:cNvSpPr/>
              <p:nvPr/>
            </p:nvSpPr>
            <p:spPr bwMode="auto">
              <a:xfrm>
                <a:off x="7535863" y="1828800"/>
                <a:ext cx="74613" cy="85725"/>
              </a:xfrm>
              <a:custGeom>
                <a:avLst/>
                <a:gdLst>
                  <a:gd name="T0" fmla="*/ 11 w 20"/>
                  <a:gd name="T1" fmla="*/ 23 h 23"/>
                  <a:gd name="T2" fmla="*/ 0 w 20"/>
                  <a:gd name="T3" fmla="*/ 16 h 23"/>
                  <a:gd name="T4" fmla="*/ 7 w 20"/>
                  <a:gd name="T5" fmla="*/ 5 h 23"/>
                  <a:gd name="T6" fmla="*/ 15 w 20"/>
                  <a:gd name="T7" fmla="*/ 3 h 23"/>
                  <a:gd name="T8" fmla="*/ 18 w 20"/>
                  <a:gd name="T9" fmla="*/ 11 h 23"/>
                  <a:gd name="T10" fmla="*/ 11 w 20"/>
                  <a:gd name="T11" fmla="*/ 23 h 23"/>
                </a:gdLst>
                <a:ahLst/>
                <a:cxnLst>
                  <a:cxn ang="0">
                    <a:pos x="T0" y="T1"/>
                  </a:cxn>
                  <a:cxn ang="0">
                    <a:pos x="T2" y="T3"/>
                  </a:cxn>
                  <a:cxn ang="0">
                    <a:pos x="T4" y="T5"/>
                  </a:cxn>
                  <a:cxn ang="0">
                    <a:pos x="T6" y="T7"/>
                  </a:cxn>
                  <a:cxn ang="0">
                    <a:pos x="T8" y="T9"/>
                  </a:cxn>
                  <a:cxn ang="0">
                    <a:pos x="T10" y="T11"/>
                  </a:cxn>
                </a:cxnLst>
                <a:rect l="0" t="0" r="r" b="b"/>
                <a:pathLst>
                  <a:path w="20" h="23">
                    <a:moveTo>
                      <a:pt x="11" y="23"/>
                    </a:moveTo>
                    <a:cubicBezTo>
                      <a:pt x="0" y="16"/>
                      <a:pt x="0" y="16"/>
                      <a:pt x="0" y="16"/>
                    </a:cubicBezTo>
                    <a:cubicBezTo>
                      <a:pt x="7" y="5"/>
                      <a:pt x="7" y="5"/>
                      <a:pt x="7" y="5"/>
                    </a:cubicBezTo>
                    <a:cubicBezTo>
                      <a:pt x="7" y="5"/>
                      <a:pt x="10" y="0"/>
                      <a:pt x="15" y="3"/>
                    </a:cubicBezTo>
                    <a:cubicBezTo>
                      <a:pt x="20" y="5"/>
                      <a:pt x="18" y="11"/>
                      <a:pt x="18" y="11"/>
                    </a:cubicBezTo>
                    <a:lnTo>
                      <a:pt x="11" y="23"/>
                    </a:lnTo>
                    <a:close/>
                  </a:path>
                </a:pathLst>
              </a:custGeom>
              <a:gradFill>
                <a:gsLst>
                  <a:gs pos="47700">
                    <a:schemeClr val="accent2"/>
                  </a:gs>
                  <a:gs pos="0">
                    <a:schemeClr val="accent1"/>
                  </a:gs>
                  <a:gs pos="100000">
                    <a:schemeClr val="accent3"/>
                  </a:gs>
                </a:gsLst>
                <a:lin ang="5400000" scaled="0"/>
              </a:gradFill>
              <a:ln w="9525">
                <a:solidFill>
                  <a:schemeClr val="accent1"/>
                </a:solidFill>
              </a:ln>
              <a:effectLst>
                <a:outerShdw blurRad="508000" dist="596900" dir="3600000" sx="89000" sy="89000" algn="tl" rotWithShape="0">
                  <a:schemeClr val="bg1">
                    <a:lumMod val="50000"/>
                    <a:alpha val="2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1435" tIns="25718" rIns="51435" bIns="25718" numCol="1" spcCol="0" rtlCol="0" fromWordArt="0" anchor="ctr" anchorCtr="0" forceAA="0" compatLnSpc="1">
                <a:noAutofit/>
              </a:bodyPr>
              <a:lstStyle/>
              <a:p>
                <a:pPr algn="ctr">
                  <a:lnSpc>
                    <a:spcPct val="120000"/>
                  </a:lnSpc>
                </a:pPr>
                <a:endParaRPr lang="zh-CN" altLang="en-US" sz="1015" dirty="0">
                  <a:gradFill>
                    <a:gsLst>
                      <a:gs pos="47700">
                        <a:srgbClr val="F4DEBE"/>
                      </a:gs>
                      <a:gs pos="0">
                        <a:srgbClr val="D9A96A"/>
                      </a:gs>
                      <a:gs pos="100000">
                        <a:srgbClr val="F5E3C9"/>
                      </a:gs>
                    </a:gsLst>
                    <a:lin ang="5400000" scaled="0"/>
                  </a:gradFill>
                  <a:cs typeface="+mn-ea"/>
                  <a:sym typeface="+mn-lt"/>
                </a:endParaRPr>
              </a:p>
            </p:txBody>
          </p:sp>
        </p:grpSp>
      </p:grpSp>
      <p:sp>
        <p:nvSpPr>
          <p:cNvPr id="45" name="文本框 48"/>
          <p:cNvSpPr txBox="1">
            <a:spLocks noChangeArrowheads="1"/>
          </p:cNvSpPr>
          <p:nvPr/>
        </p:nvSpPr>
        <p:spPr bwMode="auto">
          <a:xfrm>
            <a:off x="1043608" y="267494"/>
            <a:ext cx="2160240" cy="4973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1300">
                <a:solidFill>
                  <a:schemeClr val="tx1"/>
                </a:solidFill>
                <a:latin typeface="Lao UI" panose="020B0502040204020203" pitchFamily="34" charset="0"/>
                <a:ea typeface="微软雅黑" panose="020B0503020204020204" pitchFamily="34" charset="-122"/>
              </a:defRPr>
            </a:lvl1pPr>
            <a:lvl2pPr marL="742950" indent="-285750">
              <a:defRPr sz="1300">
                <a:solidFill>
                  <a:schemeClr val="tx1"/>
                </a:solidFill>
                <a:latin typeface="Lao UI" panose="020B0502040204020203" pitchFamily="34" charset="0"/>
                <a:ea typeface="微软雅黑" panose="020B0503020204020204" pitchFamily="34" charset="-122"/>
              </a:defRPr>
            </a:lvl2pPr>
            <a:lvl3pPr marL="1143000" indent="-228600">
              <a:defRPr sz="1300">
                <a:solidFill>
                  <a:schemeClr val="tx1"/>
                </a:solidFill>
                <a:latin typeface="Lao UI" panose="020B0502040204020203" pitchFamily="34" charset="0"/>
                <a:ea typeface="微软雅黑" panose="020B0503020204020204" pitchFamily="34" charset="-122"/>
              </a:defRPr>
            </a:lvl3pPr>
            <a:lvl4pPr marL="1600200" indent="-228600">
              <a:defRPr sz="1300">
                <a:solidFill>
                  <a:schemeClr val="tx1"/>
                </a:solidFill>
                <a:latin typeface="Lao UI" panose="020B0502040204020203" pitchFamily="34" charset="0"/>
                <a:ea typeface="微软雅黑" panose="020B0503020204020204" pitchFamily="34" charset="-122"/>
              </a:defRPr>
            </a:lvl4pPr>
            <a:lvl5pPr marL="2057400" indent="-228600">
              <a:defRPr sz="1300">
                <a:solidFill>
                  <a:schemeClr val="tx1"/>
                </a:solidFill>
                <a:latin typeface="Lao UI" panose="020B0502040204020203" pitchFamily="34" charset="0"/>
                <a:ea typeface="微软雅黑" panose="020B0503020204020204" pitchFamily="34" charset="-122"/>
              </a:defRPr>
            </a:lvl5pPr>
            <a:lvl6pPr marL="2514600" indent="-228600" defTabSz="685800" fontAlgn="base">
              <a:spcBef>
                <a:spcPct val="0"/>
              </a:spcBef>
              <a:spcAft>
                <a:spcPct val="0"/>
              </a:spcAft>
              <a:defRPr sz="1300">
                <a:solidFill>
                  <a:schemeClr val="tx1"/>
                </a:solidFill>
                <a:latin typeface="Lao UI" panose="020B0502040204020203" pitchFamily="34" charset="0"/>
                <a:ea typeface="微软雅黑" panose="020B0503020204020204" pitchFamily="34" charset="-122"/>
              </a:defRPr>
            </a:lvl6pPr>
            <a:lvl7pPr marL="2971800" indent="-228600" defTabSz="685800" fontAlgn="base">
              <a:spcBef>
                <a:spcPct val="0"/>
              </a:spcBef>
              <a:spcAft>
                <a:spcPct val="0"/>
              </a:spcAft>
              <a:defRPr sz="1300">
                <a:solidFill>
                  <a:schemeClr val="tx1"/>
                </a:solidFill>
                <a:latin typeface="Lao UI" panose="020B0502040204020203" pitchFamily="34" charset="0"/>
                <a:ea typeface="微软雅黑" panose="020B0503020204020204" pitchFamily="34" charset="-122"/>
              </a:defRPr>
            </a:lvl7pPr>
            <a:lvl8pPr marL="3429000" indent="-228600" defTabSz="685800" fontAlgn="base">
              <a:spcBef>
                <a:spcPct val="0"/>
              </a:spcBef>
              <a:spcAft>
                <a:spcPct val="0"/>
              </a:spcAft>
              <a:defRPr sz="1300">
                <a:solidFill>
                  <a:schemeClr val="tx1"/>
                </a:solidFill>
                <a:latin typeface="Lao UI" panose="020B0502040204020203" pitchFamily="34" charset="0"/>
                <a:ea typeface="微软雅黑" panose="020B0503020204020204" pitchFamily="34" charset="-122"/>
              </a:defRPr>
            </a:lvl8pPr>
            <a:lvl9pPr marL="3886200" indent="-228600" defTabSz="685800" fontAlgn="base">
              <a:spcBef>
                <a:spcPct val="0"/>
              </a:spcBef>
              <a:spcAft>
                <a:spcPct val="0"/>
              </a:spcAft>
              <a:defRPr sz="1300">
                <a:solidFill>
                  <a:schemeClr val="tx1"/>
                </a:solidFill>
                <a:latin typeface="Lao UI" panose="020B0502040204020203" pitchFamily="34" charset="0"/>
                <a:ea typeface="微软雅黑" panose="020B0503020204020204" pitchFamily="34" charset="-122"/>
              </a:defRPr>
            </a:lvl9pPr>
          </a:lstStyle>
          <a:p>
            <a:pPr>
              <a:lnSpc>
                <a:spcPct val="120000"/>
              </a:lnSpc>
              <a:defRPr/>
            </a:pPr>
            <a:r>
              <a:rPr lang="zh-CN" altLang="en-US" sz="2400" dirty="0">
                <a:gradFill>
                  <a:gsLst>
                    <a:gs pos="50000">
                      <a:schemeClr val="accent2"/>
                    </a:gs>
                    <a:gs pos="0">
                      <a:schemeClr val="accent1"/>
                    </a:gs>
                    <a:gs pos="100000">
                      <a:schemeClr val="accent3"/>
                    </a:gs>
                  </a:gsLst>
                  <a:lin ang="5400000" scaled="1"/>
                </a:gradFill>
                <a:latin typeface="+mn-lt"/>
                <a:ea typeface="+mn-ea"/>
                <a:cs typeface="+mn-ea"/>
                <a:sym typeface="+mn-lt"/>
              </a:rPr>
              <a:t>财务预测</a:t>
            </a:r>
          </a:p>
        </p:txBody>
      </p:sp>
      <p:sp>
        <p:nvSpPr>
          <p:cNvPr id="46" name="Content Placeholder 2"/>
          <p:cNvSpPr txBox="1"/>
          <p:nvPr/>
        </p:nvSpPr>
        <p:spPr>
          <a:xfrm>
            <a:off x="1050649" y="631206"/>
            <a:ext cx="1730071" cy="255587"/>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defTabSz="1087755">
              <a:lnSpc>
                <a:spcPct val="120000"/>
              </a:lnSpc>
              <a:spcBef>
                <a:spcPts val="0"/>
              </a:spcBef>
              <a:buNone/>
              <a:defRPr/>
            </a:pPr>
            <a:r>
              <a:rPr lang="zh-CN" altLang="en-US" sz="1000" dirty="0">
                <a:gradFill>
                  <a:gsLst>
                    <a:gs pos="50000">
                      <a:schemeClr val="accent2"/>
                    </a:gs>
                    <a:gs pos="0">
                      <a:schemeClr val="accent1"/>
                    </a:gs>
                    <a:gs pos="100000">
                      <a:schemeClr val="accent3"/>
                    </a:gs>
                  </a:gsLst>
                  <a:lin ang="5400000" scaled="1"/>
                </a:gradFill>
                <a:cs typeface="+mn-ea"/>
                <a:sym typeface="+mn-lt"/>
              </a:rPr>
              <a:t>此处添加文本详细介绍内容</a:t>
            </a:r>
            <a:endParaRPr lang="en-US" altLang="zh-CN" sz="1000" dirty="0">
              <a:gradFill>
                <a:gsLst>
                  <a:gs pos="50000">
                    <a:schemeClr val="accent2"/>
                  </a:gs>
                  <a:gs pos="0">
                    <a:schemeClr val="accent1"/>
                  </a:gs>
                  <a:gs pos="100000">
                    <a:schemeClr val="accent3"/>
                  </a:gs>
                </a:gsLst>
                <a:lin ang="5400000" scaled="1"/>
              </a:gradFill>
              <a:cs typeface="+mn-ea"/>
              <a:sym typeface="+mn-lt"/>
            </a:endParaRPr>
          </a:p>
        </p:txBody>
      </p:sp>
      <p:grpSp>
        <p:nvGrpSpPr>
          <p:cNvPr id="2" name="组合 1"/>
          <p:cNvGrpSpPr/>
          <p:nvPr/>
        </p:nvGrpSpPr>
        <p:grpSpPr>
          <a:xfrm>
            <a:off x="498337" y="1347614"/>
            <a:ext cx="4147716" cy="2973278"/>
            <a:chOff x="498337" y="1347614"/>
            <a:chExt cx="4147716" cy="2973278"/>
          </a:xfrm>
        </p:grpSpPr>
        <p:graphicFrame>
          <p:nvGraphicFramePr>
            <p:cNvPr id="24" name="Chart 1"/>
            <p:cNvGraphicFramePr/>
            <p:nvPr>
              <p:extLst>
                <p:ext uri="{D42A27DB-BD31-4B8C-83A1-F6EECF244321}">
                  <p14:modId xmlns:p14="http://schemas.microsoft.com/office/powerpoint/2010/main" val="857893418"/>
                </p:ext>
              </p:extLst>
            </p:nvPr>
          </p:nvGraphicFramePr>
          <p:xfrm>
            <a:off x="498337" y="1347614"/>
            <a:ext cx="4147716" cy="2412777"/>
          </p:xfrm>
          <a:graphic>
            <a:graphicData uri="http://schemas.openxmlformats.org/drawingml/2006/chart">
              <c:chart xmlns:c="http://schemas.openxmlformats.org/drawingml/2006/chart" xmlns:r="http://schemas.openxmlformats.org/officeDocument/2006/relationships" r:id="rId3"/>
            </a:graphicData>
          </a:graphic>
        </p:graphicFrame>
        <p:grpSp>
          <p:nvGrpSpPr>
            <p:cNvPr id="25" name="Group 4"/>
            <p:cNvGrpSpPr/>
            <p:nvPr/>
          </p:nvGrpSpPr>
          <p:grpSpPr>
            <a:xfrm>
              <a:off x="1301006" y="4026062"/>
              <a:ext cx="731260" cy="294824"/>
              <a:chOff x="8335317" y="3564894"/>
              <a:chExt cx="1066775" cy="430096"/>
            </a:xfrm>
          </p:grpSpPr>
          <p:sp>
            <p:nvSpPr>
              <p:cNvPr id="32" name="TextBox 13"/>
              <p:cNvSpPr txBox="1"/>
              <p:nvPr/>
            </p:nvSpPr>
            <p:spPr>
              <a:xfrm>
                <a:off x="8335317" y="3564894"/>
                <a:ext cx="942879" cy="430096"/>
              </a:xfrm>
              <a:prstGeom prst="rect">
                <a:avLst/>
              </a:prstGeom>
              <a:noFill/>
            </p:spPr>
            <p:txBody>
              <a:bodyPr wrap="non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20000"/>
                  </a:lnSpc>
                </a:pPr>
                <a:r>
                  <a:rPr lang="zh-CN" altLang="en-US" sz="1200" dirty="0">
                    <a:gradFill>
                      <a:gsLst>
                        <a:gs pos="50000">
                          <a:srgbClr val="F4DEBE"/>
                        </a:gs>
                        <a:gs pos="0">
                          <a:srgbClr val="D9A96A"/>
                        </a:gs>
                        <a:gs pos="100000">
                          <a:srgbClr val="F5E3C9"/>
                        </a:gs>
                      </a:gsLst>
                      <a:lin ang="5400000" scaled="1"/>
                    </a:gradFill>
                    <a:cs typeface="+mn-ea"/>
                    <a:sym typeface="+mn-lt"/>
                  </a:rPr>
                  <a:t>类型一</a:t>
                </a:r>
                <a:endParaRPr lang="en-US" sz="1200" dirty="0">
                  <a:gradFill>
                    <a:gsLst>
                      <a:gs pos="50000">
                        <a:srgbClr val="F4DEBE"/>
                      </a:gs>
                      <a:gs pos="0">
                        <a:srgbClr val="D9A96A"/>
                      </a:gs>
                      <a:gs pos="100000">
                        <a:srgbClr val="F5E3C9"/>
                      </a:gs>
                    </a:gsLst>
                    <a:lin ang="5400000" scaled="1"/>
                  </a:gradFill>
                  <a:cs typeface="+mn-ea"/>
                  <a:sym typeface="+mn-lt"/>
                </a:endParaRPr>
              </a:p>
            </p:txBody>
          </p:sp>
          <p:sp>
            <p:nvSpPr>
              <p:cNvPr id="33" name="Flowchart: Data 15"/>
              <p:cNvSpPr/>
              <p:nvPr/>
            </p:nvSpPr>
            <p:spPr>
              <a:xfrm>
                <a:off x="9059207" y="3655842"/>
                <a:ext cx="342885" cy="95103"/>
              </a:xfrm>
              <a:prstGeom prst="rect">
                <a:avLst/>
              </a:prstGeom>
              <a:solidFill>
                <a:schemeClr val="bg1">
                  <a:lumMod val="95000"/>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ct val="120000"/>
                  </a:lnSpc>
                </a:pPr>
                <a:endParaRPr lang="en-US">
                  <a:gradFill>
                    <a:gsLst>
                      <a:gs pos="50000">
                        <a:srgbClr val="F4DEBE"/>
                      </a:gs>
                      <a:gs pos="0">
                        <a:srgbClr val="D9A96A"/>
                      </a:gs>
                      <a:gs pos="100000">
                        <a:srgbClr val="F5E3C9"/>
                      </a:gs>
                    </a:gsLst>
                    <a:lin ang="5400000" scaled="1"/>
                  </a:gradFill>
                  <a:cs typeface="+mn-ea"/>
                  <a:sym typeface="+mn-lt"/>
                </a:endParaRPr>
              </a:p>
            </p:txBody>
          </p:sp>
        </p:grpSp>
        <p:grpSp>
          <p:nvGrpSpPr>
            <p:cNvPr id="26" name="Group 5"/>
            <p:cNvGrpSpPr/>
            <p:nvPr/>
          </p:nvGrpSpPr>
          <p:grpSpPr>
            <a:xfrm>
              <a:off x="2874296" y="4026068"/>
              <a:ext cx="681115" cy="294824"/>
              <a:chOff x="8408469" y="3891336"/>
              <a:chExt cx="993623" cy="430095"/>
            </a:xfrm>
          </p:grpSpPr>
          <p:sp>
            <p:nvSpPr>
              <p:cNvPr id="30" name="Flowchart: Data 8"/>
              <p:cNvSpPr/>
              <p:nvPr/>
            </p:nvSpPr>
            <p:spPr>
              <a:xfrm>
                <a:off x="9059207" y="3983385"/>
                <a:ext cx="342885" cy="95103"/>
              </a:xfrm>
              <a:prstGeom prst="rect">
                <a:avLst/>
              </a:prstGeom>
              <a:gradFill>
                <a:gsLst>
                  <a:gs pos="50000">
                    <a:srgbClr val="F4DEBE"/>
                  </a:gs>
                  <a:gs pos="0">
                    <a:srgbClr val="D9A96A"/>
                  </a:gs>
                  <a:gs pos="100000">
                    <a:srgbClr val="F5E3C9"/>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lnSpc>
                    <a:spcPct val="120000"/>
                  </a:lnSpc>
                </a:pPr>
                <a:endParaRPr lang="en-US">
                  <a:gradFill>
                    <a:gsLst>
                      <a:gs pos="50000">
                        <a:srgbClr val="F4DEBE"/>
                      </a:gs>
                      <a:gs pos="0">
                        <a:srgbClr val="D9A96A"/>
                      </a:gs>
                      <a:gs pos="100000">
                        <a:srgbClr val="F5E3C9"/>
                      </a:gs>
                    </a:gsLst>
                    <a:lin ang="5400000" scaled="1"/>
                  </a:gradFill>
                  <a:cs typeface="+mn-ea"/>
                  <a:sym typeface="+mn-lt"/>
                </a:endParaRPr>
              </a:p>
            </p:txBody>
          </p:sp>
          <p:sp>
            <p:nvSpPr>
              <p:cNvPr id="31" name="TextBox 7"/>
              <p:cNvSpPr txBox="1"/>
              <p:nvPr/>
            </p:nvSpPr>
            <p:spPr>
              <a:xfrm>
                <a:off x="8408469" y="3891336"/>
                <a:ext cx="942879" cy="430095"/>
              </a:xfrm>
              <a:prstGeom prst="rect">
                <a:avLst/>
              </a:prstGeom>
              <a:noFill/>
            </p:spPr>
            <p:txBody>
              <a:bodyPr wrap="non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20000"/>
                  </a:lnSpc>
                </a:pPr>
                <a:r>
                  <a:rPr lang="zh-CN" altLang="en-US" sz="1200" dirty="0">
                    <a:gradFill>
                      <a:gsLst>
                        <a:gs pos="50000">
                          <a:srgbClr val="F4DEBE"/>
                        </a:gs>
                        <a:gs pos="0">
                          <a:srgbClr val="D9A96A"/>
                        </a:gs>
                        <a:gs pos="100000">
                          <a:srgbClr val="F5E3C9"/>
                        </a:gs>
                      </a:gsLst>
                      <a:lin ang="5400000" scaled="1"/>
                    </a:gradFill>
                    <a:cs typeface="+mn-ea"/>
                    <a:sym typeface="+mn-lt"/>
                  </a:rPr>
                  <a:t>类型二</a:t>
                </a:r>
                <a:endParaRPr lang="en-US" sz="1200" dirty="0">
                  <a:gradFill>
                    <a:gsLst>
                      <a:gs pos="50000">
                        <a:srgbClr val="F4DEBE"/>
                      </a:gs>
                      <a:gs pos="0">
                        <a:srgbClr val="D9A96A"/>
                      </a:gs>
                      <a:gs pos="100000">
                        <a:srgbClr val="F5E3C9"/>
                      </a:gs>
                    </a:gsLst>
                    <a:lin ang="5400000" scaled="1"/>
                  </a:gradFill>
                  <a:cs typeface="+mn-ea"/>
                  <a:sym typeface="+mn-lt"/>
                </a:endParaRPr>
              </a:p>
            </p:txBody>
          </p:sp>
        </p:grpSp>
      </p:grpSp>
      <p:grpSp>
        <p:nvGrpSpPr>
          <p:cNvPr id="3" name="组合 2"/>
          <p:cNvGrpSpPr/>
          <p:nvPr/>
        </p:nvGrpSpPr>
        <p:grpSpPr>
          <a:xfrm>
            <a:off x="4878072" y="1464152"/>
            <a:ext cx="3603681" cy="2770665"/>
            <a:chOff x="4878072" y="1464152"/>
            <a:chExt cx="3603681" cy="2770665"/>
          </a:xfrm>
        </p:grpSpPr>
        <p:sp>
          <p:nvSpPr>
            <p:cNvPr id="28" name="Text Placeholder 7"/>
            <p:cNvSpPr txBox="1"/>
            <p:nvPr/>
          </p:nvSpPr>
          <p:spPr>
            <a:xfrm>
              <a:off x="4878072" y="1464152"/>
              <a:ext cx="3150312" cy="531534"/>
            </a:xfrm>
            <a:prstGeom prst="rect">
              <a:avLst/>
            </a:prstGeom>
          </p:spPr>
          <p:txBody>
            <a:bodyPr vert="horz" lIns="0" tIns="103884" rIns="0" bIns="103884" anchor="ctr"/>
            <a:lstStyle>
              <a:lvl1pPr marL="0" indent="0" algn="l" defTabSz="914400" rtl="0" eaLnBrk="1" latinLnBrk="0" hangingPunct="1">
                <a:lnSpc>
                  <a:spcPct val="100000"/>
                </a:lnSpc>
                <a:spcBef>
                  <a:spcPts val="0"/>
                </a:spcBef>
                <a:spcAft>
                  <a:spcPts val="0"/>
                </a:spcAft>
                <a:buFont typeface="Arial" panose="020B0604020202020204" pitchFamily="34" charset="0"/>
                <a:buNone/>
                <a:defRPr sz="1400" b="1" kern="1200">
                  <a:solidFill>
                    <a:schemeClr val="accent1"/>
                  </a:solidFill>
                  <a:latin typeface="Lato Regular"/>
                  <a:ea typeface="+mn-ea"/>
                  <a:cs typeface="Lato Regular"/>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20000"/>
                </a:lnSpc>
              </a:pPr>
              <a:r>
                <a:rPr lang="zh-CN" altLang="en-US" sz="2000" b="0" dirty="0">
                  <a:gradFill>
                    <a:gsLst>
                      <a:gs pos="50000">
                        <a:srgbClr val="F4DEBE"/>
                      </a:gs>
                      <a:gs pos="0">
                        <a:srgbClr val="D9A96A"/>
                      </a:gs>
                      <a:gs pos="100000">
                        <a:srgbClr val="F5E3C9"/>
                      </a:gs>
                    </a:gsLst>
                    <a:lin ang="5400000" scaled="1"/>
                  </a:gradFill>
                  <a:latin typeface="+mn-lt"/>
                  <a:cs typeface="+mn-ea"/>
                  <a:sym typeface="+mn-lt"/>
                </a:rPr>
                <a:t>点击添加标题</a:t>
              </a:r>
              <a:endParaRPr lang="es-ES_tradnl" sz="2000" b="0" dirty="0">
                <a:gradFill>
                  <a:gsLst>
                    <a:gs pos="50000">
                      <a:srgbClr val="F4DEBE"/>
                    </a:gs>
                    <a:gs pos="0">
                      <a:srgbClr val="D9A96A"/>
                    </a:gs>
                    <a:gs pos="100000">
                      <a:srgbClr val="F5E3C9"/>
                    </a:gs>
                  </a:gsLst>
                  <a:lin ang="5400000" scaled="1"/>
                </a:gradFill>
                <a:latin typeface="+mn-lt"/>
                <a:cs typeface="+mn-ea"/>
                <a:sym typeface="+mn-lt"/>
              </a:endParaRPr>
            </a:p>
          </p:txBody>
        </p:sp>
        <p:sp>
          <p:nvSpPr>
            <p:cNvPr id="29" name="Text Placeholder 2"/>
            <p:cNvSpPr txBox="1"/>
            <p:nvPr/>
          </p:nvSpPr>
          <p:spPr>
            <a:xfrm>
              <a:off x="4878072" y="2139702"/>
              <a:ext cx="3603681" cy="2095115"/>
            </a:xfrm>
            <a:prstGeom prst="rect">
              <a:avLst/>
            </a:prstGeom>
          </p:spPr>
          <p:txBody>
            <a:bodyPr vert="horz" lIns="0" tIns="0" rIns="0" bIns="0"/>
            <a:lstStyle>
              <a:lvl1pPr marL="0" indent="0" algn="l" defTabSz="914400" rtl="0" eaLnBrk="1" latinLnBrk="0" hangingPunct="1">
                <a:lnSpc>
                  <a:spcPct val="120000"/>
                </a:lnSpc>
                <a:spcBef>
                  <a:spcPts val="0"/>
                </a:spcBef>
                <a:buFont typeface="Arial" panose="020B0604020202020204" pitchFamily="34" charset="0"/>
                <a:buNone/>
                <a:defRPr sz="1200" kern="1200" baseline="0">
                  <a:solidFill>
                    <a:schemeClr val="tx1">
                      <a:lumMod val="50000"/>
                      <a:lumOff val="50000"/>
                    </a:schemeClr>
                  </a:solidFill>
                  <a:latin typeface="Lato Regular"/>
                  <a:ea typeface="+mn-ea"/>
                  <a:cs typeface="Lato Regular"/>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zh-CN" altLang="en-US" sz="1000" dirty="0">
                  <a:gradFill>
                    <a:gsLst>
                      <a:gs pos="50000">
                        <a:srgbClr val="F4DEBE"/>
                      </a:gs>
                      <a:gs pos="0">
                        <a:srgbClr val="D9A96A"/>
                      </a:gs>
                      <a:gs pos="100000">
                        <a:srgbClr val="F5E3C9"/>
                      </a:gs>
                    </a:gsLst>
                    <a:lin ang="5400000" scaled="1"/>
                  </a:gradFill>
                  <a:latin typeface="+mn-lt"/>
                  <a:cs typeface="+mn-ea"/>
                  <a:sym typeface="+mn-lt"/>
                </a:rPr>
                <a:t>点击输入简要文字内容，文字内容概括精炼，不用多余的文字修饰，言短意赅的说明该项内容。点击输入简要文字内容，文字内容概括精炼，不用多余的文字修饰，言短意赅的说明该项内容。点击输入简要文字内容。点击输入简要文字内容，文字内容概括精炼，不用多余的文字修饰，言短意赅的说明该项内容。</a:t>
              </a:r>
              <a:endParaRPr lang="en-US" altLang="zh-CN" sz="1000" dirty="0">
                <a:gradFill>
                  <a:gsLst>
                    <a:gs pos="50000">
                      <a:srgbClr val="F4DEBE"/>
                    </a:gs>
                    <a:gs pos="0">
                      <a:srgbClr val="D9A96A"/>
                    </a:gs>
                    <a:gs pos="100000">
                      <a:srgbClr val="F5E3C9"/>
                    </a:gs>
                  </a:gsLst>
                  <a:lin ang="5400000" scaled="1"/>
                </a:gradFill>
                <a:latin typeface="+mn-lt"/>
                <a:cs typeface="+mn-ea"/>
                <a:sym typeface="+mn-lt"/>
              </a:endParaRPr>
            </a:p>
            <a:p>
              <a:endParaRPr lang="en-US" sz="1050" dirty="0">
                <a:gradFill>
                  <a:gsLst>
                    <a:gs pos="50000">
                      <a:srgbClr val="F4DEBE"/>
                    </a:gs>
                    <a:gs pos="0">
                      <a:srgbClr val="D9A96A"/>
                    </a:gs>
                    <a:gs pos="100000">
                      <a:srgbClr val="F5E3C9"/>
                    </a:gs>
                  </a:gsLst>
                  <a:lin ang="5400000" scaled="1"/>
                </a:gradFill>
                <a:latin typeface="+mn-lt"/>
                <a:cs typeface="+mn-ea"/>
                <a:sym typeface="+mn-lt"/>
              </a:endParaRPr>
            </a:p>
            <a:p>
              <a:r>
                <a:rPr lang="zh-CN" altLang="en-US" sz="1000" dirty="0">
                  <a:gradFill>
                    <a:gsLst>
                      <a:gs pos="50000">
                        <a:srgbClr val="F4DEBE"/>
                      </a:gs>
                      <a:gs pos="0">
                        <a:srgbClr val="D9A96A"/>
                      </a:gs>
                      <a:gs pos="100000">
                        <a:srgbClr val="F5E3C9"/>
                      </a:gs>
                    </a:gsLst>
                    <a:lin ang="5400000" scaled="1"/>
                  </a:gradFill>
                  <a:latin typeface="+mn-lt"/>
                  <a:cs typeface="+mn-ea"/>
                  <a:sym typeface="+mn-lt"/>
                </a:rPr>
                <a:t>点击输入简要文字内容，文字内容概括精炼，不用多余的文字修饰，言短意赅的说明该项内容。点击输入简要文字内容，文字内容概括精炼，不用多余的文字修饰</a:t>
              </a:r>
              <a:endParaRPr lang="en-US" sz="1000" dirty="0">
                <a:gradFill>
                  <a:gsLst>
                    <a:gs pos="50000">
                      <a:srgbClr val="F4DEBE"/>
                    </a:gs>
                    <a:gs pos="0">
                      <a:srgbClr val="D9A96A"/>
                    </a:gs>
                    <a:gs pos="100000">
                      <a:srgbClr val="F5E3C9"/>
                    </a:gs>
                  </a:gsLst>
                  <a:lin ang="5400000" scaled="1"/>
                </a:gradFill>
                <a:latin typeface="+mn-lt"/>
                <a:cs typeface="+mn-ea"/>
                <a:sym typeface="+mn-lt"/>
              </a:endParaRPr>
            </a:p>
          </p:txBody>
        </p:sp>
      </p:grpSp>
    </p:spTree>
    <p:extLst>
      <p:ext uri="{BB962C8B-B14F-4D97-AF65-F5344CB8AC3E}">
        <p14:creationId xmlns:p14="http://schemas.microsoft.com/office/powerpoint/2010/main" val="3548996328"/>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3" presetClass="entr" presetSubtype="32"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plus(out)">
                                      <p:cBhvr>
                                        <p:cTn id="7" dur="1400"/>
                                        <p:tgtEl>
                                          <p:spTgt spid="2"/>
                                        </p:tgtEl>
                                      </p:cBhvr>
                                    </p:animEffect>
                                  </p:childTnLst>
                                </p:cTn>
                              </p:par>
                              <p:par>
                                <p:cTn id="8" presetID="2" presetClass="entr" presetSubtype="2" fill="hold" nodeType="withEffect">
                                  <p:stCondLst>
                                    <p:cond delay="1400"/>
                                  </p:stCondLst>
                                  <p:childTnLst>
                                    <p:set>
                                      <p:cBhvr>
                                        <p:cTn id="9" dur="1" fill="hold">
                                          <p:stCondLst>
                                            <p:cond delay="0"/>
                                          </p:stCondLst>
                                        </p:cTn>
                                        <p:tgtEl>
                                          <p:spTgt spid="3"/>
                                        </p:tgtEl>
                                        <p:attrNameLst>
                                          <p:attrName>style.visibility</p:attrName>
                                        </p:attrNameLst>
                                      </p:cBhvr>
                                      <p:to>
                                        <p:strVal val="visible"/>
                                      </p:to>
                                    </p:set>
                                    <p:anim calcmode="lin" valueType="num">
                                      <p:cBhvr additive="base">
                                        <p:cTn id="10" dur="500" fill="hold"/>
                                        <p:tgtEl>
                                          <p:spTgt spid="3"/>
                                        </p:tgtEl>
                                        <p:attrNameLst>
                                          <p:attrName>ppt_x</p:attrName>
                                        </p:attrNameLst>
                                      </p:cBhvr>
                                      <p:tavLst>
                                        <p:tav tm="0">
                                          <p:val>
                                            <p:strVal val="1+#ppt_w/2"/>
                                          </p:val>
                                        </p:tav>
                                        <p:tav tm="100000">
                                          <p:val>
                                            <p:strVal val="#ppt_x"/>
                                          </p:val>
                                        </p:tav>
                                      </p:tavLst>
                                    </p:anim>
                                    <p:anim calcmode="lin" valueType="num">
                                      <p:cBhvr additive="base">
                                        <p:cTn id="11" dur="500" fill="hold"/>
                                        <p:tgtEl>
                                          <p:spTgt spid="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4" name="组合 33"/>
          <p:cNvGrpSpPr>
            <a:grpSpLocks noChangeAspect="1"/>
          </p:cNvGrpSpPr>
          <p:nvPr/>
        </p:nvGrpSpPr>
        <p:grpSpPr>
          <a:xfrm>
            <a:off x="330509" y="296654"/>
            <a:ext cx="561600" cy="561600"/>
            <a:chOff x="7264554" y="1705076"/>
            <a:chExt cx="855498" cy="855498"/>
          </a:xfrm>
        </p:grpSpPr>
        <p:sp>
          <p:nvSpPr>
            <p:cNvPr id="35" name="圆角矩形 34"/>
            <p:cNvSpPr/>
            <p:nvPr/>
          </p:nvSpPr>
          <p:spPr>
            <a:xfrm>
              <a:off x="7264554" y="1705076"/>
              <a:ext cx="855498" cy="855498"/>
            </a:xfrm>
            <a:prstGeom prst="roundRect">
              <a:avLst/>
            </a:prstGeom>
            <a:noFill/>
            <a:ln w="9525">
              <a:gradFill>
                <a:gsLst>
                  <a:gs pos="50000">
                    <a:schemeClr val="accent2"/>
                  </a:gs>
                  <a:gs pos="0">
                    <a:schemeClr val="accent1"/>
                  </a:gs>
                  <a:gs pos="100000">
                    <a:schemeClr val="accent3"/>
                  </a:gs>
                </a:gsLst>
                <a:lin ang="5400000" scaled="1"/>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cs typeface="+mn-ea"/>
                <a:sym typeface="+mn-lt"/>
              </a:endParaRPr>
            </a:p>
          </p:txBody>
        </p:sp>
        <p:grpSp>
          <p:nvGrpSpPr>
            <p:cNvPr id="38" name="组合 37"/>
            <p:cNvGrpSpPr>
              <a:grpSpLocks noChangeAspect="1"/>
            </p:cNvGrpSpPr>
            <p:nvPr/>
          </p:nvGrpSpPr>
          <p:grpSpPr>
            <a:xfrm>
              <a:off x="7406786" y="1867067"/>
              <a:ext cx="555777" cy="536716"/>
              <a:chOff x="7493000" y="1820863"/>
              <a:chExt cx="233363" cy="225425"/>
            </a:xfrm>
            <a:noFill/>
          </p:grpSpPr>
          <p:sp>
            <p:nvSpPr>
              <p:cNvPr id="39" name="Freeform 315"/>
              <p:cNvSpPr/>
              <p:nvPr/>
            </p:nvSpPr>
            <p:spPr bwMode="auto">
              <a:xfrm>
                <a:off x="7624763" y="1947863"/>
                <a:ext cx="93663" cy="98425"/>
              </a:xfrm>
              <a:custGeom>
                <a:avLst/>
                <a:gdLst>
                  <a:gd name="T0" fmla="*/ 25 w 25"/>
                  <a:gd name="T1" fmla="*/ 3 h 26"/>
                  <a:gd name="T2" fmla="*/ 20 w 25"/>
                  <a:gd name="T3" fmla="*/ 6 h 26"/>
                  <a:gd name="T4" fmla="*/ 7 w 25"/>
                  <a:gd name="T5" fmla="*/ 6 h 26"/>
                  <a:gd name="T6" fmla="*/ 7 w 25"/>
                  <a:gd name="T7" fmla="*/ 0 h 26"/>
                  <a:gd name="T8" fmla="*/ 0 w 25"/>
                  <a:gd name="T9" fmla="*/ 13 h 26"/>
                  <a:gd name="T10" fmla="*/ 7 w 25"/>
                  <a:gd name="T11" fmla="*/ 26 h 26"/>
                  <a:gd name="T12" fmla="*/ 7 w 25"/>
                  <a:gd name="T13" fmla="*/ 19 h 26"/>
                  <a:gd name="T14" fmla="*/ 14 w 25"/>
                  <a:gd name="T15" fmla="*/ 19 h 26"/>
                  <a:gd name="T16" fmla="*/ 25 w 25"/>
                  <a:gd name="T17" fmla="*/ 3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5" h="26">
                    <a:moveTo>
                      <a:pt x="25" y="3"/>
                    </a:moveTo>
                    <a:cubicBezTo>
                      <a:pt x="25" y="3"/>
                      <a:pt x="22" y="6"/>
                      <a:pt x="20" y="6"/>
                    </a:cubicBezTo>
                    <a:cubicBezTo>
                      <a:pt x="18" y="6"/>
                      <a:pt x="7" y="6"/>
                      <a:pt x="7" y="6"/>
                    </a:cubicBezTo>
                    <a:cubicBezTo>
                      <a:pt x="7" y="0"/>
                      <a:pt x="7" y="0"/>
                      <a:pt x="7" y="0"/>
                    </a:cubicBezTo>
                    <a:cubicBezTo>
                      <a:pt x="0" y="13"/>
                      <a:pt x="0" y="13"/>
                      <a:pt x="0" y="13"/>
                    </a:cubicBezTo>
                    <a:cubicBezTo>
                      <a:pt x="7" y="26"/>
                      <a:pt x="7" y="26"/>
                      <a:pt x="7" y="26"/>
                    </a:cubicBezTo>
                    <a:cubicBezTo>
                      <a:pt x="7" y="19"/>
                      <a:pt x="7" y="19"/>
                      <a:pt x="7" y="19"/>
                    </a:cubicBezTo>
                    <a:cubicBezTo>
                      <a:pt x="14" y="19"/>
                      <a:pt x="14" y="19"/>
                      <a:pt x="14" y="19"/>
                    </a:cubicBezTo>
                    <a:cubicBezTo>
                      <a:pt x="14" y="19"/>
                      <a:pt x="19" y="21"/>
                      <a:pt x="25" y="3"/>
                    </a:cubicBezTo>
                    <a:close/>
                  </a:path>
                </a:pathLst>
              </a:custGeom>
              <a:gradFill>
                <a:gsLst>
                  <a:gs pos="47700">
                    <a:schemeClr val="accent2"/>
                  </a:gs>
                  <a:gs pos="0">
                    <a:schemeClr val="accent1"/>
                  </a:gs>
                  <a:gs pos="100000">
                    <a:schemeClr val="accent3"/>
                  </a:gs>
                </a:gsLst>
                <a:lin ang="5400000" scaled="0"/>
              </a:gradFill>
              <a:ln w="9525">
                <a:solidFill>
                  <a:schemeClr val="accent1"/>
                </a:solidFill>
              </a:ln>
              <a:effectLst>
                <a:outerShdw blurRad="508000" dist="596900" dir="3600000" sx="89000" sy="89000" algn="tl" rotWithShape="0">
                  <a:schemeClr val="bg1">
                    <a:lumMod val="50000"/>
                    <a:alpha val="2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1435" tIns="25718" rIns="51435" bIns="25718" numCol="1" spcCol="0" rtlCol="0" fromWordArt="0" anchor="ctr" anchorCtr="0" forceAA="0" compatLnSpc="1">
                <a:noAutofit/>
              </a:bodyPr>
              <a:lstStyle/>
              <a:p>
                <a:pPr algn="ctr">
                  <a:lnSpc>
                    <a:spcPct val="120000"/>
                  </a:lnSpc>
                </a:pPr>
                <a:endParaRPr lang="zh-CN" altLang="en-US" sz="1015" dirty="0">
                  <a:gradFill>
                    <a:gsLst>
                      <a:gs pos="47700">
                        <a:srgbClr val="F4DEBE"/>
                      </a:gs>
                      <a:gs pos="0">
                        <a:srgbClr val="D9A96A"/>
                      </a:gs>
                      <a:gs pos="100000">
                        <a:srgbClr val="F5E3C9"/>
                      </a:gs>
                    </a:gsLst>
                    <a:lin ang="5400000" scaled="0"/>
                  </a:gradFill>
                  <a:cs typeface="+mn-ea"/>
                  <a:sym typeface="+mn-lt"/>
                </a:endParaRPr>
              </a:p>
            </p:txBody>
          </p:sp>
          <p:sp>
            <p:nvSpPr>
              <p:cNvPr id="40" name="Freeform 316"/>
              <p:cNvSpPr/>
              <p:nvPr/>
            </p:nvSpPr>
            <p:spPr bwMode="auto">
              <a:xfrm>
                <a:off x="7651750" y="1884363"/>
                <a:ext cx="74613" cy="87313"/>
              </a:xfrm>
              <a:custGeom>
                <a:avLst/>
                <a:gdLst>
                  <a:gd name="T0" fmla="*/ 0 w 20"/>
                  <a:gd name="T1" fmla="*/ 6 h 23"/>
                  <a:gd name="T2" fmla="*/ 11 w 20"/>
                  <a:gd name="T3" fmla="*/ 0 h 23"/>
                  <a:gd name="T4" fmla="*/ 18 w 20"/>
                  <a:gd name="T5" fmla="*/ 12 h 23"/>
                  <a:gd name="T6" fmla="*/ 16 w 20"/>
                  <a:gd name="T7" fmla="*/ 20 h 23"/>
                  <a:gd name="T8" fmla="*/ 7 w 20"/>
                  <a:gd name="T9" fmla="*/ 18 h 23"/>
                  <a:gd name="T10" fmla="*/ 0 w 20"/>
                  <a:gd name="T11" fmla="*/ 6 h 23"/>
                </a:gdLst>
                <a:ahLst/>
                <a:cxnLst>
                  <a:cxn ang="0">
                    <a:pos x="T0" y="T1"/>
                  </a:cxn>
                  <a:cxn ang="0">
                    <a:pos x="T2" y="T3"/>
                  </a:cxn>
                  <a:cxn ang="0">
                    <a:pos x="T4" y="T5"/>
                  </a:cxn>
                  <a:cxn ang="0">
                    <a:pos x="T6" y="T7"/>
                  </a:cxn>
                  <a:cxn ang="0">
                    <a:pos x="T8" y="T9"/>
                  </a:cxn>
                  <a:cxn ang="0">
                    <a:pos x="T10" y="T11"/>
                  </a:cxn>
                </a:cxnLst>
                <a:rect l="0" t="0" r="r" b="b"/>
                <a:pathLst>
                  <a:path w="20" h="23">
                    <a:moveTo>
                      <a:pt x="0" y="6"/>
                    </a:moveTo>
                    <a:cubicBezTo>
                      <a:pt x="11" y="0"/>
                      <a:pt x="11" y="0"/>
                      <a:pt x="11" y="0"/>
                    </a:cubicBezTo>
                    <a:cubicBezTo>
                      <a:pt x="18" y="12"/>
                      <a:pt x="18" y="12"/>
                      <a:pt x="18" y="12"/>
                    </a:cubicBezTo>
                    <a:cubicBezTo>
                      <a:pt x="18" y="12"/>
                      <a:pt x="20" y="17"/>
                      <a:pt x="16" y="20"/>
                    </a:cubicBezTo>
                    <a:cubicBezTo>
                      <a:pt x="11" y="23"/>
                      <a:pt x="7" y="18"/>
                      <a:pt x="7" y="18"/>
                    </a:cubicBezTo>
                    <a:lnTo>
                      <a:pt x="0" y="6"/>
                    </a:lnTo>
                    <a:close/>
                  </a:path>
                </a:pathLst>
              </a:custGeom>
              <a:gradFill>
                <a:gsLst>
                  <a:gs pos="47700">
                    <a:schemeClr val="accent2"/>
                  </a:gs>
                  <a:gs pos="0">
                    <a:schemeClr val="accent1"/>
                  </a:gs>
                  <a:gs pos="100000">
                    <a:schemeClr val="accent3"/>
                  </a:gs>
                </a:gsLst>
                <a:lin ang="5400000" scaled="0"/>
              </a:gradFill>
              <a:ln w="9525">
                <a:solidFill>
                  <a:schemeClr val="accent1"/>
                </a:solidFill>
              </a:ln>
              <a:effectLst>
                <a:outerShdw blurRad="508000" dist="596900" dir="3600000" sx="89000" sy="89000" algn="tl" rotWithShape="0">
                  <a:schemeClr val="bg1">
                    <a:lumMod val="50000"/>
                    <a:alpha val="2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1435" tIns="25718" rIns="51435" bIns="25718" numCol="1" spcCol="0" rtlCol="0" fromWordArt="0" anchor="ctr" anchorCtr="0" forceAA="0" compatLnSpc="1">
                <a:noAutofit/>
              </a:bodyPr>
              <a:lstStyle/>
              <a:p>
                <a:pPr algn="ctr">
                  <a:lnSpc>
                    <a:spcPct val="120000"/>
                  </a:lnSpc>
                </a:pPr>
                <a:endParaRPr lang="zh-CN" altLang="en-US" sz="1015" dirty="0">
                  <a:gradFill>
                    <a:gsLst>
                      <a:gs pos="47700">
                        <a:srgbClr val="F4DEBE"/>
                      </a:gs>
                      <a:gs pos="0">
                        <a:srgbClr val="D9A96A"/>
                      </a:gs>
                      <a:gs pos="100000">
                        <a:srgbClr val="F5E3C9"/>
                      </a:gs>
                    </a:gsLst>
                    <a:lin ang="5400000" scaled="0"/>
                  </a:gradFill>
                  <a:cs typeface="+mn-ea"/>
                  <a:sym typeface="+mn-lt"/>
                </a:endParaRPr>
              </a:p>
            </p:txBody>
          </p:sp>
          <p:sp>
            <p:nvSpPr>
              <p:cNvPr id="41" name="Freeform 317"/>
              <p:cNvSpPr/>
              <p:nvPr/>
            </p:nvSpPr>
            <p:spPr bwMode="auto">
              <a:xfrm>
                <a:off x="7493000" y="1906588"/>
                <a:ext cx="95250" cy="101600"/>
              </a:xfrm>
              <a:custGeom>
                <a:avLst/>
                <a:gdLst>
                  <a:gd name="T0" fmla="*/ 13 w 25"/>
                  <a:gd name="T1" fmla="*/ 27 h 27"/>
                  <a:gd name="T2" fmla="*/ 12 w 25"/>
                  <a:gd name="T3" fmla="*/ 21 h 27"/>
                  <a:gd name="T4" fmla="*/ 19 w 25"/>
                  <a:gd name="T5" fmla="*/ 10 h 27"/>
                  <a:gd name="T6" fmla="*/ 25 w 25"/>
                  <a:gd name="T7" fmla="*/ 13 h 27"/>
                  <a:gd name="T8" fmla="*/ 17 w 25"/>
                  <a:gd name="T9" fmla="*/ 1 h 27"/>
                  <a:gd name="T10" fmla="*/ 2 w 25"/>
                  <a:gd name="T11" fmla="*/ 0 h 27"/>
                  <a:gd name="T12" fmla="*/ 8 w 25"/>
                  <a:gd name="T13" fmla="*/ 3 h 27"/>
                  <a:gd name="T14" fmla="*/ 5 w 25"/>
                  <a:gd name="T15" fmla="*/ 9 h 27"/>
                  <a:gd name="T16" fmla="*/ 13 w 25"/>
                  <a:gd name="T17"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5" h="27">
                    <a:moveTo>
                      <a:pt x="13" y="27"/>
                    </a:moveTo>
                    <a:cubicBezTo>
                      <a:pt x="13" y="27"/>
                      <a:pt x="11" y="23"/>
                      <a:pt x="12" y="21"/>
                    </a:cubicBezTo>
                    <a:cubicBezTo>
                      <a:pt x="13" y="19"/>
                      <a:pt x="19" y="10"/>
                      <a:pt x="19" y="10"/>
                    </a:cubicBezTo>
                    <a:cubicBezTo>
                      <a:pt x="25" y="13"/>
                      <a:pt x="25" y="13"/>
                      <a:pt x="25" y="13"/>
                    </a:cubicBezTo>
                    <a:cubicBezTo>
                      <a:pt x="17" y="1"/>
                      <a:pt x="17" y="1"/>
                      <a:pt x="17" y="1"/>
                    </a:cubicBezTo>
                    <a:cubicBezTo>
                      <a:pt x="2" y="0"/>
                      <a:pt x="2" y="0"/>
                      <a:pt x="2" y="0"/>
                    </a:cubicBezTo>
                    <a:cubicBezTo>
                      <a:pt x="8" y="3"/>
                      <a:pt x="8" y="3"/>
                      <a:pt x="8" y="3"/>
                    </a:cubicBezTo>
                    <a:cubicBezTo>
                      <a:pt x="5" y="9"/>
                      <a:pt x="5" y="9"/>
                      <a:pt x="5" y="9"/>
                    </a:cubicBezTo>
                    <a:cubicBezTo>
                      <a:pt x="5" y="9"/>
                      <a:pt x="0" y="13"/>
                      <a:pt x="13" y="27"/>
                    </a:cubicBezTo>
                    <a:close/>
                  </a:path>
                </a:pathLst>
              </a:custGeom>
              <a:gradFill>
                <a:gsLst>
                  <a:gs pos="47700">
                    <a:schemeClr val="accent2"/>
                  </a:gs>
                  <a:gs pos="0">
                    <a:schemeClr val="accent1"/>
                  </a:gs>
                  <a:gs pos="100000">
                    <a:schemeClr val="accent3"/>
                  </a:gs>
                </a:gsLst>
                <a:lin ang="5400000" scaled="0"/>
              </a:gradFill>
              <a:ln w="9525">
                <a:solidFill>
                  <a:schemeClr val="accent1"/>
                </a:solidFill>
              </a:ln>
              <a:effectLst>
                <a:outerShdw blurRad="508000" dist="596900" dir="3600000" sx="89000" sy="89000" algn="tl" rotWithShape="0">
                  <a:schemeClr val="bg1">
                    <a:lumMod val="50000"/>
                    <a:alpha val="2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1435" tIns="25718" rIns="51435" bIns="25718" numCol="1" spcCol="0" rtlCol="0" fromWordArt="0" anchor="ctr" anchorCtr="0" forceAA="0" compatLnSpc="1">
                <a:noAutofit/>
              </a:bodyPr>
              <a:lstStyle/>
              <a:p>
                <a:pPr algn="ctr">
                  <a:lnSpc>
                    <a:spcPct val="120000"/>
                  </a:lnSpc>
                </a:pPr>
                <a:endParaRPr lang="zh-CN" altLang="en-US" sz="1015" dirty="0">
                  <a:gradFill>
                    <a:gsLst>
                      <a:gs pos="47700">
                        <a:srgbClr val="F4DEBE"/>
                      </a:gs>
                      <a:gs pos="0">
                        <a:srgbClr val="D9A96A"/>
                      </a:gs>
                      <a:gs pos="100000">
                        <a:srgbClr val="F5E3C9"/>
                      </a:gs>
                    </a:gsLst>
                    <a:lin ang="5400000" scaled="0"/>
                  </a:gradFill>
                  <a:cs typeface="+mn-ea"/>
                  <a:sym typeface="+mn-lt"/>
                </a:endParaRPr>
              </a:p>
            </p:txBody>
          </p:sp>
          <p:sp>
            <p:nvSpPr>
              <p:cNvPr id="42" name="Freeform 318"/>
              <p:cNvSpPr/>
              <p:nvPr/>
            </p:nvSpPr>
            <p:spPr bwMode="auto">
              <a:xfrm>
                <a:off x="7546975" y="1978025"/>
                <a:ext cx="74613" cy="46038"/>
              </a:xfrm>
              <a:custGeom>
                <a:avLst/>
                <a:gdLst>
                  <a:gd name="T0" fmla="*/ 20 w 20"/>
                  <a:gd name="T1" fmla="*/ 0 h 12"/>
                  <a:gd name="T2" fmla="*/ 20 w 20"/>
                  <a:gd name="T3" fmla="*/ 12 h 12"/>
                  <a:gd name="T4" fmla="*/ 7 w 20"/>
                  <a:gd name="T5" fmla="*/ 12 h 12"/>
                  <a:gd name="T6" fmla="*/ 1 w 20"/>
                  <a:gd name="T7" fmla="*/ 6 h 12"/>
                  <a:gd name="T8" fmla="*/ 7 w 20"/>
                  <a:gd name="T9" fmla="*/ 0 h 12"/>
                  <a:gd name="T10" fmla="*/ 20 w 20"/>
                  <a:gd name="T11" fmla="*/ 0 h 12"/>
                </a:gdLst>
                <a:ahLst/>
                <a:cxnLst>
                  <a:cxn ang="0">
                    <a:pos x="T0" y="T1"/>
                  </a:cxn>
                  <a:cxn ang="0">
                    <a:pos x="T2" y="T3"/>
                  </a:cxn>
                  <a:cxn ang="0">
                    <a:pos x="T4" y="T5"/>
                  </a:cxn>
                  <a:cxn ang="0">
                    <a:pos x="T6" y="T7"/>
                  </a:cxn>
                  <a:cxn ang="0">
                    <a:pos x="T8" y="T9"/>
                  </a:cxn>
                  <a:cxn ang="0">
                    <a:pos x="T10" y="T11"/>
                  </a:cxn>
                </a:cxnLst>
                <a:rect l="0" t="0" r="r" b="b"/>
                <a:pathLst>
                  <a:path w="20" h="12">
                    <a:moveTo>
                      <a:pt x="20" y="0"/>
                    </a:moveTo>
                    <a:cubicBezTo>
                      <a:pt x="20" y="12"/>
                      <a:pt x="20" y="12"/>
                      <a:pt x="20" y="12"/>
                    </a:cubicBezTo>
                    <a:cubicBezTo>
                      <a:pt x="7" y="12"/>
                      <a:pt x="7" y="12"/>
                      <a:pt x="7" y="12"/>
                    </a:cubicBezTo>
                    <a:cubicBezTo>
                      <a:pt x="7" y="12"/>
                      <a:pt x="1" y="12"/>
                      <a:pt x="1" y="6"/>
                    </a:cubicBezTo>
                    <a:cubicBezTo>
                      <a:pt x="0" y="1"/>
                      <a:pt x="7" y="0"/>
                      <a:pt x="7" y="0"/>
                    </a:cubicBezTo>
                    <a:lnTo>
                      <a:pt x="20" y="0"/>
                    </a:lnTo>
                    <a:close/>
                  </a:path>
                </a:pathLst>
              </a:custGeom>
              <a:gradFill>
                <a:gsLst>
                  <a:gs pos="47700">
                    <a:schemeClr val="accent2"/>
                  </a:gs>
                  <a:gs pos="0">
                    <a:schemeClr val="accent1"/>
                  </a:gs>
                  <a:gs pos="100000">
                    <a:schemeClr val="accent3"/>
                  </a:gs>
                </a:gsLst>
                <a:lin ang="5400000" scaled="0"/>
              </a:gradFill>
              <a:ln w="9525">
                <a:solidFill>
                  <a:schemeClr val="accent1"/>
                </a:solidFill>
              </a:ln>
              <a:effectLst>
                <a:outerShdw blurRad="508000" dist="596900" dir="3600000" sx="89000" sy="89000" algn="tl" rotWithShape="0">
                  <a:schemeClr val="bg1">
                    <a:lumMod val="50000"/>
                    <a:alpha val="2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1435" tIns="25718" rIns="51435" bIns="25718" numCol="1" spcCol="0" rtlCol="0" fromWordArt="0" anchor="ctr" anchorCtr="0" forceAA="0" compatLnSpc="1">
                <a:noAutofit/>
              </a:bodyPr>
              <a:lstStyle/>
              <a:p>
                <a:pPr algn="ctr">
                  <a:lnSpc>
                    <a:spcPct val="120000"/>
                  </a:lnSpc>
                </a:pPr>
                <a:endParaRPr lang="zh-CN" altLang="en-US" sz="1015" dirty="0">
                  <a:gradFill>
                    <a:gsLst>
                      <a:gs pos="47700">
                        <a:srgbClr val="F4DEBE"/>
                      </a:gs>
                      <a:gs pos="0">
                        <a:srgbClr val="D9A96A"/>
                      </a:gs>
                      <a:gs pos="100000">
                        <a:srgbClr val="F5E3C9"/>
                      </a:gs>
                    </a:gsLst>
                    <a:lin ang="5400000" scaled="0"/>
                  </a:gradFill>
                  <a:cs typeface="+mn-ea"/>
                  <a:sym typeface="+mn-lt"/>
                </a:endParaRPr>
              </a:p>
            </p:txBody>
          </p:sp>
          <p:sp>
            <p:nvSpPr>
              <p:cNvPr id="43" name="Freeform 319"/>
              <p:cNvSpPr/>
              <p:nvPr/>
            </p:nvSpPr>
            <p:spPr bwMode="auto">
              <a:xfrm>
                <a:off x="7588250" y="1820863"/>
                <a:ext cx="107950" cy="74613"/>
              </a:xfrm>
              <a:custGeom>
                <a:avLst/>
                <a:gdLst>
                  <a:gd name="T0" fmla="*/ 0 w 29"/>
                  <a:gd name="T1" fmla="*/ 2 h 20"/>
                  <a:gd name="T2" fmla="*/ 6 w 29"/>
                  <a:gd name="T3" fmla="*/ 5 h 20"/>
                  <a:gd name="T4" fmla="*/ 12 w 29"/>
                  <a:gd name="T5" fmla="*/ 17 h 20"/>
                  <a:gd name="T6" fmla="*/ 7 w 29"/>
                  <a:gd name="T7" fmla="*/ 20 h 20"/>
                  <a:gd name="T8" fmla="*/ 21 w 29"/>
                  <a:gd name="T9" fmla="*/ 19 h 20"/>
                  <a:gd name="T10" fmla="*/ 29 w 29"/>
                  <a:gd name="T11" fmla="*/ 7 h 20"/>
                  <a:gd name="T12" fmla="*/ 23 w 29"/>
                  <a:gd name="T13" fmla="*/ 11 h 20"/>
                  <a:gd name="T14" fmla="*/ 20 w 29"/>
                  <a:gd name="T15" fmla="*/ 5 h 20"/>
                  <a:gd name="T16" fmla="*/ 0 w 29"/>
                  <a:gd name="T17" fmla="*/ 2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9" h="20">
                    <a:moveTo>
                      <a:pt x="0" y="2"/>
                    </a:moveTo>
                    <a:cubicBezTo>
                      <a:pt x="0" y="2"/>
                      <a:pt x="5" y="4"/>
                      <a:pt x="6" y="5"/>
                    </a:cubicBezTo>
                    <a:cubicBezTo>
                      <a:pt x="7" y="7"/>
                      <a:pt x="12" y="17"/>
                      <a:pt x="12" y="17"/>
                    </a:cubicBezTo>
                    <a:cubicBezTo>
                      <a:pt x="7" y="20"/>
                      <a:pt x="7" y="20"/>
                      <a:pt x="7" y="20"/>
                    </a:cubicBezTo>
                    <a:cubicBezTo>
                      <a:pt x="21" y="19"/>
                      <a:pt x="21" y="19"/>
                      <a:pt x="21" y="19"/>
                    </a:cubicBezTo>
                    <a:cubicBezTo>
                      <a:pt x="29" y="7"/>
                      <a:pt x="29" y="7"/>
                      <a:pt x="29" y="7"/>
                    </a:cubicBezTo>
                    <a:cubicBezTo>
                      <a:pt x="23" y="11"/>
                      <a:pt x="23" y="11"/>
                      <a:pt x="23" y="11"/>
                    </a:cubicBezTo>
                    <a:cubicBezTo>
                      <a:pt x="20" y="5"/>
                      <a:pt x="20" y="5"/>
                      <a:pt x="20" y="5"/>
                    </a:cubicBezTo>
                    <a:cubicBezTo>
                      <a:pt x="20" y="5"/>
                      <a:pt x="19" y="0"/>
                      <a:pt x="0" y="2"/>
                    </a:cubicBezTo>
                    <a:close/>
                  </a:path>
                </a:pathLst>
              </a:custGeom>
              <a:gradFill>
                <a:gsLst>
                  <a:gs pos="47700">
                    <a:schemeClr val="accent2"/>
                  </a:gs>
                  <a:gs pos="0">
                    <a:schemeClr val="accent1"/>
                  </a:gs>
                  <a:gs pos="100000">
                    <a:schemeClr val="accent3"/>
                  </a:gs>
                </a:gsLst>
                <a:lin ang="5400000" scaled="0"/>
              </a:gradFill>
              <a:ln w="9525">
                <a:solidFill>
                  <a:schemeClr val="accent1"/>
                </a:solidFill>
              </a:ln>
              <a:effectLst>
                <a:outerShdw blurRad="508000" dist="596900" dir="3600000" sx="89000" sy="89000" algn="tl" rotWithShape="0">
                  <a:schemeClr val="bg1">
                    <a:lumMod val="50000"/>
                    <a:alpha val="2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1435" tIns="25718" rIns="51435" bIns="25718" numCol="1" spcCol="0" rtlCol="0" fromWordArt="0" anchor="ctr" anchorCtr="0" forceAA="0" compatLnSpc="1">
                <a:noAutofit/>
              </a:bodyPr>
              <a:lstStyle/>
              <a:p>
                <a:pPr algn="ctr">
                  <a:lnSpc>
                    <a:spcPct val="120000"/>
                  </a:lnSpc>
                </a:pPr>
                <a:endParaRPr lang="zh-CN" altLang="en-US" sz="1015" dirty="0">
                  <a:gradFill>
                    <a:gsLst>
                      <a:gs pos="47700">
                        <a:srgbClr val="F4DEBE"/>
                      </a:gs>
                      <a:gs pos="0">
                        <a:srgbClr val="D9A96A"/>
                      </a:gs>
                      <a:gs pos="100000">
                        <a:srgbClr val="F5E3C9"/>
                      </a:gs>
                    </a:gsLst>
                    <a:lin ang="5400000" scaled="0"/>
                  </a:gradFill>
                  <a:cs typeface="+mn-ea"/>
                  <a:sym typeface="+mn-lt"/>
                </a:endParaRPr>
              </a:p>
            </p:txBody>
          </p:sp>
          <p:sp>
            <p:nvSpPr>
              <p:cNvPr id="44" name="Freeform 320"/>
              <p:cNvSpPr/>
              <p:nvPr/>
            </p:nvSpPr>
            <p:spPr bwMode="auto">
              <a:xfrm>
                <a:off x="7535863" y="1828800"/>
                <a:ext cx="74613" cy="85725"/>
              </a:xfrm>
              <a:custGeom>
                <a:avLst/>
                <a:gdLst>
                  <a:gd name="T0" fmla="*/ 11 w 20"/>
                  <a:gd name="T1" fmla="*/ 23 h 23"/>
                  <a:gd name="T2" fmla="*/ 0 w 20"/>
                  <a:gd name="T3" fmla="*/ 16 h 23"/>
                  <a:gd name="T4" fmla="*/ 7 w 20"/>
                  <a:gd name="T5" fmla="*/ 5 h 23"/>
                  <a:gd name="T6" fmla="*/ 15 w 20"/>
                  <a:gd name="T7" fmla="*/ 3 h 23"/>
                  <a:gd name="T8" fmla="*/ 18 w 20"/>
                  <a:gd name="T9" fmla="*/ 11 h 23"/>
                  <a:gd name="T10" fmla="*/ 11 w 20"/>
                  <a:gd name="T11" fmla="*/ 23 h 23"/>
                </a:gdLst>
                <a:ahLst/>
                <a:cxnLst>
                  <a:cxn ang="0">
                    <a:pos x="T0" y="T1"/>
                  </a:cxn>
                  <a:cxn ang="0">
                    <a:pos x="T2" y="T3"/>
                  </a:cxn>
                  <a:cxn ang="0">
                    <a:pos x="T4" y="T5"/>
                  </a:cxn>
                  <a:cxn ang="0">
                    <a:pos x="T6" y="T7"/>
                  </a:cxn>
                  <a:cxn ang="0">
                    <a:pos x="T8" y="T9"/>
                  </a:cxn>
                  <a:cxn ang="0">
                    <a:pos x="T10" y="T11"/>
                  </a:cxn>
                </a:cxnLst>
                <a:rect l="0" t="0" r="r" b="b"/>
                <a:pathLst>
                  <a:path w="20" h="23">
                    <a:moveTo>
                      <a:pt x="11" y="23"/>
                    </a:moveTo>
                    <a:cubicBezTo>
                      <a:pt x="0" y="16"/>
                      <a:pt x="0" y="16"/>
                      <a:pt x="0" y="16"/>
                    </a:cubicBezTo>
                    <a:cubicBezTo>
                      <a:pt x="7" y="5"/>
                      <a:pt x="7" y="5"/>
                      <a:pt x="7" y="5"/>
                    </a:cubicBezTo>
                    <a:cubicBezTo>
                      <a:pt x="7" y="5"/>
                      <a:pt x="10" y="0"/>
                      <a:pt x="15" y="3"/>
                    </a:cubicBezTo>
                    <a:cubicBezTo>
                      <a:pt x="20" y="5"/>
                      <a:pt x="18" y="11"/>
                      <a:pt x="18" y="11"/>
                    </a:cubicBezTo>
                    <a:lnTo>
                      <a:pt x="11" y="23"/>
                    </a:lnTo>
                    <a:close/>
                  </a:path>
                </a:pathLst>
              </a:custGeom>
              <a:gradFill>
                <a:gsLst>
                  <a:gs pos="47700">
                    <a:schemeClr val="accent2"/>
                  </a:gs>
                  <a:gs pos="0">
                    <a:schemeClr val="accent1"/>
                  </a:gs>
                  <a:gs pos="100000">
                    <a:schemeClr val="accent3"/>
                  </a:gs>
                </a:gsLst>
                <a:lin ang="5400000" scaled="0"/>
              </a:gradFill>
              <a:ln w="9525">
                <a:solidFill>
                  <a:schemeClr val="accent1"/>
                </a:solidFill>
              </a:ln>
              <a:effectLst>
                <a:outerShdw blurRad="508000" dist="596900" dir="3600000" sx="89000" sy="89000" algn="tl" rotWithShape="0">
                  <a:schemeClr val="bg1">
                    <a:lumMod val="50000"/>
                    <a:alpha val="2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1435" tIns="25718" rIns="51435" bIns="25718" numCol="1" spcCol="0" rtlCol="0" fromWordArt="0" anchor="ctr" anchorCtr="0" forceAA="0" compatLnSpc="1">
                <a:noAutofit/>
              </a:bodyPr>
              <a:lstStyle/>
              <a:p>
                <a:pPr algn="ctr">
                  <a:lnSpc>
                    <a:spcPct val="120000"/>
                  </a:lnSpc>
                </a:pPr>
                <a:endParaRPr lang="zh-CN" altLang="en-US" sz="1015" dirty="0">
                  <a:gradFill>
                    <a:gsLst>
                      <a:gs pos="47700">
                        <a:srgbClr val="F4DEBE"/>
                      </a:gs>
                      <a:gs pos="0">
                        <a:srgbClr val="D9A96A"/>
                      </a:gs>
                      <a:gs pos="100000">
                        <a:srgbClr val="F5E3C9"/>
                      </a:gs>
                    </a:gsLst>
                    <a:lin ang="5400000" scaled="0"/>
                  </a:gradFill>
                  <a:cs typeface="+mn-ea"/>
                  <a:sym typeface="+mn-lt"/>
                </a:endParaRPr>
              </a:p>
            </p:txBody>
          </p:sp>
        </p:grpSp>
      </p:grpSp>
      <p:sp>
        <p:nvSpPr>
          <p:cNvPr id="45" name="文本框 48"/>
          <p:cNvSpPr txBox="1">
            <a:spLocks noChangeArrowheads="1"/>
          </p:cNvSpPr>
          <p:nvPr/>
        </p:nvSpPr>
        <p:spPr bwMode="auto">
          <a:xfrm>
            <a:off x="1043608" y="267494"/>
            <a:ext cx="2160240" cy="4973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1300">
                <a:solidFill>
                  <a:schemeClr val="tx1"/>
                </a:solidFill>
                <a:latin typeface="Lao UI" panose="020B0502040204020203" pitchFamily="34" charset="0"/>
                <a:ea typeface="微软雅黑" panose="020B0503020204020204" pitchFamily="34" charset="-122"/>
              </a:defRPr>
            </a:lvl1pPr>
            <a:lvl2pPr marL="742950" indent="-285750">
              <a:defRPr sz="1300">
                <a:solidFill>
                  <a:schemeClr val="tx1"/>
                </a:solidFill>
                <a:latin typeface="Lao UI" panose="020B0502040204020203" pitchFamily="34" charset="0"/>
                <a:ea typeface="微软雅黑" panose="020B0503020204020204" pitchFamily="34" charset="-122"/>
              </a:defRPr>
            </a:lvl2pPr>
            <a:lvl3pPr marL="1143000" indent="-228600">
              <a:defRPr sz="1300">
                <a:solidFill>
                  <a:schemeClr val="tx1"/>
                </a:solidFill>
                <a:latin typeface="Lao UI" panose="020B0502040204020203" pitchFamily="34" charset="0"/>
                <a:ea typeface="微软雅黑" panose="020B0503020204020204" pitchFamily="34" charset="-122"/>
              </a:defRPr>
            </a:lvl3pPr>
            <a:lvl4pPr marL="1600200" indent="-228600">
              <a:defRPr sz="1300">
                <a:solidFill>
                  <a:schemeClr val="tx1"/>
                </a:solidFill>
                <a:latin typeface="Lao UI" panose="020B0502040204020203" pitchFamily="34" charset="0"/>
                <a:ea typeface="微软雅黑" panose="020B0503020204020204" pitchFamily="34" charset="-122"/>
              </a:defRPr>
            </a:lvl4pPr>
            <a:lvl5pPr marL="2057400" indent="-228600">
              <a:defRPr sz="1300">
                <a:solidFill>
                  <a:schemeClr val="tx1"/>
                </a:solidFill>
                <a:latin typeface="Lao UI" panose="020B0502040204020203" pitchFamily="34" charset="0"/>
                <a:ea typeface="微软雅黑" panose="020B0503020204020204" pitchFamily="34" charset="-122"/>
              </a:defRPr>
            </a:lvl5pPr>
            <a:lvl6pPr marL="2514600" indent="-228600" defTabSz="685800" fontAlgn="base">
              <a:spcBef>
                <a:spcPct val="0"/>
              </a:spcBef>
              <a:spcAft>
                <a:spcPct val="0"/>
              </a:spcAft>
              <a:defRPr sz="1300">
                <a:solidFill>
                  <a:schemeClr val="tx1"/>
                </a:solidFill>
                <a:latin typeface="Lao UI" panose="020B0502040204020203" pitchFamily="34" charset="0"/>
                <a:ea typeface="微软雅黑" panose="020B0503020204020204" pitchFamily="34" charset="-122"/>
              </a:defRPr>
            </a:lvl6pPr>
            <a:lvl7pPr marL="2971800" indent="-228600" defTabSz="685800" fontAlgn="base">
              <a:spcBef>
                <a:spcPct val="0"/>
              </a:spcBef>
              <a:spcAft>
                <a:spcPct val="0"/>
              </a:spcAft>
              <a:defRPr sz="1300">
                <a:solidFill>
                  <a:schemeClr val="tx1"/>
                </a:solidFill>
                <a:latin typeface="Lao UI" panose="020B0502040204020203" pitchFamily="34" charset="0"/>
                <a:ea typeface="微软雅黑" panose="020B0503020204020204" pitchFamily="34" charset="-122"/>
              </a:defRPr>
            </a:lvl7pPr>
            <a:lvl8pPr marL="3429000" indent="-228600" defTabSz="685800" fontAlgn="base">
              <a:spcBef>
                <a:spcPct val="0"/>
              </a:spcBef>
              <a:spcAft>
                <a:spcPct val="0"/>
              </a:spcAft>
              <a:defRPr sz="1300">
                <a:solidFill>
                  <a:schemeClr val="tx1"/>
                </a:solidFill>
                <a:latin typeface="Lao UI" panose="020B0502040204020203" pitchFamily="34" charset="0"/>
                <a:ea typeface="微软雅黑" panose="020B0503020204020204" pitchFamily="34" charset="-122"/>
              </a:defRPr>
            </a:lvl8pPr>
            <a:lvl9pPr marL="3886200" indent="-228600" defTabSz="685800" fontAlgn="base">
              <a:spcBef>
                <a:spcPct val="0"/>
              </a:spcBef>
              <a:spcAft>
                <a:spcPct val="0"/>
              </a:spcAft>
              <a:defRPr sz="1300">
                <a:solidFill>
                  <a:schemeClr val="tx1"/>
                </a:solidFill>
                <a:latin typeface="Lao UI" panose="020B0502040204020203" pitchFamily="34" charset="0"/>
                <a:ea typeface="微软雅黑" panose="020B0503020204020204" pitchFamily="34" charset="-122"/>
              </a:defRPr>
            </a:lvl9pPr>
          </a:lstStyle>
          <a:p>
            <a:pPr>
              <a:lnSpc>
                <a:spcPct val="120000"/>
              </a:lnSpc>
              <a:defRPr/>
            </a:pPr>
            <a:r>
              <a:rPr lang="zh-CN" altLang="en-US" sz="2400" dirty="0">
                <a:gradFill>
                  <a:gsLst>
                    <a:gs pos="50000">
                      <a:schemeClr val="accent2"/>
                    </a:gs>
                    <a:gs pos="0">
                      <a:schemeClr val="accent1"/>
                    </a:gs>
                    <a:gs pos="100000">
                      <a:schemeClr val="accent3"/>
                    </a:gs>
                  </a:gsLst>
                  <a:lin ang="5400000" scaled="1"/>
                </a:gradFill>
                <a:latin typeface="+mn-lt"/>
                <a:ea typeface="+mn-ea"/>
                <a:cs typeface="+mn-ea"/>
                <a:sym typeface="+mn-lt"/>
              </a:rPr>
              <a:t>融资需求</a:t>
            </a:r>
          </a:p>
        </p:txBody>
      </p:sp>
      <p:sp>
        <p:nvSpPr>
          <p:cNvPr id="46" name="Content Placeholder 2"/>
          <p:cNvSpPr txBox="1"/>
          <p:nvPr/>
        </p:nvSpPr>
        <p:spPr>
          <a:xfrm>
            <a:off x="1050649" y="631206"/>
            <a:ext cx="1730071" cy="255587"/>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defTabSz="1087755">
              <a:lnSpc>
                <a:spcPct val="120000"/>
              </a:lnSpc>
              <a:spcBef>
                <a:spcPts val="0"/>
              </a:spcBef>
              <a:buNone/>
              <a:defRPr/>
            </a:pPr>
            <a:r>
              <a:rPr lang="zh-CN" altLang="en-US" sz="1000" dirty="0">
                <a:gradFill>
                  <a:gsLst>
                    <a:gs pos="50000">
                      <a:schemeClr val="accent2"/>
                    </a:gs>
                    <a:gs pos="0">
                      <a:schemeClr val="accent1"/>
                    </a:gs>
                    <a:gs pos="100000">
                      <a:schemeClr val="accent3"/>
                    </a:gs>
                  </a:gsLst>
                  <a:lin ang="5400000" scaled="1"/>
                </a:gradFill>
                <a:cs typeface="+mn-ea"/>
                <a:sym typeface="+mn-lt"/>
              </a:rPr>
              <a:t>此处添加文本详细介绍内容</a:t>
            </a:r>
            <a:endParaRPr lang="en-US" altLang="zh-CN" sz="1000" dirty="0">
              <a:gradFill>
                <a:gsLst>
                  <a:gs pos="50000">
                    <a:schemeClr val="accent2"/>
                  </a:gs>
                  <a:gs pos="0">
                    <a:schemeClr val="accent1"/>
                  </a:gs>
                  <a:gs pos="100000">
                    <a:schemeClr val="accent3"/>
                  </a:gs>
                </a:gsLst>
                <a:lin ang="5400000" scaled="1"/>
              </a:gradFill>
              <a:cs typeface="+mn-ea"/>
              <a:sym typeface="+mn-lt"/>
            </a:endParaRPr>
          </a:p>
        </p:txBody>
      </p:sp>
      <p:sp>
        <p:nvSpPr>
          <p:cNvPr id="75" name="任意多边形 18"/>
          <p:cNvSpPr>
            <a:spLocks noChangeArrowheads="1"/>
          </p:cNvSpPr>
          <p:nvPr/>
        </p:nvSpPr>
        <p:spPr bwMode="auto">
          <a:xfrm rot="1877475">
            <a:off x="3717133" y="1128851"/>
            <a:ext cx="1595438" cy="1594247"/>
          </a:xfrm>
          <a:custGeom>
            <a:avLst/>
            <a:gdLst>
              <a:gd name="T0" fmla="*/ 0 w 3340100"/>
              <a:gd name="T1" fmla="*/ 0 h 3340100"/>
              <a:gd name="T2" fmla="*/ 3340100 w 3340100"/>
              <a:gd name="T3" fmla="*/ 3340100 h 3340100"/>
            </a:gdLst>
            <a:ahLst/>
            <a:cxnLst/>
            <a:rect l="T0" t="T1" r="T2" b="T3"/>
            <a:pathLst>
              <a:path w="3340100" h="3340100">
                <a:moveTo>
                  <a:pt x="1670050" y="498475"/>
                </a:moveTo>
                <a:cubicBezTo>
                  <a:pt x="1023007" y="498475"/>
                  <a:pt x="498475" y="1023007"/>
                  <a:pt x="498475" y="1670050"/>
                </a:cubicBezTo>
                <a:cubicBezTo>
                  <a:pt x="498475" y="2317093"/>
                  <a:pt x="1023007" y="2841625"/>
                  <a:pt x="1670050" y="2841625"/>
                </a:cubicBezTo>
                <a:cubicBezTo>
                  <a:pt x="2317093" y="2841625"/>
                  <a:pt x="2841625" y="2317093"/>
                  <a:pt x="2841625" y="1670050"/>
                </a:cubicBezTo>
                <a:cubicBezTo>
                  <a:pt x="2841625" y="1023007"/>
                  <a:pt x="2317093" y="498475"/>
                  <a:pt x="1670050" y="498475"/>
                </a:cubicBezTo>
                <a:close/>
                <a:moveTo>
                  <a:pt x="1670050" y="0"/>
                </a:moveTo>
                <a:lnTo>
                  <a:pt x="1753194" y="4199"/>
                </a:lnTo>
                <a:lnTo>
                  <a:pt x="1859784" y="196816"/>
                </a:lnTo>
                <a:lnTo>
                  <a:pt x="1975233" y="214435"/>
                </a:lnTo>
                <a:lnTo>
                  <a:pt x="2059006" y="235975"/>
                </a:lnTo>
                <a:lnTo>
                  <a:pt x="2231291" y="98733"/>
                </a:lnTo>
                <a:lnTo>
                  <a:pt x="2320109" y="131241"/>
                </a:lnTo>
                <a:lnTo>
                  <a:pt x="2384278" y="162153"/>
                </a:lnTo>
                <a:lnTo>
                  <a:pt x="2408748" y="378280"/>
                </a:lnTo>
                <a:lnTo>
                  <a:pt x="2508255" y="438732"/>
                </a:lnTo>
                <a:lnTo>
                  <a:pt x="2581052" y="493168"/>
                </a:lnTo>
                <a:lnTo>
                  <a:pt x="2789449" y="433248"/>
                </a:lnTo>
                <a:lnTo>
                  <a:pt x="2850954" y="489147"/>
                </a:lnTo>
                <a:lnTo>
                  <a:pt x="2906853" y="550651"/>
                </a:lnTo>
                <a:lnTo>
                  <a:pt x="2847600" y="756729"/>
                </a:lnTo>
                <a:lnTo>
                  <a:pt x="2910892" y="841369"/>
                </a:lnTo>
                <a:lnTo>
                  <a:pt x="2965835" y="931807"/>
                </a:lnTo>
                <a:lnTo>
                  <a:pt x="3177947" y="955822"/>
                </a:lnTo>
                <a:lnTo>
                  <a:pt x="3208859" y="1019991"/>
                </a:lnTo>
                <a:lnTo>
                  <a:pt x="3241367" y="1108809"/>
                </a:lnTo>
                <a:lnTo>
                  <a:pt x="3109474" y="1274380"/>
                </a:lnTo>
                <a:lnTo>
                  <a:pt x="3135189" y="1374392"/>
                </a:lnTo>
                <a:lnTo>
                  <a:pt x="3152100" y="1485194"/>
                </a:lnTo>
                <a:lnTo>
                  <a:pt x="3335902" y="1586906"/>
                </a:lnTo>
                <a:lnTo>
                  <a:pt x="3340100" y="1670050"/>
                </a:lnTo>
                <a:lnTo>
                  <a:pt x="3335902" y="1753194"/>
                </a:lnTo>
                <a:lnTo>
                  <a:pt x="3153687" y="1854028"/>
                </a:lnTo>
                <a:lnTo>
                  <a:pt x="3135189" y="1975233"/>
                </a:lnTo>
                <a:lnTo>
                  <a:pt x="3111325" y="2068045"/>
                </a:lnTo>
                <a:lnTo>
                  <a:pt x="3241367" y="2231291"/>
                </a:lnTo>
                <a:lnTo>
                  <a:pt x="3208859" y="2320109"/>
                </a:lnTo>
                <a:lnTo>
                  <a:pt x="3177947" y="2384278"/>
                </a:lnTo>
                <a:lnTo>
                  <a:pt x="2972048" y="2407590"/>
                </a:lnTo>
                <a:lnTo>
                  <a:pt x="2910892" y="2508255"/>
                </a:lnTo>
                <a:lnTo>
                  <a:pt x="2849578" y="2590250"/>
                </a:lnTo>
                <a:lnTo>
                  <a:pt x="2906853" y="2789449"/>
                </a:lnTo>
                <a:lnTo>
                  <a:pt x="2850954" y="2850954"/>
                </a:lnTo>
                <a:lnTo>
                  <a:pt x="2789449" y="2906853"/>
                </a:lnTo>
                <a:lnTo>
                  <a:pt x="2590250" y="2849578"/>
                </a:lnTo>
                <a:lnTo>
                  <a:pt x="2508255" y="2910892"/>
                </a:lnTo>
                <a:lnTo>
                  <a:pt x="2407590" y="2972048"/>
                </a:lnTo>
                <a:lnTo>
                  <a:pt x="2384278" y="3177947"/>
                </a:lnTo>
                <a:lnTo>
                  <a:pt x="2320109" y="3208859"/>
                </a:lnTo>
                <a:lnTo>
                  <a:pt x="2231291" y="3241367"/>
                </a:lnTo>
                <a:lnTo>
                  <a:pt x="2068045" y="3111325"/>
                </a:lnTo>
                <a:lnTo>
                  <a:pt x="1975233" y="3135189"/>
                </a:lnTo>
                <a:lnTo>
                  <a:pt x="1854028" y="3153687"/>
                </a:lnTo>
                <a:lnTo>
                  <a:pt x="1753194" y="3335902"/>
                </a:lnTo>
                <a:lnTo>
                  <a:pt x="1670050" y="3340100"/>
                </a:lnTo>
                <a:lnTo>
                  <a:pt x="1586906" y="3335902"/>
                </a:lnTo>
                <a:lnTo>
                  <a:pt x="1485194" y="3152100"/>
                </a:lnTo>
                <a:lnTo>
                  <a:pt x="1374392" y="3135189"/>
                </a:lnTo>
                <a:lnTo>
                  <a:pt x="1274380" y="3109474"/>
                </a:lnTo>
                <a:lnTo>
                  <a:pt x="1108809" y="3241367"/>
                </a:lnTo>
                <a:lnTo>
                  <a:pt x="1019991" y="3208859"/>
                </a:lnTo>
                <a:lnTo>
                  <a:pt x="955822" y="3177947"/>
                </a:lnTo>
                <a:lnTo>
                  <a:pt x="931807" y="2965835"/>
                </a:lnTo>
                <a:lnTo>
                  <a:pt x="841369" y="2910892"/>
                </a:lnTo>
                <a:lnTo>
                  <a:pt x="756729" y="2847600"/>
                </a:lnTo>
                <a:lnTo>
                  <a:pt x="550651" y="2906853"/>
                </a:lnTo>
                <a:lnTo>
                  <a:pt x="489147" y="2850954"/>
                </a:lnTo>
                <a:lnTo>
                  <a:pt x="433248" y="2789449"/>
                </a:lnTo>
                <a:lnTo>
                  <a:pt x="493168" y="2581052"/>
                </a:lnTo>
                <a:lnTo>
                  <a:pt x="438732" y="2508255"/>
                </a:lnTo>
                <a:lnTo>
                  <a:pt x="378280" y="2408748"/>
                </a:lnTo>
                <a:lnTo>
                  <a:pt x="162153" y="2384278"/>
                </a:lnTo>
                <a:lnTo>
                  <a:pt x="131241" y="2320109"/>
                </a:lnTo>
                <a:lnTo>
                  <a:pt x="98733" y="2231291"/>
                </a:lnTo>
                <a:lnTo>
                  <a:pt x="235976" y="2059006"/>
                </a:lnTo>
                <a:lnTo>
                  <a:pt x="214435" y="1975233"/>
                </a:lnTo>
                <a:lnTo>
                  <a:pt x="196816" y="1859784"/>
                </a:lnTo>
                <a:lnTo>
                  <a:pt x="4199" y="1753194"/>
                </a:lnTo>
                <a:lnTo>
                  <a:pt x="0" y="1670050"/>
                </a:lnTo>
                <a:lnTo>
                  <a:pt x="4199" y="1586906"/>
                </a:lnTo>
                <a:lnTo>
                  <a:pt x="198403" y="1479437"/>
                </a:lnTo>
                <a:lnTo>
                  <a:pt x="214435" y="1374392"/>
                </a:lnTo>
                <a:lnTo>
                  <a:pt x="237827" y="1283418"/>
                </a:lnTo>
                <a:lnTo>
                  <a:pt x="98733" y="1108809"/>
                </a:lnTo>
                <a:lnTo>
                  <a:pt x="131241" y="1019991"/>
                </a:lnTo>
                <a:lnTo>
                  <a:pt x="162153" y="955822"/>
                </a:lnTo>
                <a:lnTo>
                  <a:pt x="384493" y="930649"/>
                </a:lnTo>
                <a:lnTo>
                  <a:pt x="438732" y="841369"/>
                </a:lnTo>
                <a:lnTo>
                  <a:pt x="495146" y="765928"/>
                </a:lnTo>
                <a:lnTo>
                  <a:pt x="433248" y="550651"/>
                </a:lnTo>
                <a:lnTo>
                  <a:pt x="489147" y="489147"/>
                </a:lnTo>
                <a:lnTo>
                  <a:pt x="550651" y="433248"/>
                </a:lnTo>
                <a:lnTo>
                  <a:pt x="765928" y="495146"/>
                </a:lnTo>
                <a:lnTo>
                  <a:pt x="841369" y="438732"/>
                </a:lnTo>
                <a:lnTo>
                  <a:pt x="930649" y="384493"/>
                </a:lnTo>
                <a:lnTo>
                  <a:pt x="955822" y="162153"/>
                </a:lnTo>
                <a:lnTo>
                  <a:pt x="1019991" y="131241"/>
                </a:lnTo>
                <a:lnTo>
                  <a:pt x="1108809" y="98733"/>
                </a:lnTo>
                <a:lnTo>
                  <a:pt x="1283418" y="237827"/>
                </a:lnTo>
                <a:lnTo>
                  <a:pt x="1374392" y="214435"/>
                </a:lnTo>
                <a:lnTo>
                  <a:pt x="1479437" y="198403"/>
                </a:lnTo>
                <a:lnTo>
                  <a:pt x="1586906" y="4199"/>
                </a:lnTo>
                <a:close/>
              </a:path>
            </a:pathLst>
          </a:custGeom>
          <a:gradFill>
            <a:gsLst>
              <a:gs pos="47700">
                <a:schemeClr val="accent2"/>
              </a:gs>
              <a:gs pos="0">
                <a:schemeClr val="accent1"/>
              </a:gs>
              <a:gs pos="100000">
                <a:schemeClr val="accent3"/>
              </a:gs>
            </a:gsLst>
            <a:lin ang="5400000" scaled="0"/>
          </a:gradFill>
          <a:ln w="9525">
            <a:noFill/>
          </a:ln>
          <a:effectLst>
            <a:outerShdw blurRad="508000" dist="596900" dir="3600000" sx="89000" sy="89000" algn="tl" rotWithShape="0">
              <a:schemeClr val="bg1">
                <a:lumMod val="50000"/>
                <a:alpha val="2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1435" tIns="25718" rIns="51435" bIns="25718" numCol="1" spcCol="0" rtlCol="0" fromWordArt="0" anchor="ctr" anchorCtr="0" forceAA="0" compatLnSpc="1">
            <a:noAutofit/>
          </a:bodyPr>
          <a:lstStyle/>
          <a:p>
            <a:pPr algn="ctr">
              <a:lnSpc>
                <a:spcPct val="120000"/>
              </a:lnSpc>
            </a:pPr>
            <a:endParaRPr lang="zh-CN" altLang="zh-CN" sz="1015">
              <a:gradFill>
                <a:gsLst>
                  <a:gs pos="47700">
                    <a:srgbClr val="F4DEBE"/>
                  </a:gs>
                  <a:gs pos="0">
                    <a:srgbClr val="D9A96A"/>
                  </a:gs>
                  <a:gs pos="100000">
                    <a:srgbClr val="F5E3C9"/>
                  </a:gs>
                </a:gsLst>
                <a:lin ang="5400000" scaled="0"/>
              </a:gradFill>
              <a:cs typeface="+mn-ea"/>
              <a:sym typeface="+mn-lt"/>
            </a:endParaRPr>
          </a:p>
        </p:txBody>
      </p:sp>
      <p:sp>
        <p:nvSpPr>
          <p:cNvPr id="76" name="文本框 19"/>
          <p:cNvSpPr>
            <a:spLocks noChangeArrowheads="1"/>
          </p:cNvSpPr>
          <p:nvPr/>
        </p:nvSpPr>
        <p:spPr bwMode="auto">
          <a:xfrm>
            <a:off x="3940794" y="1633712"/>
            <a:ext cx="1075706" cy="6226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308" tIns="34284" rIns="68308" bIns="34284">
            <a:spAutoFit/>
          </a:bodyPr>
          <a:lstStyle/>
          <a:p>
            <a:pPr algn="ctr" defTabSz="681990">
              <a:lnSpc>
                <a:spcPct val="120000"/>
              </a:lnSpc>
            </a:pPr>
            <a:r>
              <a:rPr lang="en-US" altLang="zh-CN" sz="3300" dirty="0">
                <a:gradFill>
                  <a:gsLst>
                    <a:gs pos="50000">
                      <a:schemeClr val="accent2"/>
                    </a:gs>
                    <a:gs pos="0">
                      <a:schemeClr val="accent1"/>
                    </a:gs>
                    <a:gs pos="100000">
                      <a:schemeClr val="accent3"/>
                    </a:gs>
                  </a:gsLst>
                  <a:lin ang="5400000" scaled="1"/>
                </a:gradFill>
                <a:cs typeface="+mn-ea"/>
                <a:sym typeface="+mn-lt"/>
              </a:rPr>
              <a:t>200</a:t>
            </a:r>
            <a:r>
              <a:rPr lang="zh-CN" altLang="en-US" dirty="0">
                <a:gradFill>
                  <a:gsLst>
                    <a:gs pos="50000">
                      <a:schemeClr val="accent2"/>
                    </a:gs>
                    <a:gs pos="0">
                      <a:schemeClr val="accent1"/>
                    </a:gs>
                    <a:gs pos="100000">
                      <a:schemeClr val="accent3"/>
                    </a:gs>
                  </a:gsLst>
                  <a:lin ang="5400000" scaled="1"/>
                </a:gradFill>
                <a:cs typeface="+mn-ea"/>
                <a:sym typeface="+mn-lt"/>
              </a:rPr>
              <a:t>万</a:t>
            </a:r>
          </a:p>
        </p:txBody>
      </p:sp>
      <p:sp>
        <p:nvSpPr>
          <p:cNvPr id="77" name="任意多边形 12"/>
          <p:cNvSpPr>
            <a:spLocks noChangeArrowheads="1"/>
          </p:cNvSpPr>
          <p:nvPr/>
        </p:nvSpPr>
        <p:spPr bwMode="auto">
          <a:xfrm rot="2083007">
            <a:off x="4972054" y="2177654"/>
            <a:ext cx="1171575" cy="1170384"/>
          </a:xfrm>
          <a:custGeom>
            <a:avLst/>
            <a:gdLst>
              <a:gd name="T0" fmla="*/ 0 w 3340100"/>
              <a:gd name="T1" fmla="*/ 0 h 3340100"/>
              <a:gd name="T2" fmla="*/ 3340100 w 3340100"/>
              <a:gd name="T3" fmla="*/ 3340100 h 3340100"/>
            </a:gdLst>
            <a:ahLst/>
            <a:cxnLst/>
            <a:rect l="T0" t="T1" r="T2" b="T3"/>
            <a:pathLst>
              <a:path w="3340100" h="3340100">
                <a:moveTo>
                  <a:pt x="1670050" y="498475"/>
                </a:moveTo>
                <a:cubicBezTo>
                  <a:pt x="1023007" y="498475"/>
                  <a:pt x="498475" y="1023007"/>
                  <a:pt x="498475" y="1670050"/>
                </a:cubicBezTo>
                <a:cubicBezTo>
                  <a:pt x="498475" y="2317093"/>
                  <a:pt x="1023007" y="2841625"/>
                  <a:pt x="1670050" y="2841625"/>
                </a:cubicBezTo>
                <a:cubicBezTo>
                  <a:pt x="2317093" y="2841625"/>
                  <a:pt x="2841625" y="2317093"/>
                  <a:pt x="2841625" y="1670050"/>
                </a:cubicBezTo>
                <a:cubicBezTo>
                  <a:pt x="2841625" y="1023007"/>
                  <a:pt x="2317093" y="498475"/>
                  <a:pt x="1670050" y="498475"/>
                </a:cubicBezTo>
                <a:close/>
                <a:moveTo>
                  <a:pt x="1670050" y="0"/>
                </a:moveTo>
                <a:lnTo>
                  <a:pt x="1753194" y="4199"/>
                </a:lnTo>
                <a:lnTo>
                  <a:pt x="1859784" y="196816"/>
                </a:lnTo>
                <a:lnTo>
                  <a:pt x="1975233" y="214435"/>
                </a:lnTo>
                <a:lnTo>
                  <a:pt x="2059006" y="235975"/>
                </a:lnTo>
                <a:lnTo>
                  <a:pt x="2231291" y="98733"/>
                </a:lnTo>
                <a:lnTo>
                  <a:pt x="2320109" y="131241"/>
                </a:lnTo>
                <a:lnTo>
                  <a:pt x="2384278" y="162153"/>
                </a:lnTo>
                <a:lnTo>
                  <a:pt x="2408748" y="378280"/>
                </a:lnTo>
                <a:lnTo>
                  <a:pt x="2508255" y="438732"/>
                </a:lnTo>
                <a:lnTo>
                  <a:pt x="2581052" y="493168"/>
                </a:lnTo>
                <a:lnTo>
                  <a:pt x="2789449" y="433248"/>
                </a:lnTo>
                <a:lnTo>
                  <a:pt x="2850954" y="489147"/>
                </a:lnTo>
                <a:lnTo>
                  <a:pt x="2906853" y="550651"/>
                </a:lnTo>
                <a:lnTo>
                  <a:pt x="2847600" y="756729"/>
                </a:lnTo>
                <a:lnTo>
                  <a:pt x="2910892" y="841369"/>
                </a:lnTo>
                <a:lnTo>
                  <a:pt x="2965835" y="931807"/>
                </a:lnTo>
                <a:lnTo>
                  <a:pt x="3177947" y="955822"/>
                </a:lnTo>
                <a:lnTo>
                  <a:pt x="3208859" y="1019991"/>
                </a:lnTo>
                <a:lnTo>
                  <a:pt x="3241367" y="1108809"/>
                </a:lnTo>
                <a:lnTo>
                  <a:pt x="3109474" y="1274380"/>
                </a:lnTo>
                <a:lnTo>
                  <a:pt x="3135189" y="1374392"/>
                </a:lnTo>
                <a:lnTo>
                  <a:pt x="3152100" y="1485194"/>
                </a:lnTo>
                <a:lnTo>
                  <a:pt x="3335902" y="1586906"/>
                </a:lnTo>
                <a:lnTo>
                  <a:pt x="3340100" y="1670050"/>
                </a:lnTo>
                <a:lnTo>
                  <a:pt x="3335902" y="1753194"/>
                </a:lnTo>
                <a:lnTo>
                  <a:pt x="3153687" y="1854028"/>
                </a:lnTo>
                <a:lnTo>
                  <a:pt x="3135189" y="1975233"/>
                </a:lnTo>
                <a:lnTo>
                  <a:pt x="3111325" y="2068045"/>
                </a:lnTo>
                <a:lnTo>
                  <a:pt x="3241367" y="2231291"/>
                </a:lnTo>
                <a:lnTo>
                  <a:pt x="3208859" y="2320109"/>
                </a:lnTo>
                <a:lnTo>
                  <a:pt x="3177947" y="2384278"/>
                </a:lnTo>
                <a:lnTo>
                  <a:pt x="2972048" y="2407590"/>
                </a:lnTo>
                <a:lnTo>
                  <a:pt x="2910892" y="2508255"/>
                </a:lnTo>
                <a:lnTo>
                  <a:pt x="2849578" y="2590250"/>
                </a:lnTo>
                <a:lnTo>
                  <a:pt x="2906853" y="2789449"/>
                </a:lnTo>
                <a:lnTo>
                  <a:pt x="2850954" y="2850954"/>
                </a:lnTo>
                <a:lnTo>
                  <a:pt x="2789449" y="2906853"/>
                </a:lnTo>
                <a:lnTo>
                  <a:pt x="2590250" y="2849578"/>
                </a:lnTo>
                <a:lnTo>
                  <a:pt x="2508255" y="2910892"/>
                </a:lnTo>
                <a:lnTo>
                  <a:pt x="2407590" y="2972048"/>
                </a:lnTo>
                <a:lnTo>
                  <a:pt x="2384278" y="3177947"/>
                </a:lnTo>
                <a:lnTo>
                  <a:pt x="2320109" y="3208859"/>
                </a:lnTo>
                <a:lnTo>
                  <a:pt x="2231291" y="3241367"/>
                </a:lnTo>
                <a:lnTo>
                  <a:pt x="2068045" y="3111325"/>
                </a:lnTo>
                <a:lnTo>
                  <a:pt x="1975233" y="3135189"/>
                </a:lnTo>
                <a:lnTo>
                  <a:pt x="1854028" y="3153687"/>
                </a:lnTo>
                <a:lnTo>
                  <a:pt x="1753194" y="3335902"/>
                </a:lnTo>
                <a:lnTo>
                  <a:pt x="1670050" y="3340100"/>
                </a:lnTo>
                <a:lnTo>
                  <a:pt x="1586906" y="3335902"/>
                </a:lnTo>
                <a:lnTo>
                  <a:pt x="1485194" y="3152100"/>
                </a:lnTo>
                <a:lnTo>
                  <a:pt x="1374392" y="3135189"/>
                </a:lnTo>
                <a:lnTo>
                  <a:pt x="1274380" y="3109474"/>
                </a:lnTo>
                <a:lnTo>
                  <a:pt x="1108809" y="3241367"/>
                </a:lnTo>
                <a:lnTo>
                  <a:pt x="1019991" y="3208859"/>
                </a:lnTo>
                <a:lnTo>
                  <a:pt x="955822" y="3177947"/>
                </a:lnTo>
                <a:lnTo>
                  <a:pt x="931807" y="2965835"/>
                </a:lnTo>
                <a:lnTo>
                  <a:pt x="841369" y="2910892"/>
                </a:lnTo>
                <a:lnTo>
                  <a:pt x="756729" y="2847600"/>
                </a:lnTo>
                <a:lnTo>
                  <a:pt x="550651" y="2906853"/>
                </a:lnTo>
                <a:lnTo>
                  <a:pt x="489147" y="2850954"/>
                </a:lnTo>
                <a:lnTo>
                  <a:pt x="433248" y="2789449"/>
                </a:lnTo>
                <a:lnTo>
                  <a:pt x="493168" y="2581052"/>
                </a:lnTo>
                <a:lnTo>
                  <a:pt x="438732" y="2508255"/>
                </a:lnTo>
                <a:lnTo>
                  <a:pt x="378280" y="2408748"/>
                </a:lnTo>
                <a:lnTo>
                  <a:pt x="162153" y="2384278"/>
                </a:lnTo>
                <a:lnTo>
                  <a:pt x="131241" y="2320109"/>
                </a:lnTo>
                <a:lnTo>
                  <a:pt x="98733" y="2231291"/>
                </a:lnTo>
                <a:lnTo>
                  <a:pt x="235976" y="2059006"/>
                </a:lnTo>
                <a:lnTo>
                  <a:pt x="214435" y="1975233"/>
                </a:lnTo>
                <a:lnTo>
                  <a:pt x="196816" y="1859784"/>
                </a:lnTo>
                <a:lnTo>
                  <a:pt x="4199" y="1753194"/>
                </a:lnTo>
                <a:lnTo>
                  <a:pt x="0" y="1670050"/>
                </a:lnTo>
                <a:lnTo>
                  <a:pt x="4199" y="1586906"/>
                </a:lnTo>
                <a:lnTo>
                  <a:pt x="198403" y="1479437"/>
                </a:lnTo>
                <a:lnTo>
                  <a:pt x="214435" y="1374392"/>
                </a:lnTo>
                <a:lnTo>
                  <a:pt x="237827" y="1283418"/>
                </a:lnTo>
                <a:lnTo>
                  <a:pt x="98733" y="1108809"/>
                </a:lnTo>
                <a:lnTo>
                  <a:pt x="131241" y="1019991"/>
                </a:lnTo>
                <a:lnTo>
                  <a:pt x="162153" y="955822"/>
                </a:lnTo>
                <a:lnTo>
                  <a:pt x="384493" y="930649"/>
                </a:lnTo>
                <a:lnTo>
                  <a:pt x="438732" y="841369"/>
                </a:lnTo>
                <a:lnTo>
                  <a:pt x="495146" y="765928"/>
                </a:lnTo>
                <a:lnTo>
                  <a:pt x="433248" y="550651"/>
                </a:lnTo>
                <a:lnTo>
                  <a:pt x="489147" y="489147"/>
                </a:lnTo>
                <a:lnTo>
                  <a:pt x="550651" y="433248"/>
                </a:lnTo>
                <a:lnTo>
                  <a:pt x="765928" y="495146"/>
                </a:lnTo>
                <a:lnTo>
                  <a:pt x="841369" y="438732"/>
                </a:lnTo>
                <a:lnTo>
                  <a:pt x="930649" y="384493"/>
                </a:lnTo>
                <a:lnTo>
                  <a:pt x="955822" y="162153"/>
                </a:lnTo>
                <a:lnTo>
                  <a:pt x="1019991" y="131241"/>
                </a:lnTo>
                <a:lnTo>
                  <a:pt x="1108809" y="98733"/>
                </a:lnTo>
                <a:lnTo>
                  <a:pt x="1283418" y="237827"/>
                </a:lnTo>
                <a:lnTo>
                  <a:pt x="1374392" y="214435"/>
                </a:lnTo>
                <a:lnTo>
                  <a:pt x="1479437" y="198403"/>
                </a:lnTo>
                <a:lnTo>
                  <a:pt x="1586906" y="4199"/>
                </a:lnTo>
                <a:close/>
              </a:path>
            </a:pathLst>
          </a:custGeom>
          <a:gradFill>
            <a:gsLst>
              <a:gs pos="47700">
                <a:schemeClr val="accent2"/>
              </a:gs>
              <a:gs pos="0">
                <a:schemeClr val="accent1"/>
              </a:gs>
              <a:gs pos="100000">
                <a:schemeClr val="accent3"/>
              </a:gs>
            </a:gsLst>
            <a:lin ang="5400000" scaled="0"/>
          </a:gradFill>
          <a:ln w="9525">
            <a:noFill/>
          </a:ln>
          <a:effectLst>
            <a:outerShdw blurRad="508000" dist="596900" dir="3600000" sx="89000" sy="89000" algn="tl" rotWithShape="0">
              <a:schemeClr val="bg1">
                <a:lumMod val="50000"/>
                <a:alpha val="2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1435" tIns="25718" rIns="51435" bIns="25718" numCol="1" spcCol="0" rtlCol="0" fromWordArt="0" anchor="ctr" anchorCtr="0" forceAA="0" compatLnSpc="1">
            <a:noAutofit/>
          </a:bodyPr>
          <a:lstStyle/>
          <a:p>
            <a:pPr algn="ctr">
              <a:lnSpc>
                <a:spcPct val="120000"/>
              </a:lnSpc>
            </a:pPr>
            <a:endParaRPr lang="zh-CN" altLang="zh-CN" sz="1015">
              <a:gradFill>
                <a:gsLst>
                  <a:gs pos="47700">
                    <a:srgbClr val="F4DEBE"/>
                  </a:gs>
                  <a:gs pos="0">
                    <a:srgbClr val="D9A96A"/>
                  </a:gs>
                  <a:gs pos="100000">
                    <a:srgbClr val="F5E3C9"/>
                  </a:gs>
                </a:gsLst>
                <a:lin ang="5400000" scaled="0"/>
              </a:gradFill>
              <a:cs typeface="+mn-ea"/>
              <a:sym typeface="+mn-lt"/>
            </a:endParaRPr>
          </a:p>
        </p:txBody>
      </p:sp>
      <p:sp>
        <p:nvSpPr>
          <p:cNvPr id="78" name="文本框 20"/>
          <p:cNvSpPr>
            <a:spLocks noChangeArrowheads="1"/>
          </p:cNvSpPr>
          <p:nvPr/>
        </p:nvSpPr>
        <p:spPr bwMode="auto">
          <a:xfrm>
            <a:off x="5067168" y="2520555"/>
            <a:ext cx="969909" cy="5387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308" tIns="34284" rIns="68308" bIns="34284">
            <a:spAutoFit/>
          </a:bodyPr>
          <a:lstStyle/>
          <a:p>
            <a:pPr algn="ctr" defTabSz="681990">
              <a:lnSpc>
                <a:spcPct val="120000"/>
              </a:lnSpc>
            </a:pPr>
            <a:r>
              <a:rPr lang="en-US" altLang="zh-CN" sz="2800" dirty="0">
                <a:gradFill>
                  <a:gsLst>
                    <a:gs pos="50000">
                      <a:schemeClr val="accent2"/>
                    </a:gs>
                    <a:gs pos="0">
                      <a:schemeClr val="accent1"/>
                    </a:gs>
                    <a:gs pos="100000">
                      <a:schemeClr val="accent3"/>
                    </a:gs>
                  </a:gsLst>
                  <a:lin ang="5400000" scaled="1"/>
                </a:gradFill>
                <a:cs typeface="+mn-ea"/>
                <a:sym typeface="+mn-lt"/>
              </a:rPr>
              <a:t>200</a:t>
            </a:r>
            <a:r>
              <a:rPr lang="zh-CN" altLang="en-US" dirty="0">
                <a:gradFill>
                  <a:gsLst>
                    <a:gs pos="50000">
                      <a:schemeClr val="accent2"/>
                    </a:gs>
                    <a:gs pos="0">
                      <a:schemeClr val="accent1"/>
                    </a:gs>
                    <a:gs pos="100000">
                      <a:schemeClr val="accent3"/>
                    </a:gs>
                  </a:gsLst>
                  <a:lin ang="5400000" scaled="1"/>
                </a:gradFill>
                <a:cs typeface="+mn-ea"/>
                <a:sym typeface="+mn-lt"/>
              </a:rPr>
              <a:t>万</a:t>
            </a:r>
          </a:p>
        </p:txBody>
      </p:sp>
      <p:sp>
        <p:nvSpPr>
          <p:cNvPr id="79" name="任意多边形 15"/>
          <p:cNvSpPr>
            <a:spLocks noChangeArrowheads="1"/>
          </p:cNvSpPr>
          <p:nvPr/>
        </p:nvSpPr>
        <p:spPr bwMode="auto">
          <a:xfrm rot="2535249">
            <a:off x="3802857" y="2958705"/>
            <a:ext cx="1607344" cy="1607344"/>
          </a:xfrm>
          <a:custGeom>
            <a:avLst/>
            <a:gdLst>
              <a:gd name="T0" fmla="*/ 0 w 3340100"/>
              <a:gd name="T1" fmla="*/ 0 h 3340100"/>
              <a:gd name="T2" fmla="*/ 3340100 w 3340100"/>
              <a:gd name="T3" fmla="*/ 3340100 h 3340100"/>
            </a:gdLst>
            <a:ahLst/>
            <a:cxnLst/>
            <a:rect l="T0" t="T1" r="T2" b="T3"/>
            <a:pathLst>
              <a:path w="3340100" h="3340100">
                <a:moveTo>
                  <a:pt x="1670050" y="498475"/>
                </a:moveTo>
                <a:cubicBezTo>
                  <a:pt x="1023007" y="498475"/>
                  <a:pt x="498475" y="1023007"/>
                  <a:pt x="498475" y="1670050"/>
                </a:cubicBezTo>
                <a:cubicBezTo>
                  <a:pt x="498475" y="2317093"/>
                  <a:pt x="1023007" y="2841625"/>
                  <a:pt x="1670050" y="2841625"/>
                </a:cubicBezTo>
                <a:cubicBezTo>
                  <a:pt x="2317093" y="2841625"/>
                  <a:pt x="2841625" y="2317093"/>
                  <a:pt x="2841625" y="1670050"/>
                </a:cubicBezTo>
                <a:cubicBezTo>
                  <a:pt x="2841625" y="1023007"/>
                  <a:pt x="2317093" y="498475"/>
                  <a:pt x="1670050" y="498475"/>
                </a:cubicBezTo>
                <a:close/>
                <a:moveTo>
                  <a:pt x="1670050" y="0"/>
                </a:moveTo>
                <a:lnTo>
                  <a:pt x="1753194" y="4199"/>
                </a:lnTo>
                <a:lnTo>
                  <a:pt x="1859784" y="196816"/>
                </a:lnTo>
                <a:lnTo>
                  <a:pt x="1975233" y="214435"/>
                </a:lnTo>
                <a:lnTo>
                  <a:pt x="2059006" y="235975"/>
                </a:lnTo>
                <a:lnTo>
                  <a:pt x="2231291" y="98733"/>
                </a:lnTo>
                <a:lnTo>
                  <a:pt x="2320109" y="131241"/>
                </a:lnTo>
                <a:lnTo>
                  <a:pt x="2384278" y="162153"/>
                </a:lnTo>
                <a:lnTo>
                  <a:pt x="2408748" y="378280"/>
                </a:lnTo>
                <a:lnTo>
                  <a:pt x="2508255" y="438732"/>
                </a:lnTo>
                <a:lnTo>
                  <a:pt x="2581052" y="493168"/>
                </a:lnTo>
                <a:lnTo>
                  <a:pt x="2789449" y="433248"/>
                </a:lnTo>
                <a:lnTo>
                  <a:pt x="2850954" y="489147"/>
                </a:lnTo>
                <a:lnTo>
                  <a:pt x="2906853" y="550651"/>
                </a:lnTo>
                <a:lnTo>
                  <a:pt x="2847600" y="756729"/>
                </a:lnTo>
                <a:lnTo>
                  <a:pt x="2910892" y="841369"/>
                </a:lnTo>
                <a:lnTo>
                  <a:pt x="2965835" y="931807"/>
                </a:lnTo>
                <a:lnTo>
                  <a:pt x="3177947" y="955822"/>
                </a:lnTo>
                <a:lnTo>
                  <a:pt x="3208859" y="1019991"/>
                </a:lnTo>
                <a:lnTo>
                  <a:pt x="3241367" y="1108809"/>
                </a:lnTo>
                <a:lnTo>
                  <a:pt x="3109474" y="1274380"/>
                </a:lnTo>
                <a:lnTo>
                  <a:pt x="3135189" y="1374392"/>
                </a:lnTo>
                <a:lnTo>
                  <a:pt x="3152100" y="1485194"/>
                </a:lnTo>
                <a:lnTo>
                  <a:pt x="3335902" y="1586906"/>
                </a:lnTo>
                <a:lnTo>
                  <a:pt x="3340100" y="1670050"/>
                </a:lnTo>
                <a:lnTo>
                  <a:pt x="3335902" y="1753194"/>
                </a:lnTo>
                <a:lnTo>
                  <a:pt x="3153687" y="1854028"/>
                </a:lnTo>
                <a:lnTo>
                  <a:pt x="3135189" y="1975233"/>
                </a:lnTo>
                <a:lnTo>
                  <a:pt x="3111325" y="2068045"/>
                </a:lnTo>
                <a:lnTo>
                  <a:pt x="3241367" y="2231291"/>
                </a:lnTo>
                <a:lnTo>
                  <a:pt x="3208859" y="2320109"/>
                </a:lnTo>
                <a:lnTo>
                  <a:pt x="3177947" y="2384278"/>
                </a:lnTo>
                <a:lnTo>
                  <a:pt x="2972048" y="2407590"/>
                </a:lnTo>
                <a:lnTo>
                  <a:pt x="2910892" y="2508255"/>
                </a:lnTo>
                <a:lnTo>
                  <a:pt x="2849578" y="2590250"/>
                </a:lnTo>
                <a:lnTo>
                  <a:pt x="2906853" y="2789449"/>
                </a:lnTo>
                <a:lnTo>
                  <a:pt x="2850954" y="2850954"/>
                </a:lnTo>
                <a:lnTo>
                  <a:pt x="2789449" y="2906853"/>
                </a:lnTo>
                <a:lnTo>
                  <a:pt x="2590250" y="2849578"/>
                </a:lnTo>
                <a:lnTo>
                  <a:pt x="2508255" y="2910892"/>
                </a:lnTo>
                <a:lnTo>
                  <a:pt x="2407590" y="2972048"/>
                </a:lnTo>
                <a:lnTo>
                  <a:pt x="2384278" y="3177947"/>
                </a:lnTo>
                <a:lnTo>
                  <a:pt x="2320109" y="3208859"/>
                </a:lnTo>
                <a:lnTo>
                  <a:pt x="2231291" y="3241367"/>
                </a:lnTo>
                <a:lnTo>
                  <a:pt x="2068045" y="3111325"/>
                </a:lnTo>
                <a:lnTo>
                  <a:pt x="1975233" y="3135189"/>
                </a:lnTo>
                <a:lnTo>
                  <a:pt x="1854028" y="3153687"/>
                </a:lnTo>
                <a:lnTo>
                  <a:pt x="1753194" y="3335902"/>
                </a:lnTo>
                <a:lnTo>
                  <a:pt x="1670050" y="3340100"/>
                </a:lnTo>
                <a:lnTo>
                  <a:pt x="1586906" y="3335902"/>
                </a:lnTo>
                <a:lnTo>
                  <a:pt x="1485194" y="3152100"/>
                </a:lnTo>
                <a:lnTo>
                  <a:pt x="1374392" y="3135189"/>
                </a:lnTo>
                <a:lnTo>
                  <a:pt x="1274380" y="3109474"/>
                </a:lnTo>
                <a:lnTo>
                  <a:pt x="1108809" y="3241367"/>
                </a:lnTo>
                <a:lnTo>
                  <a:pt x="1019991" y="3208859"/>
                </a:lnTo>
                <a:lnTo>
                  <a:pt x="955822" y="3177947"/>
                </a:lnTo>
                <a:lnTo>
                  <a:pt x="931807" y="2965835"/>
                </a:lnTo>
                <a:lnTo>
                  <a:pt x="841369" y="2910892"/>
                </a:lnTo>
                <a:lnTo>
                  <a:pt x="756729" y="2847600"/>
                </a:lnTo>
                <a:lnTo>
                  <a:pt x="550651" y="2906853"/>
                </a:lnTo>
                <a:lnTo>
                  <a:pt x="489147" y="2850954"/>
                </a:lnTo>
                <a:lnTo>
                  <a:pt x="433248" y="2789449"/>
                </a:lnTo>
                <a:lnTo>
                  <a:pt x="493168" y="2581052"/>
                </a:lnTo>
                <a:lnTo>
                  <a:pt x="438732" y="2508255"/>
                </a:lnTo>
                <a:lnTo>
                  <a:pt x="378280" y="2408748"/>
                </a:lnTo>
                <a:lnTo>
                  <a:pt x="162153" y="2384278"/>
                </a:lnTo>
                <a:lnTo>
                  <a:pt x="131241" y="2320109"/>
                </a:lnTo>
                <a:lnTo>
                  <a:pt x="98733" y="2231291"/>
                </a:lnTo>
                <a:lnTo>
                  <a:pt x="235976" y="2059006"/>
                </a:lnTo>
                <a:lnTo>
                  <a:pt x="214435" y="1975233"/>
                </a:lnTo>
                <a:lnTo>
                  <a:pt x="196816" y="1859784"/>
                </a:lnTo>
                <a:lnTo>
                  <a:pt x="4199" y="1753194"/>
                </a:lnTo>
                <a:lnTo>
                  <a:pt x="0" y="1670050"/>
                </a:lnTo>
                <a:lnTo>
                  <a:pt x="4199" y="1586906"/>
                </a:lnTo>
                <a:lnTo>
                  <a:pt x="198403" y="1479437"/>
                </a:lnTo>
                <a:lnTo>
                  <a:pt x="214435" y="1374392"/>
                </a:lnTo>
                <a:lnTo>
                  <a:pt x="237827" y="1283418"/>
                </a:lnTo>
                <a:lnTo>
                  <a:pt x="98733" y="1108809"/>
                </a:lnTo>
                <a:lnTo>
                  <a:pt x="131241" y="1019991"/>
                </a:lnTo>
                <a:lnTo>
                  <a:pt x="162153" y="955822"/>
                </a:lnTo>
                <a:lnTo>
                  <a:pt x="384493" y="930649"/>
                </a:lnTo>
                <a:lnTo>
                  <a:pt x="438732" y="841369"/>
                </a:lnTo>
                <a:lnTo>
                  <a:pt x="495146" y="765928"/>
                </a:lnTo>
                <a:lnTo>
                  <a:pt x="433248" y="550651"/>
                </a:lnTo>
                <a:lnTo>
                  <a:pt x="489147" y="489147"/>
                </a:lnTo>
                <a:lnTo>
                  <a:pt x="550651" y="433248"/>
                </a:lnTo>
                <a:lnTo>
                  <a:pt x="765928" y="495146"/>
                </a:lnTo>
                <a:lnTo>
                  <a:pt x="841369" y="438732"/>
                </a:lnTo>
                <a:lnTo>
                  <a:pt x="930649" y="384493"/>
                </a:lnTo>
                <a:lnTo>
                  <a:pt x="955822" y="162153"/>
                </a:lnTo>
                <a:lnTo>
                  <a:pt x="1019991" y="131241"/>
                </a:lnTo>
                <a:lnTo>
                  <a:pt x="1108809" y="98733"/>
                </a:lnTo>
                <a:lnTo>
                  <a:pt x="1283418" y="237827"/>
                </a:lnTo>
                <a:lnTo>
                  <a:pt x="1374392" y="214435"/>
                </a:lnTo>
                <a:lnTo>
                  <a:pt x="1479437" y="198403"/>
                </a:lnTo>
                <a:lnTo>
                  <a:pt x="1586906" y="4199"/>
                </a:lnTo>
                <a:close/>
              </a:path>
            </a:pathLst>
          </a:custGeom>
          <a:gradFill>
            <a:gsLst>
              <a:gs pos="47700">
                <a:schemeClr val="accent2"/>
              </a:gs>
              <a:gs pos="0">
                <a:schemeClr val="accent1"/>
              </a:gs>
              <a:gs pos="100000">
                <a:schemeClr val="accent3"/>
              </a:gs>
            </a:gsLst>
            <a:lin ang="5400000" scaled="0"/>
          </a:gradFill>
          <a:ln w="9525">
            <a:noFill/>
          </a:ln>
          <a:effectLst>
            <a:outerShdw blurRad="508000" dist="596900" dir="3600000" sx="89000" sy="89000" algn="tl" rotWithShape="0">
              <a:schemeClr val="bg1">
                <a:lumMod val="50000"/>
                <a:alpha val="2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1435" tIns="25718" rIns="51435" bIns="25718" numCol="1" spcCol="0" rtlCol="0" fromWordArt="0" anchor="ctr" anchorCtr="0" forceAA="0" compatLnSpc="1">
            <a:noAutofit/>
          </a:bodyPr>
          <a:lstStyle/>
          <a:p>
            <a:pPr algn="ctr">
              <a:lnSpc>
                <a:spcPct val="120000"/>
              </a:lnSpc>
            </a:pPr>
            <a:endParaRPr lang="zh-CN" altLang="zh-CN" sz="1015">
              <a:gradFill>
                <a:gsLst>
                  <a:gs pos="47700">
                    <a:srgbClr val="F4DEBE"/>
                  </a:gs>
                  <a:gs pos="0">
                    <a:srgbClr val="D9A96A"/>
                  </a:gs>
                  <a:gs pos="100000">
                    <a:srgbClr val="F5E3C9"/>
                  </a:gs>
                </a:gsLst>
                <a:lin ang="5400000" scaled="0"/>
              </a:gradFill>
              <a:cs typeface="+mn-ea"/>
              <a:sym typeface="+mn-lt"/>
            </a:endParaRPr>
          </a:p>
        </p:txBody>
      </p:sp>
      <p:sp>
        <p:nvSpPr>
          <p:cNvPr id="80" name="文本框 21"/>
          <p:cNvSpPr>
            <a:spLocks noChangeArrowheads="1"/>
          </p:cNvSpPr>
          <p:nvPr/>
        </p:nvSpPr>
        <p:spPr bwMode="auto">
          <a:xfrm>
            <a:off x="3918334" y="3501851"/>
            <a:ext cx="1316483" cy="6058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308" tIns="34284" rIns="68308" bIns="34284">
            <a:spAutoFit/>
          </a:bodyPr>
          <a:lstStyle/>
          <a:p>
            <a:pPr algn="ctr" defTabSz="681990">
              <a:lnSpc>
                <a:spcPct val="120000"/>
              </a:lnSpc>
            </a:pPr>
            <a:r>
              <a:rPr lang="en-US" altLang="zh-CN" sz="3200" dirty="0">
                <a:gradFill>
                  <a:gsLst>
                    <a:gs pos="50000">
                      <a:schemeClr val="accent2"/>
                    </a:gs>
                    <a:gs pos="0">
                      <a:schemeClr val="accent1"/>
                    </a:gs>
                    <a:gs pos="100000">
                      <a:schemeClr val="accent3"/>
                    </a:gs>
                  </a:gsLst>
                  <a:lin ang="5400000" scaled="1"/>
                </a:gradFill>
                <a:cs typeface="+mn-ea"/>
                <a:sym typeface="+mn-lt"/>
              </a:rPr>
              <a:t>200</a:t>
            </a:r>
            <a:r>
              <a:rPr lang="zh-CN" altLang="en-US" dirty="0">
                <a:gradFill>
                  <a:gsLst>
                    <a:gs pos="50000">
                      <a:schemeClr val="accent2"/>
                    </a:gs>
                    <a:gs pos="0">
                      <a:schemeClr val="accent1"/>
                    </a:gs>
                    <a:gs pos="100000">
                      <a:schemeClr val="accent3"/>
                    </a:gs>
                  </a:gsLst>
                  <a:lin ang="5400000" scaled="1"/>
                </a:gradFill>
                <a:cs typeface="+mn-ea"/>
                <a:sym typeface="+mn-lt"/>
              </a:rPr>
              <a:t>万</a:t>
            </a:r>
          </a:p>
        </p:txBody>
      </p:sp>
      <p:sp>
        <p:nvSpPr>
          <p:cNvPr id="81" name="Rectangle 164"/>
          <p:cNvSpPr/>
          <p:nvPr/>
        </p:nvSpPr>
        <p:spPr>
          <a:xfrm>
            <a:off x="6274748" y="2246558"/>
            <a:ext cx="2619118" cy="659668"/>
          </a:xfrm>
          <a:prstGeom prst="rect">
            <a:avLst/>
          </a:prstGeom>
        </p:spPr>
        <p:txBody>
          <a:bodyPr wrap="square">
            <a:spAutoFit/>
          </a:bodyPr>
          <a:lstStyle/>
          <a:p>
            <a:pPr>
              <a:lnSpc>
                <a:spcPct val="120000"/>
              </a:lnSpc>
            </a:pPr>
            <a:r>
              <a:rPr lang="zh-CN" altLang="en-US" sz="1350" dirty="0">
                <a:gradFill>
                  <a:gsLst>
                    <a:gs pos="50000">
                      <a:schemeClr val="accent2"/>
                    </a:gs>
                    <a:gs pos="0">
                      <a:schemeClr val="accent1"/>
                    </a:gs>
                    <a:gs pos="100000">
                      <a:schemeClr val="accent3"/>
                    </a:gs>
                  </a:gsLst>
                  <a:lin ang="5400000" scaled="1"/>
                </a:gradFill>
                <a:cs typeface="+mn-ea"/>
                <a:sym typeface="+mn-lt"/>
              </a:rPr>
              <a:t>点击添加标题</a:t>
            </a:r>
            <a:endParaRPr lang="en-US" sz="1350" dirty="0">
              <a:gradFill>
                <a:gsLst>
                  <a:gs pos="50000">
                    <a:schemeClr val="accent2"/>
                  </a:gs>
                  <a:gs pos="0">
                    <a:schemeClr val="accent1"/>
                  </a:gs>
                  <a:gs pos="100000">
                    <a:schemeClr val="accent3"/>
                  </a:gs>
                </a:gsLst>
                <a:lin ang="5400000" scaled="1"/>
              </a:gradFill>
              <a:cs typeface="+mn-ea"/>
              <a:sym typeface="+mn-lt"/>
            </a:endParaRPr>
          </a:p>
          <a:p>
            <a:pPr>
              <a:lnSpc>
                <a:spcPct val="120000"/>
              </a:lnSpc>
            </a:pPr>
            <a:r>
              <a:rPr lang="zh-CN" altLang="en-US" sz="900" dirty="0">
                <a:gradFill>
                  <a:gsLst>
                    <a:gs pos="50000">
                      <a:schemeClr val="accent2"/>
                    </a:gs>
                    <a:gs pos="0">
                      <a:schemeClr val="accent1"/>
                    </a:gs>
                    <a:gs pos="100000">
                      <a:schemeClr val="accent3"/>
                    </a:gs>
                  </a:gsLst>
                  <a:lin ang="5400000" scaled="1"/>
                </a:gradFill>
                <a:cs typeface="+mn-ea"/>
                <a:sym typeface="+mn-lt"/>
              </a:rPr>
              <a:t>此处添加详细文本描述，建议与标题相关并符合整体语言风格，语言描述尽量简洁生动</a:t>
            </a:r>
            <a:endParaRPr lang="en-US" sz="1050" dirty="0">
              <a:gradFill>
                <a:gsLst>
                  <a:gs pos="50000">
                    <a:schemeClr val="accent2"/>
                  </a:gs>
                  <a:gs pos="0">
                    <a:schemeClr val="accent1"/>
                  </a:gs>
                  <a:gs pos="100000">
                    <a:schemeClr val="accent3"/>
                  </a:gs>
                </a:gsLst>
                <a:lin ang="5400000" scaled="1"/>
              </a:gradFill>
              <a:cs typeface="+mn-ea"/>
              <a:sym typeface="+mn-lt"/>
            </a:endParaRPr>
          </a:p>
        </p:txBody>
      </p:sp>
      <p:sp>
        <p:nvSpPr>
          <p:cNvPr id="82" name="Rectangle 164"/>
          <p:cNvSpPr/>
          <p:nvPr/>
        </p:nvSpPr>
        <p:spPr>
          <a:xfrm>
            <a:off x="955087" y="1491295"/>
            <a:ext cx="2619118" cy="659668"/>
          </a:xfrm>
          <a:prstGeom prst="rect">
            <a:avLst/>
          </a:prstGeom>
        </p:spPr>
        <p:txBody>
          <a:bodyPr wrap="square">
            <a:spAutoFit/>
          </a:bodyPr>
          <a:lstStyle/>
          <a:p>
            <a:pPr algn="r">
              <a:lnSpc>
                <a:spcPct val="120000"/>
              </a:lnSpc>
            </a:pPr>
            <a:r>
              <a:rPr lang="zh-CN" altLang="en-US" sz="1350" dirty="0">
                <a:gradFill>
                  <a:gsLst>
                    <a:gs pos="50000">
                      <a:schemeClr val="accent2"/>
                    </a:gs>
                    <a:gs pos="0">
                      <a:schemeClr val="accent1"/>
                    </a:gs>
                    <a:gs pos="100000">
                      <a:schemeClr val="accent3"/>
                    </a:gs>
                  </a:gsLst>
                  <a:lin ang="5400000" scaled="1"/>
                </a:gradFill>
                <a:cs typeface="+mn-ea"/>
                <a:sym typeface="+mn-lt"/>
              </a:rPr>
              <a:t>点击添加标题</a:t>
            </a:r>
            <a:endParaRPr lang="en-US" sz="1350" dirty="0">
              <a:gradFill>
                <a:gsLst>
                  <a:gs pos="50000">
                    <a:schemeClr val="accent2"/>
                  </a:gs>
                  <a:gs pos="0">
                    <a:schemeClr val="accent1"/>
                  </a:gs>
                  <a:gs pos="100000">
                    <a:schemeClr val="accent3"/>
                  </a:gs>
                </a:gsLst>
                <a:lin ang="5400000" scaled="1"/>
              </a:gradFill>
              <a:cs typeface="+mn-ea"/>
              <a:sym typeface="+mn-lt"/>
            </a:endParaRPr>
          </a:p>
          <a:p>
            <a:pPr algn="r">
              <a:lnSpc>
                <a:spcPct val="120000"/>
              </a:lnSpc>
            </a:pPr>
            <a:r>
              <a:rPr lang="zh-CN" altLang="en-US" sz="900" dirty="0">
                <a:gradFill>
                  <a:gsLst>
                    <a:gs pos="50000">
                      <a:schemeClr val="accent2"/>
                    </a:gs>
                    <a:gs pos="0">
                      <a:schemeClr val="accent1"/>
                    </a:gs>
                    <a:gs pos="100000">
                      <a:schemeClr val="accent3"/>
                    </a:gs>
                  </a:gsLst>
                  <a:lin ang="5400000" scaled="1"/>
                </a:gradFill>
                <a:cs typeface="+mn-ea"/>
                <a:sym typeface="+mn-lt"/>
              </a:rPr>
              <a:t>此处添加详细文本描述，建议与标题相关并符合整体语言风格，语言描述尽量简洁生动</a:t>
            </a:r>
            <a:endParaRPr lang="en-US" sz="1050" dirty="0">
              <a:gradFill>
                <a:gsLst>
                  <a:gs pos="50000">
                    <a:schemeClr val="accent2"/>
                  </a:gs>
                  <a:gs pos="0">
                    <a:schemeClr val="accent1"/>
                  </a:gs>
                  <a:gs pos="100000">
                    <a:schemeClr val="accent3"/>
                  </a:gs>
                </a:gsLst>
                <a:lin ang="5400000" scaled="1"/>
              </a:gradFill>
              <a:cs typeface="+mn-ea"/>
              <a:sym typeface="+mn-lt"/>
            </a:endParaRPr>
          </a:p>
        </p:txBody>
      </p:sp>
      <p:sp>
        <p:nvSpPr>
          <p:cNvPr id="83" name="Rectangle 164"/>
          <p:cNvSpPr/>
          <p:nvPr/>
        </p:nvSpPr>
        <p:spPr>
          <a:xfrm>
            <a:off x="912258" y="3501852"/>
            <a:ext cx="2619118" cy="659668"/>
          </a:xfrm>
          <a:prstGeom prst="rect">
            <a:avLst/>
          </a:prstGeom>
        </p:spPr>
        <p:txBody>
          <a:bodyPr wrap="square">
            <a:spAutoFit/>
          </a:bodyPr>
          <a:lstStyle/>
          <a:p>
            <a:pPr algn="r">
              <a:lnSpc>
                <a:spcPct val="120000"/>
              </a:lnSpc>
            </a:pPr>
            <a:r>
              <a:rPr lang="zh-CN" altLang="en-US" sz="1350" dirty="0">
                <a:gradFill>
                  <a:gsLst>
                    <a:gs pos="50000">
                      <a:schemeClr val="accent2"/>
                    </a:gs>
                    <a:gs pos="0">
                      <a:schemeClr val="accent1"/>
                    </a:gs>
                    <a:gs pos="100000">
                      <a:schemeClr val="accent3"/>
                    </a:gs>
                  </a:gsLst>
                  <a:lin ang="5400000" scaled="1"/>
                </a:gradFill>
                <a:cs typeface="+mn-ea"/>
                <a:sym typeface="+mn-lt"/>
              </a:rPr>
              <a:t>点击添加标题</a:t>
            </a:r>
            <a:endParaRPr lang="en-US" sz="1350" dirty="0">
              <a:gradFill>
                <a:gsLst>
                  <a:gs pos="50000">
                    <a:schemeClr val="accent2"/>
                  </a:gs>
                  <a:gs pos="0">
                    <a:schemeClr val="accent1"/>
                  </a:gs>
                  <a:gs pos="100000">
                    <a:schemeClr val="accent3"/>
                  </a:gs>
                </a:gsLst>
                <a:lin ang="5400000" scaled="1"/>
              </a:gradFill>
              <a:cs typeface="+mn-ea"/>
              <a:sym typeface="+mn-lt"/>
            </a:endParaRPr>
          </a:p>
          <a:p>
            <a:pPr algn="r">
              <a:lnSpc>
                <a:spcPct val="120000"/>
              </a:lnSpc>
            </a:pPr>
            <a:r>
              <a:rPr lang="zh-CN" altLang="en-US" sz="900" dirty="0">
                <a:gradFill>
                  <a:gsLst>
                    <a:gs pos="50000">
                      <a:schemeClr val="accent2"/>
                    </a:gs>
                    <a:gs pos="0">
                      <a:schemeClr val="accent1"/>
                    </a:gs>
                    <a:gs pos="100000">
                      <a:schemeClr val="accent3"/>
                    </a:gs>
                  </a:gsLst>
                  <a:lin ang="5400000" scaled="1"/>
                </a:gradFill>
                <a:cs typeface="+mn-ea"/>
                <a:sym typeface="+mn-lt"/>
              </a:rPr>
              <a:t>此处添加详细文本描述，建议与标题相关并符合整体语言风格，语言描述尽量简洁生动</a:t>
            </a:r>
            <a:endParaRPr lang="en-US" sz="1050" dirty="0">
              <a:gradFill>
                <a:gsLst>
                  <a:gs pos="50000">
                    <a:schemeClr val="accent2"/>
                  </a:gs>
                  <a:gs pos="0">
                    <a:schemeClr val="accent1"/>
                  </a:gs>
                  <a:gs pos="100000">
                    <a:schemeClr val="accent3"/>
                  </a:gs>
                </a:gsLst>
                <a:lin ang="5400000" scaled="1"/>
              </a:gradFill>
              <a:cs typeface="+mn-ea"/>
              <a:sym typeface="+mn-lt"/>
            </a:endParaRPr>
          </a:p>
        </p:txBody>
      </p:sp>
    </p:spTree>
    <p:extLst>
      <p:ext uri="{BB962C8B-B14F-4D97-AF65-F5344CB8AC3E}">
        <p14:creationId xmlns:p14="http://schemas.microsoft.com/office/powerpoint/2010/main" val="280678479"/>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75"/>
                                        </p:tgtEl>
                                        <p:attrNameLst>
                                          <p:attrName>style.visibility</p:attrName>
                                        </p:attrNameLst>
                                      </p:cBhvr>
                                      <p:to>
                                        <p:strVal val="visible"/>
                                      </p:to>
                                    </p:set>
                                    <p:anim calcmode="lin" valueType="num">
                                      <p:cBhvr>
                                        <p:cTn id="7" dur="500" fill="hold"/>
                                        <p:tgtEl>
                                          <p:spTgt spid="75"/>
                                        </p:tgtEl>
                                        <p:attrNameLst>
                                          <p:attrName>ppt_w</p:attrName>
                                        </p:attrNameLst>
                                      </p:cBhvr>
                                      <p:tavLst>
                                        <p:tav tm="0">
                                          <p:val>
                                            <p:fltVal val="0"/>
                                          </p:val>
                                        </p:tav>
                                        <p:tav tm="100000">
                                          <p:val>
                                            <p:strVal val="#ppt_w"/>
                                          </p:val>
                                        </p:tav>
                                      </p:tavLst>
                                    </p:anim>
                                    <p:anim calcmode="lin" valueType="num">
                                      <p:cBhvr>
                                        <p:cTn id="8" dur="500" fill="hold"/>
                                        <p:tgtEl>
                                          <p:spTgt spid="75"/>
                                        </p:tgtEl>
                                        <p:attrNameLst>
                                          <p:attrName>ppt_h</p:attrName>
                                        </p:attrNameLst>
                                      </p:cBhvr>
                                      <p:tavLst>
                                        <p:tav tm="0">
                                          <p:val>
                                            <p:fltVal val="0"/>
                                          </p:val>
                                        </p:tav>
                                        <p:tav tm="100000">
                                          <p:val>
                                            <p:strVal val="#ppt_h"/>
                                          </p:val>
                                        </p:tav>
                                      </p:tavLst>
                                    </p:anim>
                                    <p:animEffect transition="in" filter="fade">
                                      <p:cBhvr>
                                        <p:cTn id="9" dur="500"/>
                                        <p:tgtEl>
                                          <p:spTgt spid="75"/>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76"/>
                                        </p:tgtEl>
                                        <p:attrNameLst>
                                          <p:attrName>style.visibility</p:attrName>
                                        </p:attrNameLst>
                                      </p:cBhvr>
                                      <p:to>
                                        <p:strVal val="visible"/>
                                      </p:to>
                                    </p:set>
                                    <p:anim calcmode="lin" valueType="num">
                                      <p:cBhvr>
                                        <p:cTn id="12" dur="500" fill="hold"/>
                                        <p:tgtEl>
                                          <p:spTgt spid="76"/>
                                        </p:tgtEl>
                                        <p:attrNameLst>
                                          <p:attrName>ppt_w</p:attrName>
                                        </p:attrNameLst>
                                      </p:cBhvr>
                                      <p:tavLst>
                                        <p:tav tm="0">
                                          <p:val>
                                            <p:fltVal val="0"/>
                                          </p:val>
                                        </p:tav>
                                        <p:tav tm="100000">
                                          <p:val>
                                            <p:strVal val="#ppt_w"/>
                                          </p:val>
                                        </p:tav>
                                      </p:tavLst>
                                    </p:anim>
                                    <p:anim calcmode="lin" valueType="num">
                                      <p:cBhvr>
                                        <p:cTn id="13" dur="500" fill="hold"/>
                                        <p:tgtEl>
                                          <p:spTgt spid="76"/>
                                        </p:tgtEl>
                                        <p:attrNameLst>
                                          <p:attrName>ppt_h</p:attrName>
                                        </p:attrNameLst>
                                      </p:cBhvr>
                                      <p:tavLst>
                                        <p:tav tm="0">
                                          <p:val>
                                            <p:fltVal val="0"/>
                                          </p:val>
                                        </p:tav>
                                        <p:tav tm="100000">
                                          <p:val>
                                            <p:strVal val="#ppt_h"/>
                                          </p:val>
                                        </p:tav>
                                      </p:tavLst>
                                    </p:anim>
                                    <p:animEffect transition="in" filter="fade">
                                      <p:cBhvr>
                                        <p:cTn id="14" dur="500"/>
                                        <p:tgtEl>
                                          <p:spTgt spid="76"/>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77"/>
                                        </p:tgtEl>
                                        <p:attrNameLst>
                                          <p:attrName>style.visibility</p:attrName>
                                        </p:attrNameLst>
                                      </p:cBhvr>
                                      <p:to>
                                        <p:strVal val="visible"/>
                                      </p:to>
                                    </p:set>
                                    <p:anim calcmode="lin" valueType="num">
                                      <p:cBhvr>
                                        <p:cTn id="17" dur="500" fill="hold"/>
                                        <p:tgtEl>
                                          <p:spTgt spid="77"/>
                                        </p:tgtEl>
                                        <p:attrNameLst>
                                          <p:attrName>ppt_w</p:attrName>
                                        </p:attrNameLst>
                                      </p:cBhvr>
                                      <p:tavLst>
                                        <p:tav tm="0">
                                          <p:val>
                                            <p:fltVal val="0"/>
                                          </p:val>
                                        </p:tav>
                                        <p:tav tm="100000">
                                          <p:val>
                                            <p:strVal val="#ppt_w"/>
                                          </p:val>
                                        </p:tav>
                                      </p:tavLst>
                                    </p:anim>
                                    <p:anim calcmode="lin" valueType="num">
                                      <p:cBhvr>
                                        <p:cTn id="18" dur="500" fill="hold"/>
                                        <p:tgtEl>
                                          <p:spTgt spid="77"/>
                                        </p:tgtEl>
                                        <p:attrNameLst>
                                          <p:attrName>ppt_h</p:attrName>
                                        </p:attrNameLst>
                                      </p:cBhvr>
                                      <p:tavLst>
                                        <p:tav tm="0">
                                          <p:val>
                                            <p:fltVal val="0"/>
                                          </p:val>
                                        </p:tav>
                                        <p:tav tm="100000">
                                          <p:val>
                                            <p:strVal val="#ppt_h"/>
                                          </p:val>
                                        </p:tav>
                                      </p:tavLst>
                                    </p:anim>
                                    <p:animEffect transition="in" filter="fade">
                                      <p:cBhvr>
                                        <p:cTn id="19" dur="500"/>
                                        <p:tgtEl>
                                          <p:spTgt spid="77"/>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78"/>
                                        </p:tgtEl>
                                        <p:attrNameLst>
                                          <p:attrName>style.visibility</p:attrName>
                                        </p:attrNameLst>
                                      </p:cBhvr>
                                      <p:to>
                                        <p:strVal val="visible"/>
                                      </p:to>
                                    </p:set>
                                    <p:anim calcmode="lin" valueType="num">
                                      <p:cBhvr>
                                        <p:cTn id="22" dur="500" fill="hold"/>
                                        <p:tgtEl>
                                          <p:spTgt spid="78"/>
                                        </p:tgtEl>
                                        <p:attrNameLst>
                                          <p:attrName>ppt_w</p:attrName>
                                        </p:attrNameLst>
                                      </p:cBhvr>
                                      <p:tavLst>
                                        <p:tav tm="0">
                                          <p:val>
                                            <p:fltVal val="0"/>
                                          </p:val>
                                        </p:tav>
                                        <p:tav tm="100000">
                                          <p:val>
                                            <p:strVal val="#ppt_w"/>
                                          </p:val>
                                        </p:tav>
                                      </p:tavLst>
                                    </p:anim>
                                    <p:anim calcmode="lin" valueType="num">
                                      <p:cBhvr>
                                        <p:cTn id="23" dur="500" fill="hold"/>
                                        <p:tgtEl>
                                          <p:spTgt spid="78"/>
                                        </p:tgtEl>
                                        <p:attrNameLst>
                                          <p:attrName>ppt_h</p:attrName>
                                        </p:attrNameLst>
                                      </p:cBhvr>
                                      <p:tavLst>
                                        <p:tav tm="0">
                                          <p:val>
                                            <p:fltVal val="0"/>
                                          </p:val>
                                        </p:tav>
                                        <p:tav tm="100000">
                                          <p:val>
                                            <p:strVal val="#ppt_h"/>
                                          </p:val>
                                        </p:tav>
                                      </p:tavLst>
                                    </p:anim>
                                    <p:animEffect transition="in" filter="fade">
                                      <p:cBhvr>
                                        <p:cTn id="24" dur="500"/>
                                        <p:tgtEl>
                                          <p:spTgt spid="78"/>
                                        </p:tgtEl>
                                      </p:cBhvr>
                                    </p:animEffect>
                                  </p:childTnLst>
                                </p:cTn>
                              </p:par>
                              <p:par>
                                <p:cTn id="25" presetID="53" presetClass="entr" presetSubtype="16" fill="hold" grpId="0" nodeType="withEffect">
                                  <p:stCondLst>
                                    <p:cond delay="0"/>
                                  </p:stCondLst>
                                  <p:childTnLst>
                                    <p:set>
                                      <p:cBhvr>
                                        <p:cTn id="26" dur="1" fill="hold">
                                          <p:stCondLst>
                                            <p:cond delay="0"/>
                                          </p:stCondLst>
                                        </p:cTn>
                                        <p:tgtEl>
                                          <p:spTgt spid="79"/>
                                        </p:tgtEl>
                                        <p:attrNameLst>
                                          <p:attrName>style.visibility</p:attrName>
                                        </p:attrNameLst>
                                      </p:cBhvr>
                                      <p:to>
                                        <p:strVal val="visible"/>
                                      </p:to>
                                    </p:set>
                                    <p:anim calcmode="lin" valueType="num">
                                      <p:cBhvr>
                                        <p:cTn id="27" dur="500" fill="hold"/>
                                        <p:tgtEl>
                                          <p:spTgt spid="79"/>
                                        </p:tgtEl>
                                        <p:attrNameLst>
                                          <p:attrName>ppt_w</p:attrName>
                                        </p:attrNameLst>
                                      </p:cBhvr>
                                      <p:tavLst>
                                        <p:tav tm="0">
                                          <p:val>
                                            <p:fltVal val="0"/>
                                          </p:val>
                                        </p:tav>
                                        <p:tav tm="100000">
                                          <p:val>
                                            <p:strVal val="#ppt_w"/>
                                          </p:val>
                                        </p:tav>
                                      </p:tavLst>
                                    </p:anim>
                                    <p:anim calcmode="lin" valueType="num">
                                      <p:cBhvr>
                                        <p:cTn id="28" dur="500" fill="hold"/>
                                        <p:tgtEl>
                                          <p:spTgt spid="79"/>
                                        </p:tgtEl>
                                        <p:attrNameLst>
                                          <p:attrName>ppt_h</p:attrName>
                                        </p:attrNameLst>
                                      </p:cBhvr>
                                      <p:tavLst>
                                        <p:tav tm="0">
                                          <p:val>
                                            <p:fltVal val="0"/>
                                          </p:val>
                                        </p:tav>
                                        <p:tav tm="100000">
                                          <p:val>
                                            <p:strVal val="#ppt_h"/>
                                          </p:val>
                                        </p:tav>
                                      </p:tavLst>
                                    </p:anim>
                                    <p:animEffect transition="in" filter="fade">
                                      <p:cBhvr>
                                        <p:cTn id="29" dur="500"/>
                                        <p:tgtEl>
                                          <p:spTgt spid="79"/>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80"/>
                                        </p:tgtEl>
                                        <p:attrNameLst>
                                          <p:attrName>style.visibility</p:attrName>
                                        </p:attrNameLst>
                                      </p:cBhvr>
                                      <p:to>
                                        <p:strVal val="visible"/>
                                      </p:to>
                                    </p:set>
                                    <p:anim calcmode="lin" valueType="num">
                                      <p:cBhvr>
                                        <p:cTn id="32" dur="500" fill="hold"/>
                                        <p:tgtEl>
                                          <p:spTgt spid="80"/>
                                        </p:tgtEl>
                                        <p:attrNameLst>
                                          <p:attrName>ppt_w</p:attrName>
                                        </p:attrNameLst>
                                      </p:cBhvr>
                                      <p:tavLst>
                                        <p:tav tm="0">
                                          <p:val>
                                            <p:fltVal val="0"/>
                                          </p:val>
                                        </p:tav>
                                        <p:tav tm="100000">
                                          <p:val>
                                            <p:strVal val="#ppt_w"/>
                                          </p:val>
                                        </p:tav>
                                      </p:tavLst>
                                    </p:anim>
                                    <p:anim calcmode="lin" valueType="num">
                                      <p:cBhvr>
                                        <p:cTn id="33" dur="500" fill="hold"/>
                                        <p:tgtEl>
                                          <p:spTgt spid="80"/>
                                        </p:tgtEl>
                                        <p:attrNameLst>
                                          <p:attrName>ppt_h</p:attrName>
                                        </p:attrNameLst>
                                      </p:cBhvr>
                                      <p:tavLst>
                                        <p:tav tm="0">
                                          <p:val>
                                            <p:fltVal val="0"/>
                                          </p:val>
                                        </p:tav>
                                        <p:tav tm="100000">
                                          <p:val>
                                            <p:strVal val="#ppt_h"/>
                                          </p:val>
                                        </p:tav>
                                      </p:tavLst>
                                    </p:anim>
                                    <p:animEffect transition="in" filter="fade">
                                      <p:cBhvr>
                                        <p:cTn id="34" dur="500"/>
                                        <p:tgtEl>
                                          <p:spTgt spid="80"/>
                                        </p:tgtEl>
                                      </p:cBhvr>
                                    </p:animEffect>
                                  </p:childTnLst>
                                </p:cTn>
                              </p:par>
                              <p:par>
                                <p:cTn id="35" presetID="2" presetClass="entr" presetSubtype="8" fill="hold" grpId="0" nodeType="withEffect">
                                  <p:stCondLst>
                                    <p:cond delay="500"/>
                                  </p:stCondLst>
                                  <p:childTnLst>
                                    <p:set>
                                      <p:cBhvr>
                                        <p:cTn id="36" dur="1" fill="hold">
                                          <p:stCondLst>
                                            <p:cond delay="0"/>
                                          </p:stCondLst>
                                        </p:cTn>
                                        <p:tgtEl>
                                          <p:spTgt spid="82"/>
                                        </p:tgtEl>
                                        <p:attrNameLst>
                                          <p:attrName>style.visibility</p:attrName>
                                        </p:attrNameLst>
                                      </p:cBhvr>
                                      <p:to>
                                        <p:strVal val="visible"/>
                                      </p:to>
                                    </p:set>
                                    <p:anim calcmode="lin" valueType="num">
                                      <p:cBhvr additive="base">
                                        <p:cTn id="37" dur="500" fill="hold"/>
                                        <p:tgtEl>
                                          <p:spTgt spid="82"/>
                                        </p:tgtEl>
                                        <p:attrNameLst>
                                          <p:attrName>ppt_x</p:attrName>
                                        </p:attrNameLst>
                                      </p:cBhvr>
                                      <p:tavLst>
                                        <p:tav tm="0">
                                          <p:val>
                                            <p:strVal val="0-#ppt_w/2"/>
                                          </p:val>
                                        </p:tav>
                                        <p:tav tm="100000">
                                          <p:val>
                                            <p:strVal val="#ppt_x"/>
                                          </p:val>
                                        </p:tav>
                                      </p:tavLst>
                                    </p:anim>
                                    <p:anim calcmode="lin" valueType="num">
                                      <p:cBhvr additive="base">
                                        <p:cTn id="38" dur="500" fill="hold"/>
                                        <p:tgtEl>
                                          <p:spTgt spid="82"/>
                                        </p:tgtEl>
                                        <p:attrNameLst>
                                          <p:attrName>ppt_y</p:attrName>
                                        </p:attrNameLst>
                                      </p:cBhvr>
                                      <p:tavLst>
                                        <p:tav tm="0">
                                          <p:val>
                                            <p:strVal val="#ppt_y"/>
                                          </p:val>
                                        </p:tav>
                                        <p:tav tm="100000">
                                          <p:val>
                                            <p:strVal val="#ppt_y"/>
                                          </p:val>
                                        </p:tav>
                                      </p:tavLst>
                                    </p:anim>
                                  </p:childTnLst>
                                </p:cTn>
                              </p:par>
                              <p:par>
                                <p:cTn id="39" presetID="2" presetClass="entr" presetSubtype="8" fill="hold" grpId="0" nodeType="withEffect">
                                  <p:stCondLst>
                                    <p:cond delay="500"/>
                                  </p:stCondLst>
                                  <p:childTnLst>
                                    <p:set>
                                      <p:cBhvr>
                                        <p:cTn id="40" dur="1" fill="hold">
                                          <p:stCondLst>
                                            <p:cond delay="0"/>
                                          </p:stCondLst>
                                        </p:cTn>
                                        <p:tgtEl>
                                          <p:spTgt spid="83"/>
                                        </p:tgtEl>
                                        <p:attrNameLst>
                                          <p:attrName>style.visibility</p:attrName>
                                        </p:attrNameLst>
                                      </p:cBhvr>
                                      <p:to>
                                        <p:strVal val="visible"/>
                                      </p:to>
                                    </p:set>
                                    <p:anim calcmode="lin" valueType="num">
                                      <p:cBhvr additive="base">
                                        <p:cTn id="41" dur="500" fill="hold"/>
                                        <p:tgtEl>
                                          <p:spTgt spid="83"/>
                                        </p:tgtEl>
                                        <p:attrNameLst>
                                          <p:attrName>ppt_x</p:attrName>
                                        </p:attrNameLst>
                                      </p:cBhvr>
                                      <p:tavLst>
                                        <p:tav tm="0">
                                          <p:val>
                                            <p:strVal val="0-#ppt_w/2"/>
                                          </p:val>
                                        </p:tav>
                                        <p:tav tm="100000">
                                          <p:val>
                                            <p:strVal val="#ppt_x"/>
                                          </p:val>
                                        </p:tav>
                                      </p:tavLst>
                                    </p:anim>
                                    <p:anim calcmode="lin" valueType="num">
                                      <p:cBhvr additive="base">
                                        <p:cTn id="42" dur="500" fill="hold"/>
                                        <p:tgtEl>
                                          <p:spTgt spid="83"/>
                                        </p:tgtEl>
                                        <p:attrNameLst>
                                          <p:attrName>ppt_y</p:attrName>
                                        </p:attrNameLst>
                                      </p:cBhvr>
                                      <p:tavLst>
                                        <p:tav tm="0">
                                          <p:val>
                                            <p:strVal val="#ppt_y"/>
                                          </p:val>
                                        </p:tav>
                                        <p:tav tm="100000">
                                          <p:val>
                                            <p:strVal val="#ppt_y"/>
                                          </p:val>
                                        </p:tav>
                                      </p:tavLst>
                                    </p:anim>
                                  </p:childTnLst>
                                </p:cTn>
                              </p:par>
                              <p:par>
                                <p:cTn id="43" presetID="2" presetClass="entr" presetSubtype="2" fill="hold" grpId="0" nodeType="withEffect">
                                  <p:stCondLst>
                                    <p:cond delay="900"/>
                                  </p:stCondLst>
                                  <p:childTnLst>
                                    <p:set>
                                      <p:cBhvr>
                                        <p:cTn id="44" dur="1" fill="hold">
                                          <p:stCondLst>
                                            <p:cond delay="0"/>
                                          </p:stCondLst>
                                        </p:cTn>
                                        <p:tgtEl>
                                          <p:spTgt spid="81"/>
                                        </p:tgtEl>
                                        <p:attrNameLst>
                                          <p:attrName>style.visibility</p:attrName>
                                        </p:attrNameLst>
                                      </p:cBhvr>
                                      <p:to>
                                        <p:strVal val="visible"/>
                                      </p:to>
                                    </p:set>
                                    <p:anim calcmode="lin" valueType="num">
                                      <p:cBhvr additive="base">
                                        <p:cTn id="45" dur="500" fill="hold"/>
                                        <p:tgtEl>
                                          <p:spTgt spid="81"/>
                                        </p:tgtEl>
                                        <p:attrNameLst>
                                          <p:attrName>ppt_x</p:attrName>
                                        </p:attrNameLst>
                                      </p:cBhvr>
                                      <p:tavLst>
                                        <p:tav tm="0">
                                          <p:val>
                                            <p:strVal val="1+#ppt_w/2"/>
                                          </p:val>
                                        </p:tav>
                                        <p:tav tm="100000">
                                          <p:val>
                                            <p:strVal val="#ppt_x"/>
                                          </p:val>
                                        </p:tav>
                                      </p:tavLst>
                                    </p:anim>
                                    <p:anim calcmode="lin" valueType="num">
                                      <p:cBhvr additive="base">
                                        <p:cTn id="46" dur="500" fill="hold"/>
                                        <p:tgtEl>
                                          <p:spTgt spid="8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5" grpId="0" animBg="1"/>
      <p:bldP spid="76" grpId="0"/>
      <p:bldP spid="77" grpId="0" animBg="1"/>
      <p:bldP spid="78" grpId="0"/>
      <p:bldP spid="79" grpId="0" animBg="1"/>
      <p:bldP spid="80" grpId="0"/>
      <p:bldP spid="81" grpId="0"/>
      <p:bldP spid="82" grpId="0"/>
      <p:bldP spid="83" grpId="0"/>
    </p:bldLst>
  </p:timing>
</p:sld>
</file>

<file path=ppt/slides/slide3.xml><?xml version="1.0" encoding="utf-8"?>
<p:sld xmlns:a="http://schemas.openxmlformats.org/drawingml/2006/main" xmlns:r="http://schemas.openxmlformats.org/officeDocument/2006/relationships" xmlns:p="http://schemas.openxmlformats.org/presentationml/2006/main">
  <p:cSld>
    <p:bg>
      <p:bgPr>
        <a:pattFill prst="ltUpDiag">
          <a:fgClr>
            <a:srgbClr val="222332"/>
          </a:fgClr>
          <a:bgClr>
            <a:srgbClr val="1B1C27"/>
          </a:bgClr>
        </a:pattFill>
        <a:effectLst/>
      </p:bgPr>
    </p:bg>
    <p:spTree>
      <p:nvGrpSpPr>
        <p:cNvPr id="1" name=""/>
        <p:cNvGrpSpPr/>
        <p:nvPr/>
      </p:nvGrpSpPr>
      <p:grpSpPr>
        <a:xfrm>
          <a:off x="0" y="0"/>
          <a:ext cx="0" cy="0"/>
          <a:chOff x="0" y="0"/>
          <a:chExt cx="0" cy="0"/>
        </a:xfrm>
      </p:grpSpPr>
      <p:sp>
        <p:nvSpPr>
          <p:cNvPr id="12" name="文本框 45"/>
          <p:cNvSpPr>
            <a:spLocks noChangeArrowheads="1"/>
          </p:cNvSpPr>
          <p:nvPr/>
        </p:nvSpPr>
        <p:spPr bwMode="auto">
          <a:xfrm rot="5400000">
            <a:off x="1822279" y="2198901"/>
            <a:ext cx="1440160" cy="3054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41" tIns="34270" rIns="68541" bIns="34270">
            <a:spAutoFit/>
          </a:bodyPr>
          <a:lstStyle/>
          <a:p>
            <a:pPr>
              <a:lnSpc>
                <a:spcPct val="120000"/>
              </a:lnSpc>
              <a:defRPr/>
            </a:pPr>
            <a:r>
              <a:rPr lang="zh-CN" altLang="en-US" sz="1400" dirty="0">
                <a:gradFill>
                  <a:gsLst>
                    <a:gs pos="50000">
                      <a:schemeClr val="accent2"/>
                    </a:gs>
                    <a:gs pos="0">
                      <a:schemeClr val="accent1"/>
                    </a:gs>
                    <a:gs pos="100000">
                      <a:schemeClr val="accent3"/>
                    </a:gs>
                  </a:gsLst>
                  <a:lin ang="5400000" scaled="1"/>
                </a:gradFill>
                <a:cs typeface="+mn-ea"/>
                <a:sym typeface="+mn-lt"/>
              </a:rPr>
              <a:t>目录 </a:t>
            </a:r>
            <a:r>
              <a:rPr lang="en-US" altLang="zh-CN" sz="1200" dirty="0">
                <a:gradFill>
                  <a:gsLst>
                    <a:gs pos="50000">
                      <a:schemeClr val="accent2"/>
                    </a:gs>
                    <a:gs pos="0">
                      <a:schemeClr val="accent1"/>
                    </a:gs>
                    <a:gs pos="100000">
                      <a:schemeClr val="accent3"/>
                    </a:gs>
                  </a:gsLst>
                  <a:lin ang="5400000" scaled="1"/>
                </a:gradFill>
                <a:cs typeface="+mn-ea"/>
                <a:sym typeface="+mn-lt"/>
              </a:rPr>
              <a:t>Contents</a:t>
            </a:r>
            <a:endParaRPr lang="zh-CN" altLang="en-US" sz="1200" dirty="0">
              <a:gradFill>
                <a:gsLst>
                  <a:gs pos="50000">
                    <a:schemeClr val="accent2"/>
                  </a:gs>
                  <a:gs pos="0">
                    <a:schemeClr val="accent1"/>
                  </a:gs>
                  <a:gs pos="100000">
                    <a:schemeClr val="accent3"/>
                  </a:gs>
                </a:gsLst>
                <a:lin ang="5400000" scaled="1"/>
              </a:gradFill>
              <a:cs typeface="+mn-ea"/>
              <a:sym typeface="+mn-lt"/>
            </a:endParaRPr>
          </a:p>
        </p:txBody>
      </p:sp>
      <p:sp>
        <p:nvSpPr>
          <p:cNvPr id="23" name="Text Box 10"/>
          <p:cNvSpPr txBox="1">
            <a:spLocks noChangeArrowheads="1"/>
          </p:cNvSpPr>
          <p:nvPr/>
        </p:nvSpPr>
        <p:spPr bwMode="auto">
          <a:xfrm>
            <a:off x="4234347" y="1676058"/>
            <a:ext cx="2664296" cy="586186"/>
          </a:xfrm>
          <a:prstGeom prst="rect">
            <a:avLst/>
          </a:prstGeom>
          <a:noFill/>
          <a:ln w="9525">
            <a:noFill/>
            <a:miter lim="800000"/>
          </a:ln>
        </p:spPr>
        <p:txBody>
          <a:bodyPr wrap="square" lIns="45720" tIns="22860" rIns="45720" bIns="22860">
            <a:spAutoFit/>
          </a:bodyPr>
          <a:lstStyle/>
          <a:p>
            <a:pPr algn="ctr">
              <a:lnSpc>
                <a:spcPct val="120000"/>
              </a:lnSpc>
            </a:pPr>
            <a:r>
              <a:rPr lang="zh-CN" altLang="en-US" sz="3200" dirty="0">
                <a:gradFill>
                  <a:gsLst>
                    <a:gs pos="50000">
                      <a:schemeClr val="accent2"/>
                    </a:gs>
                    <a:gs pos="0">
                      <a:schemeClr val="accent1"/>
                    </a:gs>
                    <a:gs pos="100000">
                      <a:schemeClr val="accent3"/>
                    </a:gs>
                  </a:gsLst>
                  <a:lin ang="5400000" scaled="1"/>
                </a:gradFill>
                <a:cs typeface="+mn-ea"/>
                <a:sym typeface="+mn-lt"/>
              </a:rPr>
              <a:t>项目背景介绍</a:t>
            </a:r>
          </a:p>
        </p:txBody>
      </p:sp>
      <p:sp>
        <p:nvSpPr>
          <p:cNvPr id="24" name="Rectangle 380"/>
          <p:cNvSpPr/>
          <p:nvPr/>
        </p:nvSpPr>
        <p:spPr>
          <a:xfrm>
            <a:off x="4312471" y="2467367"/>
            <a:ext cx="1152128" cy="657359"/>
          </a:xfrm>
          <a:prstGeom prst="rect">
            <a:avLst/>
          </a:prstGeom>
        </p:spPr>
        <p:txBody>
          <a:bodyPr wrap="square">
            <a:spAutoFit/>
          </a:bodyPr>
          <a:lstStyle/>
          <a:p>
            <a:pPr marL="171450" indent="-171450">
              <a:lnSpc>
                <a:spcPct val="120000"/>
              </a:lnSpc>
              <a:buFont typeface="Arial" panose="020B0604020202020204" pitchFamily="34" charset="0"/>
              <a:buChar char="•"/>
            </a:pPr>
            <a:r>
              <a:rPr lang="zh-CN" altLang="en-US" sz="1050" dirty="0">
                <a:gradFill>
                  <a:gsLst>
                    <a:gs pos="50000">
                      <a:schemeClr val="accent2"/>
                    </a:gs>
                    <a:gs pos="0">
                      <a:schemeClr val="accent1"/>
                    </a:gs>
                    <a:gs pos="100000">
                      <a:schemeClr val="accent3"/>
                    </a:gs>
                  </a:gsLst>
                  <a:lin ang="5400000" scaled="1"/>
                </a:gradFill>
                <a:cs typeface="+mn-ea"/>
                <a:sym typeface="+mn-lt"/>
              </a:rPr>
              <a:t>产业背景</a:t>
            </a:r>
            <a:endParaRPr lang="en-US" altLang="zh-CN" sz="1050" dirty="0">
              <a:gradFill>
                <a:gsLst>
                  <a:gs pos="50000">
                    <a:schemeClr val="accent2"/>
                  </a:gs>
                  <a:gs pos="0">
                    <a:schemeClr val="accent1"/>
                  </a:gs>
                  <a:gs pos="100000">
                    <a:schemeClr val="accent3"/>
                  </a:gs>
                </a:gsLst>
                <a:lin ang="5400000" scaled="1"/>
              </a:gradFill>
              <a:cs typeface="+mn-ea"/>
              <a:sym typeface="+mn-lt"/>
            </a:endParaRPr>
          </a:p>
          <a:p>
            <a:pPr marL="171450" indent="-171450">
              <a:lnSpc>
                <a:spcPct val="120000"/>
              </a:lnSpc>
              <a:buFont typeface="Arial" panose="020B0604020202020204" pitchFamily="34" charset="0"/>
              <a:buChar char="•"/>
            </a:pPr>
            <a:r>
              <a:rPr lang="zh-CN" altLang="en-US" sz="1050" dirty="0">
                <a:gradFill>
                  <a:gsLst>
                    <a:gs pos="50000">
                      <a:schemeClr val="accent2"/>
                    </a:gs>
                    <a:gs pos="0">
                      <a:schemeClr val="accent1"/>
                    </a:gs>
                    <a:gs pos="100000">
                      <a:schemeClr val="accent3"/>
                    </a:gs>
                  </a:gsLst>
                  <a:lin ang="5400000" scaled="1"/>
                </a:gradFill>
                <a:cs typeface="+mn-ea"/>
                <a:sym typeface="+mn-lt"/>
              </a:rPr>
              <a:t>产业概况</a:t>
            </a:r>
            <a:endParaRPr lang="en-US" altLang="zh-CN" sz="1050" dirty="0">
              <a:gradFill>
                <a:gsLst>
                  <a:gs pos="50000">
                    <a:schemeClr val="accent2"/>
                  </a:gs>
                  <a:gs pos="0">
                    <a:schemeClr val="accent1"/>
                  </a:gs>
                  <a:gs pos="100000">
                    <a:schemeClr val="accent3"/>
                  </a:gs>
                </a:gsLst>
                <a:lin ang="5400000" scaled="1"/>
              </a:gradFill>
              <a:cs typeface="+mn-ea"/>
              <a:sym typeface="+mn-lt"/>
            </a:endParaRPr>
          </a:p>
          <a:p>
            <a:pPr marL="171450" indent="-171450">
              <a:lnSpc>
                <a:spcPct val="120000"/>
              </a:lnSpc>
              <a:buFont typeface="Arial" panose="020B0604020202020204" pitchFamily="34" charset="0"/>
              <a:buChar char="•"/>
            </a:pPr>
            <a:r>
              <a:rPr lang="zh-CN" altLang="en-US" sz="1050" dirty="0">
                <a:gradFill>
                  <a:gsLst>
                    <a:gs pos="50000">
                      <a:schemeClr val="accent2"/>
                    </a:gs>
                    <a:gs pos="0">
                      <a:schemeClr val="accent1"/>
                    </a:gs>
                    <a:gs pos="100000">
                      <a:schemeClr val="accent3"/>
                    </a:gs>
                  </a:gsLst>
                  <a:lin ang="5400000" scaled="1"/>
                </a:gradFill>
                <a:cs typeface="+mn-ea"/>
                <a:sym typeface="+mn-lt"/>
              </a:rPr>
              <a:t>项目成员</a:t>
            </a:r>
            <a:endParaRPr lang="en-US" altLang="zh-CN" sz="1050" dirty="0">
              <a:gradFill>
                <a:gsLst>
                  <a:gs pos="50000">
                    <a:schemeClr val="accent2"/>
                  </a:gs>
                  <a:gs pos="0">
                    <a:schemeClr val="accent1"/>
                  </a:gs>
                  <a:gs pos="100000">
                    <a:schemeClr val="accent3"/>
                  </a:gs>
                </a:gsLst>
                <a:lin ang="5400000" scaled="1"/>
              </a:gradFill>
              <a:cs typeface="+mn-ea"/>
              <a:sym typeface="+mn-lt"/>
            </a:endParaRPr>
          </a:p>
        </p:txBody>
      </p:sp>
      <p:sp>
        <p:nvSpPr>
          <p:cNvPr id="54" name="矩形 53"/>
          <p:cNvSpPr/>
          <p:nvPr/>
        </p:nvSpPr>
        <p:spPr>
          <a:xfrm>
            <a:off x="2794616" y="1676058"/>
            <a:ext cx="1033872" cy="1587847"/>
          </a:xfrm>
          <a:prstGeom prst="rect">
            <a:avLst/>
          </a:prstGeom>
          <a:noFill/>
          <a:ln w="12700">
            <a:solidFill>
              <a:schemeClr val="accent1">
                <a:shade val="95000"/>
                <a:satMod val="10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cs typeface="+mn-ea"/>
              <a:sym typeface="+mn-lt"/>
            </a:endParaRPr>
          </a:p>
        </p:txBody>
      </p:sp>
      <p:sp>
        <p:nvSpPr>
          <p:cNvPr id="36" name="矩形 35"/>
          <p:cNvSpPr/>
          <p:nvPr/>
        </p:nvSpPr>
        <p:spPr>
          <a:xfrm>
            <a:off x="2987824" y="2427734"/>
            <a:ext cx="647456" cy="64621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cs typeface="+mn-ea"/>
              <a:sym typeface="+mn-lt"/>
            </a:endParaRPr>
          </a:p>
        </p:txBody>
      </p:sp>
      <p:sp>
        <p:nvSpPr>
          <p:cNvPr id="55" name="Text Box 10"/>
          <p:cNvSpPr txBox="1">
            <a:spLocks noChangeArrowheads="1"/>
          </p:cNvSpPr>
          <p:nvPr/>
        </p:nvSpPr>
        <p:spPr bwMode="auto">
          <a:xfrm>
            <a:off x="3025282" y="1784296"/>
            <a:ext cx="572541" cy="582788"/>
          </a:xfrm>
          <a:prstGeom prst="rect">
            <a:avLst/>
          </a:prstGeom>
          <a:noFill/>
          <a:ln w="9525">
            <a:noFill/>
            <a:miter lim="800000"/>
          </a:ln>
        </p:spPr>
        <p:txBody>
          <a:bodyPr wrap="square" lIns="45720" tIns="22860" rIns="45720" bIns="22860">
            <a:spAutoFit/>
          </a:bodyPr>
          <a:lstStyle/>
          <a:p>
            <a:pPr algn="ctr">
              <a:lnSpc>
                <a:spcPct val="120000"/>
              </a:lnSpc>
            </a:pPr>
            <a:r>
              <a:rPr lang="en-US" altLang="zh-CN" sz="3200" dirty="0">
                <a:gradFill>
                  <a:gsLst>
                    <a:gs pos="50000">
                      <a:schemeClr val="accent2"/>
                    </a:gs>
                    <a:gs pos="0">
                      <a:schemeClr val="accent1"/>
                    </a:gs>
                    <a:gs pos="100000">
                      <a:schemeClr val="accent3"/>
                    </a:gs>
                  </a:gsLst>
                  <a:lin ang="5400000" scaled="1"/>
                </a:gradFill>
                <a:cs typeface="+mn-ea"/>
                <a:sym typeface="+mn-lt"/>
              </a:rPr>
              <a:t>01</a:t>
            </a:r>
            <a:endParaRPr lang="zh-CN" altLang="en-US" sz="3200" dirty="0">
              <a:gradFill>
                <a:gsLst>
                  <a:gs pos="50000">
                    <a:schemeClr val="accent2"/>
                  </a:gs>
                  <a:gs pos="0">
                    <a:schemeClr val="accent1"/>
                  </a:gs>
                  <a:gs pos="100000">
                    <a:schemeClr val="accent3"/>
                  </a:gs>
                </a:gsLst>
                <a:lin ang="5400000" scaled="1"/>
              </a:gradFill>
              <a:cs typeface="+mn-ea"/>
              <a:sym typeface="+mn-lt"/>
            </a:endParaRPr>
          </a:p>
        </p:txBody>
      </p:sp>
      <p:grpSp>
        <p:nvGrpSpPr>
          <p:cNvPr id="7" name="组合 6"/>
          <p:cNvGrpSpPr/>
          <p:nvPr/>
        </p:nvGrpSpPr>
        <p:grpSpPr>
          <a:xfrm>
            <a:off x="3135141" y="2578674"/>
            <a:ext cx="352823" cy="340189"/>
            <a:chOff x="254016" y="2562921"/>
            <a:chExt cx="451304" cy="435144"/>
          </a:xfrm>
        </p:grpSpPr>
        <p:sp>
          <p:nvSpPr>
            <p:cNvPr id="5" name="Freeform 252"/>
            <p:cNvSpPr/>
            <p:nvPr/>
          </p:nvSpPr>
          <p:spPr bwMode="auto">
            <a:xfrm>
              <a:off x="325034" y="2661402"/>
              <a:ext cx="309269" cy="336663"/>
            </a:xfrm>
            <a:custGeom>
              <a:avLst/>
              <a:gdLst>
                <a:gd name="T0" fmla="*/ 0 w 57"/>
                <a:gd name="T1" fmla="*/ 26 h 62"/>
                <a:gd name="T2" fmla="*/ 0 w 57"/>
                <a:gd name="T3" fmla="*/ 59 h 62"/>
                <a:gd name="T4" fmla="*/ 2 w 57"/>
                <a:gd name="T5" fmla="*/ 62 h 62"/>
                <a:gd name="T6" fmla="*/ 4 w 57"/>
                <a:gd name="T7" fmla="*/ 62 h 62"/>
                <a:gd name="T8" fmla="*/ 19 w 57"/>
                <a:gd name="T9" fmla="*/ 62 h 62"/>
                <a:gd name="T10" fmla="*/ 21 w 57"/>
                <a:gd name="T11" fmla="*/ 62 h 62"/>
                <a:gd name="T12" fmla="*/ 21 w 57"/>
                <a:gd name="T13" fmla="*/ 61 h 62"/>
                <a:gd name="T14" fmla="*/ 21 w 57"/>
                <a:gd name="T15" fmla="*/ 45 h 62"/>
                <a:gd name="T16" fmla="*/ 36 w 57"/>
                <a:gd name="T17" fmla="*/ 45 h 62"/>
                <a:gd name="T18" fmla="*/ 36 w 57"/>
                <a:gd name="T19" fmla="*/ 61 h 62"/>
                <a:gd name="T20" fmla="*/ 37 w 57"/>
                <a:gd name="T21" fmla="*/ 62 h 62"/>
                <a:gd name="T22" fmla="*/ 38 w 57"/>
                <a:gd name="T23" fmla="*/ 62 h 62"/>
                <a:gd name="T24" fmla="*/ 53 w 57"/>
                <a:gd name="T25" fmla="*/ 62 h 62"/>
                <a:gd name="T26" fmla="*/ 56 w 57"/>
                <a:gd name="T27" fmla="*/ 62 h 62"/>
                <a:gd name="T28" fmla="*/ 57 w 57"/>
                <a:gd name="T29" fmla="*/ 59 h 62"/>
                <a:gd name="T30" fmla="*/ 57 w 57"/>
                <a:gd name="T31" fmla="*/ 26 h 62"/>
                <a:gd name="T32" fmla="*/ 29 w 57"/>
                <a:gd name="T33" fmla="*/ 0 h 62"/>
                <a:gd name="T34" fmla="*/ 0 w 57"/>
                <a:gd name="T35" fmla="*/ 26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7" h="62">
                  <a:moveTo>
                    <a:pt x="0" y="26"/>
                  </a:moveTo>
                  <a:cubicBezTo>
                    <a:pt x="0" y="59"/>
                    <a:pt x="0" y="59"/>
                    <a:pt x="0" y="59"/>
                  </a:cubicBezTo>
                  <a:cubicBezTo>
                    <a:pt x="0" y="61"/>
                    <a:pt x="1" y="62"/>
                    <a:pt x="2" y="62"/>
                  </a:cubicBezTo>
                  <a:cubicBezTo>
                    <a:pt x="3" y="62"/>
                    <a:pt x="3" y="62"/>
                    <a:pt x="4" y="62"/>
                  </a:cubicBezTo>
                  <a:cubicBezTo>
                    <a:pt x="19" y="62"/>
                    <a:pt x="19" y="62"/>
                    <a:pt x="19" y="62"/>
                  </a:cubicBezTo>
                  <a:cubicBezTo>
                    <a:pt x="20" y="62"/>
                    <a:pt x="20" y="62"/>
                    <a:pt x="21" y="62"/>
                  </a:cubicBezTo>
                  <a:cubicBezTo>
                    <a:pt x="21" y="62"/>
                    <a:pt x="21" y="61"/>
                    <a:pt x="21" y="61"/>
                  </a:cubicBezTo>
                  <a:cubicBezTo>
                    <a:pt x="21" y="45"/>
                    <a:pt x="21" y="45"/>
                    <a:pt x="21" y="45"/>
                  </a:cubicBezTo>
                  <a:cubicBezTo>
                    <a:pt x="36" y="45"/>
                    <a:pt x="36" y="45"/>
                    <a:pt x="36" y="45"/>
                  </a:cubicBezTo>
                  <a:cubicBezTo>
                    <a:pt x="36" y="61"/>
                    <a:pt x="36" y="61"/>
                    <a:pt x="36" y="61"/>
                  </a:cubicBezTo>
                  <a:cubicBezTo>
                    <a:pt x="36" y="61"/>
                    <a:pt x="37" y="62"/>
                    <a:pt x="37" y="62"/>
                  </a:cubicBezTo>
                  <a:cubicBezTo>
                    <a:pt x="37" y="62"/>
                    <a:pt x="38" y="62"/>
                    <a:pt x="38" y="62"/>
                  </a:cubicBezTo>
                  <a:cubicBezTo>
                    <a:pt x="53" y="62"/>
                    <a:pt x="53" y="62"/>
                    <a:pt x="53" y="62"/>
                  </a:cubicBezTo>
                  <a:cubicBezTo>
                    <a:pt x="54" y="62"/>
                    <a:pt x="55" y="62"/>
                    <a:pt x="56" y="62"/>
                  </a:cubicBezTo>
                  <a:cubicBezTo>
                    <a:pt x="56" y="62"/>
                    <a:pt x="57" y="61"/>
                    <a:pt x="57" y="59"/>
                  </a:cubicBezTo>
                  <a:cubicBezTo>
                    <a:pt x="57" y="26"/>
                    <a:pt x="57" y="26"/>
                    <a:pt x="57" y="26"/>
                  </a:cubicBezTo>
                  <a:cubicBezTo>
                    <a:pt x="29" y="0"/>
                    <a:pt x="29" y="0"/>
                    <a:pt x="29" y="0"/>
                  </a:cubicBezTo>
                  <a:lnTo>
                    <a:pt x="0" y="26"/>
                  </a:lnTo>
                  <a:close/>
                </a:path>
              </a:pathLst>
            </a:custGeom>
            <a:solidFill>
              <a:srgbClr val="222332"/>
            </a:solidFill>
            <a:ln w="9525">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1435" tIns="25718" rIns="51435" bIns="25718" numCol="1" spcCol="0" rtlCol="0" fromWordArt="0" anchor="ctr" anchorCtr="0" forceAA="0" compatLnSpc="1">
              <a:noAutofit/>
            </a:bodyPr>
            <a:lstStyle/>
            <a:p>
              <a:pPr algn="ctr">
                <a:lnSpc>
                  <a:spcPct val="120000"/>
                </a:lnSpc>
              </a:pPr>
              <a:endParaRPr lang="zh-CN" altLang="en-US" sz="1015">
                <a:gradFill>
                  <a:gsLst>
                    <a:gs pos="47700">
                      <a:srgbClr val="F4DEBE"/>
                    </a:gs>
                    <a:gs pos="0">
                      <a:srgbClr val="D9A96A"/>
                    </a:gs>
                    <a:gs pos="100000">
                      <a:srgbClr val="F5E3C9"/>
                    </a:gs>
                  </a:gsLst>
                  <a:lin ang="5400000" scaled="0"/>
                </a:gradFill>
                <a:cs typeface="+mn-ea"/>
                <a:sym typeface="+mn-lt"/>
              </a:endParaRPr>
            </a:p>
          </p:txBody>
        </p:sp>
        <p:sp>
          <p:nvSpPr>
            <p:cNvPr id="6" name="Freeform 253"/>
            <p:cNvSpPr/>
            <p:nvPr/>
          </p:nvSpPr>
          <p:spPr bwMode="auto">
            <a:xfrm>
              <a:off x="254016" y="2562921"/>
              <a:ext cx="451304" cy="245054"/>
            </a:xfrm>
            <a:custGeom>
              <a:avLst/>
              <a:gdLst>
                <a:gd name="T0" fmla="*/ 81 w 83"/>
                <a:gd name="T1" fmla="*/ 35 h 45"/>
                <a:gd name="T2" fmla="*/ 68 w 83"/>
                <a:gd name="T3" fmla="*/ 23 h 45"/>
                <a:gd name="T4" fmla="*/ 68 w 83"/>
                <a:gd name="T5" fmla="*/ 4 h 45"/>
                <a:gd name="T6" fmla="*/ 66 w 83"/>
                <a:gd name="T7" fmla="*/ 2 h 45"/>
                <a:gd name="T8" fmla="*/ 61 w 83"/>
                <a:gd name="T9" fmla="*/ 2 h 45"/>
                <a:gd name="T10" fmla="*/ 59 w 83"/>
                <a:gd name="T11" fmla="*/ 4 h 45"/>
                <a:gd name="T12" fmla="*/ 59 w 83"/>
                <a:gd name="T13" fmla="*/ 15 h 45"/>
                <a:gd name="T14" fmla="*/ 45 w 83"/>
                <a:gd name="T15" fmla="*/ 2 h 45"/>
                <a:gd name="T16" fmla="*/ 38 w 83"/>
                <a:gd name="T17" fmla="*/ 2 h 45"/>
                <a:gd name="T18" fmla="*/ 2 w 83"/>
                <a:gd name="T19" fmla="*/ 35 h 45"/>
                <a:gd name="T20" fmla="*/ 2 w 83"/>
                <a:gd name="T21" fmla="*/ 43 h 45"/>
                <a:gd name="T22" fmla="*/ 6 w 83"/>
                <a:gd name="T23" fmla="*/ 44 h 45"/>
                <a:gd name="T24" fmla="*/ 10 w 83"/>
                <a:gd name="T25" fmla="*/ 43 h 45"/>
                <a:gd name="T26" fmla="*/ 42 w 83"/>
                <a:gd name="T27" fmla="*/ 13 h 45"/>
                <a:gd name="T28" fmla="*/ 74 w 83"/>
                <a:gd name="T29" fmla="*/ 43 h 45"/>
                <a:gd name="T30" fmla="*/ 81 w 83"/>
                <a:gd name="T31" fmla="*/ 43 h 45"/>
                <a:gd name="T32" fmla="*/ 81 w 83"/>
                <a:gd name="T33" fmla="*/ 35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3" h="45">
                  <a:moveTo>
                    <a:pt x="81" y="35"/>
                  </a:moveTo>
                  <a:cubicBezTo>
                    <a:pt x="68" y="23"/>
                    <a:pt x="68" y="23"/>
                    <a:pt x="68" y="23"/>
                  </a:cubicBezTo>
                  <a:cubicBezTo>
                    <a:pt x="68" y="4"/>
                    <a:pt x="68" y="4"/>
                    <a:pt x="68" y="4"/>
                  </a:cubicBezTo>
                  <a:cubicBezTo>
                    <a:pt x="68" y="3"/>
                    <a:pt x="67" y="2"/>
                    <a:pt x="66" y="2"/>
                  </a:cubicBezTo>
                  <a:cubicBezTo>
                    <a:pt x="61" y="2"/>
                    <a:pt x="61" y="2"/>
                    <a:pt x="61" y="2"/>
                  </a:cubicBezTo>
                  <a:cubicBezTo>
                    <a:pt x="60" y="2"/>
                    <a:pt x="59" y="3"/>
                    <a:pt x="59" y="4"/>
                  </a:cubicBezTo>
                  <a:cubicBezTo>
                    <a:pt x="59" y="15"/>
                    <a:pt x="59" y="15"/>
                    <a:pt x="59" y="15"/>
                  </a:cubicBezTo>
                  <a:cubicBezTo>
                    <a:pt x="45" y="2"/>
                    <a:pt x="45" y="2"/>
                    <a:pt x="45" y="2"/>
                  </a:cubicBezTo>
                  <a:cubicBezTo>
                    <a:pt x="43" y="0"/>
                    <a:pt x="40" y="0"/>
                    <a:pt x="38" y="2"/>
                  </a:cubicBezTo>
                  <a:cubicBezTo>
                    <a:pt x="2" y="35"/>
                    <a:pt x="2" y="35"/>
                    <a:pt x="2" y="35"/>
                  </a:cubicBezTo>
                  <a:cubicBezTo>
                    <a:pt x="0" y="37"/>
                    <a:pt x="0" y="40"/>
                    <a:pt x="2" y="43"/>
                  </a:cubicBezTo>
                  <a:cubicBezTo>
                    <a:pt x="3" y="44"/>
                    <a:pt x="5" y="44"/>
                    <a:pt x="6" y="44"/>
                  </a:cubicBezTo>
                  <a:cubicBezTo>
                    <a:pt x="7" y="44"/>
                    <a:pt x="9" y="44"/>
                    <a:pt x="10" y="43"/>
                  </a:cubicBezTo>
                  <a:cubicBezTo>
                    <a:pt x="42" y="13"/>
                    <a:pt x="42" y="13"/>
                    <a:pt x="42" y="13"/>
                  </a:cubicBezTo>
                  <a:cubicBezTo>
                    <a:pt x="74" y="43"/>
                    <a:pt x="74" y="43"/>
                    <a:pt x="74" y="43"/>
                  </a:cubicBezTo>
                  <a:cubicBezTo>
                    <a:pt x="76" y="45"/>
                    <a:pt x="80" y="45"/>
                    <a:pt x="81" y="43"/>
                  </a:cubicBezTo>
                  <a:cubicBezTo>
                    <a:pt x="83" y="40"/>
                    <a:pt x="83" y="37"/>
                    <a:pt x="81" y="35"/>
                  </a:cubicBezTo>
                  <a:close/>
                </a:path>
              </a:pathLst>
            </a:custGeom>
            <a:solidFill>
              <a:srgbClr val="222332"/>
            </a:solidFill>
            <a:ln w="9525">
              <a:noFill/>
            </a:ln>
            <a:effectLst>
              <a:outerShdw blurRad="508000" dist="596900" dir="3600000" sx="89000" sy="89000" algn="tl" rotWithShape="0">
                <a:schemeClr val="bg1">
                  <a:lumMod val="50000"/>
                  <a:alpha val="2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1435" tIns="25718" rIns="51435" bIns="25718" numCol="1" spcCol="0" rtlCol="0" fromWordArt="0" anchor="ctr" anchorCtr="0" forceAA="0" compatLnSpc="1">
              <a:noAutofit/>
            </a:bodyPr>
            <a:lstStyle/>
            <a:p>
              <a:pPr algn="ctr">
                <a:lnSpc>
                  <a:spcPct val="120000"/>
                </a:lnSpc>
              </a:pPr>
              <a:endParaRPr lang="zh-CN" altLang="en-US" sz="1015">
                <a:gradFill>
                  <a:gsLst>
                    <a:gs pos="47700">
                      <a:srgbClr val="F4DEBE"/>
                    </a:gs>
                    <a:gs pos="0">
                      <a:srgbClr val="D9A96A"/>
                    </a:gs>
                    <a:gs pos="100000">
                      <a:srgbClr val="F5E3C9"/>
                    </a:gs>
                  </a:gsLst>
                  <a:lin ang="5400000" scaled="0"/>
                </a:gradFill>
                <a:cs typeface="+mn-ea"/>
                <a:sym typeface="+mn-lt"/>
              </a:endParaRPr>
            </a:p>
          </p:txBody>
        </p:sp>
      </p:grpSp>
      <p:cxnSp>
        <p:nvCxnSpPr>
          <p:cNvPr id="66" name="直接连接符 65"/>
          <p:cNvCxnSpPr/>
          <p:nvPr/>
        </p:nvCxnSpPr>
        <p:spPr>
          <a:xfrm flipV="1">
            <a:off x="2329295" y="2859782"/>
            <a:ext cx="358061" cy="358062"/>
          </a:xfrm>
          <a:prstGeom prst="line">
            <a:avLst/>
          </a:prstGeom>
        </p:spPr>
        <p:style>
          <a:lnRef idx="1">
            <a:schemeClr val="accent1"/>
          </a:lnRef>
          <a:fillRef idx="0">
            <a:schemeClr val="accent1"/>
          </a:fillRef>
          <a:effectRef idx="0">
            <a:schemeClr val="accent1"/>
          </a:effectRef>
          <a:fontRef idx="minor">
            <a:schemeClr val="tx1"/>
          </a:fontRef>
        </p:style>
      </p:cxnSp>
      <p:cxnSp>
        <p:nvCxnSpPr>
          <p:cNvPr id="67" name="直接连接符 66"/>
          <p:cNvCxnSpPr/>
          <p:nvPr/>
        </p:nvCxnSpPr>
        <p:spPr>
          <a:xfrm flipV="1">
            <a:off x="3900496" y="1676058"/>
            <a:ext cx="253418" cy="253418"/>
          </a:xfrm>
          <a:prstGeom prst="line">
            <a:avLst/>
          </a:prstGeom>
        </p:spPr>
        <p:style>
          <a:lnRef idx="1">
            <a:schemeClr val="accent1"/>
          </a:lnRef>
          <a:fillRef idx="0">
            <a:schemeClr val="accent1"/>
          </a:fillRef>
          <a:effectRef idx="0">
            <a:schemeClr val="accent1"/>
          </a:effectRef>
          <a:fontRef idx="minor">
            <a:schemeClr val="tx1"/>
          </a:fontRef>
        </p:style>
      </p:cxnSp>
      <p:cxnSp>
        <p:nvCxnSpPr>
          <p:cNvPr id="73" name="直接连接符 72"/>
          <p:cNvCxnSpPr/>
          <p:nvPr/>
        </p:nvCxnSpPr>
        <p:spPr>
          <a:xfrm>
            <a:off x="4409954" y="2319453"/>
            <a:ext cx="2394294" cy="4519"/>
          </a:xfrm>
          <a:prstGeom prst="line">
            <a:avLst/>
          </a:prstGeom>
        </p:spPr>
        <p:style>
          <a:lnRef idx="1">
            <a:schemeClr val="accent1"/>
          </a:lnRef>
          <a:fillRef idx="0">
            <a:schemeClr val="accent1"/>
          </a:fillRef>
          <a:effectRef idx="0">
            <a:schemeClr val="accent1"/>
          </a:effectRef>
          <a:fontRef idx="minor">
            <a:schemeClr val="tx1"/>
          </a:fontRef>
        </p:style>
      </p:cxnSp>
      <p:sp>
        <p:nvSpPr>
          <p:cNvPr id="94" name="Rectangle 380"/>
          <p:cNvSpPr/>
          <p:nvPr/>
        </p:nvSpPr>
        <p:spPr>
          <a:xfrm>
            <a:off x="5508104" y="2467367"/>
            <a:ext cx="1152128" cy="463460"/>
          </a:xfrm>
          <a:prstGeom prst="rect">
            <a:avLst/>
          </a:prstGeom>
        </p:spPr>
        <p:txBody>
          <a:bodyPr wrap="square">
            <a:spAutoFit/>
          </a:bodyPr>
          <a:lstStyle/>
          <a:p>
            <a:pPr marL="171450" indent="-171450">
              <a:lnSpc>
                <a:spcPct val="120000"/>
              </a:lnSpc>
              <a:buFont typeface="Arial" panose="020B0604020202020204" pitchFamily="34" charset="0"/>
              <a:buChar char="•"/>
            </a:pPr>
            <a:r>
              <a:rPr lang="zh-CN" altLang="en-US" sz="1050" dirty="0">
                <a:gradFill>
                  <a:gsLst>
                    <a:gs pos="50000">
                      <a:schemeClr val="accent2"/>
                    </a:gs>
                    <a:gs pos="0">
                      <a:schemeClr val="accent1"/>
                    </a:gs>
                    <a:gs pos="100000">
                      <a:schemeClr val="accent3"/>
                    </a:gs>
                  </a:gsLst>
                  <a:lin ang="5400000" scaled="1"/>
                </a:gradFill>
                <a:cs typeface="+mn-ea"/>
                <a:sym typeface="+mn-lt"/>
              </a:rPr>
              <a:t>产品定位</a:t>
            </a:r>
            <a:endParaRPr lang="en-US" altLang="zh-CN" sz="1050" dirty="0">
              <a:gradFill>
                <a:gsLst>
                  <a:gs pos="50000">
                    <a:schemeClr val="accent2"/>
                  </a:gs>
                  <a:gs pos="0">
                    <a:schemeClr val="accent1"/>
                  </a:gs>
                  <a:gs pos="100000">
                    <a:schemeClr val="accent3"/>
                  </a:gs>
                </a:gsLst>
                <a:lin ang="5400000" scaled="1"/>
              </a:gradFill>
              <a:cs typeface="+mn-ea"/>
              <a:sym typeface="+mn-lt"/>
            </a:endParaRPr>
          </a:p>
          <a:p>
            <a:pPr marL="171450" indent="-171450">
              <a:lnSpc>
                <a:spcPct val="120000"/>
              </a:lnSpc>
              <a:buFont typeface="Arial" panose="020B0604020202020204" pitchFamily="34" charset="0"/>
              <a:buChar char="•"/>
            </a:pPr>
            <a:r>
              <a:rPr lang="zh-CN" altLang="en-US" sz="1050" dirty="0">
                <a:gradFill>
                  <a:gsLst>
                    <a:gs pos="50000">
                      <a:schemeClr val="accent2"/>
                    </a:gs>
                    <a:gs pos="0">
                      <a:schemeClr val="accent1"/>
                    </a:gs>
                    <a:gs pos="100000">
                      <a:schemeClr val="accent3"/>
                    </a:gs>
                  </a:gsLst>
                  <a:lin ang="5400000" scaled="1"/>
                </a:gradFill>
                <a:cs typeface="+mn-ea"/>
                <a:sym typeface="+mn-lt"/>
              </a:rPr>
              <a:t>产品亮点</a:t>
            </a:r>
            <a:endParaRPr lang="en-US" altLang="zh-CN" sz="1050" dirty="0">
              <a:gradFill>
                <a:gsLst>
                  <a:gs pos="50000">
                    <a:schemeClr val="accent2"/>
                  </a:gs>
                  <a:gs pos="0">
                    <a:schemeClr val="accent1"/>
                  </a:gs>
                  <a:gs pos="100000">
                    <a:schemeClr val="accent3"/>
                  </a:gs>
                </a:gsLst>
                <a:lin ang="5400000" scaled="1"/>
              </a:gradFill>
              <a:cs typeface="+mn-ea"/>
              <a:sym typeface="+mn-lt"/>
            </a:endParaRPr>
          </a:p>
        </p:txBody>
      </p:sp>
    </p:spTree>
    <p:extLst>
      <p:ext uri="{BB962C8B-B14F-4D97-AF65-F5344CB8AC3E}">
        <p14:creationId xmlns:p14="http://schemas.microsoft.com/office/powerpoint/2010/main" val="3000044339"/>
      </p:ext>
    </p:extLst>
  </p:cSld>
  <p:clrMapOvr>
    <a:overrideClrMapping bg1="lt1" tx1="dk1" bg2="lt2" tx2="dk2" accent1="accent1" accent2="accent2" accent3="accent3" accent4="accent4" accent5="accent5" accent6="accent6" hlink="hlink" folHlink="folHlink"/>
  </p:clrMapOvr>
  <p:transition spd="slow">
    <p:fade/>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withEffect">
                                      <p:stCondLst>
                                        <p:cond delay="0"/>
                                      </p:stCondLst>
                                      <p:childTnLst>
                                        <p:set>
                                          <p:cBhvr>
                                            <p:cTn id="6" dur="1" fill="hold">
                                              <p:stCondLst>
                                                <p:cond delay="0"/>
                                              </p:stCondLst>
                                            </p:cTn>
                                            <p:tgtEl>
                                              <p:spTgt spid="36"/>
                                            </p:tgtEl>
                                            <p:attrNameLst>
                                              <p:attrName>style.visibility</p:attrName>
                                            </p:attrNameLst>
                                          </p:cBhvr>
                                          <p:to>
                                            <p:strVal val="visible"/>
                                          </p:to>
                                        </p:set>
                                        <p:anim calcmode="lin" valueType="num">
                                          <p:cBhvr>
                                            <p:cTn id="7" dur="500" fill="hold"/>
                                            <p:tgtEl>
                                              <p:spTgt spid="36"/>
                                            </p:tgtEl>
                                            <p:attrNameLst>
                                              <p:attrName>ppt_w</p:attrName>
                                            </p:attrNameLst>
                                          </p:cBhvr>
                                          <p:tavLst>
                                            <p:tav tm="0">
                                              <p:val>
                                                <p:fltVal val="0"/>
                                              </p:val>
                                            </p:tav>
                                            <p:tav tm="100000">
                                              <p:val>
                                                <p:strVal val="#ppt_w"/>
                                              </p:val>
                                            </p:tav>
                                          </p:tavLst>
                                        </p:anim>
                                        <p:anim calcmode="lin" valueType="num">
                                          <p:cBhvr>
                                            <p:cTn id="8" dur="500" fill="hold"/>
                                            <p:tgtEl>
                                              <p:spTgt spid="36"/>
                                            </p:tgtEl>
                                            <p:attrNameLst>
                                              <p:attrName>ppt_h</p:attrName>
                                            </p:attrNameLst>
                                          </p:cBhvr>
                                          <p:tavLst>
                                            <p:tav tm="0">
                                              <p:val>
                                                <p:fltVal val="0"/>
                                              </p:val>
                                            </p:tav>
                                            <p:tav tm="100000">
                                              <p:val>
                                                <p:strVal val="#ppt_h"/>
                                              </p:val>
                                            </p:tav>
                                          </p:tavLst>
                                        </p:anim>
                                      </p:childTnLst>
                                    </p:cTn>
                                  </p:par>
                                  <p:par>
                                    <p:cTn id="9" presetID="23" presetClass="entr" presetSubtype="36" fill="hold" grpId="0" nodeType="withEffect">
                                      <p:stCondLst>
                                        <p:cond delay="0"/>
                                      </p:stCondLst>
                                      <p:childTnLst>
                                        <p:set>
                                          <p:cBhvr>
                                            <p:cTn id="10" dur="1" fill="hold">
                                              <p:stCondLst>
                                                <p:cond delay="0"/>
                                              </p:stCondLst>
                                            </p:cTn>
                                            <p:tgtEl>
                                              <p:spTgt spid="54"/>
                                            </p:tgtEl>
                                            <p:attrNameLst>
                                              <p:attrName>style.visibility</p:attrName>
                                            </p:attrNameLst>
                                          </p:cBhvr>
                                          <p:to>
                                            <p:strVal val="visible"/>
                                          </p:to>
                                        </p:set>
                                        <p:anim calcmode="lin" valueType="num">
                                          <p:cBhvr>
                                            <p:cTn id="11" dur="500" fill="hold"/>
                                            <p:tgtEl>
                                              <p:spTgt spid="54"/>
                                            </p:tgtEl>
                                            <p:attrNameLst>
                                              <p:attrName>ppt_w</p:attrName>
                                            </p:attrNameLst>
                                          </p:cBhvr>
                                          <p:tavLst>
                                            <p:tav tm="0">
                                              <p:val>
                                                <p:strVal val="(6*min(max(#ppt_w*#ppt_h,.3),1)-7.4)/-.7*#ppt_w"/>
                                              </p:val>
                                            </p:tav>
                                            <p:tav tm="100000">
                                              <p:val>
                                                <p:strVal val="#ppt_w"/>
                                              </p:val>
                                            </p:tav>
                                          </p:tavLst>
                                        </p:anim>
                                        <p:anim calcmode="lin" valueType="num">
                                          <p:cBhvr>
                                            <p:cTn id="12" dur="500" fill="hold"/>
                                            <p:tgtEl>
                                              <p:spTgt spid="54"/>
                                            </p:tgtEl>
                                            <p:attrNameLst>
                                              <p:attrName>ppt_h</p:attrName>
                                            </p:attrNameLst>
                                          </p:cBhvr>
                                          <p:tavLst>
                                            <p:tav tm="0">
                                              <p:val>
                                                <p:strVal val="(6*min(max(#ppt_w*#ppt_h,.3),1)-7.4)/-.7*#ppt_h"/>
                                              </p:val>
                                            </p:tav>
                                            <p:tav tm="100000">
                                              <p:val>
                                                <p:strVal val="#ppt_h"/>
                                              </p:val>
                                            </p:tav>
                                          </p:tavLst>
                                        </p:anim>
                                        <p:anim calcmode="lin" valueType="num">
                                          <p:cBhvr>
                                            <p:cTn id="13" dur="500" fill="hold"/>
                                            <p:tgtEl>
                                              <p:spTgt spid="54"/>
                                            </p:tgtEl>
                                            <p:attrNameLst>
                                              <p:attrName>ppt_x</p:attrName>
                                            </p:attrNameLst>
                                          </p:cBhvr>
                                          <p:tavLst>
                                            <p:tav tm="0">
                                              <p:val>
                                                <p:fltVal val="0.5"/>
                                              </p:val>
                                            </p:tav>
                                            <p:tav tm="100000">
                                              <p:val>
                                                <p:strVal val="#ppt_x"/>
                                              </p:val>
                                            </p:tav>
                                          </p:tavLst>
                                        </p:anim>
                                        <p:anim calcmode="lin" valueType="num">
                                          <p:cBhvr>
                                            <p:cTn id="14" dur="500" fill="hold"/>
                                            <p:tgtEl>
                                              <p:spTgt spid="54"/>
                                            </p:tgtEl>
                                            <p:attrNameLst>
                                              <p:attrName>ppt_y</p:attrName>
                                            </p:attrNameLst>
                                          </p:cBhvr>
                                          <p:tavLst>
                                            <p:tav tm="0">
                                              <p:val>
                                                <p:strVal val="1+(6*min(max(#ppt_w*#ppt_h,.3),1)-7.4)/-.7*#ppt_h/2"/>
                                              </p:val>
                                            </p:tav>
                                            <p:tav tm="100000">
                                              <p:val>
                                                <p:strVal val="#ppt_y"/>
                                              </p:val>
                                            </p:tav>
                                          </p:tavLst>
                                        </p:anim>
                                      </p:childTnLst>
                                    </p:cTn>
                                  </p:par>
                                  <p:par>
                                    <p:cTn id="15" presetID="47" presetClass="entr" presetSubtype="0" fill="hold" nodeType="withEffect">
                                      <p:stCondLst>
                                        <p:cond delay="600"/>
                                      </p:stCondLst>
                                      <p:childTnLst>
                                        <p:set>
                                          <p:cBhvr>
                                            <p:cTn id="16" dur="1" fill="hold">
                                              <p:stCondLst>
                                                <p:cond delay="0"/>
                                              </p:stCondLst>
                                            </p:cTn>
                                            <p:tgtEl>
                                              <p:spTgt spid="7"/>
                                            </p:tgtEl>
                                            <p:attrNameLst>
                                              <p:attrName>style.visibility</p:attrName>
                                            </p:attrNameLst>
                                          </p:cBhvr>
                                          <p:to>
                                            <p:strVal val="visible"/>
                                          </p:to>
                                        </p:set>
                                        <p:animEffect transition="in" filter="fade">
                                          <p:cBhvr>
                                            <p:cTn id="17" dur="1000"/>
                                            <p:tgtEl>
                                              <p:spTgt spid="7"/>
                                            </p:tgtEl>
                                          </p:cBhvr>
                                        </p:animEffect>
                                        <p:anim calcmode="lin" valueType="num">
                                          <p:cBhvr>
                                            <p:cTn id="18" dur="1000" fill="hold"/>
                                            <p:tgtEl>
                                              <p:spTgt spid="7"/>
                                            </p:tgtEl>
                                            <p:attrNameLst>
                                              <p:attrName>ppt_x</p:attrName>
                                            </p:attrNameLst>
                                          </p:cBhvr>
                                          <p:tavLst>
                                            <p:tav tm="0">
                                              <p:val>
                                                <p:strVal val="#ppt_x"/>
                                              </p:val>
                                            </p:tav>
                                            <p:tav tm="100000">
                                              <p:val>
                                                <p:strVal val="#ppt_x"/>
                                              </p:val>
                                            </p:tav>
                                          </p:tavLst>
                                        </p:anim>
                                        <p:anim calcmode="lin" valueType="num">
                                          <p:cBhvr>
                                            <p:cTn id="19" dur="1000" fill="hold"/>
                                            <p:tgtEl>
                                              <p:spTgt spid="7"/>
                                            </p:tgtEl>
                                            <p:attrNameLst>
                                              <p:attrName>ppt_y</p:attrName>
                                            </p:attrNameLst>
                                          </p:cBhvr>
                                          <p:tavLst>
                                            <p:tav tm="0">
                                              <p:val>
                                                <p:strVal val="#ppt_y-.1"/>
                                              </p:val>
                                            </p:tav>
                                            <p:tav tm="100000">
                                              <p:val>
                                                <p:strVal val="#ppt_y"/>
                                              </p:val>
                                            </p:tav>
                                          </p:tavLst>
                                        </p:anim>
                                      </p:childTnLst>
                                    </p:cTn>
                                  </p:par>
                                  <p:par>
                                    <p:cTn id="20" presetID="2" presetClass="entr" presetSubtype="4" fill="hold" grpId="0" nodeType="withEffect">
                                      <p:stCondLst>
                                        <p:cond delay="800"/>
                                      </p:stCondLst>
                                      <p:childTnLst>
                                        <p:set>
                                          <p:cBhvr>
                                            <p:cTn id="21" dur="1" fill="hold">
                                              <p:stCondLst>
                                                <p:cond delay="0"/>
                                              </p:stCondLst>
                                            </p:cTn>
                                            <p:tgtEl>
                                              <p:spTgt spid="12"/>
                                            </p:tgtEl>
                                            <p:attrNameLst>
                                              <p:attrName>style.visibility</p:attrName>
                                            </p:attrNameLst>
                                          </p:cBhvr>
                                          <p:to>
                                            <p:strVal val="visible"/>
                                          </p:to>
                                        </p:set>
                                        <p:anim calcmode="lin" valueType="num">
                                          <p:cBhvr additive="base">
                                            <p:cTn id="22" dur="500" fill="hold"/>
                                            <p:tgtEl>
                                              <p:spTgt spid="12"/>
                                            </p:tgtEl>
                                            <p:attrNameLst>
                                              <p:attrName>ppt_x</p:attrName>
                                            </p:attrNameLst>
                                          </p:cBhvr>
                                          <p:tavLst>
                                            <p:tav tm="0">
                                              <p:val>
                                                <p:strVal val="#ppt_x"/>
                                              </p:val>
                                            </p:tav>
                                            <p:tav tm="100000">
                                              <p:val>
                                                <p:strVal val="#ppt_x"/>
                                              </p:val>
                                            </p:tav>
                                          </p:tavLst>
                                        </p:anim>
                                        <p:anim calcmode="lin" valueType="num">
                                          <p:cBhvr additive="base">
                                            <p:cTn id="23" dur="500" fill="hold"/>
                                            <p:tgtEl>
                                              <p:spTgt spid="12"/>
                                            </p:tgtEl>
                                            <p:attrNameLst>
                                              <p:attrName>ppt_y</p:attrName>
                                            </p:attrNameLst>
                                          </p:cBhvr>
                                          <p:tavLst>
                                            <p:tav tm="0">
                                              <p:val>
                                                <p:strVal val="1+#ppt_h/2"/>
                                              </p:val>
                                            </p:tav>
                                            <p:tav tm="100000">
                                              <p:val>
                                                <p:strVal val="#ppt_y"/>
                                              </p:val>
                                            </p:tav>
                                          </p:tavLst>
                                        </p:anim>
                                      </p:childTnLst>
                                    </p:cTn>
                                  </p:par>
                                  <p:par>
                                    <p:cTn id="24" presetID="37" presetClass="entr" presetSubtype="0" fill="hold" grpId="0" nodeType="withEffect">
                                      <p:stCondLst>
                                        <p:cond delay="800"/>
                                      </p:stCondLst>
                                      <p:childTnLst>
                                        <p:set>
                                          <p:cBhvr>
                                            <p:cTn id="25" dur="1" fill="hold">
                                              <p:stCondLst>
                                                <p:cond delay="0"/>
                                              </p:stCondLst>
                                            </p:cTn>
                                            <p:tgtEl>
                                              <p:spTgt spid="55"/>
                                            </p:tgtEl>
                                            <p:attrNameLst>
                                              <p:attrName>style.visibility</p:attrName>
                                            </p:attrNameLst>
                                          </p:cBhvr>
                                          <p:to>
                                            <p:strVal val="visible"/>
                                          </p:to>
                                        </p:set>
                                        <p:animEffect transition="in" filter="fade">
                                          <p:cBhvr>
                                            <p:cTn id="26" dur="1000"/>
                                            <p:tgtEl>
                                              <p:spTgt spid="55"/>
                                            </p:tgtEl>
                                          </p:cBhvr>
                                        </p:animEffect>
                                        <p:anim calcmode="lin" valueType="num">
                                          <p:cBhvr>
                                            <p:cTn id="27" dur="1000" fill="hold"/>
                                            <p:tgtEl>
                                              <p:spTgt spid="55"/>
                                            </p:tgtEl>
                                            <p:attrNameLst>
                                              <p:attrName>ppt_x</p:attrName>
                                            </p:attrNameLst>
                                          </p:cBhvr>
                                          <p:tavLst>
                                            <p:tav tm="0">
                                              <p:val>
                                                <p:strVal val="#ppt_x"/>
                                              </p:val>
                                            </p:tav>
                                            <p:tav tm="100000">
                                              <p:val>
                                                <p:strVal val="#ppt_x"/>
                                              </p:val>
                                            </p:tav>
                                          </p:tavLst>
                                        </p:anim>
                                        <p:anim calcmode="lin" valueType="num">
                                          <p:cBhvr>
                                            <p:cTn id="28" dur="900" decel="100000" fill="hold"/>
                                            <p:tgtEl>
                                              <p:spTgt spid="55"/>
                                            </p:tgtEl>
                                            <p:attrNameLst>
                                              <p:attrName>ppt_y</p:attrName>
                                            </p:attrNameLst>
                                          </p:cBhvr>
                                          <p:tavLst>
                                            <p:tav tm="0">
                                              <p:val>
                                                <p:strVal val="#ppt_y+1"/>
                                              </p:val>
                                            </p:tav>
                                            <p:tav tm="100000">
                                              <p:val>
                                                <p:strVal val="#ppt_y-.03"/>
                                              </p:val>
                                            </p:tav>
                                          </p:tavLst>
                                        </p:anim>
                                        <p:anim calcmode="lin" valueType="num">
                                          <p:cBhvr>
                                            <p:cTn id="29" dur="100" accel="100000" fill="hold">
                                              <p:stCondLst>
                                                <p:cond delay="900"/>
                                              </p:stCondLst>
                                            </p:cTn>
                                            <p:tgtEl>
                                              <p:spTgt spid="55"/>
                                            </p:tgtEl>
                                            <p:attrNameLst>
                                              <p:attrName>ppt_y</p:attrName>
                                            </p:attrNameLst>
                                          </p:cBhvr>
                                          <p:tavLst>
                                            <p:tav tm="0">
                                              <p:val>
                                                <p:strVal val="#ppt_y-.03"/>
                                              </p:val>
                                            </p:tav>
                                            <p:tav tm="100000">
                                              <p:val>
                                                <p:strVal val="#ppt_y"/>
                                              </p:val>
                                            </p:tav>
                                          </p:tavLst>
                                        </p:anim>
                                      </p:childTnLst>
                                    </p:cTn>
                                  </p:par>
                                  <p:par>
                                    <p:cTn id="30" presetID="41" presetClass="entr" presetSubtype="0" fill="hold" grpId="0" nodeType="withEffect">
                                      <p:stCondLst>
                                        <p:cond delay="1600"/>
                                      </p:stCondLst>
                                      <p:iterate type="lt">
                                        <p:tmPct val="10000"/>
                                      </p:iterate>
                                      <p:childTnLst>
                                        <p:set>
                                          <p:cBhvr>
                                            <p:cTn id="31" dur="1" fill="hold">
                                              <p:stCondLst>
                                                <p:cond delay="0"/>
                                              </p:stCondLst>
                                            </p:cTn>
                                            <p:tgtEl>
                                              <p:spTgt spid="23"/>
                                            </p:tgtEl>
                                            <p:attrNameLst>
                                              <p:attrName>style.visibility</p:attrName>
                                            </p:attrNameLst>
                                          </p:cBhvr>
                                          <p:to>
                                            <p:strVal val="visible"/>
                                          </p:to>
                                        </p:set>
                                        <p:anim calcmode="lin" valueType="num">
                                          <p:cBhvr>
                                            <p:cTn id="32" dur="500" fill="hold"/>
                                            <p:tgtEl>
                                              <p:spTgt spid="23"/>
                                            </p:tgtEl>
                                            <p:attrNameLst>
                                              <p:attrName>ppt_x</p:attrName>
                                            </p:attrNameLst>
                                          </p:cBhvr>
                                          <p:tavLst>
                                            <p:tav tm="0">
                                              <p:val>
                                                <p:strVal val="#ppt_x"/>
                                              </p:val>
                                            </p:tav>
                                            <p:tav tm="50000">
                                              <p:val>
                                                <p:strVal val="#ppt_x+.1"/>
                                              </p:val>
                                            </p:tav>
                                            <p:tav tm="100000">
                                              <p:val>
                                                <p:strVal val="#ppt_x"/>
                                              </p:val>
                                            </p:tav>
                                          </p:tavLst>
                                        </p:anim>
                                        <p:anim calcmode="lin" valueType="num">
                                          <p:cBhvr>
                                            <p:cTn id="33" dur="500" fill="hold"/>
                                            <p:tgtEl>
                                              <p:spTgt spid="23"/>
                                            </p:tgtEl>
                                            <p:attrNameLst>
                                              <p:attrName>ppt_y</p:attrName>
                                            </p:attrNameLst>
                                          </p:cBhvr>
                                          <p:tavLst>
                                            <p:tav tm="0">
                                              <p:val>
                                                <p:strVal val="#ppt_y"/>
                                              </p:val>
                                            </p:tav>
                                            <p:tav tm="100000">
                                              <p:val>
                                                <p:strVal val="#ppt_y"/>
                                              </p:val>
                                            </p:tav>
                                          </p:tavLst>
                                        </p:anim>
                                        <p:anim calcmode="lin" valueType="num">
                                          <p:cBhvr>
                                            <p:cTn id="34" dur="500" fill="hold"/>
                                            <p:tgtEl>
                                              <p:spTgt spid="23"/>
                                            </p:tgtEl>
                                            <p:attrNameLst>
                                              <p:attrName>ppt_h</p:attrName>
                                            </p:attrNameLst>
                                          </p:cBhvr>
                                          <p:tavLst>
                                            <p:tav tm="0">
                                              <p:val>
                                                <p:strVal val="#ppt_h/10"/>
                                              </p:val>
                                            </p:tav>
                                            <p:tav tm="50000">
                                              <p:val>
                                                <p:strVal val="#ppt_h+.01"/>
                                              </p:val>
                                            </p:tav>
                                            <p:tav tm="100000">
                                              <p:val>
                                                <p:strVal val="#ppt_h"/>
                                              </p:val>
                                            </p:tav>
                                          </p:tavLst>
                                        </p:anim>
                                        <p:anim calcmode="lin" valueType="num">
                                          <p:cBhvr>
                                            <p:cTn id="35" dur="500" fill="hold"/>
                                            <p:tgtEl>
                                              <p:spTgt spid="23"/>
                                            </p:tgtEl>
                                            <p:attrNameLst>
                                              <p:attrName>ppt_w</p:attrName>
                                            </p:attrNameLst>
                                          </p:cBhvr>
                                          <p:tavLst>
                                            <p:tav tm="0">
                                              <p:val>
                                                <p:strVal val="#ppt_w/10"/>
                                              </p:val>
                                            </p:tav>
                                            <p:tav tm="50000">
                                              <p:val>
                                                <p:strVal val="#ppt_w+.01"/>
                                              </p:val>
                                            </p:tav>
                                            <p:tav tm="100000">
                                              <p:val>
                                                <p:strVal val="#ppt_w"/>
                                              </p:val>
                                            </p:tav>
                                          </p:tavLst>
                                        </p:anim>
                                        <p:animEffect transition="in" filter="fade">
                                          <p:cBhvr>
                                            <p:cTn id="36" dur="500" tmFilter="0,0; .5, 1; 1, 1"/>
                                            <p:tgtEl>
                                              <p:spTgt spid="23"/>
                                            </p:tgtEl>
                                          </p:cBhvr>
                                        </p:animEffect>
                                      </p:childTnLst>
                                    </p:cTn>
                                  </p:par>
                                  <p:par>
                                    <p:cTn id="37" presetID="22" presetClass="entr" presetSubtype="8" fill="hold" nodeType="withEffect">
                                      <p:stCondLst>
                                        <p:cond delay="1900"/>
                                      </p:stCondLst>
                                      <p:childTnLst>
                                        <p:set>
                                          <p:cBhvr>
                                            <p:cTn id="38" dur="1" fill="hold">
                                              <p:stCondLst>
                                                <p:cond delay="0"/>
                                              </p:stCondLst>
                                            </p:cTn>
                                            <p:tgtEl>
                                              <p:spTgt spid="73"/>
                                            </p:tgtEl>
                                            <p:attrNameLst>
                                              <p:attrName>style.visibility</p:attrName>
                                            </p:attrNameLst>
                                          </p:cBhvr>
                                          <p:to>
                                            <p:strVal val="visible"/>
                                          </p:to>
                                        </p:set>
                                        <p:animEffect transition="in" filter="wipe(left)">
                                          <p:cBhvr>
                                            <p:cTn id="39" dur="500"/>
                                            <p:tgtEl>
                                              <p:spTgt spid="73"/>
                                            </p:tgtEl>
                                          </p:cBhvr>
                                        </p:animEffect>
                                      </p:childTnLst>
                                    </p:cTn>
                                  </p:par>
                                  <p:par>
                                    <p:cTn id="40" presetID="2" presetClass="entr" presetSubtype="2" fill="hold" grpId="0" nodeType="withEffect" p14:presetBounceEnd="88000">
                                      <p:stCondLst>
                                        <p:cond delay="2200"/>
                                      </p:stCondLst>
                                      <p:childTnLst>
                                        <p:set>
                                          <p:cBhvr>
                                            <p:cTn id="41" dur="1" fill="hold">
                                              <p:stCondLst>
                                                <p:cond delay="0"/>
                                              </p:stCondLst>
                                            </p:cTn>
                                            <p:tgtEl>
                                              <p:spTgt spid="24"/>
                                            </p:tgtEl>
                                            <p:attrNameLst>
                                              <p:attrName>style.visibility</p:attrName>
                                            </p:attrNameLst>
                                          </p:cBhvr>
                                          <p:to>
                                            <p:strVal val="visible"/>
                                          </p:to>
                                        </p:set>
                                        <p:anim calcmode="lin" valueType="num" p14:bounceEnd="88000">
                                          <p:cBhvr additive="base">
                                            <p:cTn id="42" dur="1000" fill="hold"/>
                                            <p:tgtEl>
                                              <p:spTgt spid="24"/>
                                            </p:tgtEl>
                                            <p:attrNameLst>
                                              <p:attrName>ppt_x</p:attrName>
                                            </p:attrNameLst>
                                          </p:cBhvr>
                                          <p:tavLst>
                                            <p:tav tm="0">
                                              <p:val>
                                                <p:strVal val="1+#ppt_w/2"/>
                                              </p:val>
                                            </p:tav>
                                            <p:tav tm="100000">
                                              <p:val>
                                                <p:strVal val="#ppt_x"/>
                                              </p:val>
                                            </p:tav>
                                          </p:tavLst>
                                        </p:anim>
                                        <p:anim calcmode="lin" valueType="num" p14:bounceEnd="88000">
                                          <p:cBhvr additive="base">
                                            <p:cTn id="43" dur="1000" fill="hold"/>
                                            <p:tgtEl>
                                              <p:spTgt spid="24"/>
                                            </p:tgtEl>
                                            <p:attrNameLst>
                                              <p:attrName>ppt_y</p:attrName>
                                            </p:attrNameLst>
                                          </p:cBhvr>
                                          <p:tavLst>
                                            <p:tav tm="0">
                                              <p:val>
                                                <p:strVal val="#ppt_y"/>
                                              </p:val>
                                            </p:tav>
                                            <p:tav tm="100000">
                                              <p:val>
                                                <p:strVal val="#ppt_y"/>
                                              </p:val>
                                            </p:tav>
                                          </p:tavLst>
                                        </p:anim>
                                      </p:childTnLst>
                                    </p:cTn>
                                  </p:par>
                                  <p:par>
                                    <p:cTn id="44" presetID="2" presetClass="entr" presetSubtype="2" fill="hold" grpId="0" nodeType="withEffect" p14:presetBounceEnd="88000">
                                      <p:stCondLst>
                                        <p:cond delay="2500"/>
                                      </p:stCondLst>
                                      <p:childTnLst>
                                        <p:set>
                                          <p:cBhvr>
                                            <p:cTn id="45" dur="1" fill="hold">
                                              <p:stCondLst>
                                                <p:cond delay="0"/>
                                              </p:stCondLst>
                                            </p:cTn>
                                            <p:tgtEl>
                                              <p:spTgt spid="94"/>
                                            </p:tgtEl>
                                            <p:attrNameLst>
                                              <p:attrName>style.visibility</p:attrName>
                                            </p:attrNameLst>
                                          </p:cBhvr>
                                          <p:to>
                                            <p:strVal val="visible"/>
                                          </p:to>
                                        </p:set>
                                        <p:anim calcmode="lin" valueType="num" p14:bounceEnd="88000">
                                          <p:cBhvr additive="base">
                                            <p:cTn id="46" dur="1000" fill="hold"/>
                                            <p:tgtEl>
                                              <p:spTgt spid="94"/>
                                            </p:tgtEl>
                                            <p:attrNameLst>
                                              <p:attrName>ppt_x</p:attrName>
                                            </p:attrNameLst>
                                          </p:cBhvr>
                                          <p:tavLst>
                                            <p:tav tm="0">
                                              <p:val>
                                                <p:strVal val="1+#ppt_w/2"/>
                                              </p:val>
                                            </p:tav>
                                            <p:tav tm="100000">
                                              <p:val>
                                                <p:strVal val="#ppt_x"/>
                                              </p:val>
                                            </p:tav>
                                          </p:tavLst>
                                        </p:anim>
                                        <p:anim calcmode="lin" valueType="num" p14:bounceEnd="88000">
                                          <p:cBhvr additive="base">
                                            <p:cTn id="47" dur="1000" fill="hold"/>
                                            <p:tgtEl>
                                              <p:spTgt spid="94"/>
                                            </p:tgtEl>
                                            <p:attrNameLst>
                                              <p:attrName>ppt_y</p:attrName>
                                            </p:attrNameLst>
                                          </p:cBhvr>
                                          <p:tavLst>
                                            <p:tav tm="0">
                                              <p:val>
                                                <p:strVal val="#ppt_y"/>
                                              </p:val>
                                            </p:tav>
                                            <p:tav tm="100000">
                                              <p:val>
                                                <p:strVal val="#ppt_y"/>
                                              </p:val>
                                            </p:tav>
                                          </p:tavLst>
                                        </p:anim>
                                      </p:childTnLst>
                                    </p:cTn>
                                  </p:par>
                                  <p:par>
                                    <p:cTn id="48" presetID="2" presetClass="entr" presetSubtype="12" fill="hold" nodeType="withEffect">
                                      <p:stCondLst>
                                        <p:cond delay="2000"/>
                                      </p:stCondLst>
                                      <p:childTnLst>
                                        <p:set>
                                          <p:cBhvr>
                                            <p:cTn id="49" dur="1" fill="hold">
                                              <p:stCondLst>
                                                <p:cond delay="0"/>
                                              </p:stCondLst>
                                            </p:cTn>
                                            <p:tgtEl>
                                              <p:spTgt spid="66"/>
                                            </p:tgtEl>
                                            <p:attrNameLst>
                                              <p:attrName>style.visibility</p:attrName>
                                            </p:attrNameLst>
                                          </p:cBhvr>
                                          <p:to>
                                            <p:strVal val="visible"/>
                                          </p:to>
                                        </p:set>
                                        <p:anim calcmode="lin" valueType="num">
                                          <p:cBhvr additive="base">
                                            <p:cTn id="50" dur="500" fill="hold"/>
                                            <p:tgtEl>
                                              <p:spTgt spid="66"/>
                                            </p:tgtEl>
                                            <p:attrNameLst>
                                              <p:attrName>ppt_x</p:attrName>
                                            </p:attrNameLst>
                                          </p:cBhvr>
                                          <p:tavLst>
                                            <p:tav tm="0">
                                              <p:val>
                                                <p:strVal val="0-#ppt_w/2"/>
                                              </p:val>
                                            </p:tav>
                                            <p:tav tm="100000">
                                              <p:val>
                                                <p:strVal val="#ppt_x"/>
                                              </p:val>
                                            </p:tav>
                                          </p:tavLst>
                                        </p:anim>
                                        <p:anim calcmode="lin" valueType="num">
                                          <p:cBhvr additive="base">
                                            <p:cTn id="51" dur="500" fill="hold"/>
                                            <p:tgtEl>
                                              <p:spTgt spid="66"/>
                                            </p:tgtEl>
                                            <p:attrNameLst>
                                              <p:attrName>ppt_y</p:attrName>
                                            </p:attrNameLst>
                                          </p:cBhvr>
                                          <p:tavLst>
                                            <p:tav tm="0">
                                              <p:val>
                                                <p:strVal val="1+#ppt_h/2"/>
                                              </p:val>
                                            </p:tav>
                                            <p:tav tm="100000">
                                              <p:val>
                                                <p:strVal val="#ppt_y"/>
                                              </p:val>
                                            </p:tav>
                                          </p:tavLst>
                                        </p:anim>
                                      </p:childTnLst>
                                    </p:cTn>
                                  </p:par>
                                  <p:par>
                                    <p:cTn id="52" presetID="2" presetClass="entr" presetSubtype="3" fill="hold" nodeType="withEffect">
                                      <p:stCondLst>
                                        <p:cond delay="2000"/>
                                      </p:stCondLst>
                                      <p:childTnLst>
                                        <p:set>
                                          <p:cBhvr>
                                            <p:cTn id="53" dur="1" fill="hold">
                                              <p:stCondLst>
                                                <p:cond delay="0"/>
                                              </p:stCondLst>
                                            </p:cTn>
                                            <p:tgtEl>
                                              <p:spTgt spid="67"/>
                                            </p:tgtEl>
                                            <p:attrNameLst>
                                              <p:attrName>style.visibility</p:attrName>
                                            </p:attrNameLst>
                                          </p:cBhvr>
                                          <p:to>
                                            <p:strVal val="visible"/>
                                          </p:to>
                                        </p:set>
                                        <p:anim calcmode="lin" valueType="num">
                                          <p:cBhvr additive="base">
                                            <p:cTn id="54" dur="500" fill="hold"/>
                                            <p:tgtEl>
                                              <p:spTgt spid="67"/>
                                            </p:tgtEl>
                                            <p:attrNameLst>
                                              <p:attrName>ppt_x</p:attrName>
                                            </p:attrNameLst>
                                          </p:cBhvr>
                                          <p:tavLst>
                                            <p:tav tm="0">
                                              <p:val>
                                                <p:strVal val="1+#ppt_w/2"/>
                                              </p:val>
                                            </p:tav>
                                            <p:tav tm="100000">
                                              <p:val>
                                                <p:strVal val="#ppt_x"/>
                                              </p:val>
                                            </p:tav>
                                          </p:tavLst>
                                        </p:anim>
                                        <p:anim calcmode="lin" valueType="num">
                                          <p:cBhvr additive="base">
                                            <p:cTn id="55" dur="500" fill="hold"/>
                                            <p:tgtEl>
                                              <p:spTgt spid="67"/>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23" grpId="0"/>
          <p:bldP spid="24" grpId="0"/>
          <p:bldP spid="54" grpId="0" animBg="1"/>
          <p:bldP spid="36" grpId="0" animBg="1"/>
          <p:bldP spid="55" grpId="0"/>
          <p:bldP spid="94"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withEffect">
                                      <p:stCondLst>
                                        <p:cond delay="0"/>
                                      </p:stCondLst>
                                      <p:childTnLst>
                                        <p:set>
                                          <p:cBhvr>
                                            <p:cTn id="6" dur="1" fill="hold">
                                              <p:stCondLst>
                                                <p:cond delay="0"/>
                                              </p:stCondLst>
                                            </p:cTn>
                                            <p:tgtEl>
                                              <p:spTgt spid="36"/>
                                            </p:tgtEl>
                                            <p:attrNameLst>
                                              <p:attrName>style.visibility</p:attrName>
                                            </p:attrNameLst>
                                          </p:cBhvr>
                                          <p:to>
                                            <p:strVal val="visible"/>
                                          </p:to>
                                        </p:set>
                                        <p:anim calcmode="lin" valueType="num">
                                          <p:cBhvr>
                                            <p:cTn id="7" dur="500" fill="hold"/>
                                            <p:tgtEl>
                                              <p:spTgt spid="36"/>
                                            </p:tgtEl>
                                            <p:attrNameLst>
                                              <p:attrName>ppt_w</p:attrName>
                                            </p:attrNameLst>
                                          </p:cBhvr>
                                          <p:tavLst>
                                            <p:tav tm="0">
                                              <p:val>
                                                <p:fltVal val="0"/>
                                              </p:val>
                                            </p:tav>
                                            <p:tav tm="100000">
                                              <p:val>
                                                <p:strVal val="#ppt_w"/>
                                              </p:val>
                                            </p:tav>
                                          </p:tavLst>
                                        </p:anim>
                                        <p:anim calcmode="lin" valueType="num">
                                          <p:cBhvr>
                                            <p:cTn id="8" dur="500" fill="hold"/>
                                            <p:tgtEl>
                                              <p:spTgt spid="36"/>
                                            </p:tgtEl>
                                            <p:attrNameLst>
                                              <p:attrName>ppt_h</p:attrName>
                                            </p:attrNameLst>
                                          </p:cBhvr>
                                          <p:tavLst>
                                            <p:tav tm="0">
                                              <p:val>
                                                <p:fltVal val="0"/>
                                              </p:val>
                                            </p:tav>
                                            <p:tav tm="100000">
                                              <p:val>
                                                <p:strVal val="#ppt_h"/>
                                              </p:val>
                                            </p:tav>
                                          </p:tavLst>
                                        </p:anim>
                                      </p:childTnLst>
                                    </p:cTn>
                                  </p:par>
                                  <p:par>
                                    <p:cTn id="9" presetID="23" presetClass="entr" presetSubtype="36" fill="hold" grpId="0" nodeType="withEffect">
                                      <p:stCondLst>
                                        <p:cond delay="0"/>
                                      </p:stCondLst>
                                      <p:childTnLst>
                                        <p:set>
                                          <p:cBhvr>
                                            <p:cTn id="10" dur="1" fill="hold">
                                              <p:stCondLst>
                                                <p:cond delay="0"/>
                                              </p:stCondLst>
                                            </p:cTn>
                                            <p:tgtEl>
                                              <p:spTgt spid="54"/>
                                            </p:tgtEl>
                                            <p:attrNameLst>
                                              <p:attrName>style.visibility</p:attrName>
                                            </p:attrNameLst>
                                          </p:cBhvr>
                                          <p:to>
                                            <p:strVal val="visible"/>
                                          </p:to>
                                        </p:set>
                                        <p:anim calcmode="lin" valueType="num">
                                          <p:cBhvr>
                                            <p:cTn id="11" dur="500" fill="hold"/>
                                            <p:tgtEl>
                                              <p:spTgt spid="54"/>
                                            </p:tgtEl>
                                            <p:attrNameLst>
                                              <p:attrName>ppt_w</p:attrName>
                                            </p:attrNameLst>
                                          </p:cBhvr>
                                          <p:tavLst>
                                            <p:tav tm="0">
                                              <p:val>
                                                <p:strVal val="(6*min(max(#ppt_w*#ppt_h,.3),1)-7.4)/-.7*#ppt_w"/>
                                              </p:val>
                                            </p:tav>
                                            <p:tav tm="100000">
                                              <p:val>
                                                <p:strVal val="#ppt_w"/>
                                              </p:val>
                                            </p:tav>
                                          </p:tavLst>
                                        </p:anim>
                                        <p:anim calcmode="lin" valueType="num">
                                          <p:cBhvr>
                                            <p:cTn id="12" dur="500" fill="hold"/>
                                            <p:tgtEl>
                                              <p:spTgt spid="54"/>
                                            </p:tgtEl>
                                            <p:attrNameLst>
                                              <p:attrName>ppt_h</p:attrName>
                                            </p:attrNameLst>
                                          </p:cBhvr>
                                          <p:tavLst>
                                            <p:tav tm="0">
                                              <p:val>
                                                <p:strVal val="(6*min(max(#ppt_w*#ppt_h,.3),1)-7.4)/-.7*#ppt_h"/>
                                              </p:val>
                                            </p:tav>
                                            <p:tav tm="100000">
                                              <p:val>
                                                <p:strVal val="#ppt_h"/>
                                              </p:val>
                                            </p:tav>
                                          </p:tavLst>
                                        </p:anim>
                                        <p:anim calcmode="lin" valueType="num">
                                          <p:cBhvr>
                                            <p:cTn id="13" dur="500" fill="hold"/>
                                            <p:tgtEl>
                                              <p:spTgt spid="54"/>
                                            </p:tgtEl>
                                            <p:attrNameLst>
                                              <p:attrName>ppt_x</p:attrName>
                                            </p:attrNameLst>
                                          </p:cBhvr>
                                          <p:tavLst>
                                            <p:tav tm="0">
                                              <p:val>
                                                <p:fltVal val="0.5"/>
                                              </p:val>
                                            </p:tav>
                                            <p:tav tm="100000">
                                              <p:val>
                                                <p:strVal val="#ppt_x"/>
                                              </p:val>
                                            </p:tav>
                                          </p:tavLst>
                                        </p:anim>
                                        <p:anim calcmode="lin" valueType="num">
                                          <p:cBhvr>
                                            <p:cTn id="14" dur="500" fill="hold"/>
                                            <p:tgtEl>
                                              <p:spTgt spid="54"/>
                                            </p:tgtEl>
                                            <p:attrNameLst>
                                              <p:attrName>ppt_y</p:attrName>
                                            </p:attrNameLst>
                                          </p:cBhvr>
                                          <p:tavLst>
                                            <p:tav tm="0">
                                              <p:val>
                                                <p:strVal val="1+(6*min(max(#ppt_w*#ppt_h,.3),1)-7.4)/-.7*#ppt_h/2"/>
                                              </p:val>
                                            </p:tav>
                                            <p:tav tm="100000">
                                              <p:val>
                                                <p:strVal val="#ppt_y"/>
                                              </p:val>
                                            </p:tav>
                                          </p:tavLst>
                                        </p:anim>
                                      </p:childTnLst>
                                    </p:cTn>
                                  </p:par>
                                  <p:par>
                                    <p:cTn id="15" presetID="47" presetClass="entr" presetSubtype="0" fill="hold" nodeType="withEffect">
                                      <p:stCondLst>
                                        <p:cond delay="600"/>
                                      </p:stCondLst>
                                      <p:childTnLst>
                                        <p:set>
                                          <p:cBhvr>
                                            <p:cTn id="16" dur="1" fill="hold">
                                              <p:stCondLst>
                                                <p:cond delay="0"/>
                                              </p:stCondLst>
                                            </p:cTn>
                                            <p:tgtEl>
                                              <p:spTgt spid="7"/>
                                            </p:tgtEl>
                                            <p:attrNameLst>
                                              <p:attrName>style.visibility</p:attrName>
                                            </p:attrNameLst>
                                          </p:cBhvr>
                                          <p:to>
                                            <p:strVal val="visible"/>
                                          </p:to>
                                        </p:set>
                                        <p:animEffect transition="in" filter="fade">
                                          <p:cBhvr>
                                            <p:cTn id="17" dur="1000"/>
                                            <p:tgtEl>
                                              <p:spTgt spid="7"/>
                                            </p:tgtEl>
                                          </p:cBhvr>
                                        </p:animEffect>
                                        <p:anim calcmode="lin" valueType="num">
                                          <p:cBhvr>
                                            <p:cTn id="18" dur="1000" fill="hold"/>
                                            <p:tgtEl>
                                              <p:spTgt spid="7"/>
                                            </p:tgtEl>
                                            <p:attrNameLst>
                                              <p:attrName>ppt_x</p:attrName>
                                            </p:attrNameLst>
                                          </p:cBhvr>
                                          <p:tavLst>
                                            <p:tav tm="0">
                                              <p:val>
                                                <p:strVal val="#ppt_x"/>
                                              </p:val>
                                            </p:tav>
                                            <p:tav tm="100000">
                                              <p:val>
                                                <p:strVal val="#ppt_x"/>
                                              </p:val>
                                            </p:tav>
                                          </p:tavLst>
                                        </p:anim>
                                        <p:anim calcmode="lin" valueType="num">
                                          <p:cBhvr>
                                            <p:cTn id="19" dur="1000" fill="hold"/>
                                            <p:tgtEl>
                                              <p:spTgt spid="7"/>
                                            </p:tgtEl>
                                            <p:attrNameLst>
                                              <p:attrName>ppt_y</p:attrName>
                                            </p:attrNameLst>
                                          </p:cBhvr>
                                          <p:tavLst>
                                            <p:tav tm="0">
                                              <p:val>
                                                <p:strVal val="#ppt_y-.1"/>
                                              </p:val>
                                            </p:tav>
                                            <p:tav tm="100000">
                                              <p:val>
                                                <p:strVal val="#ppt_y"/>
                                              </p:val>
                                            </p:tav>
                                          </p:tavLst>
                                        </p:anim>
                                      </p:childTnLst>
                                    </p:cTn>
                                  </p:par>
                                  <p:par>
                                    <p:cTn id="20" presetID="2" presetClass="entr" presetSubtype="4" fill="hold" grpId="0" nodeType="withEffect">
                                      <p:stCondLst>
                                        <p:cond delay="800"/>
                                      </p:stCondLst>
                                      <p:childTnLst>
                                        <p:set>
                                          <p:cBhvr>
                                            <p:cTn id="21" dur="1" fill="hold">
                                              <p:stCondLst>
                                                <p:cond delay="0"/>
                                              </p:stCondLst>
                                            </p:cTn>
                                            <p:tgtEl>
                                              <p:spTgt spid="12"/>
                                            </p:tgtEl>
                                            <p:attrNameLst>
                                              <p:attrName>style.visibility</p:attrName>
                                            </p:attrNameLst>
                                          </p:cBhvr>
                                          <p:to>
                                            <p:strVal val="visible"/>
                                          </p:to>
                                        </p:set>
                                        <p:anim calcmode="lin" valueType="num">
                                          <p:cBhvr additive="base">
                                            <p:cTn id="22" dur="500" fill="hold"/>
                                            <p:tgtEl>
                                              <p:spTgt spid="12"/>
                                            </p:tgtEl>
                                            <p:attrNameLst>
                                              <p:attrName>ppt_x</p:attrName>
                                            </p:attrNameLst>
                                          </p:cBhvr>
                                          <p:tavLst>
                                            <p:tav tm="0">
                                              <p:val>
                                                <p:strVal val="#ppt_x"/>
                                              </p:val>
                                            </p:tav>
                                            <p:tav tm="100000">
                                              <p:val>
                                                <p:strVal val="#ppt_x"/>
                                              </p:val>
                                            </p:tav>
                                          </p:tavLst>
                                        </p:anim>
                                        <p:anim calcmode="lin" valueType="num">
                                          <p:cBhvr additive="base">
                                            <p:cTn id="23" dur="500" fill="hold"/>
                                            <p:tgtEl>
                                              <p:spTgt spid="12"/>
                                            </p:tgtEl>
                                            <p:attrNameLst>
                                              <p:attrName>ppt_y</p:attrName>
                                            </p:attrNameLst>
                                          </p:cBhvr>
                                          <p:tavLst>
                                            <p:tav tm="0">
                                              <p:val>
                                                <p:strVal val="1+#ppt_h/2"/>
                                              </p:val>
                                            </p:tav>
                                            <p:tav tm="100000">
                                              <p:val>
                                                <p:strVal val="#ppt_y"/>
                                              </p:val>
                                            </p:tav>
                                          </p:tavLst>
                                        </p:anim>
                                      </p:childTnLst>
                                    </p:cTn>
                                  </p:par>
                                  <p:par>
                                    <p:cTn id="24" presetID="37" presetClass="entr" presetSubtype="0" fill="hold" grpId="0" nodeType="withEffect">
                                      <p:stCondLst>
                                        <p:cond delay="800"/>
                                      </p:stCondLst>
                                      <p:childTnLst>
                                        <p:set>
                                          <p:cBhvr>
                                            <p:cTn id="25" dur="1" fill="hold">
                                              <p:stCondLst>
                                                <p:cond delay="0"/>
                                              </p:stCondLst>
                                            </p:cTn>
                                            <p:tgtEl>
                                              <p:spTgt spid="55"/>
                                            </p:tgtEl>
                                            <p:attrNameLst>
                                              <p:attrName>style.visibility</p:attrName>
                                            </p:attrNameLst>
                                          </p:cBhvr>
                                          <p:to>
                                            <p:strVal val="visible"/>
                                          </p:to>
                                        </p:set>
                                        <p:animEffect transition="in" filter="fade">
                                          <p:cBhvr>
                                            <p:cTn id="26" dur="1000"/>
                                            <p:tgtEl>
                                              <p:spTgt spid="55"/>
                                            </p:tgtEl>
                                          </p:cBhvr>
                                        </p:animEffect>
                                        <p:anim calcmode="lin" valueType="num">
                                          <p:cBhvr>
                                            <p:cTn id="27" dur="1000" fill="hold"/>
                                            <p:tgtEl>
                                              <p:spTgt spid="55"/>
                                            </p:tgtEl>
                                            <p:attrNameLst>
                                              <p:attrName>ppt_x</p:attrName>
                                            </p:attrNameLst>
                                          </p:cBhvr>
                                          <p:tavLst>
                                            <p:tav tm="0">
                                              <p:val>
                                                <p:strVal val="#ppt_x"/>
                                              </p:val>
                                            </p:tav>
                                            <p:tav tm="100000">
                                              <p:val>
                                                <p:strVal val="#ppt_x"/>
                                              </p:val>
                                            </p:tav>
                                          </p:tavLst>
                                        </p:anim>
                                        <p:anim calcmode="lin" valueType="num">
                                          <p:cBhvr>
                                            <p:cTn id="28" dur="900" decel="100000" fill="hold"/>
                                            <p:tgtEl>
                                              <p:spTgt spid="55"/>
                                            </p:tgtEl>
                                            <p:attrNameLst>
                                              <p:attrName>ppt_y</p:attrName>
                                            </p:attrNameLst>
                                          </p:cBhvr>
                                          <p:tavLst>
                                            <p:tav tm="0">
                                              <p:val>
                                                <p:strVal val="#ppt_y+1"/>
                                              </p:val>
                                            </p:tav>
                                            <p:tav tm="100000">
                                              <p:val>
                                                <p:strVal val="#ppt_y-.03"/>
                                              </p:val>
                                            </p:tav>
                                          </p:tavLst>
                                        </p:anim>
                                        <p:anim calcmode="lin" valueType="num">
                                          <p:cBhvr>
                                            <p:cTn id="29" dur="100" accel="100000" fill="hold">
                                              <p:stCondLst>
                                                <p:cond delay="900"/>
                                              </p:stCondLst>
                                            </p:cTn>
                                            <p:tgtEl>
                                              <p:spTgt spid="55"/>
                                            </p:tgtEl>
                                            <p:attrNameLst>
                                              <p:attrName>ppt_y</p:attrName>
                                            </p:attrNameLst>
                                          </p:cBhvr>
                                          <p:tavLst>
                                            <p:tav tm="0">
                                              <p:val>
                                                <p:strVal val="#ppt_y-.03"/>
                                              </p:val>
                                            </p:tav>
                                            <p:tav tm="100000">
                                              <p:val>
                                                <p:strVal val="#ppt_y"/>
                                              </p:val>
                                            </p:tav>
                                          </p:tavLst>
                                        </p:anim>
                                      </p:childTnLst>
                                    </p:cTn>
                                  </p:par>
                                  <p:par>
                                    <p:cTn id="30" presetID="41" presetClass="entr" presetSubtype="0" fill="hold" grpId="0" nodeType="withEffect">
                                      <p:stCondLst>
                                        <p:cond delay="1600"/>
                                      </p:stCondLst>
                                      <p:iterate type="lt">
                                        <p:tmPct val="10000"/>
                                      </p:iterate>
                                      <p:childTnLst>
                                        <p:set>
                                          <p:cBhvr>
                                            <p:cTn id="31" dur="1" fill="hold">
                                              <p:stCondLst>
                                                <p:cond delay="0"/>
                                              </p:stCondLst>
                                            </p:cTn>
                                            <p:tgtEl>
                                              <p:spTgt spid="23"/>
                                            </p:tgtEl>
                                            <p:attrNameLst>
                                              <p:attrName>style.visibility</p:attrName>
                                            </p:attrNameLst>
                                          </p:cBhvr>
                                          <p:to>
                                            <p:strVal val="visible"/>
                                          </p:to>
                                        </p:set>
                                        <p:anim calcmode="lin" valueType="num">
                                          <p:cBhvr>
                                            <p:cTn id="32" dur="500" fill="hold"/>
                                            <p:tgtEl>
                                              <p:spTgt spid="23"/>
                                            </p:tgtEl>
                                            <p:attrNameLst>
                                              <p:attrName>ppt_x</p:attrName>
                                            </p:attrNameLst>
                                          </p:cBhvr>
                                          <p:tavLst>
                                            <p:tav tm="0">
                                              <p:val>
                                                <p:strVal val="#ppt_x"/>
                                              </p:val>
                                            </p:tav>
                                            <p:tav tm="50000">
                                              <p:val>
                                                <p:strVal val="#ppt_x+.1"/>
                                              </p:val>
                                            </p:tav>
                                            <p:tav tm="100000">
                                              <p:val>
                                                <p:strVal val="#ppt_x"/>
                                              </p:val>
                                            </p:tav>
                                          </p:tavLst>
                                        </p:anim>
                                        <p:anim calcmode="lin" valueType="num">
                                          <p:cBhvr>
                                            <p:cTn id="33" dur="500" fill="hold"/>
                                            <p:tgtEl>
                                              <p:spTgt spid="23"/>
                                            </p:tgtEl>
                                            <p:attrNameLst>
                                              <p:attrName>ppt_y</p:attrName>
                                            </p:attrNameLst>
                                          </p:cBhvr>
                                          <p:tavLst>
                                            <p:tav tm="0">
                                              <p:val>
                                                <p:strVal val="#ppt_y"/>
                                              </p:val>
                                            </p:tav>
                                            <p:tav tm="100000">
                                              <p:val>
                                                <p:strVal val="#ppt_y"/>
                                              </p:val>
                                            </p:tav>
                                          </p:tavLst>
                                        </p:anim>
                                        <p:anim calcmode="lin" valueType="num">
                                          <p:cBhvr>
                                            <p:cTn id="34" dur="500" fill="hold"/>
                                            <p:tgtEl>
                                              <p:spTgt spid="23"/>
                                            </p:tgtEl>
                                            <p:attrNameLst>
                                              <p:attrName>ppt_h</p:attrName>
                                            </p:attrNameLst>
                                          </p:cBhvr>
                                          <p:tavLst>
                                            <p:tav tm="0">
                                              <p:val>
                                                <p:strVal val="#ppt_h/10"/>
                                              </p:val>
                                            </p:tav>
                                            <p:tav tm="50000">
                                              <p:val>
                                                <p:strVal val="#ppt_h+.01"/>
                                              </p:val>
                                            </p:tav>
                                            <p:tav tm="100000">
                                              <p:val>
                                                <p:strVal val="#ppt_h"/>
                                              </p:val>
                                            </p:tav>
                                          </p:tavLst>
                                        </p:anim>
                                        <p:anim calcmode="lin" valueType="num">
                                          <p:cBhvr>
                                            <p:cTn id="35" dur="500" fill="hold"/>
                                            <p:tgtEl>
                                              <p:spTgt spid="23"/>
                                            </p:tgtEl>
                                            <p:attrNameLst>
                                              <p:attrName>ppt_w</p:attrName>
                                            </p:attrNameLst>
                                          </p:cBhvr>
                                          <p:tavLst>
                                            <p:tav tm="0">
                                              <p:val>
                                                <p:strVal val="#ppt_w/10"/>
                                              </p:val>
                                            </p:tav>
                                            <p:tav tm="50000">
                                              <p:val>
                                                <p:strVal val="#ppt_w+.01"/>
                                              </p:val>
                                            </p:tav>
                                            <p:tav tm="100000">
                                              <p:val>
                                                <p:strVal val="#ppt_w"/>
                                              </p:val>
                                            </p:tav>
                                          </p:tavLst>
                                        </p:anim>
                                        <p:animEffect transition="in" filter="fade">
                                          <p:cBhvr>
                                            <p:cTn id="36" dur="500" tmFilter="0,0; .5, 1; 1, 1"/>
                                            <p:tgtEl>
                                              <p:spTgt spid="23"/>
                                            </p:tgtEl>
                                          </p:cBhvr>
                                        </p:animEffect>
                                      </p:childTnLst>
                                    </p:cTn>
                                  </p:par>
                                  <p:par>
                                    <p:cTn id="37" presetID="22" presetClass="entr" presetSubtype="8" fill="hold" nodeType="withEffect">
                                      <p:stCondLst>
                                        <p:cond delay="1900"/>
                                      </p:stCondLst>
                                      <p:childTnLst>
                                        <p:set>
                                          <p:cBhvr>
                                            <p:cTn id="38" dur="1" fill="hold">
                                              <p:stCondLst>
                                                <p:cond delay="0"/>
                                              </p:stCondLst>
                                            </p:cTn>
                                            <p:tgtEl>
                                              <p:spTgt spid="73"/>
                                            </p:tgtEl>
                                            <p:attrNameLst>
                                              <p:attrName>style.visibility</p:attrName>
                                            </p:attrNameLst>
                                          </p:cBhvr>
                                          <p:to>
                                            <p:strVal val="visible"/>
                                          </p:to>
                                        </p:set>
                                        <p:animEffect transition="in" filter="wipe(left)">
                                          <p:cBhvr>
                                            <p:cTn id="39" dur="500"/>
                                            <p:tgtEl>
                                              <p:spTgt spid="73"/>
                                            </p:tgtEl>
                                          </p:cBhvr>
                                        </p:animEffect>
                                      </p:childTnLst>
                                    </p:cTn>
                                  </p:par>
                                  <p:par>
                                    <p:cTn id="40" presetID="2" presetClass="entr" presetSubtype="2" fill="hold" grpId="0" nodeType="withEffect">
                                      <p:stCondLst>
                                        <p:cond delay="2200"/>
                                      </p:stCondLst>
                                      <p:childTnLst>
                                        <p:set>
                                          <p:cBhvr>
                                            <p:cTn id="41" dur="1" fill="hold">
                                              <p:stCondLst>
                                                <p:cond delay="0"/>
                                              </p:stCondLst>
                                            </p:cTn>
                                            <p:tgtEl>
                                              <p:spTgt spid="24"/>
                                            </p:tgtEl>
                                            <p:attrNameLst>
                                              <p:attrName>style.visibility</p:attrName>
                                            </p:attrNameLst>
                                          </p:cBhvr>
                                          <p:to>
                                            <p:strVal val="visible"/>
                                          </p:to>
                                        </p:set>
                                        <p:anim calcmode="lin" valueType="num">
                                          <p:cBhvr additive="base">
                                            <p:cTn id="42" dur="1000" fill="hold"/>
                                            <p:tgtEl>
                                              <p:spTgt spid="24"/>
                                            </p:tgtEl>
                                            <p:attrNameLst>
                                              <p:attrName>ppt_x</p:attrName>
                                            </p:attrNameLst>
                                          </p:cBhvr>
                                          <p:tavLst>
                                            <p:tav tm="0">
                                              <p:val>
                                                <p:strVal val="1+#ppt_w/2"/>
                                              </p:val>
                                            </p:tav>
                                            <p:tav tm="100000">
                                              <p:val>
                                                <p:strVal val="#ppt_x"/>
                                              </p:val>
                                            </p:tav>
                                          </p:tavLst>
                                        </p:anim>
                                        <p:anim calcmode="lin" valueType="num">
                                          <p:cBhvr additive="base">
                                            <p:cTn id="43" dur="1000" fill="hold"/>
                                            <p:tgtEl>
                                              <p:spTgt spid="24"/>
                                            </p:tgtEl>
                                            <p:attrNameLst>
                                              <p:attrName>ppt_y</p:attrName>
                                            </p:attrNameLst>
                                          </p:cBhvr>
                                          <p:tavLst>
                                            <p:tav tm="0">
                                              <p:val>
                                                <p:strVal val="#ppt_y"/>
                                              </p:val>
                                            </p:tav>
                                            <p:tav tm="100000">
                                              <p:val>
                                                <p:strVal val="#ppt_y"/>
                                              </p:val>
                                            </p:tav>
                                          </p:tavLst>
                                        </p:anim>
                                      </p:childTnLst>
                                    </p:cTn>
                                  </p:par>
                                  <p:par>
                                    <p:cTn id="44" presetID="2" presetClass="entr" presetSubtype="2" fill="hold" grpId="0" nodeType="withEffect">
                                      <p:stCondLst>
                                        <p:cond delay="2500"/>
                                      </p:stCondLst>
                                      <p:childTnLst>
                                        <p:set>
                                          <p:cBhvr>
                                            <p:cTn id="45" dur="1" fill="hold">
                                              <p:stCondLst>
                                                <p:cond delay="0"/>
                                              </p:stCondLst>
                                            </p:cTn>
                                            <p:tgtEl>
                                              <p:spTgt spid="94"/>
                                            </p:tgtEl>
                                            <p:attrNameLst>
                                              <p:attrName>style.visibility</p:attrName>
                                            </p:attrNameLst>
                                          </p:cBhvr>
                                          <p:to>
                                            <p:strVal val="visible"/>
                                          </p:to>
                                        </p:set>
                                        <p:anim calcmode="lin" valueType="num">
                                          <p:cBhvr additive="base">
                                            <p:cTn id="46" dur="1000" fill="hold"/>
                                            <p:tgtEl>
                                              <p:spTgt spid="94"/>
                                            </p:tgtEl>
                                            <p:attrNameLst>
                                              <p:attrName>ppt_x</p:attrName>
                                            </p:attrNameLst>
                                          </p:cBhvr>
                                          <p:tavLst>
                                            <p:tav tm="0">
                                              <p:val>
                                                <p:strVal val="1+#ppt_w/2"/>
                                              </p:val>
                                            </p:tav>
                                            <p:tav tm="100000">
                                              <p:val>
                                                <p:strVal val="#ppt_x"/>
                                              </p:val>
                                            </p:tav>
                                          </p:tavLst>
                                        </p:anim>
                                        <p:anim calcmode="lin" valueType="num">
                                          <p:cBhvr additive="base">
                                            <p:cTn id="47" dur="1000" fill="hold"/>
                                            <p:tgtEl>
                                              <p:spTgt spid="94"/>
                                            </p:tgtEl>
                                            <p:attrNameLst>
                                              <p:attrName>ppt_y</p:attrName>
                                            </p:attrNameLst>
                                          </p:cBhvr>
                                          <p:tavLst>
                                            <p:tav tm="0">
                                              <p:val>
                                                <p:strVal val="#ppt_y"/>
                                              </p:val>
                                            </p:tav>
                                            <p:tav tm="100000">
                                              <p:val>
                                                <p:strVal val="#ppt_y"/>
                                              </p:val>
                                            </p:tav>
                                          </p:tavLst>
                                        </p:anim>
                                      </p:childTnLst>
                                    </p:cTn>
                                  </p:par>
                                  <p:par>
                                    <p:cTn id="48" presetID="2" presetClass="entr" presetSubtype="12" fill="hold" nodeType="withEffect">
                                      <p:stCondLst>
                                        <p:cond delay="2000"/>
                                      </p:stCondLst>
                                      <p:childTnLst>
                                        <p:set>
                                          <p:cBhvr>
                                            <p:cTn id="49" dur="1" fill="hold">
                                              <p:stCondLst>
                                                <p:cond delay="0"/>
                                              </p:stCondLst>
                                            </p:cTn>
                                            <p:tgtEl>
                                              <p:spTgt spid="66"/>
                                            </p:tgtEl>
                                            <p:attrNameLst>
                                              <p:attrName>style.visibility</p:attrName>
                                            </p:attrNameLst>
                                          </p:cBhvr>
                                          <p:to>
                                            <p:strVal val="visible"/>
                                          </p:to>
                                        </p:set>
                                        <p:anim calcmode="lin" valueType="num">
                                          <p:cBhvr additive="base">
                                            <p:cTn id="50" dur="500" fill="hold"/>
                                            <p:tgtEl>
                                              <p:spTgt spid="66"/>
                                            </p:tgtEl>
                                            <p:attrNameLst>
                                              <p:attrName>ppt_x</p:attrName>
                                            </p:attrNameLst>
                                          </p:cBhvr>
                                          <p:tavLst>
                                            <p:tav tm="0">
                                              <p:val>
                                                <p:strVal val="0-#ppt_w/2"/>
                                              </p:val>
                                            </p:tav>
                                            <p:tav tm="100000">
                                              <p:val>
                                                <p:strVal val="#ppt_x"/>
                                              </p:val>
                                            </p:tav>
                                          </p:tavLst>
                                        </p:anim>
                                        <p:anim calcmode="lin" valueType="num">
                                          <p:cBhvr additive="base">
                                            <p:cTn id="51" dur="500" fill="hold"/>
                                            <p:tgtEl>
                                              <p:spTgt spid="66"/>
                                            </p:tgtEl>
                                            <p:attrNameLst>
                                              <p:attrName>ppt_y</p:attrName>
                                            </p:attrNameLst>
                                          </p:cBhvr>
                                          <p:tavLst>
                                            <p:tav tm="0">
                                              <p:val>
                                                <p:strVal val="1+#ppt_h/2"/>
                                              </p:val>
                                            </p:tav>
                                            <p:tav tm="100000">
                                              <p:val>
                                                <p:strVal val="#ppt_y"/>
                                              </p:val>
                                            </p:tav>
                                          </p:tavLst>
                                        </p:anim>
                                      </p:childTnLst>
                                    </p:cTn>
                                  </p:par>
                                  <p:par>
                                    <p:cTn id="52" presetID="2" presetClass="entr" presetSubtype="3" fill="hold" nodeType="withEffect">
                                      <p:stCondLst>
                                        <p:cond delay="2000"/>
                                      </p:stCondLst>
                                      <p:childTnLst>
                                        <p:set>
                                          <p:cBhvr>
                                            <p:cTn id="53" dur="1" fill="hold">
                                              <p:stCondLst>
                                                <p:cond delay="0"/>
                                              </p:stCondLst>
                                            </p:cTn>
                                            <p:tgtEl>
                                              <p:spTgt spid="67"/>
                                            </p:tgtEl>
                                            <p:attrNameLst>
                                              <p:attrName>style.visibility</p:attrName>
                                            </p:attrNameLst>
                                          </p:cBhvr>
                                          <p:to>
                                            <p:strVal val="visible"/>
                                          </p:to>
                                        </p:set>
                                        <p:anim calcmode="lin" valueType="num">
                                          <p:cBhvr additive="base">
                                            <p:cTn id="54" dur="500" fill="hold"/>
                                            <p:tgtEl>
                                              <p:spTgt spid="67"/>
                                            </p:tgtEl>
                                            <p:attrNameLst>
                                              <p:attrName>ppt_x</p:attrName>
                                            </p:attrNameLst>
                                          </p:cBhvr>
                                          <p:tavLst>
                                            <p:tav tm="0">
                                              <p:val>
                                                <p:strVal val="1+#ppt_w/2"/>
                                              </p:val>
                                            </p:tav>
                                            <p:tav tm="100000">
                                              <p:val>
                                                <p:strVal val="#ppt_x"/>
                                              </p:val>
                                            </p:tav>
                                          </p:tavLst>
                                        </p:anim>
                                        <p:anim calcmode="lin" valueType="num">
                                          <p:cBhvr additive="base">
                                            <p:cTn id="55" dur="500" fill="hold"/>
                                            <p:tgtEl>
                                              <p:spTgt spid="67"/>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23" grpId="0"/>
          <p:bldP spid="24" grpId="0"/>
          <p:bldP spid="54" grpId="0" animBg="1"/>
          <p:bldP spid="36" grpId="0" animBg="1"/>
          <p:bldP spid="55" grpId="0"/>
          <p:bldP spid="94" grpId="0"/>
        </p:bldLst>
      </p:timing>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7" name="组合 16"/>
          <p:cNvGrpSpPr>
            <a:grpSpLocks noChangeAspect="1"/>
          </p:cNvGrpSpPr>
          <p:nvPr/>
        </p:nvGrpSpPr>
        <p:grpSpPr>
          <a:xfrm>
            <a:off x="330509" y="296654"/>
            <a:ext cx="561600" cy="561600"/>
            <a:chOff x="7264554" y="1705076"/>
            <a:chExt cx="855498" cy="855498"/>
          </a:xfrm>
        </p:grpSpPr>
        <p:sp>
          <p:nvSpPr>
            <p:cNvPr id="18" name="圆角矩形 17"/>
            <p:cNvSpPr/>
            <p:nvPr/>
          </p:nvSpPr>
          <p:spPr>
            <a:xfrm>
              <a:off x="7264554" y="1705076"/>
              <a:ext cx="855498" cy="855498"/>
            </a:xfrm>
            <a:prstGeom prst="roundRect">
              <a:avLst/>
            </a:prstGeom>
            <a:noFill/>
            <a:ln w="9525">
              <a:gradFill>
                <a:gsLst>
                  <a:gs pos="50000">
                    <a:schemeClr val="accent2"/>
                  </a:gs>
                  <a:gs pos="0">
                    <a:schemeClr val="accent1"/>
                  </a:gs>
                  <a:gs pos="100000">
                    <a:schemeClr val="accent3"/>
                  </a:gs>
                </a:gsLst>
                <a:lin ang="5400000" scaled="1"/>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cs typeface="+mn-ea"/>
                <a:sym typeface="+mn-lt"/>
              </a:endParaRPr>
            </a:p>
          </p:txBody>
        </p:sp>
        <p:grpSp>
          <p:nvGrpSpPr>
            <p:cNvPr id="19" name="组合 18"/>
            <p:cNvGrpSpPr>
              <a:grpSpLocks noChangeAspect="1"/>
            </p:cNvGrpSpPr>
            <p:nvPr/>
          </p:nvGrpSpPr>
          <p:grpSpPr>
            <a:xfrm>
              <a:off x="7406786" y="1867067"/>
              <a:ext cx="555777" cy="536716"/>
              <a:chOff x="7493000" y="1820863"/>
              <a:chExt cx="233363" cy="225425"/>
            </a:xfrm>
            <a:noFill/>
          </p:grpSpPr>
          <p:sp>
            <p:nvSpPr>
              <p:cNvPr id="20" name="Freeform 315"/>
              <p:cNvSpPr/>
              <p:nvPr/>
            </p:nvSpPr>
            <p:spPr bwMode="auto">
              <a:xfrm>
                <a:off x="7624763" y="1947863"/>
                <a:ext cx="93663" cy="98425"/>
              </a:xfrm>
              <a:custGeom>
                <a:avLst/>
                <a:gdLst>
                  <a:gd name="T0" fmla="*/ 25 w 25"/>
                  <a:gd name="T1" fmla="*/ 3 h 26"/>
                  <a:gd name="T2" fmla="*/ 20 w 25"/>
                  <a:gd name="T3" fmla="*/ 6 h 26"/>
                  <a:gd name="T4" fmla="*/ 7 w 25"/>
                  <a:gd name="T5" fmla="*/ 6 h 26"/>
                  <a:gd name="T6" fmla="*/ 7 w 25"/>
                  <a:gd name="T7" fmla="*/ 0 h 26"/>
                  <a:gd name="T8" fmla="*/ 0 w 25"/>
                  <a:gd name="T9" fmla="*/ 13 h 26"/>
                  <a:gd name="T10" fmla="*/ 7 w 25"/>
                  <a:gd name="T11" fmla="*/ 26 h 26"/>
                  <a:gd name="T12" fmla="*/ 7 w 25"/>
                  <a:gd name="T13" fmla="*/ 19 h 26"/>
                  <a:gd name="T14" fmla="*/ 14 w 25"/>
                  <a:gd name="T15" fmla="*/ 19 h 26"/>
                  <a:gd name="T16" fmla="*/ 25 w 25"/>
                  <a:gd name="T17" fmla="*/ 3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5" h="26">
                    <a:moveTo>
                      <a:pt x="25" y="3"/>
                    </a:moveTo>
                    <a:cubicBezTo>
                      <a:pt x="25" y="3"/>
                      <a:pt x="22" y="6"/>
                      <a:pt x="20" y="6"/>
                    </a:cubicBezTo>
                    <a:cubicBezTo>
                      <a:pt x="18" y="6"/>
                      <a:pt x="7" y="6"/>
                      <a:pt x="7" y="6"/>
                    </a:cubicBezTo>
                    <a:cubicBezTo>
                      <a:pt x="7" y="0"/>
                      <a:pt x="7" y="0"/>
                      <a:pt x="7" y="0"/>
                    </a:cubicBezTo>
                    <a:cubicBezTo>
                      <a:pt x="0" y="13"/>
                      <a:pt x="0" y="13"/>
                      <a:pt x="0" y="13"/>
                    </a:cubicBezTo>
                    <a:cubicBezTo>
                      <a:pt x="7" y="26"/>
                      <a:pt x="7" y="26"/>
                      <a:pt x="7" y="26"/>
                    </a:cubicBezTo>
                    <a:cubicBezTo>
                      <a:pt x="7" y="19"/>
                      <a:pt x="7" y="19"/>
                      <a:pt x="7" y="19"/>
                    </a:cubicBezTo>
                    <a:cubicBezTo>
                      <a:pt x="14" y="19"/>
                      <a:pt x="14" y="19"/>
                      <a:pt x="14" y="19"/>
                    </a:cubicBezTo>
                    <a:cubicBezTo>
                      <a:pt x="14" y="19"/>
                      <a:pt x="19" y="21"/>
                      <a:pt x="25" y="3"/>
                    </a:cubicBezTo>
                    <a:close/>
                  </a:path>
                </a:pathLst>
              </a:custGeom>
              <a:gradFill>
                <a:gsLst>
                  <a:gs pos="47700">
                    <a:schemeClr val="accent2"/>
                  </a:gs>
                  <a:gs pos="0">
                    <a:schemeClr val="accent1"/>
                  </a:gs>
                  <a:gs pos="100000">
                    <a:schemeClr val="accent3"/>
                  </a:gs>
                </a:gsLst>
                <a:lin ang="5400000" scaled="0"/>
              </a:gradFill>
              <a:ln w="9525">
                <a:solidFill>
                  <a:schemeClr val="accent1"/>
                </a:solidFill>
              </a:ln>
              <a:effectLst>
                <a:outerShdw blurRad="508000" dist="596900" dir="3600000" sx="89000" sy="89000" algn="tl" rotWithShape="0">
                  <a:schemeClr val="bg1">
                    <a:lumMod val="50000"/>
                    <a:alpha val="2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1435" tIns="25718" rIns="51435" bIns="25718" numCol="1" spcCol="0" rtlCol="0" fromWordArt="0" anchor="ctr" anchorCtr="0" forceAA="0" compatLnSpc="1">
                <a:noAutofit/>
              </a:bodyPr>
              <a:lstStyle/>
              <a:p>
                <a:pPr algn="ctr">
                  <a:lnSpc>
                    <a:spcPct val="120000"/>
                  </a:lnSpc>
                </a:pPr>
                <a:endParaRPr lang="zh-CN" altLang="en-US" sz="1015" dirty="0">
                  <a:gradFill>
                    <a:gsLst>
                      <a:gs pos="47700">
                        <a:srgbClr val="F4DEBE"/>
                      </a:gs>
                      <a:gs pos="0">
                        <a:srgbClr val="D9A96A"/>
                      </a:gs>
                      <a:gs pos="100000">
                        <a:srgbClr val="F5E3C9"/>
                      </a:gs>
                    </a:gsLst>
                    <a:lin ang="5400000" scaled="0"/>
                  </a:gradFill>
                  <a:cs typeface="+mn-ea"/>
                  <a:sym typeface="+mn-lt"/>
                </a:endParaRPr>
              </a:p>
            </p:txBody>
          </p:sp>
          <p:sp>
            <p:nvSpPr>
              <p:cNvPr id="21" name="Freeform 316"/>
              <p:cNvSpPr/>
              <p:nvPr/>
            </p:nvSpPr>
            <p:spPr bwMode="auto">
              <a:xfrm>
                <a:off x="7651750" y="1884363"/>
                <a:ext cx="74613" cy="87313"/>
              </a:xfrm>
              <a:custGeom>
                <a:avLst/>
                <a:gdLst>
                  <a:gd name="T0" fmla="*/ 0 w 20"/>
                  <a:gd name="T1" fmla="*/ 6 h 23"/>
                  <a:gd name="T2" fmla="*/ 11 w 20"/>
                  <a:gd name="T3" fmla="*/ 0 h 23"/>
                  <a:gd name="T4" fmla="*/ 18 w 20"/>
                  <a:gd name="T5" fmla="*/ 12 h 23"/>
                  <a:gd name="T6" fmla="*/ 16 w 20"/>
                  <a:gd name="T7" fmla="*/ 20 h 23"/>
                  <a:gd name="T8" fmla="*/ 7 w 20"/>
                  <a:gd name="T9" fmla="*/ 18 h 23"/>
                  <a:gd name="T10" fmla="*/ 0 w 20"/>
                  <a:gd name="T11" fmla="*/ 6 h 23"/>
                </a:gdLst>
                <a:ahLst/>
                <a:cxnLst>
                  <a:cxn ang="0">
                    <a:pos x="T0" y="T1"/>
                  </a:cxn>
                  <a:cxn ang="0">
                    <a:pos x="T2" y="T3"/>
                  </a:cxn>
                  <a:cxn ang="0">
                    <a:pos x="T4" y="T5"/>
                  </a:cxn>
                  <a:cxn ang="0">
                    <a:pos x="T6" y="T7"/>
                  </a:cxn>
                  <a:cxn ang="0">
                    <a:pos x="T8" y="T9"/>
                  </a:cxn>
                  <a:cxn ang="0">
                    <a:pos x="T10" y="T11"/>
                  </a:cxn>
                </a:cxnLst>
                <a:rect l="0" t="0" r="r" b="b"/>
                <a:pathLst>
                  <a:path w="20" h="23">
                    <a:moveTo>
                      <a:pt x="0" y="6"/>
                    </a:moveTo>
                    <a:cubicBezTo>
                      <a:pt x="11" y="0"/>
                      <a:pt x="11" y="0"/>
                      <a:pt x="11" y="0"/>
                    </a:cubicBezTo>
                    <a:cubicBezTo>
                      <a:pt x="18" y="12"/>
                      <a:pt x="18" y="12"/>
                      <a:pt x="18" y="12"/>
                    </a:cubicBezTo>
                    <a:cubicBezTo>
                      <a:pt x="18" y="12"/>
                      <a:pt x="20" y="17"/>
                      <a:pt x="16" y="20"/>
                    </a:cubicBezTo>
                    <a:cubicBezTo>
                      <a:pt x="11" y="23"/>
                      <a:pt x="7" y="18"/>
                      <a:pt x="7" y="18"/>
                    </a:cubicBezTo>
                    <a:lnTo>
                      <a:pt x="0" y="6"/>
                    </a:lnTo>
                    <a:close/>
                  </a:path>
                </a:pathLst>
              </a:custGeom>
              <a:gradFill>
                <a:gsLst>
                  <a:gs pos="47700">
                    <a:schemeClr val="accent2"/>
                  </a:gs>
                  <a:gs pos="0">
                    <a:schemeClr val="accent1"/>
                  </a:gs>
                  <a:gs pos="100000">
                    <a:schemeClr val="accent3"/>
                  </a:gs>
                </a:gsLst>
                <a:lin ang="5400000" scaled="0"/>
              </a:gradFill>
              <a:ln w="9525">
                <a:solidFill>
                  <a:schemeClr val="accent1"/>
                </a:solidFill>
              </a:ln>
              <a:effectLst>
                <a:outerShdw blurRad="508000" dist="596900" dir="3600000" sx="89000" sy="89000" algn="tl" rotWithShape="0">
                  <a:schemeClr val="bg1">
                    <a:lumMod val="50000"/>
                    <a:alpha val="2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1435" tIns="25718" rIns="51435" bIns="25718" numCol="1" spcCol="0" rtlCol="0" fromWordArt="0" anchor="ctr" anchorCtr="0" forceAA="0" compatLnSpc="1">
                <a:noAutofit/>
              </a:bodyPr>
              <a:lstStyle/>
              <a:p>
                <a:pPr algn="ctr">
                  <a:lnSpc>
                    <a:spcPct val="120000"/>
                  </a:lnSpc>
                </a:pPr>
                <a:endParaRPr lang="zh-CN" altLang="en-US" sz="1015" dirty="0">
                  <a:gradFill>
                    <a:gsLst>
                      <a:gs pos="47700">
                        <a:srgbClr val="F4DEBE"/>
                      </a:gs>
                      <a:gs pos="0">
                        <a:srgbClr val="D9A96A"/>
                      </a:gs>
                      <a:gs pos="100000">
                        <a:srgbClr val="F5E3C9"/>
                      </a:gs>
                    </a:gsLst>
                    <a:lin ang="5400000" scaled="0"/>
                  </a:gradFill>
                  <a:cs typeface="+mn-ea"/>
                  <a:sym typeface="+mn-lt"/>
                </a:endParaRPr>
              </a:p>
            </p:txBody>
          </p:sp>
          <p:sp>
            <p:nvSpPr>
              <p:cNvPr id="22" name="Freeform 317"/>
              <p:cNvSpPr/>
              <p:nvPr/>
            </p:nvSpPr>
            <p:spPr bwMode="auto">
              <a:xfrm>
                <a:off x="7493000" y="1906588"/>
                <a:ext cx="95250" cy="101600"/>
              </a:xfrm>
              <a:custGeom>
                <a:avLst/>
                <a:gdLst>
                  <a:gd name="T0" fmla="*/ 13 w 25"/>
                  <a:gd name="T1" fmla="*/ 27 h 27"/>
                  <a:gd name="T2" fmla="*/ 12 w 25"/>
                  <a:gd name="T3" fmla="*/ 21 h 27"/>
                  <a:gd name="T4" fmla="*/ 19 w 25"/>
                  <a:gd name="T5" fmla="*/ 10 h 27"/>
                  <a:gd name="T6" fmla="*/ 25 w 25"/>
                  <a:gd name="T7" fmla="*/ 13 h 27"/>
                  <a:gd name="T8" fmla="*/ 17 w 25"/>
                  <a:gd name="T9" fmla="*/ 1 h 27"/>
                  <a:gd name="T10" fmla="*/ 2 w 25"/>
                  <a:gd name="T11" fmla="*/ 0 h 27"/>
                  <a:gd name="T12" fmla="*/ 8 w 25"/>
                  <a:gd name="T13" fmla="*/ 3 h 27"/>
                  <a:gd name="T14" fmla="*/ 5 w 25"/>
                  <a:gd name="T15" fmla="*/ 9 h 27"/>
                  <a:gd name="T16" fmla="*/ 13 w 25"/>
                  <a:gd name="T17"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5" h="27">
                    <a:moveTo>
                      <a:pt x="13" y="27"/>
                    </a:moveTo>
                    <a:cubicBezTo>
                      <a:pt x="13" y="27"/>
                      <a:pt x="11" y="23"/>
                      <a:pt x="12" y="21"/>
                    </a:cubicBezTo>
                    <a:cubicBezTo>
                      <a:pt x="13" y="19"/>
                      <a:pt x="19" y="10"/>
                      <a:pt x="19" y="10"/>
                    </a:cubicBezTo>
                    <a:cubicBezTo>
                      <a:pt x="25" y="13"/>
                      <a:pt x="25" y="13"/>
                      <a:pt x="25" y="13"/>
                    </a:cubicBezTo>
                    <a:cubicBezTo>
                      <a:pt x="17" y="1"/>
                      <a:pt x="17" y="1"/>
                      <a:pt x="17" y="1"/>
                    </a:cubicBezTo>
                    <a:cubicBezTo>
                      <a:pt x="2" y="0"/>
                      <a:pt x="2" y="0"/>
                      <a:pt x="2" y="0"/>
                    </a:cubicBezTo>
                    <a:cubicBezTo>
                      <a:pt x="8" y="3"/>
                      <a:pt x="8" y="3"/>
                      <a:pt x="8" y="3"/>
                    </a:cubicBezTo>
                    <a:cubicBezTo>
                      <a:pt x="5" y="9"/>
                      <a:pt x="5" y="9"/>
                      <a:pt x="5" y="9"/>
                    </a:cubicBezTo>
                    <a:cubicBezTo>
                      <a:pt x="5" y="9"/>
                      <a:pt x="0" y="13"/>
                      <a:pt x="13" y="27"/>
                    </a:cubicBezTo>
                    <a:close/>
                  </a:path>
                </a:pathLst>
              </a:custGeom>
              <a:gradFill>
                <a:gsLst>
                  <a:gs pos="47700">
                    <a:schemeClr val="accent2"/>
                  </a:gs>
                  <a:gs pos="0">
                    <a:schemeClr val="accent1"/>
                  </a:gs>
                  <a:gs pos="100000">
                    <a:schemeClr val="accent3"/>
                  </a:gs>
                </a:gsLst>
                <a:lin ang="5400000" scaled="0"/>
              </a:gradFill>
              <a:ln w="9525">
                <a:solidFill>
                  <a:schemeClr val="accent1"/>
                </a:solidFill>
              </a:ln>
              <a:effectLst>
                <a:outerShdw blurRad="508000" dist="596900" dir="3600000" sx="89000" sy="89000" algn="tl" rotWithShape="0">
                  <a:schemeClr val="bg1">
                    <a:lumMod val="50000"/>
                    <a:alpha val="2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1435" tIns="25718" rIns="51435" bIns="25718" numCol="1" spcCol="0" rtlCol="0" fromWordArt="0" anchor="ctr" anchorCtr="0" forceAA="0" compatLnSpc="1">
                <a:noAutofit/>
              </a:bodyPr>
              <a:lstStyle/>
              <a:p>
                <a:pPr algn="ctr">
                  <a:lnSpc>
                    <a:spcPct val="120000"/>
                  </a:lnSpc>
                </a:pPr>
                <a:endParaRPr lang="zh-CN" altLang="en-US" sz="1015" dirty="0">
                  <a:gradFill>
                    <a:gsLst>
                      <a:gs pos="47700">
                        <a:srgbClr val="F4DEBE"/>
                      </a:gs>
                      <a:gs pos="0">
                        <a:srgbClr val="D9A96A"/>
                      </a:gs>
                      <a:gs pos="100000">
                        <a:srgbClr val="F5E3C9"/>
                      </a:gs>
                    </a:gsLst>
                    <a:lin ang="5400000" scaled="0"/>
                  </a:gradFill>
                  <a:cs typeface="+mn-ea"/>
                  <a:sym typeface="+mn-lt"/>
                </a:endParaRPr>
              </a:p>
            </p:txBody>
          </p:sp>
          <p:sp>
            <p:nvSpPr>
              <p:cNvPr id="23" name="Freeform 318"/>
              <p:cNvSpPr/>
              <p:nvPr/>
            </p:nvSpPr>
            <p:spPr bwMode="auto">
              <a:xfrm>
                <a:off x="7546975" y="1978025"/>
                <a:ext cx="74613" cy="46038"/>
              </a:xfrm>
              <a:custGeom>
                <a:avLst/>
                <a:gdLst>
                  <a:gd name="T0" fmla="*/ 20 w 20"/>
                  <a:gd name="T1" fmla="*/ 0 h 12"/>
                  <a:gd name="T2" fmla="*/ 20 w 20"/>
                  <a:gd name="T3" fmla="*/ 12 h 12"/>
                  <a:gd name="T4" fmla="*/ 7 w 20"/>
                  <a:gd name="T5" fmla="*/ 12 h 12"/>
                  <a:gd name="T6" fmla="*/ 1 w 20"/>
                  <a:gd name="T7" fmla="*/ 6 h 12"/>
                  <a:gd name="T8" fmla="*/ 7 w 20"/>
                  <a:gd name="T9" fmla="*/ 0 h 12"/>
                  <a:gd name="T10" fmla="*/ 20 w 20"/>
                  <a:gd name="T11" fmla="*/ 0 h 12"/>
                </a:gdLst>
                <a:ahLst/>
                <a:cxnLst>
                  <a:cxn ang="0">
                    <a:pos x="T0" y="T1"/>
                  </a:cxn>
                  <a:cxn ang="0">
                    <a:pos x="T2" y="T3"/>
                  </a:cxn>
                  <a:cxn ang="0">
                    <a:pos x="T4" y="T5"/>
                  </a:cxn>
                  <a:cxn ang="0">
                    <a:pos x="T6" y="T7"/>
                  </a:cxn>
                  <a:cxn ang="0">
                    <a:pos x="T8" y="T9"/>
                  </a:cxn>
                  <a:cxn ang="0">
                    <a:pos x="T10" y="T11"/>
                  </a:cxn>
                </a:cxnLst>
                <a:rect l="0" t="0" r="r" b="b"/>
                <a:pathLst>
                  <a:path w="20" h="12">
                    <a:moveTo>
                      <a:pt x="20" y="0"/>
                    </a:moveTo>
                    <a:cubicBezTo>
                      <a:pt x="20" y="12"/>
                      <a:pt x="20" y="12"/>
                      <a:pt x="20" y="12"/>
                    </a:cubicBezTo>
                    <a:cubicBezTo>
                      <a:pt x="7" y="12"/>
                      <a:pt x="7" y="12"/>
                      <a:pt x="7" y="12"/>
                    </a:cubicBezTo>
                    <a:cubicBezTo>
                      <a:pt x="7" y="12"/>
                      <a:pt x="1" y="12"/>
                      <a:pt x="1" y="6"/>
                    </a:cubicBezTo>
                    <a:cubicBezTo>
                      <a:pt x="0" y="1"/>
                      <a:pt x="7" y="0"/>
                      <a:pt x="7" y="0"/>
                    </a:cubicBezTo>
                    <a:lnTo>
                      <a:pt x="20" y="0"/>
                    </a:lnTo>
                    <a:close/>
                  </a:path>
                </a:pathLst>
              </a:custGeom>
              <a:gradFill>
                <a:gsLst>
                  <a:gs pos="47700">
                    <a:schemeClr val="accent2"/>
                  </a:gs>
                  <a:gs pos="0">
                    <a:schemeClr val="accent1"/>
                  </a:gs>
                  <a:gs pos="100000">
                    <a:schemeClr val="accent3"/>
                  </a:gs>
                </a:gsLst>
                <a:lin ang="5400000" scaled="0"/>
              </a:gradFill>
              <a:ln w="9525">
                <a:solidFill>
                  <a:schemeClr val="accent1"/>
                </a:solidFill>
              </a:ln>
              <a:effectLst>
                <a:outerShdw blurRad="508000" dist="596900" dir="3600000" sx="89000" sy="89000" algn="tl" rotWithShape="0">
                  <a:schemeClr val="bg1">
                    <a:lumMod val="50000"/>
                    <a:alpha val="2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1435" tIns="25718" rIns="51435" bIns="25718" numCol="1" spcCol="0" rtlCol="0" fromWordArt="0" anchor="ctr" anchorCtr="0" forceAA="0" compatLnSpc="1">
                <a:noAutofit/>
              </a:bodyPr>
              <a:lstStyle/>
              <a:p>
                <a:pPr algn="ctr">
                  <a:lnSpc>
                    <a:spcPct val="120000"/>
                  </a:lnSpc>
                </a:pPr>
                <a:endParaRPr lang="zh-CN" altLang="en-US" sz="1015" dirty="0">
                  <a:gradFill>
                    <a:gsLst>
                      <a:gs pos="47700">
                        <a:srgbClr val="F4DEBE"/>
                      </a:gs>
                      <a:gs pos="0">
                        <a:srgbClr val="D9A96A"/>
                      </a:gs>
                      <a:gs pos="100000">
                        <a:srgbClr val="F5E3C9"/>
                      </a:gs>
                    </a:gsLst>
                    <a:lin ang="5400000" scaled="0"/>
                  </a:gradFill>
                  <a:cs typeface="+mn-ea"/>
                  <a:sym typeface="+mn-lt"/>
                </a:endParaRPr>
              </a:p>
            </p:txBody>
          </p:sp>
          <p:sp>
            <p:nvSpPr>
              <p:cNvPr id="24" name="Freeform 319"/>
              <p:cNvSpPr/>
              <p:nvPr/>
            </p:nvSpPr>
            <p:spPr bwMode="auto">
              <a:xfrm>
                <a:off x="7588250" y="1820863"/>
                <a:ext cx="107950" cy="74613"/>
              </a:xfrm>
              <a:custGeom>
                <a:avLst/>
                <a:gdLst>
                  <a:gd name="T0" fmla="*/ 0 w 29"/>
                  <a:gd name="T1" fmla="*/ 2 h 20"/>
                  <a:gd name="T2" fmla="*/ 6 w 29"/>
                  <a:gd name="T3" fmla="*/ 5 h 20"/>
                  <a:gd name="T4" fmla="*/ 12 w 29"/>
                  <a:gd name="T5" fmla="*/ 17 h 20"/>
                  <a:gd name="T6" fmla="*/ 7 w 29"/>
                  <a:gd name="T7" fmla="*/ 20 h 20"/>
                  <a:gd name="T8" fmla="*/ 21 w 29"/>
                  <a:gd name="T9" fmla="*/ 19 h 20"/>
                  <a:gd name="T10" fmla="*/ 29 w 29"/>
                  <a:gd name="T11" fmla="*/ 7 h 20"/>
                  <a:gd name="T12" fmla="*/ 23 w 29"/>
                  <a:gd name="T13" fmla="*/ 11 h 20"/>
                  <a:gd name="T14" fmla="*/ 20 w 29"/>
                  <a:gd name="T15" fmla="*/ 5 h 20"/>
                  <a:gd name="T16" fmla="*/ 0 w 29"/>
                  <a:gd name="T17" fmla="*/ 2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9" h="20">
                    <a:moveTo>
                      <a:pt x="0" y="2"/>
                    </a:moveTo>
                    <a:cubicBezTo>
                      <a:pt x="0" y="2"/>
                      <a:pt x="5" y="4"/>
                      <a:pt x="6" y="5"/>
                    </a:cubicBezTo>
                    <a:cubicBezTo>
                      <a:pt x="7" y="7"/>
                      <a:pt x="12" y="17"/>
                      <a:pt x="12" y="17"/>
                    </a:cubicBezTo>
                    <a:cubicBezTo>
                      <a:pt x="7" y="20"/>
                      <a:pt x="7" y="20"/>
                      <a:pt x="7" y="20"/>
                    </a:cubicBezTo>
                    <a:cubicBezTo>
                      <a:pt x="21" y="19"/>
                      <a:pt x="21" y="19"/>
                      <a:pt x="21" y="19"/>
                    </a:cubicBezTo>
                    <a:cubicBezTo>
                      <a:pt x="29" y="7"/>
                      <a:pt x="29" y="7"/>
                      <a:pt x="29" y="7"/>
                    </a:cubicBezTo>
                    <a:cubicBezTo>
                      <a:pt x="23" y="11"/>
                      <a:pt x="23" y="11"/>
                      <a:pt x="23" y="11"/>
                    </a:cubicBezTo>
                    <a:cubicBezTo>
                      <a:pt x="20" y="5"/>
                      <a:pt x="20" y="5"/>
                      <a:pt x="20" y="5"/>
                    </a:cubicBezTo>
                    <a:cubicBezTo>
                      <a:pt x="20" y="5"/>
                      <a:pt x="19" y="0"/>
                      <a:pt x="0" y="2"/>
                    </a:cubicBezTo>
                    <a:close/>
                  </a:path>
                </a:pathLst>
              </a:custGeom>
              <a:gradFill>
                <a:gsLst>
                  <a:gs pos="47700">
                    <a:schemeClr val="accent2"/>
                  </a:gs>
                  <a:gs pos="0">
                    <a:schemeClr val="accent1"/>
                  </a:gs>
                  <a:gs pos="100000">
                    <a:schemeClr val="accent3"/>
                  </a:gs>
                </a:gsLst>
                <a:lin ang="5400000" scaled="0"/>
              </a:gradFill>
              <a:ln w="9525">
                <a:solidFill>
                  <a:schemeClr val="accent1"/>
                </a:solidFill>
              </a:ln>
              <a:effectLst>
                <a:outerShdw blurRad="508000" dist="596900" dir="3600000" sx="89000" sy="89000" algn="tl" rotWithShape="0">
                  <a:schemeClr val="bg1">
                    <a:lumMod val="50000"/>
                    <a:alpha val="2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1435" tIns="25718" rIns="51435" bIns="25718" numCol="1" spcCol="0" rtlCol="0" fromWordArt="0" anchor="ctr" anchorCtr="0" forceAA="0" compatLnSpc="1">
                <a:noAutofit/>
              </a:bodyPr>
              <a:lstStyle/>
              <a:p>
                <a:pPr algn="ctr">
                  <a:lnSpc>
                    <a:spcPct val="120000"/>
                  </a:lnSpc>
                </a:pPr>
                <a:endParaRPr lang="zh-CN" altLang="en-US" sz="1015" dirty="0">
                  <a:gradFill>
                    <a:gsLst>
                      <a:gs pos="47700">
                        <a:srgbClr val="F4DEBE"/>
                      </a:gs>
                      <a:gs pos="0">
                        <a:srgbClr val="D9A96A"/>
                      </a:gs>
                      <a:gs pos="100000">
                        <a:srgbClr val="F5E3C9"/>
                      </a:gs>
                    </a:gsLst>
                    <a:lin ang="5400000" scaled="0"/>
                  </a:gradFill>
                  <a:cs typeface="+mn-ea"/>
                  <a:sym typeface="+mn-lt"/>
                </a:endParaRPr>
              </a:p>
            </p:txBody>
          </p:sp>
          <p:sp>
            <p:nvSpPr>
              <p:cNvPr id="28" name="Freeform 320"/>
              <p:cNvSpPr/>
              <p:nvPr/>
            </p:nvSpPr>
            <p:spPr bwMode="auto">
              <a:xfrm>
                <a:off x="7535863" y="1828800"/>
                <a:ext cx="74613" cy="85725"/>
              </a:xfrm>
              <a:custGeom>
                <a:avLst/>
                <a:gdLst>
                  <a:gd name="T0" fmla="*/ 11 w 20"/>
                  <a:gd name="T1" fmla="*/ 23 h 23"/>
                  <a:gd name="T2" fmla="*/ 0 w 20"/>
                  <a:gd name="T3" fmla="*/ 16 h 23"/>
                  <a:gd name="T4" fmla="*/ 7 w 20"/>
                  <a:gd name="T5" fmla="*/ 5 h 23"/>
                  <a:gd name="T6" fmla="*/ 15 w 20"/>
                  <a:gd name="T7" fmla="*/ 3 h 23"/>
                  <a:gd name="T8" fmla="*/ 18 w 20"/>
                  <a:gd name="T9" fmla="*/ 11 h 23"/>
                  <a:gd name="T10" fmla="*/ 11 w 20"/>
                  <a:gd name="T11" fmla="*/ 23 h 23"/>
                </a:gdLst>
                <a:ahLst/>
                <a:cxnLst>
                  <a:cxn ang="0">
                    <a:pos x="T0" y="T1"/>
                  </a:cxn>
                  <a:cxn ang="0">
                    <a:pos x="T2" y="T3"/>
                  </a:cxn>
                  <a:cxn ang="0">
                    <a:pos x="T4" y="T5"/>
                  </a:cxn>
                  <a:cxn ang="0">
                    <a:pos x="T6" y="T7"/>
                  </a:cxn>
                  <a:cxn ang="0">
                    <a:pos x="T8" y="T9"/>
                  </a:cxn>
                  <a:cxn ang="0">
                    <a:pos x="T10" y="T11"/>
                  </a:cxn>
                </a:cxnLst>
                <a:rect l="0" t="0" r="r" b="b"/>
                <a:pathLst>
                  <a:path w="20" h="23">
                    <a:moveTo>
                      <a:pt x="11" y="23"/>
                    </a:moveTo>
                    <a:cubicBezTo>
                      <a:pt x="0" y="16"/>
                      <a:pt x="0" y="16"/>
                      <a:pt x="0" y="16"/>
                    </a:cubicBezTo>
                    <a:cubicBezTo>
                      <a:pt x="7" y="5"/>
                      <a:pt x="7" y="5"/>
                      <a:pt x="7" y="5"/>
                    </a:cubicBezTo>
                    <a:cubicBezTo>
                      <a:pt x="7" y="5"/>
                      <a:pt x="10" y="0"/>
                      <a:pt x="15" y="3"/>
                    </a:cubicBezTo>
                    <a:cubicBezTo>
                      <a:pt x="20" y="5"/>
                      <a:pt x="18" y="11"/>
                      <a:pt x="18" y="11"/>
                    </a:cubicBezTo>
                    <a:lnTo>
                      <a:pt x="11" y="23"/>
                    </a:lnTo>
                    <a:close/>
                  </a:path>
                </a:pathLst>
              </a:custGeom>
              <a:gradFill>
                <a:gsLst>
                  <a:gs pos="47700">
                    <a:schemeClr val="accent2"/>
                  </a:gs>
                  <a:gs pos="0">
                    <a:schemeClr val="accent1"/>
                  </a:gs>
                  <a:gs pos="100000">
                    <a:schemeClr val="accent3"/>
                  </a:gs>
                </a:gsLst>
                <a:lin ang="5400000" scaled="0"/>
              </a:gradFill>
              <a:ln w="9525">
                <a:solidFill>
                  <a:schemeClr val="accent1"/>
                </a:solidFill>
              </a:ln>
              <a:effectLst>
                <a:outerShdw blurRad="508000" dist="596900" dir="3600000" sx="89000" sy="89000" algn="tl" rotWithShape="0">
                  <a:schemeClr val="bg1">
                    <a:lumMod val="50000"/>
                    <a:alpha val="2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1435" tIns="25718" rIns="51435" bIns="25718" numCol="1" spcCol="0" rtlCol="0" fromWordArt="0" anchor="ctr" anchorCtr="0" forceAA="0" compatLnSpc="1">
                <a:noAutofit/>
              </a:bodyPr>
              <a:lstStyle/>
              <a:p>
                <a:pPr algn="ctr">
                  <a:lnSpc>
                    <a:spcPct val="120000"/>
                  </a:lnSpc>
                </a:pPr>
                <a:endParaRPr lang="zh-CN" altLang="en-US" sz="1015" dirty="0">
                  <a:gradFill>
                    <a:gsLst>
                      <a:gs pos="47700">
                        <a:srgbClr val="F4DEBE"/>
                      </a:gs>
                      <a:gs pos="0">
                        <a:srgbClr val="D9A96A"/>
                      </a:gs>
                      <a:gs pos="100000">
                        <a:srgbClr val="F5E3C9"/>
                      </a:gs>
                    </a:gsLst>
                    <a:lin ang="5400000" scaled="0"/>
                  </a:gradFill>
                  <a:cs typeface="+mn-ea"/>
                  <a:sym typeface="+mn-lt"/>
                </a:endParaRPr>
              </a:p>
            </p:txBody>
          </p:sp>
        </p:grpSp>
      </p:grpSp>
      <p:sp>
        <p:nvSpPr>
          <p:cNvPr id="31" name="文本框 48"/>
          <p:cNvSpPr txBox="1">
            <a:spLocks noChangeArrowheads="1"/>
          </p:cNvSpPr>
          <p:nvPr/>
        </p:nvSpPr>
        <p:spPr bwMode="auto">
          <a:xfrm>
            <a:off x="1043608" y="267494"/>
            <a:ext cx="2160240" cy="4973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1300">
                <a:solidFill>
                  <a:schemeClr val="tx1"/>
                </a:solidFill>
                <a:latin typeface="Lao UI" panose="020B0502040204020203" pitchFamily="34" charset="0"/>
                <a:ea typeface="微软雅黑" panose="020B0503020204020204" pitchFamily="34" charset="-122"/>
              </a:defRPr>
            </a:lvl1pPr>
            <a:lvl2pPr marL="742950" indent="-285750">
              <a:defRPr sz="1300">
                <a:solidFill>
                  <a:schemeClr val="tx1"/>
                </a:solidFill>
                <a:latin typeface="Lao UI" panose="020B0502040204020203" pitchFamily="34" charset="0"/>
                <a:ea typeface="微软雅黑" panose="020B0503020204020204" pitchFamily="34" charset="-122"/>
              </a:defRPr>
            </a:lvl2pPr>
            <a:lvl3pPr marL="1143000" indent="-228600">
              <a:defRPr sz="1300">
                <a:solidFill>
                  <a:schemeClr val="tx1"/>
                </a:solidFill>
                <a:latin typeface="Lao UI" panose="020B0502040204020203" pitchFamily="34" charset="0"/>
                <a:ea typeface="微软雅黑" panose="020B0503020204020204" pitchFamily="34" charset="-122"/>
              </a:defRPr>
            </a:lvl3pPr>
            <a:lvl4pPr marL="1600200" indent="-228600">
              <a:defRPr sz="1300">
                <a:solidFill>
                  <a:schemeClr val="tx1"/>
                </a:solidFill>
                <a:latin typeface="Lao UI" panose="020B0502040204020203" pitchFamily="34" charset="0"/>
                <a:ea typeface="微软雅黑" panose="020B0503020204020204" pitchFamily="34" charset="-122"/>
              </a:defRPr>
            </a:lvl4pPr>
            <a:lvl5pPr marL="2057400" indent="-228600">
              <a:defRPr sz="1300">
                <a:solidFill>
                  <a:schemeClr val="tx1"/>
                </a:solidFill>
                <a:latin typeface="Lao UI" panose="020B0502040204020203" pitchFamily="34" charset="0"/>
                <a:ea typeface="微软雅黑" panose="020B0503020204020204" pitchFamily="34" charset="-122"/>
              </a:defRPr>
            </a:lvl5pPr>
            <a:lvl6pPr marL="2514600" indent="-228600" defTabSz="685800" fontAlgn="base">
              <a:spcBef>
                <a:spcPct val="0"/>
              </a:spcBef>
              <a:spcAft>
                <a:spcPct val="0"/>
              </a:spcAft>
              <a:defRPr sz="1300">
                <a:solidFill>
                  <a:schemeClr val="tx1"/>
                </a:solidFill>
                <a:latin typeface="Lao UI" panose="020B0502040204020203" pitchFamily="34" charset="0"/>
                <a:ea typeface="微软雅黑" panose="020B0503020204020204" pitchFamily="34" charset="-122"/>
              </a:defRPr>
            </a:lvl6pPr>
            <a:lvl7pPr marL="2971800" indent="-228600" defTabSz="685800" fontAlgn="base">
              <a:spcBef>
                <a:spcPct val="0"/>
              </a:spcBef>
              <a:spcAft>
                <a:spcPct val="0"/>
              </a:spcAft>
              <a:defRPr sz="1300">
                <a:solidFill>
                  <a:schemeClr val="tx1"/>
                </a:solidFill>
                <a:latin typeface="Lao UI" panose="020B0502040204020203" pitchFamily="34" charset="0"/>
                <a:ea typeface="微软雅黑" panose="020B0503020204020204" pitchFamily="34" charset="-122"/>
              </a:defRPr>
            </a:lvl7pPr>
            <a:lvl8pPr marL="3429000" indent="-228600" defTabSz="685800" fontAlgn="base">
              <a:spcBef>
                <a:spcPct val="0"/>
              </a:spcBef>
              <a:spcAft>
                <a:spcPct val="0"/>
              </a:spcAft>
              <a:defRPr sz="1300">
                <a:solidFill>
                  <a:schemeClr val="tx1"/>
                </a:solidFill>
                <a:latin typeface="Lao UI" panose="020B0502040204020203" pitchFamily="34" charset="0"/>
                <a:ea typeface="微软雅黑" panose="020B0503020204020204" pitchFamily="34" charset="-122"/>
              </a:defRPr>
            </a:lvl8pPr>
            <a:lvl9pPr marL="3886200" indent="-228600" defTabSz="685800" fontAlgn="base">
              <a:spcBef>
                <a:spcPct val="0"/>
              </a:spcBef>
              <a:spcAft>
                <a:spcPct val="0"/>
              </a:spcAft>
              <a:defRPr sz="1300">
                <a:solidFill>
                  <a:schemeClr val="tx1"/>
                </a:solidFill>
                <a:latin typeface="Lao UI" panose="020B0502040204020203" pitchFamily="34" charset="0"/>
                <a:ea typeface="微软雅黑" panose="020B0503020204020204" pitchFamily="34" charset="-122"/>
              </a:defRPr>
            </a:lvl9pPr>
          </a:lstStyle>
          <a:p>
            <a:pPr>
              <a:lnSpc>
                <a:spcPct val="120000"/>
              </a:lnSpc>
              <a:defRPr/>
            </a:pPr>
            <a:r>
              <a:rPr lang="zh-CN" altLang="en-US" sz="2400" dirty="0">
                <a:gradFill>
                  <a:gsLst>
                    <a:gs pos="50000">
                      <a:schemeClr val="accent2"/>
                    </a:gs>
                    <a:gs pos="0">
                      <a:schemeClr val="accent1"/>
                    </a:gs>
                    <a:gs pos="100000">
                      <a:schemeClr val="accent3"/>
                    </a:gs>
                  </a:gsLst>
                  <a:lin ang="5400000" scaled="1"/>
                </a:gradFill>
                <a:latin typeface="+mn-lt"/>
                <a:ea typeface="+mn-ea"/>
                <a:cs typeface="+mn-ea"/>
                <a:sym typeface="+mn-lt"/>
              </a:rPr>
              <a:t>资金用途</a:t>
            </a:r>
          </a:p>
        </p:txBody>
      </p:sp>
      <p:sp>
        <p:nvSpPr>
          <p:cNvPr id="32" name="Content Placeholder 2"/>
          <p:cNvSpPr txBox="1"/>
          <p:nvPr/>
        </p:nvSpPr>
        <p:spPr>
          <a:xfrm>
            <a:off x="1050649" y="631206"/>
            <a:ext cx="1730071" cy="255587"/>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defTabSz="1087755">
              <a:lnSpc>
                <a:spcPct val="120000"/>
              </a:lnSpc>
              <a:spcBef>
                <a:spcPts val="0"/>
              </a:spcBef>
              <a:buNone/>
              <a:defRPr/>
            </a:pPr>
            <a:r>
              <a:rPr lang="zh-CN" altLang="en-US" sz="1000" dirty="0">
                <a:gradFill>
                  <a:gsLst>
                    <a:gs pos="50000">
                      <a:schemeClr val="accent2"/>
                    </a:gs>
                    <a:gs pos="0">
                      <a:schemeClr val="accent1"/>
                    </a:gs>
                    <a:gs pos="100000">
                      <a:schemeClr val="accent3"/>
                    </a:gs>
                  </a:gsLst>
                  <a:lin ang="5400000" scaled="1"/>
                </a:gradFill>
                <a:cs typeface="+mn-ea"/>
                <a:sym typeface="+mn-lt"/>
              </a:rPr>
              <a:t>此处添加文本详细介绍内容</a:t>
            </a:r>
            <a:endParaRPr lang="en-US" altLang="zh-CN" sz="1000" dirty="0">
              <a:gradFill>
                <a:gsLst>
                  <a:gs pos="50000">
                    <a:schemeClr val="accent2"/>
                  </a:gs>
                  <a:gs pos="0">
                    <a:schemeClr val="accent1"/>
                  </a:gs>
                  <a:gs pos="100000">
                    <a:schemeClr val="accent3"/>
                  </a:gs>
                </a:gsLst>
                <a:lin ang="5400000" scaled="1"/>
              </a:gradFill>
              <a:cs typeface="+mn-ea"/>
              <a:sym typeface="+mn-lt"/>
            </a:endParaRPr>
          </a:p>
        </p:txBody>
      </p:sp>
      <p:grpSp>
        <p:nvGrpSpPr>
          <p:cNvPr id="2" name="组合 1"/>
          <p:cNvGrpSpPr/>
          <p:nvPr/>
        </p:nvGrpSpPr>
        <p:grpSpPr>
          <a:xfrm>
            <a:off x="572795" y="1280295"/>
            <a:ext cx="7792404" cy="3323336"/>
            <a:chOff x="572795" y="1280295"/>
            <a:chExt cx="7792404" cy="3323336"/>
          </a:xfrm>
        </p:grpSpPr>
        <p:grpSp>
          <p:nvGrpSpPr>
            <p:cNvPr id="29" name="组合 28"/>
            <p:cNvGrpSpPr/>
            <p:nvPr/>
          </p:nvGrpSpPr>
          <p:grpSpPr>
            <a:xfrm>
              <a:off x="6914932" y="3240062"/>
              <a:ext cx="468576" cy="472513"/>
              <a:chOff x="5715953" y="4268070"/>
              <a:chExt cx="566738" cy="571500"/>
            </a:xfrm>
            <a:solidFill>
              <a:schemeClr val="accent1"/>
            </a:solidFill>
          </p:grpSpPr>
          <p:sp>
            <p:nvSpPr>
              <p:cNvPr id="30" name="Freeform 13"/>
              <p:cNvSpPr>
                <a:spLocks noEditPoints="1"/>
              </p:cNvSpPr>
              <p:nvPr/>
            </p:nvSpPr>
            <p:spPr bwMode="auto">
              <a:xfrm>
                <a:off x="5715953" y="4325220"/>
                <a:ext cx="511175" cy="514350"/>
              </a:xfrm>
              <a:custGeom>
                <a:avLst/>
                <a:gdLst>
                  <a:gd name="T0" fmla="*/ 129 w 259"/>
                  <a:gd name="T1" fmla="*/ 260 h 260"/>
                  <a:gd name="T2" fmla="*/ 259 w 259"/>
                  <a:gd name="T3" fmla="*/ 130 h 260"/>
                  <a:gd name="T4" fmla="*/ 243 w 259"/>
                  <a:gd name="T5" fmla="*/ 69 h 260"/>
                  <a:gd name="T6" fmla="*/ 240 w 259"/>
                  <a:gd name="T7" fmla="*/ 69 h 260"/>
                  <a:gd name="T8" fmla="*/ 238 w 259"/>
                  <a:gd name="T9" fmla="*/ 69 h 260"/>
                  <a:gd name="T10" fmla="*/ 222 w 259"/>
                  <a:gd name="T11" fmla="*/ 68 h 260"/>
                  <a:gd name="T12" fmla="*/ 210 w 259"/>
                  <a:gd name="T13" fmla="*/ 80 h 260"/>
                  <a:gd name="T14" fmla="*/ 224 w 259"/>
                  <a:gd name="T15" fmla="*/ 130 h 260"/>
                  <a:gd name="T16" fmla="*/ 129 w 259"/>
                  <a:gd name="T17" fmla="*/ 225 h 260"/>
                  <a:gd name="T18" fmla="*/ 34 w 259"/>
                  <a:gd name="T19" fmla="*/ 130 h 260"/>
                  <a:gd name="T20" fmla="*/ 129 w 259"/>
                  <a:gd name="T21" fmla="*/ 35 h 260"/>
                  <a:gd name="T22" fmla="*/ 179 w 259"/>
                  <a:gd name="T23" fmla="*/ 49 h 260"/>
                  <a:gd name="T24" fmla="*/ 190 w 259"/>
                  <a:gd name="T25" fmla="*/ 38 h 260"/>
                  <a:gd name="T26" fmla="*/ 189 w 259"/>
                  <a:gd name="T27" fmla="*/ 19 h 260"/>
                  <a:gd name="T28" fmla="*/ 189 w 259"/>
                  <a:gd name="T29" fmla="*/ 15 h 260"/>
                  <a:gd name="T30" fmla="*/ 129 w 259"/>
                  <a:gd name="T31" fmla="*/ 0 h 260"/>
                  <a:gd name="T32" fmla="*/ 0 w 259"/>
                  <a:gd name="T33" fmla="*/ 130 h 260"/>
                  <a:gd name="T34" fmla="*/ 129 w 259"/>
                  <a:gd name="T35" fmla="*/ 260 h 260"/>
                  <a:gd name="T36" fmla="*/ 129 w 259"/>
                  <a:gd name="T37" fmla="*/ 260 h 260"/>
                  <a:gd name="T38" fmla="*/ 129 w 259"/>
                  <a:gd name="T39" fmla="*/ 260 h 2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59" h="260">
                    <a:moveTo>
                      <a:pt x="129" y="260"/>
                    </a:moveTo>
                    <a:cubicBezTo>
                      <a:pt x="201" y="260"/>
                      <a:pt x="259" y="202"/>
                      <a:pt x="259" y="130"/>
                    </a:cubicBezTo>
                    <a:cubicBezTo>
                      <a:pt x="259" y="108"/>
                      <a:pt x="253" y="87"/>
                      <a:pt x="243" y="69"/>
                    </a:cubicBezTo>
                    <a:cubicBezTo>
                      <a:pt x="242" y="69"/>
                      <a:pt x="241" y="69"/>
                      <a:pt x="240" y="69"/>
                    </a:cubicBezTo>
                    <a:cubicBezTo>
                      <a:pt x="240" y="69"/>
                      <a:pt x="239" y="69"/>
                      <a:pt x="238" y="69"/>
                    </a:cubicBezTo>
                    <a:cubicBezTo>
                      <a:pt x="222" y="68"/>
                      <a:pt x="222" y="68"/>
                      <a:pt x="222" y="68"/>
                    </a:cubicBezTo>
                    <a:cubicBezTo>
                      <a:pt x="210" y="80"/>
                      <a:pt x="210" y="80"/>
                      <a:pt x="210" y="80"/>
                    </a:cubicBezTo>
                    <a:cubicBezTo>
                      <a:pt x="219" y="94"/>
                      <a:pt x="224" y="112"/>
                      <a:pt x="224" y="130"/>
                    </a:cubicBezTo>
                    <a:cubicBezTo>
                      <a:pt x="224" y="183"/>
                      <a:pt x="182" y="225"/>
                      <a:pt x="129" y="225"/>
                    </a:cubicBezTo>
                    <a:cubicBezTo>
                      <a:pt x="77" y="225"/>
                      <a:pt x="34" y="183"/>
                      <a:pt x="34" y="130"/>
                    </a:cubicBezTo>
                    <a:cubicBezTo>
                      <a:pt x="34" y="77"/>
                      <a:pt x="76" y="35"/>
                      <a:pt x="129" y="35"/>
                    </a:cubicBezTo>
                    <a:cubicBezTo>
                      <a:pt x="147" y="35"/>
                      <a:pt x="165" y="40"/>
                      <a:pt x="179" y="49"/>
                    </a:cubicBezTo>
                    <a:cubicBezTo>
                      <a:pt x="190" y="38"/>
                      <a:pt x="190" y="38"/>
                      <a:pt x="190" y="38"/>
                    </a:cubicBezTo>
                    <a:cubicBezTo>
                      <a:pt x="189" y="19"/>
                      <a:pt x="189" y="19"/>
                      <a:pt x="189" y="19"/>
                    </a:cubicBezTo>
                    <a:cubicBezTo>
                      <a:pt x="188" y="18"/>
                      <a:pt x="188" y="16"/>
                      <a:pt x="189" y="15"/>
                    </a:cubicBezTo>
                    <a:cubicBezTo>
                      <a:pt x="171" y="6"/>
                      <a:pt x="151" y="0"/>
                      <a:pt x="129" y="0"/>
                    </a:cubicBezTo>
                    <a:cubicBezTo>
                      <a:pt x="58" y="0"/>
                      <a:pt x="0" y="58"/>
                      <a:pt x="0" y="130"/>
                    </a:cubicBezTo>
                    <a:cubicBezTo>
                      <a:pt x="0" y="202"/>
                      <a:pt x="58" y="260"/>
                      <a:pt x="129" y="260"/>
                    </a:cubicBezTo>
                    <a:close/>
                    <a:moveTo>
                      <a:pt x="129" y="260"/>
                    </a:moveTo>
                    <a:cubicBezTo>
                      <a:pt x="129" y="260"/>
                      <a:pt x="129" y="260"/>
                      <a:pt x="129" y="26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nSpc>
                    <a:spcPct val="120000"/>
                  </a:lnSpc>
                </a:pPr>
                <a:endParaRPr lang="zh-CN" altLang="en-US">
                  <a:cs typeface="+mn-ea"/>
                  <a:sym typeface="+mn-lt"/>
                </a:endParaRPr>
              </a:p>
            </p:txBody>
          </p:sp>
          <p:sp>
            <p:nvSpPr>
              <p:cNvPr id="33" name="Freeform 14"/>
              <p:cNvSpPr>
                <a:spLocks noEditPoints="1"/>
              </p:cNvSpPr>
              <p:nvPr/>
            </p:nvSpPr>
            <p:spPr bwMode="auto">
              <a:xfrm>
                <a:off x="5844540" y="4455395"/>
                <a:ext cx="252413" cy="254000"/>
              </a:xfrm>
              <a:custGeom>
                <a:avLst/>
                <a:gdLst>
                  <a:gd name="T0" fmla="*/ 64 w 128"/>
                  <a:gd name="T1" fmla="*/ 31 h 128"/>
                  <a:gd name="T2" fmla="*/ 67 w 128"/>
                  <a:gd name="T3" fmla="*/ 31 h 128"/>
                  <a:gd name="T4" fmla="*/ 91 w 128"/>
                  <a:gd name="T5" fmla="*/ 7 h 128"/>
                  <a:gd name="T6" fmla="*/ 91 w 128"/>
                  <a:gd name="T7" fmla="*/ 6 h 128"/>
                  <a:gd name="T8" fmla="*/ 64 w 128"/>
                  <a:gd name="T9" fmla="*/ 0 h 128"/>
                  <a:gd name="T10" fmla="*/ 0 w 128"/>
                  <a:gd name="T11" fmla="*/ 64 h 128"/>
                  <a:gd name="T12" fmla="*/ 64 w 128"/>
                  <a:gd name="T13" fmla="*/ 128 h 128"/>
                  <a:gd name="T14" fmla="*/ 128 w 128"/>
                  <a:gd name="T15" fmla="*/ 64 h 128"/>
                  <a:gd name="T16" fmla="*/ 122 w 128"/>
                  <a:gd name="T17" fmla="*/ 37 h 128"/>
                  <a:gd name="T18" fmla="*/ 121 w 128"/>
                  <a:gd name="T19" fmla="*/ 38 h 128"/>
                  <a:gd name="T20" fmla="*/ 97 w 128"/>
                  <a:gd name="T21" fmla="*/ 61 h 128"/>
                  <a:gd name="T22" fmla="*/ 98 w 128"/>
                  <a:gd name="T23" fmla="*/ 64 h 128"/>
                  <a:gd name="T24" fmla="*/ 64 w 128"/>
                  <a:gd name="T25" fmla="*/ 98 h 128"/>
                  <a:gd name="T26" fmla="*/ 31 w 128"/>
                  <a:gd name="T27" fmla="*/ 64 h 128"/>
                  <a:gd name="T28" fmla="*/ 64 w 128"/>
                  <a:gd name="T29" fmla="*/ 31 h 128"/>
                  <a:gd name="T30" fmla="*/ 64 w 128"/>
                  <a:gd name="T31" fmla="*/ 31 h 128"/>
                  <a:gd name="T32" fmla="*/ 64 w 128"/>
                  <a:gd name="T33" fmla="*/ 31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28" h="128">
                    <a:moveTo>
                      <a:pt x="64" y="31"/>
                    </a:moveTo>
                    <a:cubicBezTo>
                      <a:pt x="65" y="31"/>
                      <a:pt x="66" y="31"/>
                      <a:pt x="67" y="31"/>
                    </a:cubicBezTo>
                    <a:cubicBezTo>
                      <a:pt x="91" y="7"/>
                      <a:pt x="91" y="7"/>
                      <a:pt x="91" y="7"/>
                    </a:cubicBezTo>
                    <a:cubicBezTo>
                      <a:pt x="91" y="6"/>
                      <a:pt x="91" y="6"/>
                      <a:pt x="91" y="6"/>
                    </a:cubicBezTo>
                    <a:cubicBezTo>
                      <a:pt x="83" y="2"/>
                      <a:pt x="74" y="0"/>
                      <a:pt x="64" y="0"/>
                    </a:cubicBezTo>
                    <a:cubicBezTo>
                      <a:pt x="29" y="0"/>
                      <a:pt x="0" y="29"/>
                      <a:pt x="0" y="64"/>
                    </a:cubicBezTo>
                    <a:cubicBezTo>
                      <a:pt x="0" y="99"/>
                      <a:pt x="29" y="128"/>
                      <a:pt x="64" y="128"/>
                    </a:cubicBezTo>
                    <a:cubicBezTo>
                      <a:pt x="99" y="128"/>
                      <a:pt x="128" y="99"/>
                      <a:pt x="128" y="64"/>
                    </a:cubicBezTo>
                    <a:cubicBezTo>
                      <a:pt x="128" y="54"/>
                      <a:pt x="126" y="45"/>
                      <a:pt x="122" y="37"/>
                    </a:cubicBezTo>
                    <a:cubicBezTo>
                      <a:pt x="121" y="38"/>
                      <a:pt x="121" y="38"/>
                      <a:pt x="121" y="38"/>
                    </a:cubicBezTo>
                    <a:cubicBezTo>
                      <a:pt x="97" y="61"/>
                      <a:pt x="97" y="61"/>
                      <a:pt x="97" y="61"/>
                    </a:cubicBezTo>
                    <a:cubicBezTo>
                      <a:pt x="97" y="62"/>
                      <a:pt x="98" y="63"/>
                      <a:pt x="98" y="64"/>
                    </a:cubicBezTo>
                    <a:cubicBezTo>
                      <a:pt x="98" y="83"/>
                      <a:pt x="83" y="98"/>
                      <a:pt x="64" y="98"/>
                    </a:cubicBezTo>
                    <a:cubicBezTo>
                      <a:pt x="46" y="98"/>
                      <a:pt x="31" y="83"/>
                      <a:pt x="31" y="64"/>
                    </a:cubicBezTo>
                    <a:cubicBezTo>
                      <a:pt x="31" y="46"/>
                      <a:pt x="46" y="31"/>
                      <a:pt x="64" y="31"/>
                    </a:cubicBezTo>
                    <a:close/>
                    <a:moveTo>
                      <a:pt x="64" y="31"/>
                    </a:moveTo>
                    <a:cubicBezTo>
                      <a:pt x="64" y="31"/>
                      <a:pt x="64" y="31"/>
                      <a:pt x="64" y="31"/>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nSpc>
                    <a:spcPct val="120000"/>
                  </a:lnSpc>
                </a:pPr>
                <a:endParaRPr lang="zh-CN" altLang="en-US">
                  <a:cs typeface="+mn-ea"/>
                  <a:sym typeface="+mn-lt"/>
                </a:endParaRPr>
              </a:p>
            </p:txBody>
          </p:sp>
          <p:sp>
            <p:nvSpPr>
              <p:cNvPr id="34" name="Freeform 15"/>
              <p:cNvSpPr>
                <a:spLocks noEditPoints="1"/>
              </p:cNvSpPr>
              <p:nvPr/>
            </p:nvSpPr>
            <p:spPr bwMode="auto">
              <a:xfrm>
                <a:off x="5969953" y="4268070"/>
                <a:ext cx="312738" cy="312738"/>
              </a:xfrm>
              <a:custGeom>
                <a:avLst/>
                <a:gdLst>
                  <a:gd name="T0" fmla="*/ 134 w 158"/>
                  <a:gd name="T1" fmla="*/ 43 h 158"/>
                  <a:gd name="T2" fmla="*/ 141 w 158"/>
                  <a:gd name="T3" fmla="*/ 36 h 158"/>
                  <a:gd name="T4" fmla="*/ 141 w 158"/>
                  <a:gd name="T5" fmla="*/ 23 h 158"/>
                  <a:gd name="T6" fmla="*/ 136 w 158"/>
                  <a:gd name="T7" fmla="*/ 18 h 158"/>
                  <a:gd name="T8" fmla="*/ 130 w 158"/>
                  <a:gd name="T9" fmla="*/ 15 h 158"/>
                  <a:gd name="T10" fmla="*/ 123 w 158"/>
                  <a:gd name="T11" fmla="*/ 18 h 158"/>
                  <a:gd name="T12" fmla="*/ 115 w 158"/>
                  <a:gd name="T13" fmla="*/ 27 h 158"/>
                  <a:gd name="T14" fmla="*/ 113 w 158"/>
                  <a:gd name="T15" fmla="*/ 3 h 158"/>
                  <a:gd name="T16" fmla="*/ 110 w 158"/>
                  <a:gd name="T17" fmla="*/ 0 h 158"/>
                  <a:gd name="T18" fmla="*/ 108 w 158"/>
                  <a:gd name="T19" fmla="*/ 1 h 158"/>
                  <a:gd name="T20" fmla="*/ 73 w 158"/>
                  <a:gd name="T21" fmla="*/ 36 h 158"/>
                  <a:gd name="T22" fmla="*/ 69 w 158"/>
                  <a:gd name="T23" fmla="*/ 48 h 158"/>
                  <a:gd name="T24" fmla="*/ 69 w 158"/>
                  <a:gd name="T25" fmla="*/ 49 h 158"/>
                  <a:gd name="T26" fmla="*/ 70 w 158"/>
                  <a:gd name="T27" fmla="*/ 71 h 158"/>
                  <a:gd name="T28" fmla="*/ 58 w 158"/>
                  <a:gd name="T29" fmla="*/ 83 h 158"/>
                  <a:gd name="T30" fmla="*/ 35 w 158"/>
                  <a:gd name="T31" fmla="*/ 106 h 158"/>
                  <a:gd name="T32" fmla="*/ 35 w 158"/>
                  <a:gd name="T33" fmla="*/ 106 h 158"/>
                  <a:gd name="T34" fmla="*/ 13 w 158"/>
                  <a:gd name="T35" fmla="*/ 128 h 158"/>
                  <a:gd name="T36" fmla="*/ 3 w 158"/>
                  <a:gd name="T37" fmla="*/ 138 h 158"/>
                  <a:gd name="T38" fmla="*/ 1 w 158"/>
                  <a:gd name="T39" fmla="*/ 143 h 158"/>
                  <a:gd name="T40" fmla="*/ 0 w 158"/>
                  <a:gd name="T41" fmla="*/ 150 h 158"/>
                  <a:gd name="T42" fmla="*/ 8 w 158"/>
                  <a:gd name="T43" fmla="*/ 158 h 158"/>
                  <a:gd name="T44" fmla="*/ 8 w 158"/>
                  <a:gd name="T45" fmla="*/ 158 h 158"/>
                  <a:gd name="T46" fmla="*/ 16 w 158"/>
                  <a:gd name="T47" fmla="*/ 158 h 158"/>
                  <a:gd name="T48" fmla="*/ 21 w 158"/>
                  <a:gd name="T49" fmla="*/ 156 h 158"/>
                  <a:gd name="T50" fmla="*/ 89 w 158"/>
                  <a:gd name="T51" fmla="*/ 88 h 158"/>
                  <a:gd name="T52" fmla="*/ 109 w 158"/>
                  <a:gd name="T53" fmla="*/ 89 h 158"/>
                  <a:gd name="T54" fmla="*/ 110 w 158"/>
                  <a:gd name="T55" fmla="*/ 89 h 158"/>
                  <a:gd name="T56" fmla="*/ 111 w 158"/>
                  <a:gd name="T57" fmla="*/ 89 h 158"/>
                  <a:gd name="T58" fmla="*/ 122 w 158"/>
                  <a:gd name="T59" fmla="*/ 85 h 158"/>
                  <a:gd name="T60" fmla="*/ 157 w 158"/>
                  <a:gd name="T61" fmla="*/ 50 h 158"/>
                  <a:gd name="T62" fmla="*/ 155 w 158"/>
                  <a:gd name="T63" fmla="*/ 45 h 158"/>
                  <a:gd name="T64" fmla="*/ 134 w 158"/>
                  <a:gd name="T65" fmla="*/ 43 h 158"/>
                  <a:gd name="T66" fmla="*/ 134 w 158"/>
                  <a:gd name="T67" fmla="*/ 43 h 158"/>
                  <a:gd name="T68" fmla="*/ 134 w 158"/>
                  <a:gd name="T69" fmla="*/ 43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58" h="158">
                    <a:moveTo>
                      <a:pt x="134" y="43"/>
                    </a:moveTo>
                    <a:cubicBezTo>
                      <a:pt x="141" y="36"/>
                      <a:pt x="141" y="36"/>
                      <a:pt x="141" y="36"/>
                    </a:cubicBezTo>
                    <a:cubicBezTo>
                      <a:pt x="145" y="32"/>
                      <a:pt x="145" y="27"/>
                      <a:pt x="141" y="23"/>
                    </a:cubicBezTo>
                    <a:cubicBezTo>
                      <a:pt x="136" y="18"/>
                      <a:pt x="136" y="18"/>
                      <a:pt x="136" y="18"/>
                    </a:cubicBezTo>
                    <a:cubicBezTo>
                      <a:pt x="134" y="16"/>
                      <a:pt x="132" y="15"/>
                      <a:pt x="130" y="15"/>
                    </a:cubicBezTo>
                    <a:cubicBezTo>
                      <a:pt x="127" y="15"/>
                      <a:pt x="125" y="16"/>
                      <a:pt x="123" y="18"/>
                    </a:cubicBezTo>
                    <a:cubicBezTo>
                      <a:pt x="115" y="27"/>
                      <a:pt x="115" y="27"/>
                      <a:pt x="115" y="27"/>
                    </a:cubicBezTo>
                    <a:cubicBezTo>
                      <a:pt x="113" y="3"/>
                      <a:pt x="113" y="3"/>
                      <a:pt x="113" y="3"/>
                    </a:cubicBezTo>
                    <a:cubicBezTo>
                      <a:pt x="113" y="1"/>
                      <a:pt x="111" y="0"/>
                      <a:pt x="110" y="0"/>
                    </a:cubicBezTo>
                    <a:cubicBezTo>
                      <a:pt x="109" y="0"/>
                      <a:pt x="108" y="1"/>
                      <a:pt x="108" y="1"/>
                    </a:cubicBezTo>
                    <a:cubicBezTo>
                      <a:pt x="73" y="36"/>
                      <a:pt x="73" y="36"/>
                      <a:pt x="73" y="36"/>
                    </a:cubicBezTo>
                    <a:cubicBezTo>
                      <a:pt x="70" y="39"/>
                      <a:pt x="68" y="43"/>
                      <a:pt x="69" y="48"/>
                    </a:cubicBezTo>
                    <a:cubicBezTo>
                      <a:pt x="69" y="49"/>
                      <a:pt x="69" y="49"/>
                      <a:pt x="69" y="49"/>
                    </a:cubicBezTo>
                    <a:cubicBezTo>
                      <a:pt x="70" y="71"/>
                      <a:pt x="70" y="71"/>
                      <a:pt x="70" y="71"/>
                    </a:cubicBezTo>
                    <a:cubicBezTo>
                      <a:pt x="58" y="83"/>
                      <a:pt x="58" y="83"/>
                      <a:pt x="58" y="83"/>
                    </a:cubicBezTo>
                    <a:cubicBezTo>
                      <a:pt x="35" y="106"/>
                      <a:pt x="35" y="106"/>
                      <a:pt x="35" y="106"/>
                    </a:cubicBezTo>
                    <a:cubicBezTo>
                      <a:pt x="35" y="106"/>
                      <a:pt x="35" y="106"/>
                      <a:pt x="35" y="106"/>
                    </a:cubicBezTo>
                    <a:cubicBezTo>
                      <a:pt x="13" y="128"/>
                      <a:pt x="13" y="128"/>
                      <a:pt x="13" y="128"/>
                    </a:cubicBezTo>
                    <a:cubicBezTo>
                      <a:pt x="3" y="138"/>
                      <a:pt x="3" y="138"/>
                      <a:pt x="3" y="138"/>
                    </a:cubicBezTo>
                    <a:cubicBezTo>
                      <a:pt x="2" y="139"/>
                      <a:pt x="1" y="141"/>
                      <a:pt x="1" y="143"/>
                    </a:cubicBezTo>
                    <a:cubicBezTo>
                      <a:pt x="0" y="150"/>
                      <a:pt x="0" y="150"/>
                      <a:pt x="0" y="150"/>
                    </a:cubicBezTo>
                    <a:cubicBezTo>
                      <a:pt x="0" y="155"/>
                      <a:pt x="4" y="158"/>
                      <a:pt x="8" y="158"/>
                    </a:cubicBezTo>
                    <a:cubicBezTo>
                      <a:pt x="8" y="158"/>
                      <a:pt x="8" y="158"/>
                      <a:pt x="8" y="158"/>
                    </a:cubicBezTo>
                    <a:cubicBezTo>
                      <a:pt x="16" y="158"/>
                      <a:pt x="16" y="158"/>
                      <a:pt x="16" y="158"/>
                    </a:cubicBezTo>
                    <a:cubicBezTo>
                      <a:pt x="18" y="158"/>
                      <a:pt x="20" y="157"/>
                      <a:pt x="21" y="156"/>
                    </a:cubicBezTo>
                    <a:cubicBezTo>
                      <a:pt x="89" y="88"/>
                      <a:pt x="89" y="88"/>
                      <a:pt x="89" y="88"/>
                    </a:cubicBezTo>
                    <a:cubicBezTo>
                      <a:pt x="109" y="89"/>
                      <a:pt x="109" y="89"/>
                      <a:pt x="109" y="89"/>
                    </a:cubicBezTo>
                    <a:cubicBezTo>
                      <a:pt x="110" y="89"/>
                      <a:pt x="110" y="89"/>
                      <a:pt x="110" y="89"/>
                    </a:cubicBezTo>
                    <a:cubicBezTo>
                      <a:pt x="110" y="89"/>
                      <a:pt x="111" y="89"/>
                      <a:pt x="111" y="89"/>
                    </a:cubicBezTo>
                    <a:cubicBezTo>
                      <a:pt x="115" y="89"/>
                      <a:pt x="119" y="88"/>
                      <a:pt x="122" y="85"/>
                    </a:cubicBezTo>
                    <a:cubicBezTo>
                      <a:pt x="157" y="50"/>
                      <a:pt x="157" y="50"/>
                      <a:pt x="157" y="50"/>
                    </a:cubicBezTo>
                    <a:cubicBezTo>
                      <a:pt x="158" y="48"/>
                      <a:pt x="157" y="45"/>
                      <a:pt x="155" y="45"/>
                    </a:cubicBezTo>
                    <a:lnTo>
                      <a:pt x="134" y="43"/>
                    </a:lnTo>
                    <a:close/>
                    <a:moveTo>
                      <a:pt x="134" y="43"/>
                    </a:moveTo>
                    <a:cubicBezTo>
                      <a:pt x="134" y="43"/>
                      <a:pt x="134" y="43"/>
                      <a:pt x="134" y="43"/>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nSpc>
                    <a:spcPct val="120000"/>
                  </a:lnSpc>
                </a:pPr>
                <a:endParaRPr lang="zh-CN" altLang="en-US">
                  <a:cs typeface="+mn-ea"/>
                  <a:sym typeface="+mn-lt"/>
                </a:endParaRPr>
              </a:p>
            </p:txBody>
          </p:sp>
        </p:grpSp>
        <p:sp>
          <p:nvSpPr>
            <p:cNvPr id="35" name="Freeform 20"/>
            <p:cNvSpPr/>
            <p:nvPr/>
          </p:nvSpPr>
          <p:spPr bwMode="auto">
            <a:xfrm>
              <a:off x="4365826" y="3645670"/>
              <a:ext cx="488950" cy="619125"/>
            </a:xfrm>
            <a:custGeom>
              <a:avLst/>
              <a:gdLst>
                <a:gd name="T0" fmla="*/ 148 w 248"/>
                <a:gd name="T1" fmla="*/ 313 h 313"/>
                <a:gd name="T2" fmla="*/ 100 w 248"/>
                <a:gd name="T3" fmla="*/ 313 h 313"/>
                <a:gd name="T4" fmla="*/ 0 w 248"/>
                <a:gd name="T5" fmla="*/ 213 h 313"/>
                <a:gd name="T6" fmla="*/ 0 w 248"/>
                <a:gd name="T7" fmla="*/ 100 h 313"/>
                <a:gd name="T8" fmla="*/ 100 w 248"/>
                <a:gd name="T9" fmla="*/ 0 h 313"/>
                <a:gd name="T10" fmla="*/ 148 w 248"/>
                <a:gd name="T11" fmla="*/ 0 h 313"/>
                <a:gd name="T12" fmla="*/ 248 w 248"/>
                <a:gd name="T13" fmla="*/ 100 h 313"/>
                <a:gd name="T14" fmla="*/ 248 w 248"/>
                <a:gd name="T15" fmla="*/ 213 h 313"/>
                <a:gd name="T16" fmla="*/ 148 w 248"/>
                <a:gd name="T17" fmla="*/ 313 h 3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8" h="313">
                  <a:moveTo>
                    <a:pt x="148" y="313"/>
                  </a:moveTo>
                  <a:cubicBezTo>
                    <a:pt x="100" y="313"/>
                    <a:pt x="100" y="313"/>
                    <a:pt x="100" y="313"/>
                  </a:cubicBezTo>
                  <a:cubicBezTo>
                    <a:pt x="45" y="313"/>
                    <a:pt x="0" y="268"/>
                    <a:pt x="0" y="213"/>
                  </a:cubicBezTo>
                  <a:cubicBezTo>
                    <a:pt x="0" y="100"/>
                    <a:pt x="0" y="100"/>
                    <a:pt x="0" y="100"/>
                  </a:cubicBezTo>
                  <a:cubicBezTo>
                    <a:pt x="0" y="45"/>
                    <a:pt x="45" y="0"/>
                    <a:pt x="100" y="0"/>
                  </a:cubicBezTo>
                  <a:cubicBezTo>
                    <a:pt x="148" y="0"/>
                    <a:pt x="148" y="0"/>
                    <a:pt x="148" y="0"/>
                  </a:cubicBezTo>
                  <a:cubicBezTo>
                    <a:pt x="203" y="0"/>
                    <a:pt x="248" y="45"/>
                    <a:pt x="248" y="100"/>
                  </a:cubicBezTo>
                  <a:cubicBezTo>
                    <a:pt x="248" y="213"/>
                    <a:pt x="248" y="213"/>
                    <a:pt x="248" y="213"/>
                  </a:cubicBezTo>
                  <a:cubicBezTo>
                    <a:pt x="248" y="268"/>
                    <a:pt x="203" y="313"/>
                    <a:pt x="148" y="313"/>
                  </a:cubicBezTo>
                  <a:close/>
                </a:path>
              </a:pathLst>
            </a:custGeom>
            <a:solidFill>
              <a:srgbClr val="9B9A9A"/>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nSpc>
                  <a:spcPct val="120000"/>
                </a:lnSpc>
              </a:pPr>
              <a:endParaRPr lang="zh-CN" altLang="en-US">
                <a:cs typeface="+mn-ea"/>
                <a:sym typeface="+mn-lt"/>
              </a:endParaRPr>
            </a:p>
          </p:txBody>
        </p:sp>
        <p:sp>
          <p:nvSpPr>
            <p:cNvPr id="36" name="Freeform 21"/>
            <p:cNvSpPr/>
            <p:nvPr/>
          </p:nvSpPr>
          <p:spPr bwMode="auto">
            <a:xfrm>
              <a:off x="4297563" y="3637732"/>
              <a:ext cx="625475" cy="149225"/>
            </a:xfrm>
            <a:custGeom>
              <a:avLst/>
              <a:gdLst>
                <a:gd name="T0" fmla="*/ 284 w 316"/>
                <a:gd name="T1" fmla="*/ 75 h 75"/>
                <a:gd name="T2" fmla="*/ 32 w 316"/>
                <a:gd name="T3" fmla="*/ 75 h 75"/>
                <a:gd name="T4" fmla="*/ 0 w 316"/>
                <a:gd name="T5" fmla="*/ 43 h 75"/>
                <a:gd name="T6" fmla="*/ 0 w 316"/>
                <a:gd name="T7" fmla="*/ 32 h 75"/>
                <a:gd name="T8" fmla="*/ 32 w 316"/>
                <a:gd name="T9" fmla="*/ 0 h 75"/>
                <a:gd name="T10" fmla="*/ 284 w 316"/>
                <a:gd name="T11" fmla="*/ 0 h 75"/>
                <a:gd name="T12" fmla="*/ 316 w 316"/>
                <a:gd name="T13" fmla="*/ 32 h 75"/>
                <a:gd name="T14" fmla="*/ 316 w 316"/>
                <a:gd name="T15" fmla="*/ 43 h 75"/>
                <a:gd name="T16" fmla="*/ 284 w 316"/>
                <a:gd name="T17" fmla="*/ 75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6" h="75">
                  <a:moveTo>
                    <a:pt x="284" y="75"/>
                  </a:moveTo>
                  <a:cubicBezTo>
                    <a:pt x="32" y="75"/>
                    <a:pt x="32" y="75"/>
                    <a:pt x="32" y="75"/>
                  </a:cubicBezTo>
                  <a:cubicBezTo>
                    <a:pt x="15" y="75"/>
                    <a:pt x="0" y="61"/>
                    <a:pt x="0" y="43"/>
                  </a:cubicBezTo>
                  <a:cubicBezTo>
                    <a:pt x="0" y="32"/>
                    <a:pt x="0" y="32"/>
                    <a:pt x="0" y="32"/>
                  </a:cubicBezTo>
                  <a:cubicBezTo>
                    <a:pt x="0" y="15"/>
                    <a:pt x="15" y="0"/>
                    <a:pt x="32" y="0"/>
                  </a:cubicBezTo>
                  <a:cubicBezTo>
                    <a:pt x="284" y="0"/>
                    <a:pt x="284" y="0"/>
                    <a:pt x="284" y="0"/>
                  </a:cubicBezTo>
                  <a:cubicBezTo>
                    <a:pt x="301" y="0"/>
                    <a:pt x="316" y="15"/>
                    <a:pt x="316" y="32"/>
                  </a:cubicBezTo>
                  <a:cubicBezTo>
                    <a:pt x="316" y="43"/>
                    <a:pt x="316" y="43"/>
                    <a:pt x="316" y="43"/>
                  </a:cubicBezTo>
                  <a:cubicBezTo>
                    <a:pt x="316" y="61"/>
                    <a:pt x="301" y="75"/>
                    <a:pt x="284" y="75"/>
                  </a:cubicBezTo>
                  <a:close/>
                </a:path>
              </a:pathLst>
            </a:custGeom>
            <a:solidFill>
              <a:srgbClr val="CDCCC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nSpc>
                  <a:spcPct val="120000"/>
                </a:lnSpc>
              </a:pPr>
              <a:endParaRPr lang="zh-CN" altLang="en-US">
                <a:cs typeface="+mn-ea"/>
                <a:sym typeface="+mn-lt"/>
              </a:endParaRPr>
            </a:p>
          </p:txBody>
        </p:sp>
        <p:sp>
          <p:nvSpPr>
            <p:cNvPr id="37" name="Freeform 22"/>
            <p:cNvSpPr/>
            <p:nvPr/>
          </p:nvSpPr>
          <p:spPr bwMode="auto">
            <a:xfrm>
              <a:off x="4297563" y="3842520"/>
              <a:ext cx="625475" cy="147638"/>
            </a:xfrm>
            <a:custGeom>
              <a:avLst/>
              <a:gdLst>
                <a:gd name="T0" fmla="*/ 284 w 316"/>
                <a:gd name="T1" fmla="*/ 75 h 75"/>
                <a:gd name="T2" fmla="*/ 32 w 316"/>
                <a:gd name="T3" fmla="*/ 75 h 75"/>
                <a:gd name="T4" fmla="*/ 0 w 316"/>
                <a:gd name="T5" fmla="*/ 43 h 75"/>
                <a:gd name="T6" fmla="*/ 0 w 316"/>
                <a:gd name="T7" fmla="*/ 32 h 75"/>
                <a:gd name="T8" fmla="*/ 32 w 316"/>
                <a:gd name="T9" fmla="*/ 0 h 75"/>
                <a:gd name="T10" fmla="*/ 284 w 316"/>
                <a:gd name="T11" fmla="*/ 0 h 75"/>
                <a:gd name="T12" fmla="*/ 316 w 316"/>
                <a:gd name="T13" fmla="*/ 32 h 75"/>
                <a:gd name="T14" fmla="*/ 316 w 316"/>
                <a:gd name="T15" fmla="*/ 43 h 75"/>
                <a:gd name="T16" fmla="*/ 284 w 316"/>
                <a:gd name="T17" fmla="*/ 75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6" h="75">
                  <a:moveTo>
                    <a:pt x="284" y="75"/>
                  </a:moveTo>
                  <a:cubicBezTo>
                    <a:pt x="32" y="75"/>
                    <a:pt x="32" y="75"/>
                    <a:pt x="32" y="75"/>
                  </a:cubicBezTo>
                  <a:cubicBezTo>
                    <a:pt x="15" y="75"/>
                    <a:pt x="0" y="61"/>
                    <a:pt x="0" y="43"/>
                  </a:cubicBezTo>
                  <a:cubicBezTo>
                    <a:pt x="0" y="32"/>
                    <a:pt x="0" y="32"/>
                    <a:pt x="0" y="32"/>
                  </a:cubicBezTo>
                  <a:cubicBezTo>
                    <a:pt x="0" y="15"/>
                    <a:pt x="15" y="0"/>
                    <a:pt x="32" y="0"/>
                  </a:cubicBezTo>
                  <a:cubicBezTo>
                    <a:pt x="284" y="0"/>
                    <a:pt x="284" y="0"/>
                    <a:pt x="284" y="0"/>
                  </a:cubicBezTo>
                  <a:cubicBezTo>
                    <a:pt x="301" y="0"/>
                    <a:pt x="316" y="15"/>
                    <a:pt x="316" y="32"/>
                  </a:cubicBezTo>
                  <a:cubicBezTo>
                    <a:pt x="316" y="43"/>
                    <a:pt x="316" y="43"/>
                    <a:pt x="316" y="43"/>
                  </a:cubicBezTo>
                  <a:cubicBezTo>
                    <a:pt x="316" y="61"/>
                    <a:pt x="301" y="75"/>
                    <a:pt x="284" y="75"/>
                  </a:cubicBezTo>
                  <a:close/>
                </a:path>
              </a:pathLst>
            </a:custGeom>
            <a:solidFill>
              <a:srgbClr val="CDCCC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nSpc>
                  <a:spcPct val="120000"/>
                </a:lnSpc>
              </a:pPr>
              <a:endParaRPr lang="zh-CN" altLang="en-US">
                <a:cs typeface="+mn-ea"/>
                <a:sym typeface="+mn-lt"/>
              </a:endParaRPr>
            </a:p>
          </p:txBody>
        </p:sp>
        <p:sp>
          <p:nvSpPr>
            <p:cNvPr id="38" name="Freeform 23"/>
            <p:cNvSpPr/>
            <p:nvPr/>
          </p:nvSpPr>
          <p:spPr bwMode="auto">
            <a:xfrm>
              <a:off x="4297563" y="4039370"/>
              <a:ext cx="625475" cy="149225"/>
            </a:xfrm>
            <a:custGeom>
              <a:avLst/>
              <a:gdLst>
                <a:gd name="T0" fmla="*/ 284 w 316"/>
                <a:gd name="T1" fmla="*/ 75 h 75"/>
                <a:gd name="T2" fmla="*/ 32 w 316"/>
                <a:gd name="T3" fmla="*/ 75 h 75"/>
                <a:gd name="T4" fmla="*/ 0 w 316"/>
                <a:gd name="T5" fmla="*/ 43 h 75"/>
                <a:gd name="T6" fmla="*/ 0 w 316"/>
                <a:gd name="T7" fmla="*/ 32 h 75"/>
                <a:gd name="T8" fmla="*/ 32 w 316"/>
                <a:gd name="T9" fmla="*/ 0 h 75"/>
                <a:gd name="T10" fmla="*/ 284 w 316"/>
                <a:gd name="T11" fmla="*/ 0 h 75"/>
                <a:gd name="T12" fmla="*/ 316 w 316"/>
                <a:gd name="T13" fmla="*/ 32 h 75"/>
                <a:gd name="T14" fmla="*/ 316 w 316"/>
                <a:gd name="T15" fmla="*/ 43 h 75"/>
                <a:gd name="T16" fmla="*/ 284 w 316"/>
                <a:gd name="T17" fmla="*/ 75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6" h="75">
                  <a:moveTo>
                    <a:pt x="284" y="75"/>
                  </a:moveTo>
                  <a:cubicBezTo>
                    <a:pt x="32" y="75"/>
                    <a:pt x="32" y="75"/>
                    <a:pt x="32" y="75"/>
                  </a:cubicBezTo>
                  <a:cubicBezTo>
                    <a:pt x="15" y="75"/>
                    <a:pt x="0" y="60"/>
                    <a:pt x="0" y="43"/>
                  </a:cubicBezTo>
                  <a:cubicBezTo>
                    <a:pt x="0" y="32"/>
                    <a:pt x="0" y="32"/>
                    <a:pt x="0" y="32"/>
                  </a:cubicBezTo>
                  <a:cubicBezTo>
                    <a:pt x="0" y="15"/>
                    <a:pt x="15" y="0"/>
                    <a:pt x="32" y="0"/>
                  </a:cubicBezTo>
                  <a:cubicBezTo>
                    <a:pt x="284" y="0"/>
                    <a:pt x="284" y="0"/>
                    <a:pt x="284" y="0"/>
                  </a:cubicBezTo>
                  <a:cubicBezTo>
                    <a:pt x="301" y="0"/>
                    <a:pt x="316" y="15"/>
                    <a:pt x="316" y="32"/>
                  </a:cubicBezTo>
                  <a:cubicBezTo>
                    <a:pt x="316" y="43"/>
                    <a:pt x="316" y="43"/>
                    <a:pt x="316" y="43"/>
                  </a:cubicBezTo>
                  <a:cubicBezTo>
                    <a:pt x="316" y="60"/>
                    <a:pt x="301" y="75"/>
                    <a:pt x="284" y="75"/>
                  </a:cubicBezTo>
                  <a:close/>
                </a:path>
              </a:pathLst>
            </a:custGeom>
            <a:solidFill>
              <a:srgbClr val="CDCCCC"/>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nSpc>
                  <a:spcPct val="120000"/>
                </a:lnSpc>
              </a:pPr>
              <a:endParaRPr lang="zh-CN" altLang="en-US">
                <a:cs typeface="+mn-ea"/>
                <a:sym typeface="+mn-lt"/>
              </a:endParaRPr>
            </a:p>
          </p:txBody>
        </p:sp>
        <p:sp>
          <p:nvSpPr>
            <p:cNvPr id="39" name="Freeform 24"/>
            <p:cNvSpPr/>
            <p:nvPr/>
          </p:nvSpPr>
          <p:spPr bwMode="auto">
            <a:xfrm>
              <a:off x="4553151" y="4264795"/>
              <a:ext cx="114300" cy="23813"/>
            </a:xfrm>
            <a:custGeom>
              <a:avLst/>
              <a:gdLst>
                <a:gd name="T0" fmla="*/ 0 w 58"/>
                <a:gd name="T1" fmla="*/ 0 h 12"/>
                <a:gd name="T2" fmla="*/ 29 w 58"/>
                <a:gd name="T3" fmla="*/ 12 h 12"/>
                <a:gd name="T4" fmla="*/ 58 w 58"/>
                <a:gd name="T5" fmla="*/ 0 h 12"/>
                <a:gd name="T6" fmla="*/ 0 w 58"/>
                <a:gd name="T7" fmla="*/ 0 h 12"/>
              </a:gdLst>
              <a:ahLst/>
              <a:cxnLst>
                <a:cxn ang="0">
                  <a:pos x="T0" y="T1"/>
                </a:cxn>
                <a:cxn ang="0">
                  <a:pos x="T2" y="T3"/>
                </a:cxn>
                <a:cxn ang="0">
                  <a:pos x="T4" y="T5"/>
                </a:cxn>
                <a:cxn ang="0">
                  <a:pos x="T6" y="T7"/>
                </a:cxn>
              </a:cxnLst>
              <a:rect l="0" t="0" r="r" b="b"/>
              <a:pathLst>
                <a:path w="58" h="12">
                  <a:moveTo>
                    <a:pt x="0" y="0"/>
                  </a:moveTo>
                  <a:cubicBezTo>
                    <a:pt x="4" y="7"/>
                    <a:pt x="15" y="12"/>
                    <a:pt x="29" y="12"/>
                  </a:cubicBezTo>
                  <a:cubicBezTo>
                    <a:pt x="43" y="12"/>
                    <a:pt x="54" y="7"/>
                    <a:pt x="58" y="0"/>
                  </a:cubicBezTo>
                  <a:lnTo>
                    <a:pt x="0" y="0"/>
                  </a:lnTo>
                  <a:close/>
                </a:path>
              </a:pathLst>
            </a:custGeom>
            <a:solidFill>
              <a:srgbClr val="1A5A6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nSpc>
                  <a:spcPct val="120000"/>
                </a:lnSpc>
              </a:pPr>
              <a:endParaRPr lang="zh-CN" altLang="en-US">
                <a:cs typeface="+mn-ea"/>
                <a:sym typeface="+mn-lt"/>
              </a:endParaRPr>
            </a:p>
          </p:txBody>
        </p:sp>
        <p:sp>
          <p:nvSpPr>
            <p:cNvPr id="40" name="Freeform 25"/>
            <p:cNvSpPr/>
            <p:nvPr/>
          </p:nvSpPr>
          <p:spPr bwMode="auto">
            <a:xfrm>
              <a:off x="3841951" y="1708920"/>
              <a:ext cx="1536700" cy="733425"/>
            </a:xfrm>
            <a:custGeom>
              <a:avLst/>
              <a:gdLst>
                <a:gd name="T0" fmla="*/ 778 w 778"/>
                <a:gd name="T1" fmla="*/ 371 h 371"/>
                <a:gd name="T2" fmla="*/ 389 w 778"/>
                <a:gd name="T3" fmla="*/ 0 h 371"/>
                <a:gd name="T4" fmla="*/ 0 w 778"/>
                <a:gd name="T5" fmla="*/ 371 h 371"/>
                <a:gd name="T6" fmla="*/ 778 w 778"/>
                <a:gd name="T7" fmla="*/ 371 h 371"/>
              </a:gdLst>
              <a:ahLst/>
              <a:cxnLst>
                <a:cxn ang="0">
                  <a:pos x="T0" y="T1"/>
                </a:cxn>
                <a:cxn ang="0">
                  <a:pos x="T2" y="T3"/>
                </a:cxn>
                <a:cxn ang="0">
                  <a:pos x="T4" y="T5"/>
                </a:cxn>
                <a:cxn ang="0">
                  <a:pos x="T6" y="T7"/>
                </a:cxn>
              </a:cxnLst>
              <a:rect l="0" t="0" r="r" b="b"/>
              <a:pathLst>
                <a:path w="778" h="371">
                  <a:moveTo>
                    <a:pt x="778" y="371"/>
                  </a:moveTo>
                  <a:cubicBezTo>
                    <a:pt x="769" y="164"/>
                    <a:pt x="598" y="0"/>
                    <a:pt x="389" y="0"/>
                  </a:cubicBezTo>
                  <a:cubicBezTo>
                    <a:pt x="180" y="0"/>
                    <a:pt x="9" y="164"/>
                    <a:pt x="0" y="371"/>
                  </a:cubicBezTo>
                  <a:lnTo>
                    <a:pt x="778" y="371"/>
                  </a:lnTo>
                  <a:close/>
                </a:path>
              </a:pathLst>
            </a:custGeom>
            <a:solidFill>
              <a:schemeClr val="accent1"/>
            </a:solidFill>
            <a:ln>
              <a:noFill/>
            </a:ln>
          </p:spPr>
          <p:txBody>
            <a:bodyPr vert="horz" wrap="square" lIns="91440" tIns="45720" rIns="91440" bIns="45720" numCol="1" anchor="t" anchorCtr="0" compatLnSpc="1"/>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nSpc>
                  <a:spcPct val="120000"/>
                </a:lnSpc>
              </a:pPr>
              <a:endParaRPr lang="zh-CN" altLang="en-US">
                <a:cs typeface="+mn-ea"/>
                <a:sym typeface="+mn-lt"/>
              </a:endParaRPr>
            </a:p>
          </p:txBody>
        </p:sp>
        <p:sp>
          <p:nvSpPr>
            <p:cNvPr id="41" name="Freeform 26"/>
            <p:cNvSpPr/>
            <p:nvPr/>
          </p:nvSpPr>
          <p:spPr bwMode="auto">
            <a:xfrm>
              <a:off x="4230888" y="3272607"/>
              <a:ext cx="758825" cy="365125"/>
            </a:xfrm>
            <a:custGeom>
              <a:avLst/>
              <a:gdLst>
                <a:gd name="T0" fmla="*/ 0 w 384"/>
                <a:gd name="T1" fmla="*/ 0 h 185"/>
                <a:gd name="T2" fmla="*/ 81 w 384"/>
                <a:gd name="T3" fmla="*/ 185 h 185"/>
                <a:gd name="T4" fmla="*/ 173 w 384"/>
                <a:gd name="T5" fmla="*/ 185 h 185"/>
                <a:gd name="T6" fmla="*/ 192 w 384"/>
                <a:gd name="T7" fmla="*/ 185 h 185"/>
                <a:gd name="T8" fmla="*/ 211 w 384"/>
                <a:gd name="T9" fmla="*/ 185 h 185"/>
                <a:gd name="T10" fmla="*/ 303 w 384"/>
                <a:gd name="T11" fmla="*/ 185 h 185"/>
                <a:gd name="T12" fmla="*/ 384 w 384"/>
                <a:gd name="T13" fmla="*/ 0 h 185"/>
                <a:gd name="T14" fmla="*/ 0 w 384"/>
                <a:gd name="T15" fmla="*/ 0 h 18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84" h="185">
                  <a:moveTo>
                    <a:pt x="0" y="0"/>
                  </a:moveTo>
                  <a:cubicBezTo>
                    <a:pt x="40" y="63"/>
                    <a:pt x="77" y="135"/>
                    <a:pt x="81" y="185"/>
                  </a:cubicBezTo>
                  <a:cubicBezTo>
                    <a:pt x="173" y="185"/>
                    <a:pt x="173" y="185"/>
                    <a:pt x="173" y="185"/>
                  </a:cubicBezTo>
                  <a:cubicBezTo>
                    <a:pt x="192" y="185"/>
                    <a:pt x="192" y="185"/>
                    <a:pt x="192" y="185"/>
                  </a:cubicBezTo>
                  <a:cubicBezTo>
                    <a:pt x="211" y="185"/>
                    <a:pt x="211" y="185"/>
                    <a:pt x="211" y="185"/>
                  </a:cubicBezTo>
                  <a:cubicBezTo>
                    <a:pt x="303" y="185"/>
                    <a:pt x="303" y="185"/>
                    <a:pt x="303" y="185"/>
                  </a:cubicBezTo>
                  <a:cubicBezTo>
                    <a:pt x="307" y="135"/>
                    <a:pt x="344" y="63"/>
                    <a:pt x="384" y="0"/>
                  </a:cubicBezTo>
                  <a:lnTo>
                    <a:pt x="0" y="0"/>
                  </a:lnTo>
                  <a:close/>
                </a:path>
              </a:pathLst>
            </a:custGeom>
            <a:solidFill>
              <a:schemeClr val="accent1"/>
            </a:solidFill>
            <a:ln>
              <a:noFill/>
            </a:ln>
          </p:spPr>
          <p:txBody>
            <a:bodyPr vert="horz" wrap="square" lIns="91440" tIns="45720" rIns="91440" bIns="45720" numCol="1" anchor="t" anchorCtr="0" compatLnSpc="1"/>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nSpc>
                  <a:spcPct val="120000"/>
                </a:lnSpc>
              </a:pPr>
              <a:endParaRPr lang="zh-CN" altLang="en-US">
                <a:cs typeface="+mn-ea"/>
                <a:sym typeface="+mn-lt"/>
              </a:endParaRPr>
            </a:p>
          </p:txBody>
        </p:sp>
        <p:sp>
          <p:nvSpPr>
            <p:cNvPr id="42" name="Freeform 27"/>
            <p:cNvSpPr/>
            <p:nvPr/>
          </p:nvSpPr>
          <p:spPr bwMode="auto">
            <a:xfrm>
              <a:off x="4383288" y="1280295"/>
              <a:ext cx="100013" cy="342900"/>
            </a:xfrm>
            <a:custGeom>
              <a:avLst/>
              <a:gdLst>
                <a:gd name="T0" fmla="*/ 41 w 51"/>
                <a:gd name="T1" fmla="*/ 173 h 174"/>
                <a:gd name="T2" fmla="*/ 41 w 51"/>
                <a:gd name="T3" fmla="*/ 173 h 174"/>
                <a:gd name="T4" fmla="*/ 28 w 51"/>
                <a:gd name="T5" fmla="*/ 164 h 174"/>
                <a:gd name="T6" fmla="*/ 1 w 51"/>
                <a:gd name="T7" fmla="*/ 14 h 174"/>
                <a:gd name="T8" fmla="*/ 11 w 51"/>
                <a:gd name="T9" fmla="*/ 1 h 174"/>
                <a:gd name="T10" fmla="*/ 11 w 51"/>
                <a:gd name="T11" fmla="*/ 1 h 174"/>
                <a:gd name="T12" fmla="*/ 24 w 51"/>
                <a:gd name="T13" fmla="*/ 10 h 174"/>
                <a:gd name="T14" fmla="*/ 50 w 51"/>
                <a:gd name="T15" fmla="*/ 160 h 174"/>
                <a:gd name="T16" fmla="*/ 41 w 51"/>
                <a:gd name="T17" fmla="*/ 173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1" h="174">
                  <a:moveTo>
                    <a:pt x="41" y="173"/>
                  </a:moveTo>
                  <a:cubicBezTo>
                    <a:pt x="41" y="173"/>
                    <a:pt x="41" y="173"/>
                    <a:pt x="41" y="173"/>
                  </a:cubicBezTo>
                  <a:cubicBezTo>
                    <a:pt x="35" y="174"/>
                    <a:pt x="29" y="170"/>
                    <a:pt x="28" y="164"/>
                  </a:cubicBezTo>
                  <a:cubicBezTo>
                    <a:pt x="1" y="14"/>
                    <a:pt x="1" y="14"/>
                    <a:pt x="1" y="14"/>
                  </a:cubicBezTo>
                  <a:cubicBezTo>
                    <a:pt x="0" y="8"/>
                    <a:pt x="4" y="2"/>
                    <a:pt x="11" y="1"/>
                  </a:cubicBezTo>
                  <a:cubicBezTo>
                    <a:pt x="11" y="1"/>
                    <a:pt x="11" y="1"/>
                    <a:pt x="11" y="1"/>
                  </a:cubicBezTo>
                  <a:cubicBezTo>
                    <a:pt x="17" y="0"/>
                    <a:pt x="23" y="4"/>
                    <a:pt x="24" y="10"/>
                  </a:cubicBezTo>
                  <a:cubicBezTo>
                    <a:pt x="50" y="160"/>
                    <a:pt x="50" y="160"/>
                    <a:pt x="50" y="160"/>
                  </a:cubicBezTo>
                  <a:cubicBezTo>
                    <a:pt x="51" y="166"/>
                    <a:pt x="47" y="172"/>
                    <a:pt x="41" y="173"/>
                  </a:cubicBezTo>
                  <a:close/>
                </a:path>
              </a:pathLst>
            </a:custGeom>
            <a:solidFill>
              <a:schemeClr val="accent1"/>
            </a:solidFill>
            <a:ln>
              <a:noFill/>
            </a:ln>
          </p:spPr>
          <p:txBody>
            <a:bodyPr vert="horz" wrap="square" lIns="91440" tIns="45720" rIns="91440" bIns="45720" numCol="1" anchor="t" anchorCtr="0" compatLnSpc="1"/>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nSpc>
                  <a:spcPct val="120000"/>
                </a:lnSpc>
              </a:pPr>
              <a:endParaRPr lang="zh-CN" altLang="en-US">
                <a:cs typeface="+mn-ea"/>
                <a:sym typeface="+mn-lt"/>
              </a:endParaRPr>
            </a:p>
          </p:txBody>
        </p:sp>
        <p:sp>
          <p:nvSpPr>
            <p:cNvPr id="43" name="Freeform 28"/>
            <p:cNvSpPr/>
            <p:nvPr/>
          </p:nvSpPr>
          <p:spPr bwMode="auto">
            <a:xfrm>
              <a:off x="4000701" y="1415232"/>
              <a:ext cx="201613" cy="312738"/>
            </a:xfrm>
            <a:custGeom>
              <a:avLst/>
              <a:gdLst>
                <a:gd name="T0" fmla="*/ 95 w 102"/>
                <a:gd name="T1" fmla="*/ 154 h 158"/>
                <a:gd name="T2" fmla="*/ 95 w 102"/>
                <a:gd name="T3" fmla="*/ 154 h 158"/>
                <a:gd name="T4" fmla="*/ 79 w 102"/>
                <a:gd name="T5" fmla="*/ 150 h 158"/>
                <a:gd name="T6" fmla="*/ 3 w 102"/>
                <a:gd name="T7" fmla="*/ 19 h 158"/>
                <a:gd name="T8" fmla="*/ 8 w 102"/>
                <a:gd name="T9" fmla="*/ 3 h 158"/>
                <a:gd name="T10" fmla="*/ 8 w 102"/>
                <a:gd name="T11" fmla="*/ 3 h 158"/>
                <a:gd name="T12" fmla="*/ 23 w 102"/>
                <a:gd name="T13" fmla="*/ 8 h 158"/>
                <a:gd name="T14" fmla="*/ 99 w 102"/>
                <a:gd name="T15" fmla="*/ 139 h 158"/>
                <a:gd name="T16" fmla="*/ 95 w 102"/>
                <a:gd name="T17" fmla="*/ 154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2" h="158">
                  <a:moveTo>
                    <a:pt x="95" y="154"/>
                  </a:moveTo>
                  <a:cubicBezTo>
                    <a:pt x="95" y="154"/>
                    <a:pt x="95" y="154"/>
                    <a:pt x="95" y="154"/>
                  </a:cubicBezTo>
                  <a:cubicBezTo>
                    <a:pt x="89" y="158"/>
                    <a:pt x="82" y="156"/>
                    <a:pt x="79" y="150"/>
                  </a:cubicBezTo>
                  <a:cubicBezTo>
                    <a:pt x="3" y="19"/>
                    <a:pt x="3" y="19"/>
                    <a:pt x="3" y="19"/>
                  </a:cubicBezTo>
                  <a:cubicBezTo>
                    <a:pt x="0" y="14"/>
                    <a:pt x="2" y="7"/>
                    <a:pt x="8" y="3"/>
                  </a:cubicBezTo>
                  <a:cubicBezTo>
                    <a:pt x="8" y="3"/>
                    <a:pt x="8" y="3"/>
                    <a:pt x="8" y="3"/>
                  </a:cubicBezTo>
                  <a:cubicBezTo>
                    <a:pt x="13" y="0"/>
                    <a:pt x="20" y="2"/>
                    <a:pt x="23" y="8"/>
                  </a:cubicBezTo>
                  <a:cubicBezTo>
                    <a:pt x="99" y="139"/>
                    <a:pt x="99" y="139"/>
                    <a:pt x="99" y="139"/>
                  </a:cubicBezTo>
                  <a:cubicBezTo>
                    <a:pt x="102" y="144"/>
                    <a:pt x="100" y="151"/>
                    <a:pt x="95" y="154"/>
                  </a:cubicBezTo>
                  <a:close/>
                </a:path>
              </a:pathLst>
            </a:custGeom>
            <a:solidFill>
              <a:schemeClr val="accent1"/>
            </a:solidFill>
            <a:ln>
              <a:noFill/>
            </a:ln>
          </p:spPr>
          <p:txBody>
            <a:bodyPr vert="horz" wrap="square" lIns="91440" tIns="45720" rIns="91440" bIns="45720" numCol="1" anchor="t" anchorCtr="0" compatLnSpc="1"/>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nSpc>
                  <a:spcPct val="120000"/>
                </a:lnSpc>
              </a:pPr>
              <a:endParaRPr lang="zh-CN" altLang="en-US">
                <a:cs typeface="+mn-ea"/>
                <a:sym typeface="+mn-lt"/>
              </a:endParaRPr>
            </a:p>
          </p:txBody>
        </p:sp>
        <p:sp>
          <p:nvSpPr>
            <p:cNvPr id="44" name="Freeform 29"/>
            <p:cNvSpPr/>
            <p:nvPr/>
          </p:nvSpPr>
          <p:spPr bwMode="auto">
            <a:xfrm>
              <a:off x="4734126" y="1280295"/>
              <a:ext cx="101600" cy="342900"/>
            </a:xfrm>
            <a:custGeom>
              <a:avLst/>
              <a:gdLst>
                <a:gd name="T0" fmla="*/ 11 w 51"/>
                <a:gd name="T1" fmla="*/ 173 h 174"/>
                <a:gd name="T2" fmla="*/ 11 w 51"/>
                <a:gd name="T3" fmla="*/ 173 h 174"/>
                <a:gd name="T4" fmla="*/ 2 w 51"/>
                <a:gd name="T5" fmla="*/ 160 h 174"/>
                <a:gd name="T6" fmla="*/ 28 w 51"/>
                <a:gd name="T7" fmla="*/ 10 h 174"/>
                <a:gd name="T8" fmla="*/ 41 w 51"/>
                <a:gd name="T9" fmla="*/ 1 h 174"/>
                <a:gd name="T10" fmla="*/ 41 w 51"/>
                <a:gd name="T11" fmla="*/ 1 h 174"/>
                <a:gd name="T12" fmla="*/ 50 w 51"/>
                <a:gd name="T13" fmla="*/ 14 h 174"/>
                <a:gd name="T14" fmla="*/ 24 w 51"/>
                <a:gd name="T15" fmla="*/ 164 h 174"/>
                <a:gd name="T16" fmla="*/ 11 w 51"/>
                <a:gd name="T17" fmla="*/ 173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1" h="174">
                  <a:moveTo>
                    <a:pt x="11" y="173"/>
                  </a:moveTo>
                  <a:cubicBezTo>
                    <a:pt x="11" y="173"/>
                    <a:pt x="11" y="173"/>
                    <a:pt x="11" y="173"/>
                  </a:cubicBezTo>
                  <a:cubicBezTo>
                    <a:pt x="5" y="172"/>
                    <a:pt x="0" y="166"/>
                    <a:pt x="2" y="160"/>
                  </a:cubicBezTo>
                  <a:cubicBezTo>
                    <a:pt x="28" y="10"/>
                    <a:pt x="28" y="10"/>
                    <a:pt x="28" y="10"/>
                  </a:cubicBezTo>
                  <a:cubicBezTo>
                    <a:pt x="29" y="4"/>
                    <a:pt x="35" y="0"/>
                    <a:pt x="41" y="1"/>
                  </a:cubicBezTo>
                  <a:cubicBezTo>
                    <a:pt x="41" y="1"/>
                    <a:pt x="41" y="1"/>
                    <a:pt x="41" y="1"/>
                  </a:cubicBezTo>
                  <a:cubicBezTo>
                    <a:pt x="47" y="2"/>
                    <a:pt x="51" y="8"/>
                    <a:pt x="50" y="14"/>
                  </a:cubicBezTo>
                  <a:cubicBezTo>
                    <a:pt x="24" y="164"/>
                    <a:pt x="24" y="164"/>
                    <a:pt x="24" y="164"/>
                  </a:cubicBezTo>
                  <a:cubicBezTo>
                    <a:pt x="23" y="170"/>
                    <a:pt x="17" y="174"/>
                    <a:pt x="11" y="173"/>
                  </a:cubicBezTo>
                  <a:close/>
                </a:path>
              </a:pathLst>
            </a:custGeom>
            <a:solidFill>
              <a:schemeClr val="accent1"/>
            </a:solidFill>
            <a:ln>
              <a:noFill/>
            </a:ln>
          </p:spPr>
          <p:txBody>
            <a:bodyPr vert="horz" wrap="square" lIns="91440" tIns="45720" rIns="91440" bIns="45720" numCol="1" anchor="t" anchorCtr="0" compatLnSpc="1"/>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nSpc>
                  <a:spcPct val="120000"/>
                </a:lnSpc>
              </a:pPr>
              <a:endParaRPr lang="zh-CN" altLang="en-US">
                <a:cs typeface="+mn-ea"/>
                <a:sym typeface="+mn-lt"/>
              </a:endParaRPr>
            </a:p>
          </p:txBody>
        </p:sp>
        <p:sp>
          <p:nvSpPr>
            <p:cNvPr id="45" name="Freeform 30"/>
            <p:cNvSpPr/>
            <p:nvPr/>
          </p:nvSpPr>
          <p:spPr bwMode="auto">
            <a:xfrm>
              <a:off x="5016701" y="1415232"/>
              <a:ext cx="200025" cy="312738"/>
            </a:xfrm>
            <a:custGeom>
              <a:avLst/>
              <a:gdLst>
                <a:gd name="T0" fmla="*/ 7 w 101"/>
                <a:gd name="T1" fmla="*/ 154 h 158"/>
                <a:gd name="T2" fmla="*/ 7 w 101"/>
                <a:gd name="T3" fmla="*/ 154 h 158"/>
                <a:gd name="T4" fmla="*/ 3 w 101"/>
                <a:gd name="T5" fmla="*/ 139 h 158"/>
                <a:gd name="T6" fmla="*/ 78 w 101"/>
                <a:gd name="T7" fmla="*/ 8 h 158"/>
                <a:gd name="T8" fmla="*/ 94 w 101"/>
                <a:gd name="T9" fmla="*/ 3 h 158"/>
                <a:gd name="T10" fmla="*/ 94 w 101"/>
                <a:gd name="T11" fmla="*/ 3 h 158"/>
                <a:gd name="T12" fmla="*/ 98 w 101"/>
                <a:gd name="T13" fmla="*/ 19 h 158"/>
                <a:gd name="T14" fmla="*/ 23 w 101"/>
                <a:gd name="T15" fmla="*/ 150 h 158"/>
                <a:gd name="T16" fmla="*/ 7 w 101"/>
                <a:gd name="T17" fmla="*/ 154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1" h="158">
                  <a:moveTo>
                    <a:pt x="7" y="154"/>
                  </a:moveTo>
                  <a:cubicBezTo>
                    <a:pt x="7" y="154"/>
                    <a:pt x="7" y="154"/>
                    <a:pt x="7" y="154"/>
                  </a:cubicBezTo>
                  <a:cubicBezTo>
                    <a:pt x="1" y="151"/>
                    <a:pt x="0" y="144"/>
                    <a:pt x="3" y="139"/>
                  </a:cubicBezTo>
                  <a:cubicBezTo>
                    <a:pt x="78" y="8"/>
                    <a:pt x="78" y="8"/>
                    <a:pt x="78" y="8"/>
                  </a:cubicBezTo>
                  <a:cubicBezTo>
                    <a:pt x="82" y="2"/>
                    <a:pt x="89" y="0"/>
                    <a:pt x="94" y="3"/>
                  </a:cubicBezTo>
                  <a:cubicBezTo>
                    <a:pt x="94" y="3"/>
                    <a:pt x="94" y="3"/>
                    <a:pt x="94" y="3"/>
                  </a:cubicBezTo>
                  <a:cubicBezTo>
                    <a:pt x="100" y="7"/>
                    <a:pt x="101" y="14"/>
                    <a:pt x="98" y="19"/>
                  </a:cubicBezTo>
                  <a:cubicBezTo>
                    <a:pt x="23" y="150"/>
                    <a:pt x="23" y="150"/>
                    <a:pt x="23" y="150"/>
                  </a:cubicBezTo>
                  <a:cubicBezTo>
                    <a:pt x="19" y="156"/>
                    <a:pt x="12" y="158"/>
                    <a:pt x="7" y="154"/>
                  </a:cubicBezTo>
                  <a:close/>
                </a:path>
              </a:pathLst>
            </a:custGeom>
            <a:solidFill>
              <a:schemeClr val="accent1"/>
            </a:solidFill>
            <a:ln>
              <a:noFill/>
            </a:ln>
          </p:spPr>
          <p:txBody>
            <a:bodyPr vert="horz" wrap="square" lIns="91440" tIns="45720" rIns="91440" bIns="45720" numCol="1" anchor="t" anchorCtr="0" compatLnSpc="1"/>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nSpc>
                  <a:spcPct val="120000"/>
                </a:lnSpc>
              </a:pPr>
              <a:endParaRPr lang="zh-CN" altLang="en-US">
                <a:cs typeface="+mn-ea"/>
                <a:sym typeface="+mn-lt"/>
              </a:endParaRPr>
            </a:p>
          </p:txBody>
        </p:sp>
        <p:sp>
          <p:nvSpPr>
            <p:cNvPr id="46" name="Freeform 31"/>
            <p:cNvSpPr/>
            <p:nvPr/>
          </p:nvSpPr>
          <p:spPr bwMode="auto">
            <a:xfrm>
              <a:off x="5246888" y="1677170"/>
              <a:ext cx="280988" cy="242888"/>
            </a:xfrm>
            <a:custGeom>
              <a:avLst/>
              <a:gdLst>
                <a:gd name="T0" fmla="*/ 4 w 142"/>
                <a:gd name="T1" fmla="*/ 118 h 123"/>
                <a:gd name="T2" fmla="*/ 4 w 142"/>
                <a:gd name="T3" fmla="*/ 118 h 123"/>
                <a:gd name="T4" fmla="*/ 6 w 142"/>
                <a:gd name="T5" fmla="*/ 101 h 123"/>
                <a:gd name="T6" fmla="*/ 122 w 142"/>
                <a:gd name="T7" fmla="*/ 4 h 123"/>
                <a:gd name="T8" fmla="*/ 138 w 142"/>
                <a:gd name="T9" fmla="*/ 6 h 123"/>
                <a:gd name="T10" fmla="*/ 138 w 142"/>
                <a:gd name="T11" fmla="*/ 6 h 123"/>
                <a:gd name="T12" fmla="*/ 136 w 142"/>
                <a:gd name="T13" fmla="*/ 22 h 123"/>
                <a:gd name="T14" fmla="*/ 20 w 142"/>
                <a:gd name="T15" fmla="*/ 119 h 123"/>
                <a:gd name="T16" fmla="*/ 4 w 142"/>
                <a:gd name="T17" fmla="*/ 118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2" h="123">
                  <a:moveTo>
                    <a:pt x="4" y="118"/>
                  </a:moveTo>
                  <a:cubicBezTo>
                    <a:pt x="4" y="118"/>
                    <a:pt x="4" y="118"/>
                    <a:pt x="4" y="118"/>
                  </a:cubicBezTo>
                  <a:cubicBezTo>
                    <a:pt x="0" y="113"/>
                    <a:pt x="1" y="106"/>
                    <a:pt x="6" y="101"/>
                  </a:cubicBezTo>
                  <a:cubicBezTo>
                    <a:pt x="122" y="4"/>
                    <a:pt x="122" y="4"/>
                    <a:pt x="122" y="4"/>
                  </a:cubicBezTo>
                  <a:cubicBezTo>
                    <a:pt x="127" y="0"/>
                    <a:pt x="134" y="1"/>
                    <a:pt x="138" y="6"/>
                  </a:cubicBezTo>
                  <a:cubicBezTo>
                    <a:pt x="138" y="6"/>
                    <a:pt x="138" y="6"/>
                    <a:pt x="138" y="6"/>
                  </a:cubicBezTo>
                  <a:cubicBezTo>
                    <a:pt x="142" y="10"/>
                    <a:pt x="141" y="18"/>
                    <a:pt x="136" y="22"/>
                  </a:cubicBezTo>
                  <a:cubicBezTo>
                    <a:pt x="20" y="119"/>
                    <a:pt x="20" y="119"/>
                    <a:pt x="20" y="119"/>
                  </a:cubicBezTo>
                  <a:cubicBezTo>
                    <a:pt x="16" y="123"/>
                    <a:pt x="8" y="122"/>
                    <a:pt x="4" y="118"/>
                  </a:cubicBezTo>
                  <a:close/>
                </a:path>
              </a:pathLst>
            </a:custGeom>
            <a:solidFill>
              <a:schemeClr val="accent1"/>
            </a:solidFill>
            <a:ln>
              <a:noFill/>
            </a:ln>
          </p:spPr>
          <p:txBody>
            <a:bodyPr vert="horz" wrap="square" lIns="91440" tIns="45720" rIns="91440" bIns="45720" numCol="1" anchor="t" anchorCtr="0" compatLnSpc="1"/>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nSpc>
                  <a:spcPct val="120000"/>
                </a:lnSpc>
              </a:pPr>
              <a:endParaRPr lang="zh-CN" altLang="en-US">
                <a:cs typeface="+mn-ea"/>
                <a:sym typeface="+mn-lt"/>
              </a:endParaRPr>
            </a:p>
          </p:txBody>
        </p:sp>
        <p:sp>
          <p:nvSpPr>
            <p:cNvPr id="47" name="Freeform 32"/>
            <p:cNvSpPr/>
            <p:nvPr/>
          </p:nvSpPr>
          <p:spPr bwMode="auto">
            <a:xfrm>
              <a:off x="3692726" y="1677170"/>
              <a:ext cx="279400" cy="242888"/>
            </a:xfrm>
            <a:custGeom>
              <a:avLst/>
              <a:gdLst>
                <a:gd name="T0" fmla="*/ 137 w 141"/>
                <a:gd name="T1" fmla="*/ 118 h 123"/>
                <a:gd name="T2" fmla="*/ 137 w 141"/>
                <a:gd name="T3" fmla="*/ 118 h 123"/>
                <a:gd name="T4" fmla="*/ 121 w 141"/>
                <a:gd name="T5" fmla="*/ 119 h 123"/>
                <a:gd name="T6" fmla="*/ 5 w 141"/>
                <a:gd name="T7" fmla="*/ 22 h 123"/>
                <a:gd name="T8" fmla="*/ 4 w 141"/>
                <a:gd name="T9" fmla="*/ 6 h 123"/>
                <a:gd name="T10" fmla="*/ 4 w 141"/>
                <a:gd name="T11" fmla="*/ 6 h 123"/>
                <a:gd name="T12" fmla="*/ 20 w 141"/>
                <a:gd name="T13" fmla="*/ 4 h 123"/>
                <a:gd name="T14" fmla="*/ 136 w 141"/>
                <a:gd name="T15" fmla="*/ 101 h 123"/>
                <a:gd name="T16" fmla="*/ 137 w 141"/>
                <a:gd name="T17" fmla="*/ 118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1" h="123">
                  <a:moveTo>
                    <a:pt x="137" y="118"/>
                  </a:moveTo>
                  <a:cubicBezTo>
                    <a:pt x="137" y="118"/>
                    <a:pt x="137" y="118"/>
                    <a:pt x="137" y="118"/>
                  </a:cubicBezTo>
                  <a:cubicBezTo>
                    <a:pt x="133" y="122"/>
                    <a:pt x="126" y="123"/>
                    <a:pt x="121" y="119"/>
                  </a:cubicBezTo>
                  <a:cubicBezTo>
                    <a:pt x="5" y="22"/>
                    <a:pt x="5" y="22"/>
                    <a:pt x="5" y="22"/>
                  </a:cubicBezTo>
                  <a:cubicBezTo>
                    <a:pt x="0" y="18"/>
                    <a:pt x="0" y="10"/>
                    <a:pt x="4" y="6"/>
                  </a:cubicBezTo>
                  <a:cubicBezTo>
                    <a:pt x="4" y="6"/>
                    <a:pt x="4" y="6"/>
                    <a:pt x="4" y="6"/>
                  </a:cubicBezTo>
                  <a:cubicBezTo>
                    <a:pt x="8" y="1"/>
                    <a:pt x="15" y="0"/>
                    <a:pt x="20" y="4"/>
                  </a:cubicBezTo>
                  <a:cubicBezTo>
                    <a:pt x="136" y="101"/>
                    <a:pt x="136" y="101"/>
                    <a:pt x="136" y="101"/>
                  </a:cubicBezTo>
                  <a:cubicBezTo>
                    <a:pt x="141" y="106"/>
                    <a:pt x="141" y="113"/>
                    <a:pt x="137" y="118"/>
                  </a:cubicBezTo>
                  <a:close/>
                </a:path>
              </a:pathLst>
            </a:custGeom>
            <a:solidFill>
              <a:schemeClr val="accent1"/>
            </a:solidFill>
            <a:ln>
              <a:noFill/>
            </a:ln>
          </p:spPr>
          <p:txBody>
            <a:bodyPr vert="horz" wrap="square" lIns="91440" tIns="45720" rIns="91440" bIns="45720" numCol="1" anchor="t" anchorCtr="0" compatLnSpc="1"/>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nSpc>
                  <a:spcPct val="120000"/>
                </a:lnSpc>
              </a:pPr>
              <a:endParaRPr lang="zh-CN" altLang="en-US">
                <a:cs typeface="+mn-ea"/>
                <a:sym typeface="+mn-lt"/>
              </a:endParaRPr>
            </a:p>
          </p:txBody>
        </p:sp>
        <p:sp>
          <p:nvSpPr>
            <p:cNvPr id="48" name="TextBox 1"/>
            <p:cNvSpPr txBox="1"/>
            <p:nvPr/>
          </p:nvSpPr>
          <p:spPr>
            <a:xfrm>
              <a:off x="3831338" y="2524909"/>
              <a:ext cx="1557927" cy="656077"/>
            </a:xfrm>
            <a:prstGeom prst="rect">
              <a:avLst/>
            </a:prstGeom>
            <a:noFill/>
          </p:spPr>
          <p:txBody>
            <a:bodyPr wrap="none" rtlCol="0">
              <a:spAutoFit/>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gn="ctr" defTabSz="914400">
                <a:lnSpc>
                  <a:spcPct val="120000"/>
                </a:lnSpc>
              </a:pPr>
              <a:r>
                <a:rPr lang="vi-VN" sz="1600" dirty="0">
                  <a:gradFill>
                    <a:gsLst>
                      <a:gs pos="47700">
                        <a:srgbClr val="F4DEBE"/>
                      </a:gs>
                      <a:gs pos="0">
                        <a:srgbClr val="D9A96A"/>
                      </a:gs>
                      <a:gs pos="100000">
                        <a:srgbClr val="F5E3C9"/>
                      </a:gs>
                    </a:gsLst>
                    <a:lin ang="5400000" scaled="0"/>
                  </a:gradFill>
                  <a:cs typeface="+mn-ea"/>
                  <a:sym typeface="+mn-lt"/>
                </a:rPr>
                <a:t>INVESTMENT </a:t>
              </a:r>
              <a:endParaRPr lang="en-US" sz="1600" dirty="0">
                <a:gradFill>
                  <a:gsLst>
                    <a:gs pos="47700">
                      <a:srgbClr val="F4DEBE"/>
                    </a:gs>
                    <a:gs pos="0">
                      <a:srgbClr val="D9A96A"/>
                    </a:gs>
                    <a:gs pos="100000">
                      <a:srgbClr val="F5E3C9"/>
                    </a:gs>
                  </a:gsLst>
                  <a:lin ang="5400000" scaled="0"/>
                </a:gradFill>
                <a:cs typeface="+mn-ea"/>
                <a:sym typeface="+mn-lt"/>
              </a:endParaRPr>
            </a:p>
            <a:p>
              <a:pPr algn="ctr" defTabSz="914400">
                <a:lnSpc>
                  <a:spcPct val="120000"/>
                </a:lnSpc>
              </a:pPr>
              <a:r>
                <a:rPr lang="vi-VN" sz="1600" dirty="0">
                  <a:gradFill>
                    <a:gsLst>
                      <a:gs pos="47700">
                        <a:srgbClr val="F4DEBE"/>
                      </a:gs>
                      <a:gs pos="0">
                        <a:srgbClr val="D9A96A"/>
                      </a:gs>
                      <a:gs pos="100000">
                        <a:srgbClr val="F5E3C9"/>
                      </a:gs>
                    </a:gsLst>
                    <a:lin ang="5400000" scaled="0"/>
                  </a:gradFill>
                  <a:cs typeface="+mn-ea"/>
                  <a:sym typeface="+mn-lt"/>
                </a:rPr>
                <a:t>DEMAND</a:t>
              </a:r>
            </a:p>
          </p:txBody>
        </p:sp>
        <p:sp>
          <p:nvSpPr>
            <p:cNvPr id="49" name="矩形 48" descr="e7d195523061f1c09e9d68d7cf438b91ef959ecb14fc25d26BBA7F7DBC18E55DFF4014AF651F0BF2569D4B6C1DA7F1A4683A481403BD872FC687266AD13265C1DE7C373772FD8728ABDD69ADD03BFF5BE2862BC891DBB79ECA362327F2C95365924B9F5E2A2F64222065020C403C1D5AD12B4F1C921A48ABDBCAC331A52B9AFA367683FCECB3CC67A9A729E9597F40E6"/>
            <p:cNvSpPr/>
            <p:nvPr/>
          </p:nvSpPr>
          <p:spPr>
            <a:xfrm>
              <a:off x="6821932" y="3946272"/>
              <a:ext cx="1504606" cy="657359"/>
            </a:xfrm>
            <a:prstGeom prst="rect">
              <a:avLst/>
            </a:prstGeom>
          </p:spPr>
          <p:txBody>
            <a:bodyPr wrap="square">
              <a:spAutoFit/>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defTabSz="914400">
                <a:lnSpc>
                  <a:spcPct val="120000"/>
                </a:lnSpc>
                <a:defRPr/>
              </a:pPr>
              <a:r>
                <a:rPr lang="zh-CN" altLang="en-US" sz="1050" dirty="0">
                  <a:gradFill>
                    <a:gsLst>
                      <a:gs pos="50000">
                        <a:srgbClr val="F4DEBE"/>
                      </a:gs>
                      <a:gs pos="0">
                        <a:srgbClr val="D9A96A"/>
                      </a:gs>
                      <a:gs pos="100000">
                        <a:srgbClr val="F5E3C9"/>
                      </a:gs>
                    </a:gsLst>
                    <a:lin ang="5400000" scaled="1"/>
                  </a:gradFill>
                  <a:cs typeface="+mn-ea"/>
                  <a:sym typeface="+mn-lt"/>
                </a:rPr>
                <a:t>点击输入简要文字内容，文字内容概括精炼，</a:t>
              </a:r>
              <a:endParaRPr lang="en-US" altLang="zh-CN" sz="1050" kern="0" dirty="0">
                <a:solidFill>
                  <a:schemeClr val="bg1"/>
                </a:solidFill>
                <a:cs typeface="+mn-ea"/>
                <a:sym typeface="+mn-lt"/>
              </a:endParaRPr>
            </a:p>
          </p:txBody>
        </p:sp>
        <p:sp>
          <p:nvSpPr>
            <p:cNvPr id="50" name="矩形 49" descr="e7d195523061f1c09e9d68d7cf438b91ef959ecb14fc25d26BBA7F7DBC18E55DFF4014AF651F0BF2569D4B6C1DA7F1A4683A481403BD872FC687266AD13265C1DE7C373772FD8728ABDD69ADD03BFF5BE2862BC891DBB79ECA362327F2C95365924B9F5E2A2F64222065020C403C1D5AD12B4F1C921A48ABDBCAC331A52B9AFA367683FCECB3CC67A9A729E9597F40E6"/>
            <p:cNvSpPr/>
            <p:nvPr/>
          </p:nvSpPr>
          <p:spPr>
            <a:xfrm>
              <a:off x="6860593" y="1875367"/>
              <a:ext cx="1504606" cy="445763"/>
            </a:xfrm>
            <a:prstGeom prst="rect">
              <a:avLst/>
            </a:prstGeom>
          </p:spPr>
          <p:txBody>
            <a:bodyPr wrap="square">
              <a:spAutoFit/>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defTabSz="914400">
                <a:lnSpc>
                  <a:spcPct val="120000"/>
                </a:lnSpc>
                <a:defRPr/>
              </a:pPr>
              <a:r>
                <a:rPr lang="zh-CN" altLang="en-US" sz="1000" dirty="0">
                  <a:gradFill>
                    <a:gsLst>
                      <a:gs pos="50000">
                        <a:srgbClr val="F4DEBE"/>
                      </a:gs>
                      <a:gs pos="0">
                        <a:srgbClr val="D9A96A"/>
                      </a:gs>
                      <a:gs pos="100000">
                        <a:srgbClr val="F5E3C9"/>
                      </a:gs>
                    </a:gsLst>
                    <a:lin ang="5400000" scaled="1"/>
                  </a:gradFill>
                  <a:cs typeface="+mn-ea"/>
                  <a:sym typeface="+mn-lt"/>
                </a:rPr>
                <a:t>点击输入简要文字内容，文字内容概括精炼，</a:t>
              </a:r>
              <a:endParaRPr lang="en-US" altLang="zh-CN" sz="1000" kern="0" dirty="0">
                <a:solidFill>
                  <a:schemeClr val="bg1"/>
                </a:solidFill>
                <a:cs typeface="+mn-ea"/>
                <a:sym typeface="+mn-lt"/>
              </a:endParaRPr>
            </a:p>
          </p:txBody>
        </p:sp>
        <p:sp>
          <p:nvSpPr>
            <p:cNvPr id="51" name="TextBox 1"/>
            <p:cNvSpPr txBox="1"/>
            <p:nvPr/>
          </p:nvSpPr>
          <p:spPr>
            <a:xfrm>
              <a:off x="6802428" y="3716215"/>
              <a:ext cx="902811" cy="328551"/>
            </a:xfrm>
            <a:prstGeom prst="rect">
              <a:avLst/>
            </a:prstGeom>
            <a:noFill/>
          </p:spPr>
          <p:txBody>
            <a:bodyPr wrap="none" rtlCol="0">
              <a:spAutoFit/>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gn="ctr">
                <a:lnSpc>
                  <a:spcPct val="120000"/>
                </a:lnSpc>
              </a:pPr>
              <a:r>
                <a:rPr lang="zh-CN" altLang="en-US" sz="1400" b="1">
                  <a:solidFill>
                    <a:schemeClr val="accent1"/>
                  </a:solidFill>
                  <a:cs typeface="+mn-ea"/>
                  <a:sym typeface="+mn-lt"/>
                </a:rPr>
                <a:t>品牌推广</a:t>
              </a:r>
              <a:endParaRPr lang="vi-VN" sz="1400" b="1">
                <a:solidFill>
                  <a:schemeClr val="accent1"/>
                </a:solidFill>
                <a:cs typeface="+mn-ea"/>
                <a:sym typeface="+mn-lt"/>
              </a:endParaRPr>
            </a:p>
          </p:txBody>
        </p:sp>
        <p:sp>
          <p:nvSpPr>
            <p:cNvPr id="52" name="TextBox 1"/>
            <p:cNvSpPr txBox="1"/>
            <p:nvPr/>
          </p:nvSpPr>
          <p:spPr>
            <a:xfrm>
              <a:off x="6855116" y="1630428"/>
              <a:ext cx="902811" cy="328551"/>
            </a:xfrm>
            <a:prstGeom prst="rect">
              <a:avLst/>
            </a:prstGeom>
            <a:noFill/>
          </p:spPr>
          <p:txBody>
            <a:bodyPr wrap="none" rtlCol="0">
              <a:spAutoFit/>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gn="ctr">
                <a:lnSpc>
                  <a:spcPct val="120000"/>
                </a:lnSpc>
              </a:pPr>
              <a:r>
                <a:rPr lang="zh-CN" altLang="en-US" sz="1400" b="1">
                  <a:solidFill>
                    <a:schemeClr val="accent1"/>
                  </a:solidFill>
                  <a:cs typeface="+mn-ea"/>
                  <a:sym typeface="+mn-lt"/>
                </a:rPr>
                <a:t>技术支持</a:t>
              </a:r>
              <a:endParaRPr lang="vi-VN" sz="1400" b="1">
                <a:solidFill>
                  <a:schemeClr val="accent1"/>
                </a:solidFill>
                <a:cs typeface="+mn-ea"/>
                <a:sym typeface="+mn-lt"/>
              </a:endParaRPr>
            </a:p>
          </p:txBody>
        </p:sp>
        <p:cxnSp>
          <p:nvCxnSpPr>
            <p:cNvPr id="53" name="直接连接符 52"/>
            <p:cNvCxnSpPr/>
            <p:nvPr/>
          </p:nvCxnSpPr>
          <p:spPr>
            <a:xfrm>
              <a:off x="6914932" y="4031270"/>
              <a:ext cx="361507"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54" name="直接连接符 53"/>
            <p:cNvCxnSpPr/>
            <p:nvPr/>
          </p:nvCxnSpPr>
          <p:spPr>
            <a:xfrm>
              <a:off x="6954280" y="1920058"/>
              <a:ext cx="361507"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55" name="矩形 54" descr="e7d195523061f1c09e9d68d7cf438b91ef959ecb14fc25d26BBA7F7DBC18E55DFF4014AF651F0BF2569D4B6C1DA7F1A4683A481403BD872FC687266AD13265C1DE7C373772FD8728ABDD69ADD03BFF5BE2862BC891DBB79ECA362327F2C95365924B9F5E2A2F64222065020C403C1D5AD12B4F1C921A48ABDBCAC331A52B9AFA367683FCECB3CC67A9A729E9597F40E6"/>
            <p:cNvSpPr/>
            <p:nvPr/>
          </p:nvSpPr>
          <p:spPr>
            <a:xfrm>
              <a:off x="572795" y="1875367"/>
              <a:ext cx="1715375" cy="463460"/>
            </a:xfrm>
            <a:prstGeom prst="rect">
              <a:avLst/>
            </a:prstGeom>
          </p:spPr>
          <p:txBody>
            <a:bodyPr wrap="square">
              <a:spAutoFit/>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gn="r" defTabSz="914400">
                <a:lnSpc>
                  <a:spcPct val="120000"/>
                </a:lnSpc>
                <a:defRPr/>
              </a:pPr>
              <a:r>
                <a:rPr lang="zh-CN" altLang="en-US" sz="1050" dirty="0">
                  <a:gradFill>
                    <a:gsLst>
                      <a:gs pos="50000">
                        <a:srgbClr val="F4DEBE"/>
                      </a:gs>
                      <a:gs pos="0">
                        <a:srgbClr val="D9A96A"/>
                      </a:gs>
                      <a:gs pos="100000">
                        <a:srgbClr val="F5E3C9"/>
                      </a:gs>
                    </a:gsLst>
                    <a:lin ang="5400000" scaled="1"/>
                  </a:gradFill>
                  <a:cs typeface="+mn-ea"/>
                  <a:sym typeface="+mn-lt"/>
                </a:rPr>
                <a:t>点击输入简要文字内容，文字内容概括精炼，</a:t>
              </a:r>
              <a:endParaRPr lang="en-US" altLang="zh-CN" sz="1050" kern="0" dirty="0">
                <a:solidFill>
                  <a:schemeClr val="bg1"/>
                </a:solidFill>
                <a:cs typeface="+mn-ea"/>
                <a:sym typeface="+mn-lt"/>
              </a:endParaRPr>
            </a:p>
          </p:txBody>
        </p:sp>
        <p:sp>
          <p:nvSpPr>
            <p:cNvPr id="56" name="TextBox 1"/>
            <p:cNvSpPr txBox="1"/>
            <p:nvPr/>
          </p:nvSpPr>
          <p:spPr>
            <a:xfrm>
              <a:off x="1385359" y="1630428"/>
              <a:ext cx="902811" cy="328551"/>
            </a:xfrm>
            <a:prstGeom prst="rect">
              <a:avLst/>
            </a:prstGeom>
            <a:noFill/>
          </p:spPr>
          <p:txBody>
            <a:bodyPr wrap="none" rtlCol="0">
              <a:spAutoFit/>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gn="r">
                <a:lnSpc>
                  <a:spcPct val="120000"/>
                </a:lnSpc>
              </a:pPr>
              <a:r>
                <a:rPr lang="zh-CN" altLang="en-US" sz="1400" b="1">
                  <a:solidFill>
                    <a:schemeClr val="accent1"/>
                  </a:solidFill>
                  <a:cs typeface="+mn-ea"/>
                  <a:sym typeface="+mn-lt"/>
                </a:rPr>
                <a:t>人才培养</a:t>
              </a:r>
              <a:endParaRPr lang="vi-VN" sz="1400" b="1">
                <a:solidFill>
                  <a:schemeClr val="accent1"/>
                </a:solidFill>
                <a:cs typeface="+mn-ea"/>
                <a:sym typeface="+mn-lt"/>
              </a:endParaRPr>
            </a:p>
          </p:txBody>
        </p:sp>
        <p:cxnSp>
          <p:nvCxnSpPr>
            <p:cNvPr id="57" name="直接连接符 56"/>
            <p:cNvCxnSpPr/>
            <p:nvPr/>
          </p:nvCxnSpPr>
          <p:spPr>
            <a:xfrm>
              <a:off x="1811095" y="1941884"/>
              <a:ext cx="361507"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58" name="矩形 57" descr="e7d195523061f1c09e9d68d7cf438b91ef959ecb14fc25d26BBA7F7DBC18E55DFF4014AF651F0BF2569D4B6C1DA7F1A4683A481403BD872FC687266AD13265C1DE7C373772FD8728ABDD69ADD03BFF5BE2862BC891DBB79ECA362327F2C95365924B9F5E2A2F64222065020C403C1D5AD12B4F1C921A48ABDBCAC331A52B9AFA367683FCECB3CC67A9A729E9597F40E6"/>
            <p:cNvSpPr/>
            <p:nvPr/>
          </p:nvSpPr>
          <p:spPr>
            <a:xfrm>
              <a:off x="572795" y="3959322"/>
              <a:ext cx="1710612" cy="463460"/>
            </a:xfrm>
            <a:prstGeom prst="rect">
              <a:avLst/>
            </a:prstGeom>
          </p:spPr>
          <p:txBody>
            <a:bodyPr wrap="square">
              <a:spAutoFit/>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gn="r" defTabSz="914400">
                <a:lnSpc>
                  <a:spcPct val="120000"/>
                </a:lnSpc>
                <a:defRPr/>
              </a:pPr>
              <a:r>
                <a:rPr lang="zh-CN" altLang="en-US" sz="1050" dirty="0">
                  <a:gradFill>
                    <a:gsLst>
                      <a:gs pos="50000">
                        <a:srgbClr val="F4DEBE"/>
                      </a:gs>
                      <a:gs pos="0">
                        <a:srgbClr val="D9A96A"/>
                      </a:gs>
                      <a:gs pos="100000">
                        <a:srgbClr val="F5E3C9"/>
                      </a:gs>
                    </a:gsLst>
                    <a:lin ang="5400000" scaled="1"/>
                  </a:gradFill>
                  <a:cs typeface="+mn-ea"/>
                  <a:sym typeface="+mn-lt"/>
                </a:rPr>
                <a:t>点击输入简要文字内容，文字内容概括精炼，</a:t>
              </a:r>
              <a:endParaRPr lang="en-US" altLang="zh-CN" sz="1050" kern="0" dirty="0">
                <a:solidFill>
                  <a:schemeClr val="bg1"/>
                </a:solidFill>
                <a:cs typeface="+mn-ea"/>
                <a:sym typeface="+mn-lt"/>
              </a:endParaRPr>
            </a:p>
          </p:txBody>
        </p:sp>
        <p:sp>
          <p:nvSpPr>
            <p:cNvPr id="59" name="TextBox 1"/>
            <p:cNvSpPr txBox="1"/>
            <p:nvPr/>
          </p:nvSpPr>
          <p:spPr>
            <a:xfrm>
              <a:off x="1380596" y="3714383"/>
              <a:ext cx="902811" cy="328551"/>
            </a:xfrm>
            <a:prstGeom prst="rect">
              <a:avLst/>
            </a:prstGeom>
            <a:noFill/>
          </p:spPr>
          <p:txBody>
            <a:bodyPr wrap="none" rtlCol="0">
              <a:spAutoFit/>
            </a:bodyP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gn="r">
                <a:lnSpc>
                  <a:spcPct val="120000"/>
                </a:lnSpc>
              </a:pPr>
              <a:r>
                <a:rPr lang="zh-CN" altLang="en-US" sz="1400" b="1">
                  <a:solidFill>
                    <a:schemeClr val="accent1"/>
                  </a:solidFill>
                  <a:cs typeface="+mn-ea"/>
                  <a:sym typeface="+mn-lt"/>
                </a:rPr>
                <a:t>物资购买</a:t>
              </a:r>
              <a:endParaRPr lang="vi-VN" sz="1400" b="1">
                <a:solidFill>
                  <a:schemeClr val="accent1"/>
                </a:solidFill>
                <a:cs typeface="+mn-ea"/>
                <a:sym typeface="+mn-lt"/>
              </a:endParaRPr>
            </a:p>
          </p:txBody>
        </p:sp>
        <p:cxnSp>
          <p:nvCxnSpPr>
            <p:cNvPr id="60" name="直接连接符 59"/>
            <p:cNvCxnSpPr/>
            <p:nvPr/>
          </p:nvCxnSpPr>
          <p:spPr>
            <a:xfrm>
              <a:off x="1806332" y="4025839"/>
              <a:ext cx="361507"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61" name="任意多边形 60"/>
            <p:cNvSpPr/>
            <p:nvPr/>
          </p:nvSpPr>
          <p:spPr>
            <a:xfrm>
              <a:off x="2335885" y="1763779"/>
              <a:ext cx="1349828" cy="278674"/>
            </a:xfrm>
            <a:custGeom>
              <a:avLst/>
              <a:gdLst>
                <a:gd name="connsiteX0" fmla="*/ 0 w 1349828"/>
                <a:gd name="connsiteY0" fmla="*/ 0 h 278674"/>
                <a:gd name="connsiteX1" fmla="*/ 0 w 1349828"/>
                <a:gd name="connsiteY1" fmla="*/ 278674 h 278674"/>
                <a:gd name="connsiteX2" fmla="*/ 1349828 w 1349828"/>
                <a:gd name="connsiteY2" fmla="*/ 278674 h 278674"/>
              </a:gdLst>
              <a:ahLst/>
              <a:cxnLst>
                <a:cxn ang="0">
                  <a:pos x="connsiteX0" y="connsiteY0"/>
                </a:cxn>
                <a:cxn ang="0">
                  <a:pos x="connsiteX1" y="connsiteY1"/>
                </a:cxn>
                <a:cxn ang="0">
                  <a:pos x="connsiteX2" y="connsiteY2"/>
                </a:cxn>
              </a:cxnLst>
              <a:rect l="l" t="t" r="r" b="b"/>
              <a:pathLst>
                <a:path w="1349828" h="278674">
                  <a:moveTo>
                    <a:pt x="0" y="0"/>
                  </a:moveTo>
                  <a:lnTo>
                    <a:pt x="0" y="278674"/>
                  </a:lnTo>
                  <a:lnTo>
                    <a:pt x="1349828" y="278674"/>
                  </a:lnTo>
                </a:path>
              </a:pathLst>
            </a:custGeom>
            <a:noFill/>
            <a:ln w="19050">
              <a:solidFill>
                <a:schemeClr val="accent1"/>
              </a:solidFill>
              <a:headEnd type="oval" w="med" len="med"/>
              <a:tailEnd type="oval"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solidFill>
                    <a:schemeClr val="lt1"/>
                  </a:solidFill>
                </a:defRPr>
              </a:defPPr>
              <a:lvl1pPr marL="0" algn="l" defTabSz="685800" rtl="0" eaLnBrk="1" latinLnBrk="0" hangingPunct="1">
                <a:defRPr sz="1350" kern="1200">
                  <a:solidFill>
                    <a:schemeClr val="lt1"/>
                  </a:solidFill>
                  <a:latin typeface="+mn-lt"/>
                  <a:ea typeface="+mn-ea"/>
                  <a:cs typeface="+mn-cs"/>
                </a:defRPr>
              </a:lvl1pPr>
              <a:lvl2pPr marL="342900" algn="l" defTabSz="685800" rtl="0" eaLnBrk="1" latinLnBrk="0" hangingPunct="1">
                <a:defRPr sz="1350" kern="1200">
                  <a:solidFill>
                    <a:schemeClr val="lt1"/>
                  </a:solidFill>
                  <a:latin typeface="+mn-lt"/>
                  <a:ea typeface="+mn-ea"/>
                  <a:cs typeface="+mn-cs"/>
                </a:defRPr>
              </a:lvl2pPr>
              <a:lvl3pPr marL="685800" algn="l" defTabSz="685800" rtl="0" eaLnBrk="1" latinLnBrk="0" hangingPunct="1">
                <a:defRPr sz="1350" kern="1200">
                  <a:solidFill>
                    <a:schemeClr val="lt1"/>
                  </a:solidFill>
                  <a:latin typeface="+mn-lt"/>
                  <a:ea typeface="+mn-ea"/>
                  <a:cs typeface="+mn-cs"/>
                </a:defRPr>
              </a:lvl3pPr>
              <a:lvl4pPr marL="1028700" algn="l" defTabSz="685800" rtl="0" eaLnBrk="1" latinLnBrk="0" hangingPunct="1">
                <a:defRPr sz="1350" kern="1200">
                  <a:solidFill>
                    <a:schemeClr val="lt1"/>
                  </a:solidFill>
                  <a:latin typeface="+mn-lt"/>
                  <a:ea typeface="+mn-ea"/>
                  <a:cs typeface="+mn-cs"/>
                </a:defRPr>
              </a:lvl4pPr>
              <a:lvl5pPr marL="1371600" algn="l" defTabSz="685800" rtl="0" eaLnBrk="1" latinLnBrk="0" hangingPunct="1">
                <a:defRPr sz="1350" kern="1200">
                  <a:solidFill>
                    <a:schemeClr val="lt1"/>
                  </a:solidFill>
                  <a:latin typeface="+mn-lt"/>
                  <a:ea typeface="+mn-ea"/>
                  <a:cs typeface="+mn-cs"/>
                </a:defRPr>
              </a:lvl5pPr>
              <a:lvl6pPr marL="1714500" algn="l" defTabSz="685800" rtl="0" eaLnBrk="1" latinLnBrk="0" hangingPunct="1">
                <a:defRPr sz="1350" kern="1200">
                  <a:solidFill>
                    <a:schemeClr val="lt1"/>
                  </a:solidFill>
                  <a:latin typeface="+mn-lt"/>
                  <a:ea typeface="+mn-ea"/>
                  <a:cs typeface="+mn-cs"/>
                </a:defRPr>
              </a:lvl6pPr>
              <a:lvl7pPr marL="2057400" algn="l" defTabSz="685800" rtl="0" eaLnBrk="1" latinLnBrk="0" hangingPunct="1">
                <a:defRPr sz="1350" kern="1200">
                  <a:solidFill>
                    <a:schemeClr val="lt1"/>
                  </a:solidFill>
                  <a:latin typeface="+mn-lt"/>
                  <a:ea typeface="+mn-ea"/>
                  <a:cs typeface="+mn-cs"/>
                </a:defRPr>
              </a:lvl7pPr>
              <a:lvl8pPr marL="2400300" algn="l" defTabSz="685800" rtl="0" eaLnBrk="1" latinLnBrk="0" hangingPunct="1">
                <a:defRPr sz="1350" kern="1200">
                  <a:solidFill>
                    <a:schemeClr val="lt1"/>
                  </a:solidFill>
                  <a:latin typeface="+mn-lt"/>
                  <a:ea typeface="+mn-ea"/>
                  <a:cs typeface="+mn-cs"/>
                </a:defRPr>
              </a:lvl8pPr>
              <a:lvl9pPr marL="2743200" algn="l" defTabSz="685800" rtl="0" eaLnBrk="1" latinLnBrk="0" hangingPunct="1">
                <a:defRPr sz="1350" kern="1200">
                  <a:solidFill>
                    <a:schemeClr val="lt1"/>
                  </a:solidFill>
                  <a:latin typeface="+mn-lt"/>
                  <a:ea typeface="+mn-ea"/>
                  <a:cs typeface="+mn-cs"/>
                </a:defRPr>
              </a:lvl9pPr>
            </a:lstStyle>
            <a:p>
              <a:pPr algn="ctr">
                <a:lnSpc>
                  <a:spcPct val="120000"/>
                </a:lnSpc>
              </a:pPr>
              <a:endParaRPr lang="zh-CN" altLang="en-US">
                <a:cs typeface="+mn-ea"/>
                <a:sym typeface="+mn-lt"/>
              </a:endParaRPr>
            </a:p>
          </p:txBody>
        </p:sp>
        <p:sp>
          <p:nvSpPr>
            <p:cNvPr id="62" name="任意多边形 61"/>
            <p:cNvSpPr/>
            <p:nvPr/>
          </p:nvSpPr>
          <p:spPr>
            <a:xfrm flipV="1">
              <a:off x="2283407" y="3786957"/>
              <a:ext cx="1811382" cy="310249"/>
            </a:xfrm>
            <a:custGeom>
              <a:avLst/>
              <a:gdLst>
                <a:gd name="connsiteX0" fmla="*/ 0 w 1349828"/>
                <a:gd name="connsiteY0" fmla="*/ 0 h 278674"/>
                <a:gd name="connsiteX1" fmla="*/ 0 w 1349828"/>
                <a:gd name="connsiteY1" fmla="*/ 278674 h 278674"/>
                <a:gd name="connsiteX2" fmla="*/ 1349828 w 1349828"/>
                <a:gd name="connsiteY2" fmla="*/ 278674 h 278674"/>
                <a:gd name="connsiteX0-1" fmla="*/ 0 w 1811382"/>
                <a:gd name="connsiteY0-2" fmla="*/ 0 h 278674"/>
                <a:gd name="connsiteX1-3" fmla="*/ 0 w 1811382"/>
                <a:gd name="connsiteY1-4" fmla="*/ 278674 h 278674"/>
                <a:gd name="connsiteX2-5" fmla="*/ 1811382 w 1811382"/>
                <a:gd name="connsiteY2-6" fmla="*/ 261257 h 278674"/>
              </a:gdLst>
              <a:ahLst/>
              <a:cxnLst>
                <a:cxn ang="0">
                  <a:pos x="connsiteX0-1" y="connsiteY0-2"/>
                </a:cxn>
                <a:cxn ang="0">
                  <a:pos x="connsiteX1-3" y="connsiteY1-4"/>
                </a:cxn>
                <a:cxn ang="0">
                  <a:pos x="connsiteX2-5" y="connsiteY2-6"/>
                </a:cxn>
              </a:cxnLst>
              <a:rect l="l" t="t" r="r" b="b"/>
              <a:pathLst>
                <a:path w="1811382" h="278674">
                  <a:moveTo>
                    <a:pt x="0" y="0"/>
                  </a:moveTo>
                  <a:lnTo>
                    <a:pt x="0" y="278674"/>
                  </a:lnTo>
                  <a:lnTo>
                    <a:pt x="1811382" y="261257"/>
                  </a:lnTo>
                </a:path>
              </a:pathLst>
            </a:custGeom>
            <a:noFill/>
            <a:ln w="19050">
              <a:solidFill>
                <a:schemeClr val="accent1"/>
              </a:solidFill>
              <a:headEnd type="oval" w="med" len="med"/>
              <a:tailEnd type="oval"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solidFill>
                    <a:schemeClr val="lt1"/>
                  </a:solidFill>
                </a:defRPr>
              </a:defPPr>
              <a:lvl1pPr marL="0" algn="l" defTabSz="685800" rtl="0" eaLnBrk="1" latinLnBrk="0" hangingPunct="1">
                <a:defRPr sz="1350" kern="1200">
                  <a:solidFill>
                    <a:schemeClr val="lt1"/>
                  </a:solidFill>
                  <a:latin typeface="+mn-lt"/>
                  <a:ea typeface="+mn-ea"/>
                  <a:cs typeface="+mn-cs"/>
                </a:defRPr>
              </a:lvl1pPr>
              <a:lvl2pPr marL="342900" algn="l" defTabSz="685800" rtl="0" eaLnBrk="1" latinLnBrk="0" hangingPunct="1">
                <a:defRPr sz="1350" kern="1200">
                  <a:solidFill>
                    <a:schemeClr val="lt1"/>
                  </a:solidFill>
                  <a:latin typeface="+mn-lt"/>
                  <a:ea typeface="+mn-ea"/>
                  <a:cs typeface="+mn-cs"/>
                </a:defRPr>
              </a:lvl2pPr>
              <a:lvl3pPr marL="685800" algn="l" defTabSz="685800" rtl="0" eaLnBrk="1" latinLnBrk="0" hangingPunct="1">
                <a:defRPr sz="1350" kern="1200">
                  <a:solidFill>
                    <a:schemeClr val="lt1"/>
                  </a:solidFill>
                  <a:latin typeface="+mn-lt"/>
                  <a:ea typeface="+mn-ea"/>
                  <a:cs typeface="+mn-cs"/>
                </a:defRPr>
              </a:lvl3pPr>
              <a:lvl4pPr marL="1028700" algn="l" defTabSz="685800" rtl="0" eaLnBrk="1" latinLnBrk="0" hangingPunct="1">
                <a:defRPr sz="1350" kern="1200">
                  <a:solidFill>
                    <a:schemeClr val="lt1"/>
                  </a:solidFill>
                  <a:latin typeface="+mn-lt"/>
                  <a:ea typeface="+mn-ea"/>
                  <a:cs typeface="+mn-cs"/>
                </a:defRPr>
              </a:lvl4pPr>
              <a:lvl5pPr marL="1371600" algn="l" defTabSz="685800" rtl="0" eaLnBrk="1" latinLnBrk="0" hangingPunct="1">
                <a:defRPr sz="1350" kern="1200">
                  <a:solidFill>
                    <a:schemeClr val="lt1"/>
                  </a:solidFill>
                  <a:latin typeface="+mn-lt"/>
                  <a:ea typeface="+mn-ea"/>
                  <a:cs typeface="+mn-cs"/>
                </a:defRPr>
              </a:lvl5pPr>
              <a:lvl6pPr marL="1714500" algn="l" defTabSz="685800" rtl="0" eaLnBrk="1" latinLnBrk="0" hangingPunct="1">
                <a:defRPr sz="1350" kern="1200">
                  <a:solidFill>
                    <a:schemeClr val="lt1"/>
                  </a:solidFill>
                  <a:latin typeface="+mn-lt"/>
                  <a:ea typeface="+mn-ea"/>
                  <a:cs typeface="+mn-cs"/>
                </a:defRPr>
              </a:lvl6pPr>
              <a:lvl7pPr marL="2057400" algn="l" defTabSz="685800" rtl="0" eaLnBrk="1" latinLnBrk="0" hangingPunct="1">
                <a:defRPr sz="1350" kern="1200">
                  <a:solidFill>
                    <a:schemeClr val="lt1"/>
                  </a:solidFill>
                  <a:latin typeface="+mn-lt"/>
                  <a:ea typeface="+mn-ea"/>
                  <a:cs typeface="+mn-cs"/>
                </a:defRPr>
              </a:lvl7pPr>
              <a:lvl8pPr marL="2400300" algn="l" defTabSz="685800" rtl="0" eaLnBrk="1" latinLnBrk="0" hangingPunct="1">
                <a:defRPr sz="1350" kern="1200">
                  <a:solidFill>
                    <a:schemeClr val="lt1"/>
                  </a:solidFill>
                  <a:latin typeface="+mn-lt"/>
                  <a:ea typeface="+mn-ea"/>
                  <a:cs typeface="+mn-cs"/>
                </a:defRPr>
              </a:lvl8pPr>
              <a:lvl9pPr marL="2743200" algn="l" defTabSz="685800" rtl="0" eaLnBrk="1" latinLnBrk="0" hangingPunct="1">
                <a:defRPr sz="1350" kern="1200">
                  <a:solidFill>
                    <a:schemeClr val="lt1"/>
                  </a:solidFill>
                  <a:latin typeface="+mn-lt"/>
                  <a:ea typeface="+mn-ea"/>
                  <a:cs typeface="+mn-cs"/>
                </a:defRPr>
              </a:lvl9pPr>
            </a:lstStyle>
            <a:p>
              <a:pPr algn="ctr">
                <a:lnSpc>
                  <a:spcPct val="120000"/>
                </a:lnSpc>
              </a:pPr>
              <a:endParaRPr lang="zh-CN" altLang="en-US">
                <a:cs typeface="+mn-ea"/>
                <a:sym typeface="+mn-lt"/>
              </a:endParaRPr>
            </a:p>
          </p:txBody>
        </p:sp>
        <p:sp>
          <p:nvSpPr>
            <p:cNvPr id="63" name="任意多边形 62"/>
            <p:cNvSpPr/>
            <p:nvPr/>
          </p:nvSpPr>
          <p:spPr>
            <a:xfrm flipH="1">
              <a:off x="5505288" y="1766056"/>
              <a:ext cx="1349828" cy="278674"/>
            </a:xfrm>
            <a:custGeom>
              <a:avLst/>
              <a:gdLst>
                <a:gd name="connsiteX0" fmla="*/ 0 w 1349828"/>
                <a:gd name="connsiteY0" fmla="*/ 0 h 278674"/>
                <a:gd name="connsiteX1" fmla="*/ 0 w 1349828"/>
                <a:gd name="connsiteY1" fmla="*/ 278674 h 278674"/>
                <a:gd name="connsiteX2" fmla="*/ 1349828 w 1349828"/>
                <a:gd name="connsiteY2" fmla="*/ 278674 h 278674"/>
              </a:gdLst>
              <a:ahLst/>
              <a:cxnLst>
                <a:cxn ang="0">
                  <a:pos x="connsiteX0" y="connsiteY0"/>
                </a:cxn>
                <a:cxn ang="0">
                  <a:pos x="connsiteX1" y="connsiteY1"/>
                </a:cxn>
                <a:cxn ang="0">
                  <a:pos x="connsiteX2" y="connsiteY2"/>
                </a:cxn>
              </a:cxnLst>
              <a:rect l="l" t="t" r="r" b="b"/>
              <a:pathLst>
                <a:path w="1349828" h="278674">
                  <a:moveTo>
                    <a:pt x="0" y="0"/>
                  </a:moveTo>
                  <a:lnTo>
                    <a:pt x="0" y="278674"/>
                  </a:lnTo>
                  <a:lnTo>
                    <a:pt x="1349828" y="278674"/>
                  </a:lnTo>
                </a:path>
              </a:pathLst>
            </a:custGeom>
            <a:noFill/>
            <a:ln w="19050">
              <a:solidFill>
                <a:schemeClr val="accent1"/>
              </a:solidFill>
              <a:headEnd type="oval" w="med" len="med"/>
              <a:tailEnd type="oval"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solidFill>
                    <a:schemeClr val="lt1"/>
                  </a:solidFill>
                </a:defRPr>
              </a:defPPr>
              <a:lvl1pPr marL="0" algn="l" defTabSz="685800" rtl="0" eaLnBrk="1" latinLnBrk="0" hangingPunct="1">
                <a:defRPr sz="1350" kern="1200">
                  <a:solidFill>
                    <a:schemeClr val="lt1"/>
                  </a:solidFill>
                  <a:latin typeface="+mn-lt"/>
                  <a:ea typeface="+mn-ea"/>
                  <a:cs typeface="+mn-cs"/>
                </a:defRPr>
              </a:lvl1pPr>
              <a:lvl2pPr marL="342900" algn="l" defTabSz="685800" rtl="0" eaLnBrk="1" latinLnBrk="0" hangingPunct="1">
                <a:defRPr sz="1350" kern="1200">
                  <a:solidFill>
                    <a:schemeClr val="lt1"/>
                  </a:solidFill>
                  <a:latin typeface="+mn-lt"/>
                  <a:ea typeface="+mn-ea"/>
                  <a:cs typeface="+mn-cs"/>
                </a:defRPr>
              </a:lvl2pPr>
              <a:lvl3pPr marL="685800" algn="l" defTabSz="685800" rtl="0" eaLnBrk="1" latinLnBrk="0" hangingPunct="1">
                <a:defRPr sz="1350" kern="1200">
                  <a:solidFill>
                    <a:schemeClr val="lt1"/>
                  </a:solidFill>
                  <a:latin typeface="+mn-lt"/>
                  <a:ea typeface="+mn-ea"/>
                  <a:cs typeface="+mn-cs"/>
                </a:defRPr>
              </a:lvl3pPr>
              <a:lvl4pPr marL="1028700" algn="l" defTabSz="685800" rtl="0" eaLnBrk="1" latinLnBrk="0" hangingPunct="1">
                <a:defRPr sz="1350" kern="1200">
                  <a:solidFill>
                    <a:schemeClr val="lt1"/>
                  </a:solidFill>
                  <a:latin typeface="+mn-lt"/>
                  <a:ea typeface="+mn-ea"/>
                  <a:cs typeface="+mn-cs"/>
                </a:defRPr>
              </a:lvl4pPr>
              <a:lvl5pPr marL="1371600" algn="l" defTabSz="685800" rtl="0" eaLnBrk="1" latinLnBrk="0" hangingPunct="1">
                <a:defRPr sz="1350" kern="1200">
                  <a:solidFill>
                    <a:schemeClr val="lt1"/>
                  </a:solidFill>
                  <a:latin typeface="+mn-lt"/>
                  <a:ea typeface="+mn-ea"/>
                  <a:cs typeface="+mn-cs"/>
                </a:defRPr>
              </a:lvl5pPr>
              <a:lvl6pPr marL="1714500" algn="l" defTabSz="685800" rtl="0" eaLnBrk="1" latinLnBrk="0" hangingPunct="1">
                <a:defRPr sz="1350" kern="1200">
                  <a:solidFill>
                    <a:schemeClr val="lt1"/>
                  </a:solidFill>
                  <a:latin typeface="+mn-lt"/>
                  <a:ea typeface="+mn-ea"/>
                  <a:cs typeface="+mn-cs"/>
                </a:defRPr>
              </a:lvl6pPr>
              <a:lvl7pPr marL="2057400" algn="l" defTabSz="685800" rtl="0" eaLnBrk="1" latinLnBrk="0" hangingPunct="1">
                <a:defRPr sz="1350" kern="1200">
                  <a:solidFill>
                    <a:schemeClr val="lt1"/>
                  </a:solidFill>
                  <a:latin typeface="+mn-lt"/>
                  <a:ea typeface="+mn-ea"/>
                  <a:cs typeface="+mn-cs"/>
                </a:defRPr>
              </a:lvl7pPr>
              <a:lvl8pPr marL="2400300" algn="l" defTabSz="685800" rtl="0" eaLnBrk="1" latinLnBrk="0" hangingPunct="1">
                <a:defRPr sz="1350" kern="1200">
                  <a:solidFill>
                    <a:schemeClr val="lt1"/>
                  </a:solidFill>
                  <a:latin typeface="+mn-lt"/>
                  <a:ea typeface="+mn-ea"/>
                  <a:cs typeface="+mn-cs"/>
                </a:defRPr>
              </a:lvl8pPr>
              <a:lvl9pPr marL="2743200" algn="l" defTabSz="685800" rtl="0" eaLnBrk="1" latinLnBrk="0" hangingPunct="1">
                <a:defRPr sz="1350" kern="1200">
                  <a:solidFill>
                    <a:schemeClr val="lt1"/>
                  </a:solidFill>
                  <a:latin typeface="+mn-lt"/>
                  <a:ea typeface="+mn-ea"/>
                  <a:cs typeface="+mn-cs"/>
                </a:defRPr>
              </a:lvl9pPr>
            </a:lstStyle>
            <a:p>
              <a:pPr algn="ctr">
                <a:lnSpc>
                  <a:spcPct val="120000"/>
                </a:lnSpc>
              </a:pPr>
              <a:endParaRPr lang="zh-CN" altLang="en-US">
                <a:cs typeface="+mn-ea"/>
                <a:sym typeface="+mn-lt"/>
              </a:endParaRPr>
            </a:p>
          </p:txBody>
        </p:sp>
        <p:sp>
          <p:nvSpPr>
            <p:cNvPr id="64" name="任意多边形 63"/>
            <p:cNvSpPr/>
            <p:nvPr/>
          </p:nvSpPr>
          <p:spPr>
            <a:xfrm flipH="1" flipV="1">
              <a:off x="4999964" y="3812099"/>
              <a:ext cx="1802674" cy="287383"/>
            </a:xfrm>
            <a:custGeom>
              <a:avLst/>
              <a:gdLst>
                <a:gd name="connsiteX0" fmla="*/ 0 w 1349828"/>
                <a:gd name="connsiteY0" fmla="*/ 0 h 278674"/>
                <a:gd name="connsiteX1" fmla="*/ 0 w 1349828"/>
                <a:gd name="connsiteY1" fmla="*/ 278674 h 278674"/>
                <a:gd name="connsiteX2" fmla="*/ 1349828 w 1349828"/>
                <a:gd name="connsiteY2" fmla="*/ 278674 h 278674"/>
                <a:gd name="connsiteX0-1" fmla="*/ 0 w 1802674"/>
                <a:gd name="connsiteY0-2" fmla="*/ 0 h 287383"/>
                <a:gd name="connsiteX1-3" fmla="*/ 0 w 1802674"/>
                <a:gd name="connsiteY1-4" fmla="*/ 278674 h 287383"/>
                <a:gd name="connsiteX2-5" fmla="*/ 1802674 w 1802674"/>
                <a:gd name="connsiteY2-6" fmla="*/ 287383 h 287383"/>
              </a:gdLst>
              <a:ahLst/>
              <a:cxnLst>
                <a:cxn ang="0">
                  <a:pos x="connsiteX0-1" y="connsiteY0-2"/>
                </a:cxn>
                <a:cxn ang="0">
                  <a:pos x="connsiteX1-3" y="connsiteY1-4"/>
                </a:cxn>
                <a:cxn ang="0">
                  <a:pos x="connsiteX2-5" y="connsiteY2-6"/>
                </a:cxn>
              </a:cxnLst>
              <a:rect l="l" t="t" r="r" b="b"/>
              <a:pathLst>
                <a:path w="1802674" h="287383">
                  <a:moveTo>
                    <a:pt x="0" y="0"/>
                  </a:moveTo>
                  <a:lnTo>
                    <a:pt x="0" y="278674"/>
                  </a:lnTo>
                  <a:lnTo>
                    <a:pt x="1802674" y="287383"/>
                  </a:lnTo>
                </a:path>
              </a:pathLst>
            </a:custGeom>
            <a:noFill/>
            <a:ln w="19050">
              <a:solidFill>
                <a:schemeClr val="accent1"/>
              </a:solidFill>
              <a:headEnd type="oval" w="med" len="med"/>
              <a:tailEnd type="oval"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solidFill>
                    <a:schemeClr val="lt1"/>
                  </a:solidFill>
                </a:defRPr>
              </a:defPPr>
              <a:lvl1pPr marL="0" algn="l" defTabSz="685800" rtl="0" eaLnBrk="1" latinLnBrk="0" hangingPunct="1">
                <a:defRPr sz="1350" kern="1200">
                  <a:solidFill>
                    <a:schemeClr val="lt1"/>
                  </a:solidFill>
                  <a:latin typeface="+mn-lt"/>
                  <a:ea typeface="+mn-ea"/>
                  <a:cs typeface="+mn-cs"/>
                </a:defRPr>
              </a:lvl1pPr>
              <a:lvl2pPr marL="342900" algn="l" defTabSz="685800" rtl="0" eaLnBrk="1" latinLnBrk="0" hangingPunct="1">
                <a:defRPr sz="1350" kern="1200">
                  <a:solidFill>
                    <a:schemeClr val="lt1"/>
                  </a:solidFill>
                  <a:latin typeface="+mn-lt"/>
                  <a:ea typeface="+mn-ea"/>
                  <a:cs typeface="+mn-cs"/>
                </a:defRPr>
              </a:lvl2pPr>
              <a:lvl3pPr marL="685800" algn="l" defTabSz="685800" rtl="0" eaLnBrk="1" latinLnBrk="0" hangingPunct="1">
                <a:defRPr sz="1350" kern="1200">
                  <a:solidFill>
                    <a:schemeClr val="lt1"/>
                  </a:solidFill>
                  <a:latin typeface="+mn-lt"/>
                  <a:ea typeface="+mn-ea"/>
                  <a:cs typeface="+mn-cs"/>
                </a:defRPr>
              </a:lvl3pPr>
              <a:lvl4pPr marL="1028700" algn="l" defTabSz="685800" rtl="0" eaLnBrk="1" latinLnBrk="0" hangingPunct="1">
                <a:defRPr sz="1350" kern="1200">
                  <a:solidFill>
                    <a:schemeClr val="lt1"/>
                  </a:solidFill>
                  <a:latin typeface="+mn-lt"/>
                  <a:ea typeface="+mn-ea"/>
                  <a:cs typeface="+mn-cs"/>
                </a:defRPr>
              </a:lvl4pPr>
              <a:lvl5pPr marL="1371600" algn="l" defTabSz="685800" rtl="0" eaLnBrk="1" latinLnBrk="0" hangingPunct="1">
                <a:defRPr sz="1350" kern="1200">
                  <a:solidFill>
                    <a:schemeClr val="lt1"/>
                  </a:solidFill>
                  <a:latin typeface="+mn-lt"/>
                  <a:ea typeface="+mn-ea"/>
                  <a:cs typeface="+mn-cs"/>
                </a:defRPr>
              </a:lvl5pPr>
              <a:lvl6pPr marL="1714500" algn="l" defTabSz="685800" rtl="0" eaLnBrk="1" latinLnBrk="0" hangingPunct="1">
                <a:defRPr sz="1350" kern="1200">
                  <a:solidFill>
                    <a:schemeClr val="lt1"/>
                  </a:solidFill>
                  <a:latin typeface="+mn-lt"/>
                  <a:ea typeface="+mn-ea"/>
                  <a:cs typeface="+mn-cs"/>
                </a:defRPr>
              </a:lvl6pPr>
              <a:lvl7pPr marL="2057400" algn="l" defTabSz="685800" rtl="0" eaLnBrk="1" latinLnBrk="0" hangingPunct="1">
                <a:defRPr sz="1350" kern="1200">
                  <a:solidFill>
                    <a:schemeClr val="lt1"/>
                  </a:solidFill>
                  <a:latin typeface="+mn-lt"/>
                  <a:ea typeface="+mn-ea"/>
                  <a:cs typeface="+mn-cs"/>
                </a:defRPr>
              </a:lvl7pPr>
              <a:lvl8pPr marL="2400300" algn="l" defTabSz="685800" rtl="0" eaLnBrk="1" latinLnBrk="0" hangingPunct="1">
                <a:defRPr sz="1350" kern="1200">
                  <a:solidFill>
                    <a:schemeClr val="lt1"/>
                  </a:solidFill>
                  <a:latin typeface="+mn-lt"/>
                  <a:ea typeface="+mn-ea"/>
                  <a:cs typeface="+mn-cs"/>
                </a:defRPr>
              </a:lvl8pPr>
              <a:lvl9pPr marL="2743200" algn="l" defTabSz="685800" rtl="0" eaLnBrk="1" latinLnBrk="0" hangingPunct="1">
                <a:defRPr sz="1350" kern="1200">
                  <a:solidFill>
                    <a:schemeClr val="lt1"/>
                  </a:solidFill>
                  <a:latin typeface="+mn-lt"/>
                  <a:ea typeface="+mn-ea"/>
                  <a:cs typeface="+mn-cs"/>
                </a:defRPr>
              </a:lvl9pPr>
            </a:lstStyle>
            <a:p>
              <a:pPr algn="ctr">
                <a:lnSpc>
                  <a:spcPct val="120000"/>
                </a:lnSpc>
              </a:pPr>
              <a:endParaRPr lang="zh-CN" altLang="en-US">
                <a:cs typeface="+mn-ea"/>
                <a:sym typeface="+mn-lt"/>
              </a:endParaRPr>
            </a:p>
          </p:txBody>
        </p:sp>
        <p:sp>
          <p:nvSpPr>
            <p:cNvPr id="65" name="AutoShape 28"/>
            <p:cNvSpPr/>
            <p:nvPr/>
          </p:nvSpPr>
          <p:spPr bwMode="auto">
            <a:xfrm>
              <a:off x="1875394" y="3352180"/>
              <a:ext cx="360362" cy="36036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9450"/>
                  </a:moveTo>
                  <a:cubicBezTo>
                    <a:pt x="20249" y="9823"/>
                    <a:pt x="19947" y="10124"/>
                    <a:pt x="19575" y="10124"/>
                  </a:cubicBezTo>
                  <a:lnTo>
                    <a:pt x="18324" y="10124"/>
                  </a:lnTo>
                  <a:lnTo>
                    <a:pt x="15624" y="5400"/>
                  </a:lnTo>
                  <a:lnTo>
                    <a:pt x="17549" y="5400"/>
                  </a:lnTo>
                  <a:cubicBezTo>
                    <a:pt x="17762" y="5400"/>
                    <a:pt x="17962" y="5500"/>
                    <a:pt x="18089" y="5670"/>
                  </a:cubicBezTo>
                  <a:lnTo>
                    <a:pt x="20114" y="8370"/>
                  </a:lnTo>
                  <a:cubicBezTo>
                    <a:pt x="20202" y="8486"/>
                    <a:pt x="20249" y="8628"/>
                    <a:pt x="20249" y="8774"/>
                  </a:cubicBezTo>
                  <a:cubicBezTo>
                    <a:pt x="20249" y="8774"/>
                    <a:pt x="20249" y="9450"/>
                    <a:pt x="20249" y="9450"/>
                  </a:cubicBezTo>
                  <a:close/>
                  <a:moveTo>
                    <a:pt x="18224" y="20249"/>
                  </a:moveTo>
                  <a:lnTo>
                    <a:pt x="14174" y="20249"/>
                  </a:lnTo>
                  <a:lnTo>
                    <a:pt x="14174" y="13500"/>
                  </a:lnTo>
                  <a:cubicBezTo>
                    <a:pt x="14174" y="13126"/>
                    <a:pt x="13872" y="12825"/>
                    <a:pt x="13499" y="12825"/>
                  </a:cubicBezTo>
                  <a:lnTo>
                    <a:pt x="8437" y="12825"/>
                  </a:lnTo>
                  <a:cubicBezTo>
                    <a:pt x="8064" y="12825"/>
                    <a:pt x="7762" y="13126"/>
                    <a:pt x="7762" y="13500"/>
                  </a:cubicBezTo>
                  <a:lnTo>
                    <a:pt x="7762" y="20249"/>
                  </a:lnTo>
                  <a:lnTo>
                    <a:pt x="3374" y="20249"/>
                  </a:lnTo>
                  <a:lnTo>
                    <a:pt x="3374" y="11475"/>
                  </a:lnTo>
                  <a:lnTo>
                    <a:pt x="18224" y="11475"/>
                  </a:lnTo>
                  <a:cubicBezTo>
                    <a:pt x="18224" y="11475"/>
                    <a:pt x="18224" y="20249"/>
                    <a:pt x="18224" y="20249"/>
                  </a:cubicBezTo>
                  <a:close/>
                  <a:moveTo>
                    <a:pt x="13499" y="20249"/>
                  </a:moveTo>
                  <a:lnTo>
                    <a:pt x="8437" y="20249"/>
                  </a:lnTo>
                  <a:lnTo>
                    <a:pt x="8437" y="13500"/>
                  </a:lnTo>
                  <a:lnTo>
                    <a:pt x="13499" y="13500"/>
                  </a:lnTo>
                  <a:cubicBezTo>
                    <a:pt x="13499" y="13500"/>
                    <a:pt x="13499" y="20249"/>
                    <a:pt x="13499" y="20249"/>
                  </a:cubicBezTo>
                  <a:close/>
                  <a:moveTo>
                    <a:pt x="1349" y="9450"/>
                  </a:moveTo>
                  <a:lnTo>
                    <a:pt x="1349" y="8774"/>
                  </a:lnTo>
                  <a:cubicBezTo>
                    <a:pt x="1349" y="8628"/>
                    <a:pt x="1397" y="8486"/>
                    <a:pt x="1485" y="8370"/>
                  </a:cubicBezTo>
                  <a:lnTo>
                    <a:pt x="3510" y="5670"/>
                  </a:lnTo>
                  <a:cubicBezTo>
                    <a:pt x="3637" y="5500"/>
                    <a:pt x="3837" y="5400"/>
                    <a:pt x="4049" y="5400"/>
                  </a:cubicBezTo>
                  <a:lnTo>
                    <a:pt x="5975" y="5400"/>
                  </a:lnTo>
                  <a:lnTo>
                    <a:pt x="3275" y="10124"/>
                  </a:lnTo>
                  <a:lnTo>
                    <a:pt x="2024" y="10124"/>
                  </a:lnTo>
                  <a:cubicBezTo>
                    <a:pt x="1652" y="10124"/>
                    <a:pt x="1349" y="9823"/>
                    <a:pt x="1349" y="9450"/>
                  </a:cubicBezTo>
                  <a:moveTo>
                    <a:pt x="13369" y="5400"/>
                  </a:moveTo>
                  <a:lnTo>
                    <a:pt x="14846" y="5400"/>
                  </a:lnTo>
                  <a:lnTo>
                    <a:pt x="17546" y="10124"/>
                  </a:lnTo>
                  <a:lnTo>
                    <a:pt x="14719" y="10124"/>
                  </a:lnTo>
                  <a:cubicBezTo>
                    <a:pt x="14719" y="10124"/>
                    <a:pt x="13369" y="5400"/>
                    <a:pt x="13369" y="5400"/>
                  </a:cubicBezTo>
                  <a:close/>
                  <a:moveTo>
                    <a:pt x="11137" y="5400"/>
                  </a:moveTo>
                  <a:lnTo>
                    <a:pt x="12666" y="5400"/>
                  </a:lnTo>
                  <a:lnTo>
                    <a:pt x="14016" y="10124"/>
                  </a:lnTo>
                  <a:lnTo>
                    <a:pt x="11137" y="10124"/>
                  </a:lnTo>
                  <a:cubicBezTo>
                    <a:pt x="11137" y="10124"/>
                    <a:pt x="11137" y="5400"/>
                    <a:pt x="11137" y="5400"/>
                  </a:cubicBezTo>
                  <a:close/>
                  <a:moveTo>
                    <a:pt x="8932" y="5400"/>
                  </a:moveTo>
                  <a:lnTo>
                    <a:pt x="10462" y="5400"/>
                  </a:lnTo>
                  <a:lnTo>
                    <a:pt x="10462" y="10124"/>
                  </a:lnTo>
                  <a:lnTo>
                    <a:pt x="7582" y="10124"/>
                  </a:lnTo>
                  <a:cubicBezTo>
                    <a:pt x="7582" y="10124"/>
                    <a:pt x="8932" y="5400"/>
                    <a:pt x="8932" y="5400"/>
                  </a:cubicBezTo>
                  <a:close/>
                  <a:moveTo>
                    <a:pt x="6880" y="10124"/>
                  </a:moveTo>
                  <a:lnTo>
                    <a:pt x="4052" y="10124"/>
                  </a:lnTo>
                  <a:lnTo>
                    <a:pt x="6752" y="5400"/>
                  </a:lnTo>
                  <a:lnTo>
                    <a:pt x="8230" y="5400"/>
                  </a:lnTo>
                  <a:cubicBezTo>
                    <a:pt x="8230" y="5400"/>
                    <a:pt x="6880" y="10124"/>
                    <a:pt x="6880" y="10124"/>
                  </a:cubicBezTo>
                  <a:close/>
                  <a:moveTo>
                    <a:pt x="17549" y="1350"/>
                  </a:moveTo>
                  <a:lnTo>
                    <a:pt x="17549" y="4050"/>
                  </a:lnTo>
                  <a:lnTo>
                    <a:pt x="4049" y="4050"/>
                  </a:lnTo>
                  <a:lnTo>
                    <a:pt x="4049" y="1350"/>
                  </a:lnTo>
                  <a:cubicBezTo>
                    <a:pt x="4049" y="1350"/>
                    <a:pt x="17549" y="1350"/>
                    <a:pt x="17549" y="1350"/>
                  </a:cubicBezTo>
                  <a:close/>
                  <a:moveTo>
                    <a:pt x="21194" y="7560"/>
                  </a:moveTo>
                  <a:lnTo>
                    <a:pt x="19170" y="4861"/>
                  </a:lnTo>
                  <a:cubicBezTo>
                    <a:pt x="19091" y="4755"/>
                    <a:pt x="18997" y="4663"/>
                    <a:pt x="18899" y="4576"/>
                  </a:cubicBezTo>
                  <a:lnTo>
                    <a:pt x="18899" y="1350"/>
                  </a:lnTo>
                  <a:cubicBezTo>
                    <a:pt x="18899" y="605"/>
                    <a:pt x="18295" y="0"/>
                    <a:pt x="17549" y="0"/>
                  </a:cubicBezTo>
                  <a:lnTo>
                    <a:pt x="4049" y="0"/>
                  </a:lnTo>
                  <a:cubicBezTo>
                    <a:pt x="3304" y="0"/>
                    <a:pt x="2699" y="605"/>
                    <a:pt x="2699" y="1350"/>
                  </a:cubicBezTo>
                  <a:lnTo>
                    <a:pt x="2699" y="4576"/>
                  </a:lnTo>
                  <a:cubicBezTo>
                    <a:pt x="2602" y="4663"/>
                    <a:pt x="2508" y="4754"/>
                    <a:pt x="2430" y="4860"/>
                  </a:cubicBezTo>
                  <a:lnTo>
                    <a:pt x="406" y="7559"/>
                  </a:lnTo>
                  <a:cubicBezTo>
                    <a:pt x="143" y="7907"/>
                    <a:pt x="0" y="8338"/>
                    <a:pt x="0" y="8774"/>
                  </a:cubicBezTo>
                  <a:lnTo>
                    <a:pt x="0" y="9450"/>
                  </a:lnTo>
                  <a:cubicBezTo>
                    <a:pt x="0" y="10566"/>
                    <a:pt x="908" y="11475"/>
                    <a:pt x="2024" y="11475"/>
                  </a:cubicBezTo>
                  <a:lnTo>
                    <a:pt x="2024" y="20249"/>
                  </a:lnTo>
                  <a:cubicBezTo>
                    <a:pt x="2024" y="20994"/>
                    <a:pt x="2629" y="21599"/>
                    <a:pt x="3374" y="21599"/>
                  </a:cubicBezTo>
                  <a:lnTo>
                    <a:pt x="18224" y="21599"/>
                  </a:lnTo>
                  <a:cubicBezTo>
                    <a:pt x="18970" y="21599"/>
                    <a:pt x="19575" y="20994"/>
                    <a:pt x="19575" y="20249"/>
                  </a:cubicBezTo>
                  <a:lnTo>
                    <a:pt x="19575" y="11475"/>
                  </a:lnTo>
                  <a:cubicBezTo>
                    <a:pt x="20691" y="11475"/>
                    <a:pt x="21600" y="10566"/>
                    <a:pt x="21600" y="9450"/>
                  </a:cubicBezTo>
                  <a:lnTo>
                    <a:pt x="21600" y="8774"/>
                  </a:lnTo>
                  <a:cubicBezTo>
                    <a:pt x="21600" y="8338"/>
                    <a:pt x="21456" y="7907"/>
                    <a:pt x="21194" y="7560"/>
                  </a:cubicBezTo>
                </a:path>
              </a:pathLst>
            </a:custGeom>
            <a:solidFill>
              <a:srgbClr val="DAB96E"/>
            </a:solidFill>
            <a:ln>
              <a:noFill/>
            </a:ln>
            <a:effectLst/>
          </p:spPr>
          <p:txBody>
            <a:bodyPr lIns="19050" tIns="19050" rIns="19050" bIns="19050" anchor="ct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gn="ctr" defTabSz="228600">
                <a:lnSpc>
                  <a:spcPct val="120000"/>
                </a:lnSpc>
                <a:defRPr/>
              </a:pPr>
              <a:endParaRPr lang="en-US" sz="1500" kern="0">
                <a:solidFill>
                  <a:srgbClr val="FFFFFF"/>
                </a:solidFill>
                <a:effectLst>
                  <a:outerShdw blurRad="38100" dist="38100" dir="2700000" algn="tl">
                    <a:srgbClr val="000000"/>
                  </a:outerShdw>
                </a:effectLst>
                <a:cs typeface="+mn-ea"/>
                <a:sym typeface="+mn-lt"/>
              </a:endParaRPr>
            </a:p>
          </p:txBody>
        </p:sp>
        <p:grpSp>
          <p:nvGrpSpPr>
            <p:cNvPr id="66" name="Group 112"/>
            <p:cNvGrpSpPr/>
            <p:nvPr/>
          </p:nvGrpSpPr>
          <p:grpSpPr>
            <a:xfrm>
              <a:off x="6936141" y="1299435"/>
              <a:ext cx="359778" cy="337063"/>
              <a:chOff x="5368132" y="3540125"/>
              <a:chExt cx="465138" cy="435769"/>
            </a:xfrm>
            <a:solidFill>
              <a:srgbClr val="DAB96E"/>
            </a:solidFill>
          </p:grpSpPr>
          <p:sp>
            <p:nvSpPr>
              <p:cNvPr id="67" name="AutoShape 110"/>
              <p:cNvSpPr/>
              <p:nvPr/>
            </p:nvSpPr>
            <p:spPr bwMode="auto">
              <a:xfrm>
                <a:off x="5426869" y="3598069"/>
                <a:ext cx="347663" cy="2325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699" y="20255"/>
                    </a:moveTo>
                    <a:lnTo>
                      <a:pt x="899" y="20255"/>
                    </a:lnTo>
                    <a:lnTo>
                      <a:pt x="899" y="1350"/>
                    </a:lnTo>
                    <a:lnTo>
                      <a:pt x="20699" y="1350"/>
                    </a:lnTo>
                    <a:cubicBezTo>
                      <a:pt x="20699" y="1350"/>
                      <a:pt x="20699" y="20255"/>
                      <a:pt x="20699" y="20255"/>
                    </a:cubicBezTo>
                    <a:close/>
                    <a:moveTo>
                      <a:pt x="20699" y="0"/>
                    </a:moveTo>
                    <a:lnTo>
                      <a:pt x="899" y="5"/>
                    </a:lnTo>
                    <a:cubicBezTo>
                      <a:pt x="402" y="5"/>
                      <a:pt x="0" y="603"/>
                      <a:pt x="0" y="1350"/>
                    </a:cubicBezTo>
                    <a:lnTo>
                      <a:pt x="0" y="20249"/>
                    </a:lnTo>
                    <a:cubicBezTo>
                      <a:pt x="0" y="20996"/>
                      <a:pt x="402" y="21599"/>
                      <a:pt x="899" y="21599"/>
                    </a:cubicBezTo>
                    <a:lnTo>
                      <a:pt x="20699" y="21599"/>
                    </a:lnTo>
                    <a:cubicBezTo>
                      <a:pt x="21197" y="21599"/>
                      <a:pt x="21600" y="20996"/>
                      <a:pt x="21600" y="20249"/>
                    </a:cubicBezTo>
                    <a:lnTo>
                      <a:pt x="21600" y="1350"/>
                    </a:lnTo>
                    <a:cubicBezTo>
                      <a:pt x="21600" y="603"/>
                      <a:pt x="21197" y="0"/>
                      <a:pt x="20699" y="0"/>
                    </a:cubicBezTo>
                  </a:path>
                </a:pathLst>
              </a:custGeom>
              <a:grpFill/>
              <a:ln>
                <a:noFill/>
              </a:ln>
              <a:effectLst/>
            </p:spPr>
            <p:txBody>
              <a:bodyPr lIns="19050" tIns="19050" rIns="19050" bIns="19050" anchor="ct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gn="ctr" defTabSz="228600">
                  <a:lnSpc>
                    <a:spcPct val="120000"/>
                  </a:lnSpc>
                  <a:defRPr/>
                </a:pPr>
                <a:endParaRPr lang="en-US" sz="1500" kern="0">
                  <a:solidFill>
                    <a:srgbClr val="FFFFFF"/>
                  </a:solidFill>
                  <a:effectLst>
                    <a:outerShdw blurRad="38100" dist="38100" dir="2700000" algn="tl">
                      <a:srgbClr val="000000"/>
                    </a:outerShdw>
                  </a:effectLst>
                  <a:cs typeface="+mn-ea"/>
                  <a:sym typeface="+mn-lt"/>
                </a:endParaRPr>
              </a:p>
            </p:txBody>
          </p:sp>
          <p:sp>
            <p:nvSpPr>
              <p:cNvPr id="68" name="AutoShape 111"/>
              <p:cNvSpPr/>
              <p:nvPr/>
            </p:nvSpPr>
            <p:spPr bwMode="auto">
              <a:xfrm>
                <a:off x="5368132" y="3540125"/>
                <a:ext cx="465138" cy="4357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6562"/>
                    </a:moveTo>
                    <a:cubicBezTo>
                      <a:pt x="20249" y="16959"/>
                      <a:pt x="19946" y="17282"/>
                      <a:pt x="19575" y="17282"/>
                    </a:cubicBezTo>
                    <a:lnTo>
                      <a:pt x="13499" y="17282"/>
                    </a:lnTo>
                    <a:lnTo>
                      <a:pt x="8099" y="17282"/>
                    </a:lnTo>
                    <a:lnTo>
                      <a:pt x="2024" y="17282"/>
                    </a:lnTo>
                    <a:cubicBezTo>
                      <a:pt x="1651" y="17282"/>
                      <a:pt x="1349" y="16959"/>
                      <a:pt x="1349" y="16562"/>
                    </a:cubicBezTo>
                    <a:lnTo>
                      <a:pt x="1349" y="2160"/>
                    </a:lnTo>
                    <a:cubicBezTo>
                      <a:pt x="1349" y="1762"/>
                      <a:pt x="1651" y="1440"/>
                      <a:pt x="2024" y="1440"/>
                    </a:cubicBezTo>
                    <a:lnTo>
                      <a:pt x="19575" y="1440"/>
                    </a:lnTo>
                    <a:cubicBezTo>
                      <a:pt x="19946" y="1440"/>
                      <a:pt x="20249" y="1762"/>
                      <a:pt x="20249" y="2160"/>
                    </a:cubicBezTo>
                    <a:cubicBezTo>
                      <a:pt x="20249" y="2160"/>
                      <a:pt x="20249" y="16562"/>
                      <a:pt x="20249" y="16562"/>
                    </a:cubicBezTo>
                    <a:close/>
                    <a:moveTo>
                      <a:pt x="19575" y="0"/>
                    </a:moveTo>
                    <a:lnTo>
                      <a:pt x="2024" y="0"/>
                    </a:lnTo>
                    <a:cubicBezTo>
                      <a:pt x="905" y="0"/>
                      <a:pt x="0" y="966"/>
                      <a:pt x="0" y="2160"/>
                    </a:cubicBezTo>
                    <a:lnTo>
                      <a:pt x="0" y="16562"/>
                    </a:lnTo>
                    <a:cubicBezTo>
                      <a:pt x="0" y="17753"/>
                      <a:pt x="903" y="18718"/>
                      <a:pt x="2018" y="18721"/>
                    </a:cubicBezTo>
                    <a:lnTo>
                      <a:pt x="8774" y="18721"/>
                    </a:lnTo>
                    <a:lnTo>
                      <a:pt x="8774" y="19597"/>
                    </a:lnTo>
                    <a:lnTo>
                      <a:pt x="4561" y="20181"/>
                    </a:lnTo>
                    <a:cubicBezTo>
                      <a:pt x="4260" y="20262"/>
                      <a:pt x="4049" y="20549"/>
                      <a:pt x="4049" y="20879"/>
                    </a:cubicBezTo>
                    <a:cubicBezTo>
                      <a:pt x="4049" y="21277"/>
                      <a:pt x="4351" y="21599"/>
                      <a:pt x="4724" y="21599"/>
                    </a:cubicBezTo>
                    <a:lnTo>
                      <a:pt x="16874" y="21599"/>
                    </a:lnTo>
                    <a:cubicBezTo>
                      <a:pt x="17248" y="21599"/>
                      <a:pt x="17549" y="21277"/>
                      <a:pt x="17549" y="20879"/>
                    </a:cubicBezTo>
                    <a:cubicBezTo>
                      <a:pt x="17549" y="20549"/>
                      <a:pt x="17339" y="20262"/>
                      <a:pt x="17038" y="20181"/>
                    </a:cubicBezTo>
                    <a:lnTo>
                      <a:pt x="12824" y="19597"/>
                    </a:lnTo>
                    <a:lnTo>
                      <a:pt x="12824" y="18721"/>
                    </a:lnTo>
                    <a:lnTo>
                      <a:pt x="19581" y="18721"/>
                    </a:lnTo>
                    <a:cubicBezTo>
                      <a:pt x="20696" y="18718"/>
                      <a:pt x="21600" y="17753"/>
                      <a:pt x="21600" y="16562"/>
                    </a:cubicBezTo>
                    <a:lnTo>
                      <a:pt x="21600" y="2160"/>
                    </a:lnTo>
                    <a:cubicBezTo>
                      <a:pt x="21600" y="966"/>
                      <a:pt x="20692" y="0"/>
                      <a:pt x="19575" y="0"/>
                    </a:cubicBezTo>
                  </a:path>
                </a:pathLst>
              </a:custGeom>
              <a:grpFill/>
              <a:ln>
                <a:noFill/>
              </a:ln>
              <a:effectLst/>
            </p:spPr>
            <p:txBody>
              <a:bodyPr lIns="19050" tIns="19050" rIns="19050" bIns="19050" anchor="ct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gn="ctr" defTabSz="228600">
                  <a:lnSpc>
                    <a:spcPct val="120000"/>
                  </a:lnSpc>
                  <a:defRPr/>
                </a:pPr>
                <a:endParaRPr lang="en-US" sz="1500" kern="0">
                  <a:solidFill>
                    <a:srgbClr val="FFFFFF"/>
                  </a:solidFill>
                  <a:effectLst>
                    <a:outerShdw blurRad="38100" dist="38100" dir="2700000" algn="tl">
                      <a:srgbClr val="000000"/>
                    </a:outerShdw>
                  </a:effectLst>
                  <a:cs typeface="+mn-ea"/>
                  <a:sym typeface="+mn-lt"/>
                </a:endParaRPr>
              </a:p>
            </p:txBody>
          </p:sp>
        </p:grpSp>
        <p:sp>
          <p:nvSpPr>
            <p:cNvPr id="69" name="AutoShape 130"/>
            <p:cNvSpPr/>
            <p:nvPr/>
          </p:nvSpPr>
          <p:spPr bwMode="auto">
            <a:xfrm>
              <a:off x="1843850" y="1280295"/>
              <a:ext cx="360363" cy="358775"/>
            </a:xfrm>
            <a:custGeom>
              <a:avLst/>
              <a:gdLst>
                <a:gd name="T0" fmla="+- 0 10799 113"/>
                <a:gd name="T1" fmla="*/ T0 w 21373"/>
                <a:gd name="T2" fmla="*/ 10800 h 21600"/>
                <a:gd name="T3" fmla="+- 0 10799 113"/>
                <a:gd name="T4" fmla="*/ T3 w 21373"/>
                <a:gd name="T5" fmla="*/ 10800 h 21600"/>
                <a:gd name="T6" fmla="+- 0 10799 113"/>
                <a:gd name="T7" fmla="*/ T6 w 21373"/>
                <a:gd name="T8" fmla="*/ 10800 h 21600"/>
                <a:gd name="T9" fmla="+- 0 10799 113"/>
                <a:gd name="T10" fmla="*/ T9 w 21373"/>
                <a:gd name="T11" fmla="*/ 10800 h 21600"/>
              </a:gdLst>
              <a:ahLst/>
              <a:cxnLst>
                <a:cxn ang="0">
                  <a:pos x="T1" y="T2"/>
                </a:cxn>
                <a:cxn ang="0">
                  <a:pos x="T4" y="T5"/>
                </a:cxn>
                <a:cxn ang="0">
                  <a:pos x="T7" y="T8"/>
                </a:cxn>
                <a:cxn ang="0">
                  <a:pos x="T10" y="T11"/>
                </a:cxn>
              </a:cxnLst>
              <a:rect l="0" t="0" r="r" b="b"/>
              <a:pathLst>
                <a:path w="21373" h="21600">
                  <a:moveTo>
                    <a:pt x="1336" y="20249"/>
                  </a:moveTo>
                  <a:cubicBezTo>
                    <a:pt x="1428" y="20188"/>
                    <a:pt x="3691" y="18688"/>
                    <a:pt x="7070" y="17950"/>
                  </a:cubicBezTo>
                  <a:lnTo>
                    <a:pt x="8729" y="17587"/>
                  </a:lnTo>
                  <a:cubicBezTo>
                    <a:pt x="9321" y="17980"/>
                    <a:pt x="9972" y="18225"/>
                    <a:pt x="10686" y="18225"/>
                  </a:cubicBezTo>
                  <a:cubicBezTo>
                    <a:pt x="11401" y="18225"/>
                    <a:pt x="12052" y="17980"/>
                    <a:pt x="12644" y="17587"/>
                  </a:cubicBezTo>
                  <a:lnTo>
                    <a:pt x="14303" y="17950"/>
                  </a:lnTo>
                  <a:cubicBezTo>
                    <a:pt x="17656" y="18682"/>
                    <a:pt x="19911" y="20165"/>
                    <a:pt x="20037" y="20249"/>
                  </a:cubicBezTo>
                  <a:cubicBezTo>
                    <a:pt x="20037" y="20249"/>
                    <a:pt x="1336" y="20249"/>
                    <a:pt x="1336" y="20249"/>
                  </a:cubicBezTo>
                  <a:close/>
                  <a:moveTo>
                    <a:pt x="13537" y="15793"/>
                  </a:moveTo>
                  <a:lnTo>
                    <a:pt x="13317" y="16073"/>
                  </a:lnTo>
                  <a:cubicBezTo>
                    <a:pt x="11725" y="17923"/>
                    <a:pt x="9648" y="17923"/>
                    <a:pt x="8056" y="16073"/>
                  </a:cubicBezTo>
                  <a:lnTo>
                    <a:pt x="7836" y="15793"/>
                  </a:lnTo>
                  <a:cubicBezTo>
                    <a:pt x="5977" y="13411"/>
                    <a:pt x="5053" y="10261"/>
                    <a:pt x="5451" y="7255"/>
                  </a:cubicBezTo>
                  <a:cubicBezTo>
                    <a:pt x="5815" y="4367"/>
                    <a:pt x="7453" y="1350"/>
                    <a:pt x="10686" y="1350"/>
                  </a:cubicBezTo>
                  <a:cubicBezTo>
                    <a:pt x="13920" y="1350"/>
                    <a:pt x="15558" y="4367"/>
                    <a:pt x="15922" y="7255"/>
                  </a:cubicBezTo>
                  <a:cubicBezTo>
                    <a:pt x="16318" y="10262"/>
                    <a:pt x="15398" y="13411"/>
                    <a:pt x="13537" y="15793"/>
                  </a:cubicBezTo>
                  <a:moveTo>
                    <a:pt x="20778" y="19126"/>
                  </a:moveTo>
                  <a:cubicBezTo>
                    <a:pt x="20644" y="19037"/>
                    <a:pt x="18209" y="17422"/>
                    <a:pt x="14585" y="16630"/>
                  </a:cubicBezTo>
                  <a:cubicBezTo>
                    <a:pt x="15914" y="14927"/>
                    <a:pt x="16767" y="12639"/>
                    <a:pt x="17130" y="11115"/>
                  </a:cubicBezTo>
                  <a:cubicBezTo>
                    <a:pt x="17633" y="9004"/>
                    <a:pt x="17438" y="4873"/>
                    <a:pt x="15431" y="2299"/>
                  </a:cubicBezTo>
                  <a:cubicBezTo>
                    <a:pt x="14259" y="795"/>
                    <a:pt x="12618" y="0"/>
                    <a:pt x="10686" y="0"/>
                  </a:cubicBezTo>
                  <a:cubicBezTo>
                    <a:pt x="8755" y="0"/>
                    <a:pt x="7114" y="795"/>
                    <a:pt x="5942" y="2299"/>
                  </a:cubicBezTo>
                  <a:cubicBezTo>
                    <a:pt x="3935" y="4873"/>
                    <a:pt x="3740" y="9004"/>
                    <a:pt x="4243" y="11115"/>
                  </a:cubicBezTo>
                  <a:cubicBezTo>
                    <a:pt x="4606" y="12639"/>
                    <a:pt x="5459" y="14927"/>
                    <a:pt x="6788" y="16630"/>
                  </a:cubicBezTo>
                  <a:cubicBezTo>
                    <a:pt x="3164" y="17422"/>
                    <a:pt x="729" y="19037"/>
                    <a:pt x="595" y="19126"/>
                  </a:cubicBezTo>
                  <a:cubicBezTo>
                    <a:pt x="105" y="19457"/>
                    <a:pt x="-113" y="20071"/>
                    <a:pt x="57" y="20640"/>
                  </a:cubicBezTo>
                  <a:cubicBezTo>
                    <a:pt x="228" y="21210"/>
                    <a:pt x="747" y="21599"/>
                    <a:pt x="1336" y="21599"/>
                  </a:cubicBezTo>
                  <a:lnTo>
                    <a:pt x="20037" y="21599"/>
                  </a:lnTo>
                  <a:cubicBezTo>
                    <a:pt x="20626" y="21599"/>
                    <a:pt x="21145" y="21210"/>
                    <a:pt x="21316" y="20640"/>
                  </a:cubicBezTo>
                  <a:cubicBezTo>
                    <a:pt x="21487" y="20071"/>
                    <a:pt x="21268" y="19457"/>
                    <a:pt x="20778" y="19126"/>
                  </a:cubicBezTo>
                </a:path>
              </a:pathLst>
            </a:custGeom>
            <a:solidFill>
              <a:srgbClr val="DAB96E"/>
            </a:solidFill>
            <a:ln>
              <a:noFill/>
            </a:ln>
            <a:effectLst/>
          </p:spPr>
          <p:txBody>
            <a:bodyPr lIns="19050" tIns="19050" rIns="19050" bIns="19050" anchor="ctr"/>
            <a:ls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pPr algn="ctr" defTabSz="228600">
                <a:lnSpc>
                  <a:spcPct val="120000"/>
                </a:lnSpc>
                <a:defRPr/>
              </a:pPr>
              <a:endParaRPr lang="en-US" sz="1500" kern="0">
                <a:solidFill>
                  <a:srgbClr val="FFFFFF"/>
                </a:solidFill>
                <a:effectLst>
                  <a:outerShdw blurRad="38100" dist="38100" dir="2700000" algn="tl">
                    <a:srgbClr val="000000"/>
                  </a:outerShdw>
                </a:effectLst>
                <a:cs typeface="+mn-ea"/>
                <a:sym typeface="+mn-lt"/>
              </a:endParaRPr>
            </a:p>
          </p:txBody>
        </p:sp>
      </p:gr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bg>
      <p:bgPr>
        <a:solidFill>
          <a:srgbClr val="1B1C27"/>
        </a:solidFill>
        <a:effectLst/>
      </p:bgPr>
    </p:bg>
    <p:spTree>
      <p:nvGrpSpPr>
        <p:cNvPr id="1" name=""/>
        <p:cNvGrpSpPr/>
        <p:nvPr/>
      </p:nvGrpSpPr>
      <p:grpSpPr>
        <a:xfrm>
          <a:off x="0" y="0"/>
          <a:ext cx="0" cy="0"/>
          <a:chOff x="0" y="0"/>
          <a:chExt cx="0" cy="0"/>
        </a:xfrm>
      </p:grpSpPr>
      <p:sp>
        <p:nvSpPr>
          <p:cNvPr id="3" name="矩形 2"/>
          <p:cNvSpPr/>
          <p:nvPr/>
        </p:nvSpPr>
        <p:spPr>
          <a:xfrm>
            <a:off x="3547238" y="1229805"/>
            <a:ext cx="1728192" cy="2638089"/>
          </a:xfrm>
          <a:prstGeom prst="rect">
            <a:avLst/>
          </a:prstGeom>
          <a:noFill/>
          <a:ln w="12700">
            <a:gradFill>
              <a:gsLst>
                <a:gs pos="0">
                  <a:schemeClr val="accent1"/>
                </a:gs>
                <a:gs pos="50000">
                  <a:schemeClr val="accent2"/>
                </a:gs>
                <a:gs pos="100000">
                  <a:schemeClr val="accent3"/>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sz="1350">
              <a:cs typeface="+mn-ea"/>
              <a:sym typeface="+mn-lt"/>
            </a:endParaRPr>
          </a:p>
        </p:txBody>
      </p:sp>
      <p:sp>
        <p:nvSpPr>
          <p:cNvPr id="55" name="文本框 54"/>
          <p:cNvSpPr txBox="1"/>
          <p:nvPr/>
        </p:nvSpPr>
        <p:spPr>
          <a:xfrm>
            <a:off x="1662122" y="2715023"/>
            <a:ext cx="5498425" cy="343877"/>
          </a:xfrm>
          <a:prstGeom prst="rect">
            <a:avLst/>
          </a:prstGeom>
          <a:solidFill>
            <a:srgbClr val="1B1C27"/>
          </a:solidFill>
        </p:spPr>
        <p:txBody>
          <a:bodyPr wrap="square" rtlCol="0">
            <a:spAutoFit/>
          </a:bodyPr>
          <a:lstStyle/>
          <a:p>
            <a:pPr algn="ctr">
              <a:lnSpc>
                <a:spcPct val="120000"/>
              </a:lnSpc>
            </a:pPr>
            <a:r>
              <a:rPr lang="en-US" altLang="zh-CN" sz="1500" dirty="0">
                <a:solidFill>
                  <a:schemeClr val="accent1"/>
                </a:solidFill>
                <a:cs typeface="+mn-ea"/>
                <a:sym typeface="+mn-lt"/>
              </a:rPr>
              <a:t>Black gold high-end Commercial finance business plan</a:t>
            </a:r>
            <a:endParaRPr lang="zh-CN" altLang="en-US" sz="1500" dirty="0">
              <a:solidFill>
                <a:schemeClr val="accent1"/>
              </a:solidFill>
              <a:cs typeface="+mn-ea"/>
              <a:sym typeface="+mn-lt"/>
            </a:endParaRPr>
          </a:p>
        </p:txBody>
      </p:sp>
      <p:sp>
        <p:nvSpPr>
          <p:cNvPr id="58" name="文本框 57"/>
          <p:cNvSpPr txBox="1"/>
          <p:nvPr/>
        </p:nvSpPr>
        <p:spPr>
          <a:xfrm>
            <a:off x="251521" y="160919"/>
            <a:ext cx="2064914" cy="396134"/>
          </a:xfrm>
          <a:prstGeom prst="rect">
            <a:avLst/>
          </a:prstGeom>
          <a:noFill/>
        </p:spPr>
        <p:txBody>
          <a:bodyPr wrap="square" rtlCol="0">
            <a:spAutoFit/>
          </a:bodyPr>
          <a:lstStyle/>
          <a:p>
            <a:pPr>
              <a:lnSpc>
                <a:spcPct val="120000"/>
              </a:lnSpc>
            </a:pPr>
            <a:r>
              <a:rPr lang="zh-CN" altLang="en-US" dirty="0">
                <a:gradFill>
                  <a:gsLst>
                    <a:gs pos="50000">
                      <a:schemeClr val="accent2"/>
                    </a:gs>
                    <a:gs pos="0">
                      <a:schemeClr val="accent1"/>
                    </a:gs>
                    <a:gs pos="100000">
                      <a:schemeClr val="accent3"/>
                    </a:gs>
                  </a:gsLst>
                  <a:lin ang="5400000" scaled="1"/>
                </a:gradFill>
                <a:cs typeface="+mn-ea"/>
                <a:sym typeface="+mn-lt"/>
              </a:rPr>
              <a:t>此处添加公司名称</a:t>
            </a:r>
          </a:p>
        </p:txBody>
      </p:sp>
      <p:sp>
        <p:nvSpPr>
          <p:cNvPr id="12" name="文本框 11"/>
          <p:cNvSpPr txBox="1"/>
          <p:nvPr/>
        </p:nvSpPr>
        <p:spPr>
          <a:xfrm>
            <a:off x="3707904" y="1203598"/>
            <a:ext cx="1800200" cy="840230"/>
          </a:xfrm>
          <a:prstGeom prst="rect">
            <a:avLst/>
          </a:prstGeom>
          <a:noFill/>
          <a:ln>
            <a:noFill/>
          </a:ln>
        </p:spPr>
        <p:txBody>
          <a:bodyPr wrap="square" rtlCol="0">
            <a:spAutoFit/>
          </a:bodyPr>
          <a:lstStyle/>
          <a:p>
            <a:pPr>
              <a:lnSpc>
                <a:spcPct val="120000"/>
              </a:lnSpc>
            </a:pPr>
            <a:r>
              <a:rPr lang="en-US" altLang="zh-CN" sz="4050" dirty="0" smtClean="0">
                <a:gradFill>
                  <a:gsLst>
                    <a:gs pos="50000">
                      <a:schemeClr val="accent2"/>
                    </a:gs>
                    <a:gs pos="0">
                      <a:schemeClr val="accent1"/>
                    </a:gs>
                    <a:gs pos="100000">
                      <a:schemeClr val="accent3"/>
                    </a:gs>
                  </a:gsLst>
                  <a:lin ang="5400000" scaled="1"/>
                </a:gradFill>
                <a:cs typeface="+mn-ea"/>
                <a:sym typeface="+mn-lt"/>
              </a:rPr>
              <a:t>20XX</a:t>
            </a:r>
            <a:endParaRPr lang="zh-CN" altLang="en-US" sz="4050" dirty="0">
              <a:gradFill>
                <a:gsLst>
                  <a:gs pos="50000">
                    <a:schemeClr val="accent2"/>
                  </a:gs>
                  <a:gs pos="0">
                    <a:schemeClr val="accent1"/>
                  </a:gs>
                  <a:gs pos="100000">
                    <a:schemeClr val="accent3"/>
                  </a:gs>
                </a:gsLst>
                <a:lin ang="5400000" scaled="1"/>
              </a:gradFill>
              <a:cs typeface="+mn-ea"/>
              <a:sym typeface="+mn-lt"/>
            </a:endParaRPr>
          </a:p>
        </p:txBody>
      </p:sp>
      <p:cxnSp>
        <p:nvCxnSpPr>
          <p:cNvPr id="7" name="直接连接符 6"/>
          <p:cNvCxnSpPr/>
          <p:nvPr/>
        </p:nvCxnSpPr>
        <p:spPr>
          <a:xfrm flipV="1">
            <a:off x="2338387" y="3743366"/>
            <a:ext cx="648072" cy="648072"/>
          </a:xfrm>
          <a:prstGeom prst="line">
            <a:avLst/>
          </a:prstGeom>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flipV="1">
            <a:off x="6067518" y="1045508"/>
            <a:ext cx="648072" cy="648072"/>
          </a:xfrm>
          <a:prstGeom prst="line">
            <a:avLst/>
          </a:prstGeom>
        </p:spPr>
        <p:style>
          <a:lnRef idx="1">
            <a:schemeClr val="accent1"/>
          </a:lnRef>
          <a:fillRef idx="0">
            <a:schemeClr val="accent1"/>
          </a:fillRef>
          <a:effectRef idx="0">
            <a:schemeClr val="accent1"/>
          </a:effectRef>
          <a:fontRef idx="minor">
            <a:schemeClr val="tx1"/>
          </a:fontRef>
        </p:style>
      </p:cxnSp>
      <p:cxnSp>
        <p:nvCxnSpPr>
          <p:cNvPr id="16" name="直接连接符 15"/>
          <p:cNvCxnSpPr/>
          <p:nvPr/>
        </p:nvCxnSpPr>
        <p:spPr>
          <a:xfrm flipV="1">
            <a:off x="5635730" y="1369544"/>
            <a:ext cx="414345" cy="414345"/>
          </a:xfrm>
          <a:prstGeom prst="line">
            <a:avLst/>
          </a:prstGeom>
        </p:spPr>
        <p:style>
          <a:lnRef idx="1">
            <a:schemeClr val="accent1"/>
          </a:lnRef>
          <a:fillRef idx="0">
            <a:schemeClr val="accent1"/>
          </a:fillRef>
          <a:effectRef idx="0">
            <a:schemeClr val="accent1"/>
          </a:effectRef>
          <a:fontRef idx="minor">
            <a:schemeClr val="tx1"/>
          </a:fontRef>
        </p:style>
      </p:cxnSp>
      <p:cxnSp>
        <p:nvCxnSpPr>
          <p:cNvPr id="18" name="直接连接符 17"/>
          <p:cNvCxnSpPr/>
          <p:nvPr/>
        </p:nvCxnSpPr>
        <p:spPr>
          <a:xfrm flipV="1">
            <a:off x="2986459" y="3500242"/>
            <a:ext cx="396044" cy="396044"/>
          </a:xfrm>
          <a:prstGeom prst="line">
            <a:avLst/>
          </a:prstGeom>
        </p:spPr>
        <p:style>
          <a:lnRef idx="1">
            <a:schemeClr val="accent1"/>
          </a:lnRef>
          <a:fillRef idx="0">
            <a:schemeClr val="accent1"/>
          </a:fillRef>
          <a:effectRef idx="0">
            <a:schemeClr val="accent1"/>
          </a:effectRef>
          <a:fontRef idx="minor">
            <a:schemeClr val="tx1"/>
          </a:fontRef>
        </p:style>
      </p:cxnSp>
      <p:grpSp>
        <p:nvGrpSpPr>
          <p:cNvPr id="591" name="组合 590"/>
          <p:cNvGrpSpPr/>
          <p:nvPr/>
        </p:nvGrpSpPr>
        <p:grpSpPr>
          <a:xfrm>
            <a:off x="3515477" y="1202233"/>
            <a:ext cx="1799953" cy="2691018"/>
            <a:chOff x="3515477" y="1202233"/>
            <a:chExt cx="1799953" cy="2691018"/>
          </a:xfrm>
        </p:grpSpPr>
        <p:sp>
          <p:nvSpPr>
            <p:cNvPr id="587" name="椭圆 586"/>
            <p:cNvSpPr/>
            <p:nvPr/>
          </p:nvSpPr>
          <p:spPr>
            <a:xfrm>
              <a:off x="3515477" y="1202233"/>
              <a:ext cx="73373" cy="73373"/>
            </a:xfrm>
            <a:prstGeom prst="ellipse">
              <a:avLst/>
            </a:prstGeom>
            <a:noFill/>
            <a:ln w="12700">
              <a:gradFill>
                <a:gsLst>
                  <a:gs pos="0">
                    <a:schemeClr val="accent1"/>
                  </a:gs>
                  <a:gs pos="50000">
                    <a:schemeClr val="accent2"/>
                  </a:gs>
                  <a:gs pos="100000">
                    <a:schemeClr val="accent3"/>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sz="1350">
                <a:cs typeface="+mn-ea"/>
                <a:sym typeface="+mn-lt"/>
              </a:endParaRPr>
            </a:p>
          </p:txBody>
        </p:sp>
        <p:sp>
          <p:nvSpPr>
            <p:cNvPr id="588" name="椭圆 587"/>
            <p:cNvSpPr/>
            <p:nvPr/>
          </p:nvSpPr>
          <p:spPr>
            <a:xfrm>
              <a:off x="5242057" y="1202233"/>
              <a:ext cx="73373" cy="73373"/>
            </a:xfrm>
            <a:prstGeom prst="ellipse">
              <a:avLst/>
            </a:prstGeom>
            <a:noFill/>
            <a:ln w="12700">
              <a:gradFill>
                <a:gsLst>
                  <a:gs pos="0">
                    <a:schemeClr val="accent1"/>
                  </a:gs>
                  <a:gs pos="50000">
                    <a:schemeClr val="accent2"/>
                  </a:gs>
                  <a:gs pos="100000">
                    <a:schemeClr val="accent3"/>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sz="1350">
                <a:cs typeface="+mn-ea"/>
                <a:sym typeface="+mn-lt"/>
              </a:endParaRPr>
            </a:p>
          </p:txBody>
        </p:sp>
        <p:sp>
          <p:nvSpPr>
            <p:cNvPr id="589" name="椭圆 588"/>
            <p:cNvSpPr/>
            <p:nvPr/>
          </p:nvSpPr>
          <p:spPr>
            <a:xfrm>
              <a:off x="3515477" y="3819878"/>
              <a:ext cx="73373" cy="73373"/>
            </a:xfrm>
            <a:prstGeom prst="ellipse">
              <a:avLst/>
            </a:prstGeom>
            <a:noFill/>
            <a:ln w="12700">
              <a:gradFill>
                <a:gsLst>
                  <a:gs pos="0">
                    <a:schemeClr val="accent1"/>
                  </a:gs>
                  <a:gs pos="50000">
                    <a:schemeClr val="accent2"/>
                  </a:gs>
                  <a:gs pos="100000">
                    <a:schemeClr val="accent3"/>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sz="1350">
                <a:cs typeface="+mn-ea"/>
                <a:sym typeface="+mn-lt"/>
              </a:endParaRPr>
            </a:p>
          </p:txBody>
        </p:sp>
        <p:sp>
          <p:nvSpPr>
            <p:cNvPr id="590" name="椭圆 589"/>
            <p:cNvSpPr/>
            <p:nvPr/>
          </p:nvSpPr>
          <p:spPr>
            <a:xfrm>
              <a:off x="5242057" y="3819878"/>
              <a:ext cx="73373" cy="73373"/>
            </a:xfrm>
            <a:prstGeom prst="ellipse">
              <a:avLst/>
            </a:prstGeom>
            <a:noFill/>
            <a:ln w="12700">
              <a:gradFill>
                <a:gsLst>
                  <a:gs pos="0">
                    <a:schemeClr val="accent1"/>
                  </a:gs>
                  <a:gs pos="50000">
                    <a:schemeClr val="accent2"/>
                  </a:gs>
                  <a:gs pos="100000">
                    <a:schemeClr val="accent3"/>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sz="1350">
                <a:cs typeface="+mn-ea"/>
                <a:sym typeface="+mn-lt"/>
              </a:endParaRPr>
            </a:p>
          </p:txBody>
        </p:sp>
      </p:grpSp>
      <p:sp>
        <p:nvSpPr>
          <p:cNvPr id="21" name="文本框 20"/>
          <p:cNvSpPr txBox="1"/>
          <p:nvPr/>
        </p:nvSpPr>
        <p:spPr>
          <a:xfrm>
            <a:off x="1891054" y="1967685"/>
            <a:ext cx="5040560" cy="775790"/>
          </a:xfrm>
          <a:prstGeom prst="rect">
            <a:avLst/>
          </a:prstGeom>
          <a:solidFill>
            <a:srgbClr val="1B1C27"/>
          </a:solidFill>
        </p:spPr>
        <p:txBody>
          <a:bodyPr wrap="square" rtlCol="0">
            <a:spAutoFit/>
          </a:bodyPr>
          <a:lstStyle/>
          <a:p>
            <a:pPr algn="ctr">
              <a:lnSpc>
                <a:spcPct val="120000"/>
              </a:lnSpc>
            </a:pPr>
            <a:r>
              <a:rPr lang="zh-CN" altLang="en-US" sz="4050" dirty="0" smtClean="0">
                <a:gradFill>
                  <a:gsLst>
                    <a:gs pos="50000">
                      <a:schemeClr val="accent2"/>
                    </a:gs>
                    <a:gs pos="0">
                      <a:schemeClr val="accent1"/>
                    </a:gs>
                    <a:gs pos="100000">
                      <a:schemeClr val="accent3"/>
                    </a:gs>
                  </a:gsLst>
                  <a:lin ang="5400000" scaled="1"/>
                </a:gradFill>
                <a:cs typeface="+mn-ea"/>
                <a:sym typeface="+mn-lt"/>
              </a:rPr>
              <a:t>感</a:t>
            </a:r>
            <a:r>
              <a:rPr lang="zh-CN" altLang="en-US" sz="4050" dirty="0">
                <a:gradFill>
                  <a:gsLst>
                    <a:gs pos="50000">
                      <a:schemeClr val="accent2"/>
                    </a:gs>
                    <a:gs pos="0">
                      <a:schemeClr val="accent1"/>
                    </a:gs>
                    <a:gs pos="100000">
                      <a:schemeClr val="accent3"/>
                    </a:gs>
                  </a:gsLst>
                  <a:lin ang="5400000" scaled="1"/>
                </a:gradFill>
                <a:cs typeface="+mn-ea"/>
                <a:sym typeface="+mn-lt"/>
              </a:rPr>
              <a:t>谢一路有你</a:t>
            </a:r>
          </a:p>
        </p:txBody>
      </p:sp>
    </p:spTree>
    <p:extLst>
      <p:ext uri="{BB962C8B-B14F-4D97-AF65-F5344CB8AC3E}">
        <p14:creationId xmlns:p14="http://schemas.microsoft.com/office/powerpoint/2010/main" val="3237111819"/>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591"/>
                                        </p:tgtEl>
                                        <p:attrNameLst>
                                          <p:attrName>style.visibility</p:attrName>
                                        </p:attrNameLst>
                                      </p:cBhvr>
                                      <p:to>
                                        <p:strVal val="visible"/>
                                      </p:to>
                                    </p:set>
                                    <p:anim calcmode="lin" valueType="num">
                                      <p:cBhvr>
                                        <p:cTn id="7" dur="400" fill="hold"/>
                                        <p:tgtEl>
                                          <p:spTgt spid="591"/>
                                        </p:tgtEl>
                                        <p:attrNameLst>
                                          <p:attrName>ppt_w</p:attrName>
                                        </p:attrNameLst>
                                      </p:cBhvr>
                                      <p:tavLst>
                                        <p:tav tm="0">
                                          <p:val>
                                            <p:fltVal val="0"/>
                                          </p:val>
                                        </p:tav>
                                        <p:tav tm="100000">
                                          <p:val>
                                            <p:strVal val="#ppt_w"/>
                                          </p:val>
                                        </p:tav>
                                      </p:tavLst>
                                    </p:anim>
                                    <p:anim calcmode="lin" valueType="num">
                                      <p:cBhvr>
                                        <p:cTn id="8" dur="400" fill="hold"/>
                                        <p:tgtEl>
                                          <p:spTgt spid="591"/>
                                        </p:tgtEl>
                                        <p:attrNameLst>
                                          <p:attrName>ppt_h</p:attrName>
                                        </p:attrNameLst>
                                      </p:cBhvr>
                                      <p:tavLst>
                                        <p:tav tm="0">
                                          <p:val>
                                            <p:fltVal val="0"/>
                                          </p:val>
                                        </p:tav>
                                        <p:tav tm="100000">
                                          <p:val>
                                            <p:strVal val="#ppt_h"/>
                                          </p:val>
                                        </p:tav>
                                      </p:tavLst>
                                    </p:anim>
                                    <p:animEffect transition="in" filter="fade">
                                      <p:cBhvr>
                                        <p:cTn id="9" dur="400"/>
                                        <p:tgtEl>
                                          <p:spTgt spid="591"/>
                                        </p:tgtEl>
                                      </p:cBhvr>
                                    </p:animEffect>
                                  </p:childTnLst>
                                </p:cTn>
                              </p:par>
                            </p:childTnLst>
                          </p:cTn>
                        </p:par>
                        <p:par>
                          <p:cTn id="10" fill="hold">
                            <p:stCondLst>
                              <p:cond delay="400"/>
                            </p:stCondLst>
                            <p:childTnLst>
                              <p:par>
                                <p:cTn id="11" presetID="8" presetClass="emph" presetSubtype="0" fill="hold" nodeType="afterEffect">
                                  <p:stCondLst>
                                    <p:cond delay="200"/>
                                  </p:stCondLst>
                                  <p:childTnLst>
                                    <p:animRot by="10800000">
                                      <p:cBhvr>
                                        <p:cTn id="12" dur="1000" fill="hold"/>
                                        <p:tgtEl>
                                          <p:spTgt spid="591"/>
                                        </p:tgtEl>
                                        <p:attrNameLst>
                                          <p:attrName>r</p:attrName>
                                        </p:attrNameLst>
                                      </p:cBhvr>
                                    </p:animRot>
                                  </p:childTnLst>
                                </p:cTn>
                              </p:par>
                            </p:childTnLst>
                          </p:cTn>
                        </p:par>
                        <p:par>
                          <p:cTn id="13" fill="hold">
                            <p:stCondLst>
                              <p:cond delay="1600"/>
                            </p:stCondLst>
                            <p:childTnLst>
                              <p:par>
                                <p:cTn id="14" presetID="21" presetClass="entr" presetSubtype="4" fill="hold" grpId="0" nodeType="afterEffect">
                                  <p:stCondLst>
                                    <p:cond delay="0"/>
                                  </p:stCondLst>
                                  <p:childTnLst>
                                    <p:set>
                                      <p:cBhvr>
                                        <p:cTn id="15" dur="1" fill="hold">
                                          <p:stCondLst>
                                            <p:cond delay="0"/>
                                          </p:stCondLst>
                                        </p:cTn>
                                        <p:tgtEl>
                                          <p:spTgt spid="3"/>
                                        </p:tgtEl>
                                        <p:attrNameLst>
                                          <p:attrName>style.visibility</p:attrName>
                                        </p:attrNameLst>
                                      </p:cBhvr>
                                      <p:to>
                                        <p:strVal val="visible"/>
                                      </p:to>
                                    </p:set>
                                    <p:animEffect transition="in" filter="wheel(4)">
                                      <p:cBhvr>
                                        <p:cTn id="16" dur="1400"/>
                                        <p:tgtEl>
                                          <p:spTgt spid="3"/>
                                        </p:tgtEl>
                                      </p:cBhvr>
                                    </p:animEffect>
                                  </p:childTnLst>
                                </p:cTn>
                              </p:par>
                              <p:par>
                                <p:cTn id="17" presetID="53" presetClass="exit" presetSubtype="32" fill="hold" nodeType="withEffect">
                                  <p:stCondLst>
                                    <p:cond delay="0"/>
                                  </p:stCondLst>
                                  <p:childTnLst>
                                    <p:anim calcmode="lin" valueType="num">
                                      <p:cBhvr>
                                        <p:cTn id="18" dur="500"/>
                                        <p:tgtEl>
                                          <p:spTgt spid="591"/>
                                        </p:tgtEl>
                                        <p:attrNameLst>
                                          <p:attrName>ppt_w</p:attrName>
                                        </p:attrNameLst>
                                      </p:cBhvr>
                                      <p:tavLst>
                                        <p:tav tm="0">
                                          <p:val>
                                            <p:strVal val="ppt_w"/>
                                          </p:val>
                                        </p:tav>
                                        <p:tav tm="100000">
                                          <p:val>
                                            <p:fltVal val="0"/>
                                          </p:val>
                                        </p:tav>
                                      </p:tavLst>
                                    </p:anim>
                                    <p:anim calcmode="lin" valueType="num">
                                      <p:cBhvr>
                                        <p:cTn id="19" dur="500"/>
                                        <p:tgtEl>
                                          <p:spTgt spid="591"/>
                                        </p:tgtEl>
                                        <p:attrNameLst>
                                          <p:attrName>ppt_h</p:attrName>
                                        </p:attrNameLst>
                                      </p:cBhvr>
                                      <p:tavLst>
                                        <p:tav tm="0">
                                          <p:val>
                                            <p:strVal val="ppt_h"/>
                                          </p:val>
                                        </p:tav>
                                        <p:tav tm="100000">
                                          <p:val>
                                            <p:fltVal val="0"/>
                                          </p:val>
                                        </p:tav>
                                      </p:tavLst>
                                    </p:anim>
                                    <p:animEffect transition="out" filter="fade">
                                      <p:cBhvr>
                                        <p:cTn id="20" dur="500"/>
                                        <p:tgtEl>
                                          <p:spTgt spid="591"/>
                                        </p:tgtEl>
                                      </p:cBhvr>
                                    </p:animEffect>
                                    <p:set>
                                      <p:cBhvr>
                                        <p:cTn id="21" dur="1" fill="hold">
                                          <p:stCondLst>
                                            <p:cond delay="499"/>
                                          </p:stCondLst>
                                        </p:cTn>
                                        <p:tgtEl>
                                          <p:spTgt spid="591"/>
                                        </p:tgtEl>
                                        <p:attrNameLst>
                                          <p:attrName>style.visibility</p:attrName>
                                        </p:attrNameLst>
                                      </p:cBhvr>
                                      <p:to>
                                        <p:strVal val="hidden"/>
                                      </p:to>
                                    </p:set>
                                  </p:childTnLst>
                                </p:cTn>
                              </p:par>
                              <p:par>
                                <p:cTn id="22" presetID="53" presetClass="entr" presetSubtype="528" fill="hold" nodeType="withEffect">
                                  <p:stCondLst>
                                    <p:cond delay="250"/>
                                  </p:stCondLst>
                                  <p:childTnLst>
                                    <p:set>
                                      <p:cBhvr>
                                        <p:cTn id="23" dur="1" fill="hold">
                                          <p:stCondLst>
                                            <p:cond delay="0"/>
                                          </p:stCondLst>
                                        </p:cTn>
                                        <p:tgtEl>
                                          <p:spTgt spid="7"/>
                                        </p:tgtEl>
                                        <p:attrNameLst>
                                          <p:attrName>style.visibility</p:attrName>
                                        </p:attrNameLst>
                                      </p:cBhvr>
                                      <p:to>
                                        <p:strVal val="visible"/>
                                      </p:to>
                                    </p:set>
                                    <p:anim calcmode="lin" valueType="num">
                                      <p:cBhvr>
                                        <p:cTn id="24" dur="500" fill="hold"/>
                                        <p:tgtEl>
                                          <p:spTgt spid="7"/>
                                        </p:tgtEl>
                                        <p:attrNameLst>
                                          <p:attrName>ppt_w</p:attrName>
                                        </p:attrNameLst>
                                      </p:cBhvr>
                                      <p:tavLst>
                                        <p:tav tm="0">
                                          <p:val>
                                            <p:fltVal val="0"/>
                                          </p:val>
                                        </p:tav>
                                        <p:tav tm="100000">
                                          <p:val>
                                            <p:strVal val="#ppt_w"/>
                                          </p:val>
                                        </p:tav>
                                      </p:tavLst>
                                    </p:anim>
                                    <p:anim calcmode="lin" valueType="num">
                                      <p:cBhvr>
                                        <p:cTn id="25" dur="500" fill="hold"/>
                                        <p:tgtEl>
                                          <p:spTgt spid="7"/>
                                        </p:tgtEl>
                                        <p:attrNameLst>
                                          <p:attrName>ppt_h</p:attrName>
                                        </p:attrNameLst>
                                      </p:cBhvr>
                                      <p:tavLst>
                                        <p:tav tm="0">
                                          <p:val>
                                            <p:fltVal val="0"/>
                                          </p:val>
                                        </p:tav>
                                        <p:tav tm="100000">
                                          <p:val>
                                            <p:strVal val="#ppt_h"/>
                                          </p:val>
                                        </p:tav>
                                      </p:tavLst>
                                    </p:anim>
                                    <p:animEffect transition="in" filter="fade">
                                      <p:cBhvr>
                                        <p:cTn id="26" dur="500"/>
                                        <p:tgtEl>
                                          <p:spTgt spid="7"/>
                                        </p:tgtEl>
                                      </p:cBhvr>
                                    </p:animEffect>
                                    <p:anim calcmode="lin" valueType="num">
                                      <p:cBhvr>
                                        <p:cTn id="27" dur="500" fill="hold"/>
                                        <p:tgtEl>
                                          <p:spTgt spid="7"/>
                                        </p:tgtEl>
                                        <p:attrNameLst>
                                          <p:attrName>ppt_x</p:attrName>
                                        </p:attrNameLst>
                                      </p:cBhvr>
                                      <p:tavLst>
                                        <p:tav tm="0">
                                          <p:val>
                                            <p:fltVal val="0.5"/>
                                          </p:val>
                                        </p:tav>
                                        <p:tav tm="100000">
                                          <p:val>
                                            <p:strVal val="#ppt_x"/>
                                          </p:val>
                                        </p:tav>
                                      </p:tavLst>
                                    </p:anim>
                                    <p:anim calcmode="lin" valueType="num">
                                      <p:cBhvr>
                                        <p:cTn id="28" dur="500" fill="hold"/>
                                        <p:tgtEl>
                                          <p:spTgt spid="7"/>
                                        </p:tgtEl>
                                        <p:attrNameLst>
                                          <p:attrName>ppt_y</p:attrName>
                                        </p:attrNameLst>
                                      </p:cBhvr>
                                      <p:tavLst>
                                        <p:tav tm="0">
                                          <p:val>
                                            <p:fltVal val="0.5"/>
                                          </p:val>
                                        </p:tav>
                                        <p:tav tm="100000">
                                          <p:val>
                                            <p:strVal val="#ppt_y"/>
                                          </p:val>
                                        </p:tav>
                                      </p:tavLst>
                                    </p:anim>
                                  </p:childTnLst>
                                </p:cTn>
                              </p:par>
                              <p:par>
                                <p:cTn id="29" presetID="53" presetClass="entr" presetSubtype="528" fill="hold" nodeType="withEffect">
                                  <p:stCondLst>
                                    <p:cond delay="500"/>
                                  </p:stCondLst>
                                  <p:childTnLst>
                                    <p:set>
                                      <p:cBhvr>
                                        <p:cTn id="30" dur="1" fill="hold">
                                          <p:stCondLst>
                                            <p:cond delay="0"/>
                                          </p:stCondLst>
                                        </p:cTn>
                                        <p:tgtEl>
                                          <p:spTgt spid="18"/>
                                        </p:tgtEl>
                                        <p:attrNameLst>
                                          <p:attrName>style.visibility</p:attrName>
                                        </p:attrNameLst>
                                      </p:cBhvr>
                                      <p:to>
                                        <p:strVal val="visible"/>
                                      </p:to>
                                    </p:set>
                                    <p:anim calcmode="lin" valueType="num">
                                      <p:cBhvr>
                                        <p:cTn id="31" dur="500" fill="hold"/>
                                        <p:tgtEl>
                                          <p:spTgt spid="18"/>
                                        </p:tgtEl>
                                        <p:attrNameLst>
                                          <p:attrName>ppt_w</p:attrName>
                                        </p:attrNameLst>
                                      </p:cBhvr>
                                      <p:tavLst>
                                        <p:tav tm="0">
                                          <p:val>
                                            <p:fltVal val="0"/>
                                          </p:val>
                                        </p:tav>
                                        <p:tav tm="100000">
                                          <p:val>
                                            <p:strVal val="#ppt_w"/>
                                          </p:val>
                                        </p:tav>
                                      </p:tavLst>
                                    </p:anim>
                                    <p:anim calcmode="lin" valueType="num">
                                      <p:cBhvr>
                                        <p:cTn id="32" dur="500" fill="hold"/>
                                        <p:tgtEl>
                                          <p:spTgt spid="18"/>
                                        </p:tgtEl>
                                        <p:attrNameLst>
                                          <p:attrName>ppt_h</p:attrName>
                                        </p:attrNameLst>
                                      </p:cBhvr>
                                      <p:tavLst>
                                        <p:tav tm="0">
                                          <p:val>
                                            <p:fltVal val="0"/>
                                          </p:val>
                                        </p:tav>
                                        <p:tav tm="100000">
                                          <p:val>
                                            <p:strVal val="#ppt_h"/>
                                          </p:val>
                                        </p:tav>
                                      </p:tavLst>
                                    </p:anim>
                                    <p:animEffect transition="in" filter="fade">
                                      <p:cBhvr>
                                        <p:cTn id="33" dur="500"/>
                                        <p:tgtEl>
                                          <p:spTgt spid="18"/>
                                        </p:tgtEl>
                                      </p:cBhvr>
                                    </p:animEffect>
                                    <p:anim calcmode="lin" valueType="num">
                                      <p:cBhvr>
                                        <p:cTn id="34" dur="500" fill="hold"/>
                                        <p:tgtEl>
                                          <p:spTgt spid="18"/>
                                        </p:tgtEl>
                                        <p:attrNameLst>
                                          <p:attrName>ppt_x</p:attrName>
                                        </p:attrNameLst>
                                      </p:cBhvr>
                                      <p:tavLst>
                                        <p:tav tm="0">
                                          <p:val>
                                            <p:fltVal val="0.5"/>
                                          </p:val>
                                        </p:tav>
                                        <p:tav tm="100000">
                                          <p:val>
                                            <p:strVal val="#ppt_x"/>
                                          </p:val>
                                        </p:tav>
                                      </p:tavLst>
                                    </p:anim>
                                    <p:anim calcmode="lin" valueType="num">
                                      <p:cBhvr>
                                        <p:cTn id="35" dur="500" fill="hold"/>
                                        <p:tgtEl>
                                          <p:spTgt spid="18"/>
                                        </p:tgtEl>
                                        <p:attrNameLst>
                                          <p:attrName>ppt_y</p:attrName>
                                        </p:attrNameLst>
                                      </p:cBhvr>
                                      <p:tavLst>
                                        <p:tav tm="0">
                                          <p:val>
                                            <p:fltVal val="0.5"/>
                                          </p:val>
                                        </p:tav>
                                        <p:tav tm="100000">
                                          <p:val>
                                            <p:strVal val="#ppt_y"/>
                                          </p:val>
                                        </p:tav>
                                      </p:tavLst>
                                    </p:anim>
                                  </p:childTnLst>
                                </p:cTn>
                              </p:par>
                              <p:par>
                                <p:cTn id="36" presetID="53" presetClass="entr" presetSubtype="528" fill="hold" nodeType="withEffect">
                                  <p:stCondLst>
                                    <p:cond delay="700"/>
                                  </p:stCondLst>
                                  <p:childTnLst>
                                    <p:set>
                                      <p:cBhvr>
                                        <p:cTn id="37" dur="1" fill="hold">
                                          <p:stCondLst>
                                            <p:cond delay="0"/>
                                          </p:stCondLst>
                                        </p:cTn>
                                        <p:tgtEl>
                                          <p:spTgt spid="16"/>
                                        </p:tgtEl>
                                        <p:attrNameLst>
                                          <p:attrName>style.visibility</p:attrName>
                                        </p:attrNameLst>
                                      </p:cBhvr>
                                      <p:to>
                                        <p:strVal val="visible"/>
                                      </p:to>
                                    </p:set>
                                    <p:anim calcmode="lin" valueType="num">
                                      <p:cBhvr>
                                        <p:cTn id="38" dur="500" fill="hold"/>
                                        <p:tgtEl>
                                          <p:spTgt spid="16"/>
                                        </p:tgtEl>
                                        <p:attrNameLst>
                                          <p:attrName>ppt_w</p:attrName>
                                        </p:attrNameLst>
                                      </p:cBhvr>
                                      <p:tavLst>
                                        <p:tav tm="0">
                                          <p:val>
                                            <p:fltVal val="0"/>
                                          </p:val>
                                        </p:tav>
                                        <p:tav tm="100000">
                                          <p:val>
                                            <p:strVal val="#ppt_w"/>
                                          </p:val>
                                        </p:tav>
                                      </p:tavLst>
                                    </p:anim>
                                    <p:anim calcmode="lin" valueType="num">
                                      <p:cBhvr>
                                        <p:cTn id="39" dur="500" fill="hold"/>
                                        <p:tgtEl>
                                          <p:spTgt spid="16"/>
                                        </p:tgtEl>
                                        <p:attrNameLst>
                                          <p:attrName>ppt_h</p:attrName>
                                        </p:attrNameLst>
                                      </p:cBhvr>
                                      <p:tavLst>
                                        <p:tav tm="0">
                                          <p:val>
                                            <p:fltVal val="0"/>
                                          </p:val>
                                        </p:tav>
                                        <p:tav tm="100000">
                                          <p:val>
                                            <p:strVal val="#ppt_h"/>
                                          </p:val>
                                        </p:tav>
                                      </p:tavLst>
                                    </p:anim>
                                    <p:animEffect transition="in" filter="fade">
                                      <p:cBhvr>
                                        <p:cTn id="40" dur="500"/>
                                        <p:tgtEl>
                                          <p:spTgt spid="16"/>
                                        </p:tgtEl>
                                      </p:cBhvr>
                                    </p:animEffect>
                                    <p:anim calcmode="lin" valueType="num">
                                      <p:cBhvr>
                                        <p:cTn id="41" dur="500" fill="hold"/>
                                        <p:tgtEl>
                                          <p:spTgt spid="16"/>
                                        </p:tgtEl>
                                        <p:attrNameLst>
                                          <p:attrName>ppt_x</p:attrName>
                                        </p:attrNameLst>
                                      </p:cBhvr>
                                      <p:tavLst>
                                        <p:tav tm="0">
                                          <p:val>
                                            <p:fltVal val="0.5"/>
                                          </p:val>
                                        </p:tav>
                                        <p:tav tm="100000">
                                          <p:val>
                                            <p:strVal val="#ppt_x"/>
                                          </p:val>
                                        </p:tav>
                                      </p:tavLst>
                                    </p:anim>
                                    <p:anim calcmode="lin" valueType="num">
                                      <p:cBhvr>
                                        <p:cTn id="42" dur="500" fill="hold"/>
                                        <p:tgtEl>
                                          <p:spTgt spid="16"/>
                                        </p:tgtEl>
                                        <p:attrNameLst>
                                          <p:attrName>ppt_y</p:attrName>
                                        </p:attrNameLst>
                                      </p:cBhvr>
                                      <p:tavLst>
                                        <p:tav tm="0">
                                          <p:val>
                                            <p:fltVal val="0.5"/>
                                          </p:val>
                                        </p:tav>
                                        <p:tav tm="100000">
                                          <p:val>
                                            <p:strVal val="#ppt_y"/>
                                          </p:val>
                                        </p:tav>
                                      </p:tavLst>
                                    </p:anim>
                                  </p:childTnLst>
                                </p:cTn>
                              </p:par>
                              <p:par>
                                <p:cTn id="43" presetID="53" presetClass="entr" presetSubtype="528" fill="hold" nodeType="withEffect">
                                  <p:stCondLst>
                                    <p:cond delay="400"/>
                                  </p:stCondLst>
                                  <p:childTnLst>
                                    <p:set>
                                      <p:cBhvr>
                                        <p:cTn id="44" dur="1" fill="hold">
                                          <p:stCondLst>
                                            <p:cond delay="0"/>
                                          </p:stCondLst>
                                        </p:cTn>
                                        <p:tgtEl>
                                          <p:spTgt spid="15"/>
                                        </p:tgtEl>
                                        <p:attrNameLst>
                                          <p:attrName>style.visibility</p:attrName>
                                        </p:attrNameLst>
                                      </p:cBhvr>
                                      <p:to>
                                        <p:strVal val="visible"/>
                                      </p:to>
                                    </p:set>
                                    <p:anim calcmode="lin" valueType="num">
                                      <p:cBhvr>
                                        <p:cTn id="45" dur="500" fill="hold"/>
                                        <p:tgtEl>
                                          <p:spTgt spid="15"/>
                                        </p:tgtEl>
                                        <p:attrNameLst>
                                          <p:attrName>ppt_w</p:attrName>
                                        </p:attrNameLst>
                                      </p:cBhvr>
                                      <p:tavLst>
                                        <p:tav tm="0">
                                          <p:val>
                                            <p:fltVal val="0"/>
                                          </p:val>
                                        </p:tav>
                                        <p:tav tm="100000">
                                          <p:val>
                                            <p:strVal val="#ppt_w"/>
                                          </p:val>
                                        </p:tav>
                                      </p:tavLst>
                                    </p:anim>
                                    <p:anim calcmode="lin" valueType="num">
                                      <p:cBhvr>
                                        <p:cTn id="46" dur="500" fill="hold"/>
                                        <p:tgtEl>
                                          <p:spTgt spid="15"/>
                                        </p:tgtEl>
                                        <p:attrNameLst>
                                          <p:attrName>ppt_h</p:attrName>
                                        </p:attrNameLst>
                                      </p:cBhvr>
                                      <p:tavLst>
                                        <p:tav tm="0">
                                          <p:val>
                                            <p:fltVal val="0"/>
                                          </p:val>
                                        </p:tav>
                                        <p:tav tm="100000">
                                          <p:val>
                                            <p:strVal val="#ppt_h"/>
                                          </p:val>
                                        </p:tav>
                                      </p:tavLst>
                                    </p:anim>
                                    <p:animEffect transition="in" filter="fade">
                                      <p:cBhvr>
                                        <p:cTn id="47" dur="500"/>
                                        <p:tgtEl>
                                          <p:spTgt spid="15"/>
                                        </p:tgtEl>
                                      </p:cBhvr>
                                    </p:animEffect>
                                    <p:anim calcmode="lin" valueType="num">
                                      <p:cBhvr>
                                        <p:cTn id="48" dur="500" fill="hold"/>
                                        <p:tgtEl>
                                          <p:spTgt spid="15"/>
                                        </p:tgtEl>
                                        <p:attrNameLst>
                                          <p:attrName>ppt_x</p:attrName>
                                        </p:attrNameLst>
                                      </p:cBhvr>
                                      <p:tavLst>
                                        <p:tav tm="0">
                                          <p:val>
                                            <p:fltVal val="0.5"/>
                                          </p:val>
                                        </p:tav>
                                        <p:tav tm="100000">
                                          <p:val>
                                            <p:strVal val="#ppt_x"/>
                                          </p:val>
                                        </p:tav>
                                      </p:tavLst>
                                    </p:anim>
                                    <p:anim calcmode="lin" valueType="num">
                                      <p:cBhvr>
                                        <p:cTn id="49" dur="500" fill="hold"/>
                                        <p:tgtEl>
                                          <p:spTgt spid="15"/>
                                        </p:tgtEl>
                                        <p:attrNameLst>
                                          <p:attrName>ppt_y</p:attrName>
                                        </p:attrNameLst>
                                      </p:cBhvr>
                                      <p:tavLst>
                                        <p:tav tm="0">
                                          <p:val>
                                            <p:fltVal val="0.5"/>
                                          </p:val>
                                        </p:tav>
                                        <p:tav tm="100000">
                                          <p:val>
                                            <p:strVal val="#ppt_y"/>
                                          </p:val>
                                        </p:tav>
                                      </p:tavLst>
                                    </p:anim>
                                  </p:childTnLst>
                                </p:cTn>
                              </p:par>
                              <p:par>
                                <p:cTn id="50" presetID="42" presetClass="entr" presetSubtype="0" fill="hold" grpId="0" nodeType="withEffect">
                                  <p:stCondLst>
                                    <p:cond delay="2000"/>
                                  </p:stCondLst>
                                  <p:childTnLst>
                                    <p:set>
                                      <p:cBhvr>
                                        <p:cTn id="51" dur="1" fill="hold">
                                          <p:stCondLst>
                                            <p:cond delay="0"/>
                                          </p:stCondLst>
                                        </p:cTn>
                                        <p:tgtEl>
                                          <p:spTgt spid="12"/>
                                        </p:tgtEl>
                                        <p:attrNameLst>
                                          <p:attrName>style.visibility</p:attrName>
                                        </p:attrNameLst>
                                      </p:cBhvr>
                                      <p:to>
                                        <p:strVal val="visible"/>
                                      </p:to>
                                    </p:set>
                                    <p:animEffect transition="in" filter="fade">
                                      <p:cBhvr>
                                        <p:cTn id="52" dur="1000"/>
                                        <p:tgtEl>
                                          <p:spTgt spid="12"/>
                                        </p:tgtEl>
                                      </p:cBhvr>
                                    </p:animEffect>
                                    <p:anim calcmode="lin" valueType="num">
                                      <p:cBhvr>
                                        <p:cTn id="53" dur="1000" fill="hold"/>
                                        <p:tgtEl>
                                          <p:spTgt spid="12"/>
                                        </p:tgtEl>
                                        <p:attrNameLst>
                                          <p:attrName>ppt_x</p:attrName>
                                        </p:attrNameLst>
                                      </p:cBhvr>
                                      <p:tavLst>
                                        <p:tav tm="0">
                                          <p:val>
                                            <p:strVal val="#ppt_x"/>
                                          </p:val>
                                        </p:tav>
                                        <p:tav tm="100000">
                                          <p:val>
                                            <p:strVal val="#ppt_x"/>
                                          </p:val>
                                        </p:tav>
                                      </p:tavLst>
                                    </p:anim>
                                    <p:anim calcmode="lin" valueType="num">
                                      <p:cBhvr>
                                        <p:cTn id="54" dur="1000" fill="hold"/>
                                        <p:tgtEl>
                                          <p:spTgt spid="12"/>
                                        </p:tgtEl>
                                        <p:attrNameLst>
                                          <p:attrName>ppt_y</p:attrName>
                                        </p:attrNameLst>
                                      </p:cBhvr>
                                      <p:tavLst>
                                        <p:tav tm="0">
                                          <p:val>
                                            <p:strVal val="#ppt_y+.1"/>
                                          </p:val>
                                        </p:tav>
                                        <p:tav tm="100000">
                                          <p:val>
                                            <p:strVal val="#ppt_y"/>
                                          </p:val>
                                        </p:tav>
                                      </p:tavLst>
                                    </p:anim>
                                  </p:childTnLst>
                                </p:cTn>
                              </p:par>
                              <p:par>
                                <p:cTn id="55" presetID="42" presetClass="entr" presetSubtype="0" fill="hold" grpId="0" nodeType="withEffect">
                                  <p:stCondLst>
                                    <p:cond delay="3400"/>
                                  </p:stCondLst>
                                  <p:childTnLst>
                                    <p:set>
                                      <p:cBhvr>
                                        <p:cTn id="56" dur="1" fill="hold">
                                          <p:stCondLst>
                                            <p:cond delay="0"/>
                                          </p:stCondLst>
                                        </p:cTn>
                                        <p:tgtEl>
                                          <p:spTgt spid="55"/>
                                        </p:tgtEl>
                                        <p:attrNameLst>
                                          <p:attrName>style.visibility</p:attrName>
                                        </p:attrNameLst>
                                      </p:cBhvr>
                                      <p:to>
                                        <p:strVal val="visible"/>
                                      </p:to>
                                    </p:set>
                                    <p:animEffect transition="in" filter="fade">
                                      <p:cBhvr>
                                        <p:cTn id="57" dur="1000"/>
                                        <p:tgtEl>
                                          <p:spTgt spid="55"/>
                                        </p:tgtEl>
                                      </p:cBhvr>
                                    </p:animEffect>
                                    <p:anim calcmode="lin" valueType="num">
                                      <p:cBhvr>
                                        <p:cTn id="58" dur="1000" fill="hold"/>
                                        <p:tgtEl>
                                          <p:spTgt spid="55"/>
                                        </p:tgtEl>
                                        <p:attrNameLst>
                                          <p:attrName>ppt_x</p:attrName>
                                        </p:attrNameLst>
                                      </p:cBhvr>
                                      <p:tavLst>
                                        <p:tav tm="0">
                                          <p:val>
                                            <p:strVal val="#ppt_x"/>
                                          </p:val>
                                        </p:tav>
                                        <p:tav tm="100000">
                                          <p:val>
                                            <p:strVal val="#ppt_x"/>
                                          </p:val>
                                        </p:tav>
                                      </p:tavLst>
                                    </p:anim>
                                    <p:anim calcmode="lin" valueType="num">
                                      <p:cBhvr>
                                        <p:cTn id="59" dur="1000" fill="hold"/>
                                        <p:tgtEl>
                                          <p:spTgt spid="55"/>
                                        </p:tgtEl>
                                        <p:attrNameLst>
                                          <p:attrName>ppt_y</p:attrName>
                                        </p:attrNameLst>
                                      </p:cBhvr>
                                      <p:tavLst>
                                        <p:tav tm="0">
                                          <p:val>
                                            <p:strVal val="#ppt_y+.1"/>
                                          </p:val>
                                        </p:tav>
                                        <p:tav tm="100000">
                                          <p:val>
                                            <p:strVal val="#ppt_y"/>
                                          </p:val>
                                        </p:tav>
                                      </p:tavLst>
                                    </p:anim>
                                  </p:childTnLst>
                                </p:cTn>
                              </p:par>
                              <p:par>
                                <p:cTn id="60" presetID="2" presetClass="entr" presetSubtype="2" fill="hold" grpId="0" nodeType="withEffect">
                                  <p:stCondLst>
                                    <p:cond delay="4600"/>
                                  </p:stCondLst>
                                  <p:childTnLst>
                                    <p:set>
                                      <p:cBhvr>
                                        <p:cTn id="61" dur="1" fill="hold">
                                          <p:stCondLst>
                                            <p:cond delay="0"/>
                                          </p:stCondLst>
                                        </p:cTn>
                                        <p:tgtEl>
                                          <p:spTgt spid="58"/>
                                        </p:tgtEl>
                                        <p:attrNameLst>
                                          <p:attrName>style.visibility</p:attrName>
                                        </p:attrNameLst>
                                      </p:cBhvr>
                                      <p:to>
                                        <p:strVal val="visible"/>
                                      </p:to>
                                    </p:set>
                                    <p:anim calcmode="lin" valueType="num">
                                      <p:cBhvr additive="base">
                                        <p:cTn id="62" dur="500" fill="hold"/>
                                        <p:tgtEl>
                                          <p:spTgt spid="58"/>
                                        </p:tgtEl>
                                        <p:attrNameLst>
                                          <p:attrName>ppt_x</p:attrName>
                                        </p:attrNameLst>
                                      </p:cBhvr>
                                      <p:tavLst>
                                        <p:tav tm="0">
                                          <p:val>
                                            <p:strVal val="1+#ppt_w/2"/>
                                          </p:val>
                                        </p:tav>
                                        <p:tav tm="100000">
                                          <p:val>
                                            <p:strVal val="#ppt_x"/>
                                          </p:val>
                                        </p:tav>
                                      </p:tavLst>
                                    </p:anim>
                                    <p:anim calcmode="lin" valueType="num">
                                      <p:cBhvr additive="base">
                                        <p:cTn id="63" dur="500" fill="hold"/>
                                        <p:tgtEl>
                                          <p:spTgt spid="5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5" grpId="0" animBg="1"/>
      <p:bldP spid="58" grpId="0"/>
      <p:bldP spid="12"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47666" y="3327835"/>
            <a:ext cx="6455579" cy="126957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248707"/>
            <a:ext cx="9144000" cy="1025122"/>
          </a:xfrm>
          <a:prstGeom prst="rect">
            <a:avLst/>
          </a:prstGeom>
          <a:solidFill>
            <a:schemeClr val="tx2">
              <a:lumMod val="75000"/>
            </a:schemeClr>
          </a:solidFill>
          <a:ln w="9525">
            <a:noFill/>
            <a:miter lim="800000"/>
            <a:headEnd/>
            <a:tailEnd/>
          </a:ln>
        </p:spPr>
        <p:txBody>
          <a:bodyPr wrap="none" anchor="ctr"/>
          <a:lstStyle/>
          <a:p>
            <a:pPr>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820802" y="236386"/>
            <a:ext cx="7711638" cy="2011329"/>
          </a:xfrm>
          <a:prstGeom prst="rect">
            <a:avLst/>
          </a:prstGeom>
          <a:noFill/>
          <a:ln>
            <a:noFill/>
          </a:ln>
        </p:spPr>
      </p:pic>
      <p:sp>
        <p:nvSpPr>
          <p:cNvPr id="15" name="Rectangle 3"/>
          <p:cNvSpPr>
            <a:spLocks noChangeArrowheads="1"/>
          </p:cNvSpPr>
          <p:nvPr/>
        </p:nvSpPr>
        <p:spPr bwMode="auto">
          <a:xfrm>
            <a:off x="468315" y="2323010"/>
            <a:ext cx="4103687" cy="121400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4572000" y="2323010"/>
            <a:ext cx="4103688" cy="1160003"/>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2915816"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7234001"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33921685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7" name="直接连接符 26"/>
          <p:cNvCxnSpPr/>
          <p:nvPr/>
        </p:nvCxnSpPr>
        <p:spPr>
          <a:xfrm>
            <a:off x="4997237" y="2253835"/>
            <a:ext cx="3319180" cy="0"/>
          </a:xfrm>
          <a:prstGeom prst="line">
            <a:avLst/>
          </a:prstGeom>
          <a:noFill/>
          <a:ln w="9525">
            <a:gradFill>
              <a:gsLst>
                <a:gs pos="50000">
                  <a:schemeClr val="accent2"/>
                </a:gs>
                <a:gs pos="0">
                  <a:schemeClr val="accent1"/>
                </a:gs>
                <a:gs pos="100000">
                  <a:schemeClr val="accent3"/>
                </a:gs>
              </a:gsLst>
              <a:lin ang="5400000" scaled="1"/>
            </a:gradFill>
            <a:prstDash val="dash"/>
          </a:ln>
          <a:effectLst/>
        </p:spPr>
        <p:style>
          <a:lnRef idx="2">
            <a:schemeClr val="accent1">
              <a:shade val="50000"/>
            </a:schemeClr>
          </a:lnRef>
          <a:fillRef idx="1">
            <a:schemeClr val="accent1"/>
          </a:fillRef>
          <a:effectRef idx="0">
            <a:schemeClr val="accent1"/>
          </a:effectRef>
          <a:fontRef idx="minor">
            <a:schemeClr val="lt1"/>
          </a:fontRef>
        </p:style>
      </p:cxnSp>
      <p:cxnSp>
        <p:nvCxnSpPr>
          <p:cNvPr id="28" name="直接连接符 27"/>
          <p:cNvCxnSpPr/>
          <p:nvPr/>
        </p:nvCxnSpPr>
        <p:spPr>
          <a:xfrm>
            <a:off x="4996625" y="3333955"/>
            <a:ext cx="3319791" cy="0"/>
          </a:xfrm>
          <a:prstGeom prst="line">
            <a:avLst/>
          </a:prstGeom>
          <a:noFill/>
          <a:ln w="9525">
            <a:gradFill>
              <a:gsLst>
                <a:gs pos="50000">
                  <a:schemeClr val="accent2"/>
                </a:gs>
                <a:gs pos="0">
                  <a:schemeClr val="accent1"/>
                </a:gs>
                <a:gs pos="100000">
                  <a:schemeClr val="accent3"/>
                </a:gs>
              </a:gsLst>
              <a:lin ang="5400000" scaled="1"/>
            </a:gradFill>
            <a:prstDash val="dash"/>
          </a:ln>
          <a:effectLst/>
        </p:spPr>
        <p:style>
          <a:lnRef idx="2">
            <a:schemeClr val="accent1">
              <a:shade val="50000"/>
            </a:schemeClr>
          </a:lnRef>
          <a:fillRef idx="1">
            <a:schemeClr val="accent1"/>
          </a:fillRef>
          <a:effectRef idx="0">
            <a:schemeClr val="accent1"/>
          </a:effectRef>
          <a:fontRef idx="minor">
            <a:schemeClr val="lt1"/>
          </a:fontRef>
        </p:style>
      </p:cxnSp>
      <p:grpSp>
        <p:nvGrpSpPr>
          <p:cNvPr id="2" name="组合 1"/>
          <p:cNvGrpSpPr/>
          <p:nvPr/>
        </p:nvGrpSpPr>
        <p:grpSpPr>
          <a:xfrm>
            <a:off x="4955424" y="1420246"/>
            <a:ext cx="3328597" cy="670685"/>
            <a:chOff x="4955424" y="1420246"/>
            <a:chExt cx="3328597" cy="670685"/>
          </a:xfrm>
        </p:grpSpPr>
        <p:sp>
          <p:nvSpPr>
            <p:cNvPr id="33" name="椭圆 32"/>
            <p:cNvSpPr/>
            <p:nvPr/>
          </p:nvSpPr>
          <p:spPr>
            <a:xfrm>
              <a:off x="4955424" y="1461748"/>
              <a:ext cx="599448" cy="599448"/>
            </a:xfrm>
            <a:prstGeom prst="ellipse">
              <a:avLst/>
            </a:prstGeom>
            <a:gradFill>
              <a:gsLst>
                <a:gs pos="50000">
                  <a:schemeClr val="accent2"/>
                </a:gs>
                <a:gs pos="0">
                  <a:schemeClr val="accent1"/>
                </a:gs>
                <a:gs pos="100000">
                  <a:schemeClr val="accent3"/>
                </a:gs>
              </a:gsLst>
              <a:lin ang="5400000" scaled="1"/>
            </a:gradFill>
            <a:ln w="63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sz="1400">
                <a:gradFill>
                  <a:gsLst>
                    <a:gs pos="50000">
                      <a:schemeClr val="accent2"/>
                    </a:gs>
                    <a:gs pos="0">
                      <a:schemeClr val="accent1"/>
                    </a:gs>
                    <a:gs pos="100000">
                      <a:schemeClr val="accent3"/>
                    </a:gs>
                  </a:gsLst>
                  <a:lin ang="5400000" scaled="1"/>
                </a:gradFill>
                <a:cs typeface="+mn-ea"/>
                <a:sym typeface="+mn-lt"/>
              </a:endParaRPr>
            </a:p>
          </p:txBody>
        </p:sp>
        <p:sp>
          <p:nvSpPr>
            <p:cNvPr id="39" name="Freeform 13"/>
            <p:cNvSpPr>
              <a:spLocks noEditPoints="1"/>
            </p:cNvSpPr>
            <p:nvPr/>
          </p:nvSpPr>
          <p:spPr bwMode="auto">
            <a:xfrm>
              <a:off x="5110341" y="1652267"/>
              <a:ext cx="289613" cy="227488"/>
            </a:xfrm>
            <a:custGeom>
              <a:avLst/>
              <a:gdLst>
                <a:gd name="T0" fmla="*/ 282 w 766"/>
                <a:gd name="T1" fmla="*/ 304 h 600"/>
                <a:gd name="T2" fmla="*/ 391 w 766"/>
                <a:gd name="T3" fmla="*/ 248 h 600"/>
                <a:gd name="T4" fmla="*/ 596 w 766"/>
                <a:gd name="T5" fmla="*/ 213 h 600"/>
                <a:gd name="T6" fmla="*/ 652 w 766"/>
                <a:gd name="T7" fmla="*/ 129 h 600"/>
                <a:gd name="T8" fmla="*/ 570 w 766"/>
                <a:gd name="T9" fmla="*/ 186 h 600"/>
                <a:gd name="T10" fmla="*/ 391 w 766"/>
                <a:gd name="T11" fmla="*/ 195 h 600"/>
                <a:gd name="T12" fmla="*/ 766 w 766"/>
                <a:gd name="T13" fmla="*/ 80 h 600"/>
                <a:gd name="T14" fmla="*/ 465 w 766"/>
                <a:gd name="T15" fmla="*/ 32 h 600"/>
                <a:gd name="T16" fmla="*/ 437 w 766"/>
                <a:gd name="T17" fmla="*/ 0 h 600"/>
                <a:gd name="T18" fmla="*/ 154 w 766"/>
                <a:gd name="T19" fmla="*/ 32 h 600"/>
                <a:gd name="T20" fmla="*/ 175 w 766"/>
                <a:gd name="T21" fmla="*/ 80 h 600"/>
                <a:gd name="T22" fmla="*/ 216 w 766"/>
                <a:gd name="T23" fmla="*/ 135 h 600"/>
                <a:gd name="T24" fmla="*/ 706 w 766"/>
                <a:gd name="T25" fmla="*/ 80 h 600"/>
                <a:gd name="T26" fmla="*/ 355 w 766"/>
                <a:gd name="T27" fmla="*/ 394 h 600"/>
                <a:gd name="T28" fmla="*/ 706 w 766"/>
                <a:gd name="T29" fmla="*/ 410 h 600"/>
                <a:gd name="T30" fmla="*/ 361 w 766"/>
                <a:gd name="T31" fmla="*/ 427 h 600"/>
                <a:gd name="T32" fmla="*/ 362 w 766"/>
                <a:gd name="T33" fmla="*/ 478 h 600"/>
                <a:gd name="T34" fmla="*/ 437 w 766"/>
                <a:gd name="T35" fmla="*/ 595 h 600"/>
                <a:gd name="T36" fmla="*/ 465 w 766"/>
                <a:gd name="T37" fmla="*/ 478 h 600"/>
                <a:gd name="T38" fmla="*/ 603 w 766"/>
                <a:gd name="T39" fmla="*/ 592 h 600"/>
                <a:gd name="T40" fmla="*/ 591 w 766"/>
                <a:gd name="T41" fmla="*/ 478 h 600"/>
                <a:gd name="T42" fmla="*/ 766 w 766"/>
                <a:gd name="T43" fmla="*/ 427 h 600"/>
                <a:gd name="T44" fmla="*/ 747 w 766"/>
                <a:gd name="T45" fmla="*/ 80 h 600"/>
                <a:gd name="T46" fmla="*/ 161 w 766"/>
                <a:gd name="T47" fmla="*/ 310 h 600"/>
                <a:gd name="T48" fmla="*/ 235 w 766"/>
                <a:gd name="T49" fmla="*/ 236 h 600"/>
                <a:gd name="T50" fmla="*/ 86 w 766"/>
                <a:gd name="T51" fmla="*/ 236 h 600"/>
                <a:gd name="T52" fmla="*/ 208 w 766"/>
                <a:gd name="T53" fmla="*/ 325 h 600"/>
                <a:gd name="T54" fmla="*/ 181 w 766"/>
                <a:gd name="T55" fmla="*/ 325 h 600"/>
                <a:gd name="T56" fmla="*/ 188 w 766"/>
                <a:gd name="T57" fmla="*/ 339 h 600"/>
                <a:gd name="T58" fmla="*/ 196 w 766"/>
                <a:gd name="T59" fmla="*/ 510 h 600"/>
                <a:gd name="T60" fmla="*/ 129 w 766"/>
                <a:gd name="T61" fmla="*/ 510 h 600"/>
                <a:gd name="T62" fmla="*/ 137 w 766"/>
                <a:gd name="T63" fmla="*/ 339 h 600"/>
                <a:gd name="T64" fmla="*/ 145 w 766"/>
                <a:gd name="T65" fmla="*/ 325 h 600"/>
                <a:gd name="T66" fmla="*/ 0 w 766"/>
                <a:gd name="T67" fmla="*/ 438 h 600"/>
                <a:gd name="T68" fmla="*/ 66 w 766"/>
                <a:gd name="T69" fmla="*/ 600 h 600"/>
                <a:gd name="T70" fmla="*/ 89 w 766"/>
                <a:gd name="T71" fmla="*/ 432 h 600"/>
                <a:gd name="T72" fmla="*/ 230 w 766"/>
                <a:gd name="T73" fmla="*/ 600 h 600"/>
                <a:gd name="T74" fmla="*/ 253 w 766"/>
                <a:gd name="T75" fmla="*/ 432 h 600"/>
                <a:gd name="T76" fmla="*/ 321 w 766"/>
                <a:gd name="T77" fmla="*/ 600 h 600"/>
                <a:gd name="T78" fmla="*/ 208 w 766"/>
                <a:gd name="T79" fmla="*/ 325 h 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766" h="600">
                  <a:moveTo>
                    <a:pt x="391" y="195"/>
                  </a:moveTo>
                  <a:lnTo>
                    <a:pt x="282" y="304"/>
                  </a:lnTo>
                  <a:cubicBezTo>
                    <a:pt x="293" y="310"/>
                    <a:pt x="303" y="317"/>
                    <a:pt x="312" y="326"/>
                  </a:cubicBezTo>
                  <a:lnTo>
                    <a:pt x="391" y="248"/>
                  </a:lnTo>
                  <a:lnTo>
                    <a:pt x="476" y="333"/>
                  </a:lnTo>
                  <a:lnTo>
                    <a:pt x="596" y="213"/>
                  </a:lnTo>
                  <a:lnTo>
                    <a:pt x="614" y="259"/>
                  </a:lnTo>
                  <a:lnTo>
                    <a:pt x="652" y="129"/>
                  </a:lnTo>
                  <a:lnTo>
                    <a:pt x="522" y="167"/>
                  </a:lnTo>
                  <a:lnTo>
                    <a:pt x="570" y="186"/>
                  </a:lnTo>
                  <a:lnTo>
                    <a:pt x="476" y="280"/>
                  </a:lnTo>
                  <a:lnTo>
                    <a:pt x="391" y="195"/>
                  </a:lnTo>
                  <a:close/>
                  <a:moveTo>
                    <a:pt x="766" y="80"/>
                  </a:moveTo>
                  <a:lnTo>
                    <a:pt x="766" y="80"/>
                  </a:lnTo>
                  <a:lnTo>
                    <a:pt x="766" y="32"/>
                  </a:lnTo>
                  <a:lnTo>
                    <a:pt x="465" y="32"/>
                  </a:lnTo>
                  <a:lnTo>
                    <a:pt x="465" y="0"/>
                  </a:lnTo>
                  <a:lnTo>
                    <a:pt x="437" y="0"/>
                  </a:lnTo>
                  <a:lnTo>
                    <a:pt x="437" y="32"/>
                  </a:lnTo>
                  <a:lnTo>
                    <a:pt x="154" y="32"/>
                  </a:lnTo>
                  <a:lnTo>
                    <a:pt x="154" y="80"/>
                  </a:lnTo>
                  <a:lnTo>
                    <a:pt x="175" y="80"/>
                  </a:lnTo>
                  <a:lnTo>
                    <a:pt x="175" y="122"/>
                  </a:lnTo>
                  <a:cubicBezTo>
                    <a:pt x="190" y="124"/>
                    <a:pt x="203" y="128"/>
                    <a:pt x="216" y="135"/>
                  </a:cubicBezTo>
                  <a:lnTo>
                    <a:pt x="216" y="80"/>
                  </a:lnTo>
                  <a:lnTo>
                    <a:pt x="706" y="80"/>
                  </a:lnTo>
                  <a:lnTo>
                    <a:pt x="706" y="394"/>
                  </a:lnTo>
                  <a:lnTo>
                    <a:pt x="355" y="394"/>
                  </a:lnTo>
                  <a:cubicBezTo>
                    <a:pt x="356" y="399"/>
                    <a:pt x="358" y="404"/>
                    <a:pt x="359" y="410"/>
                  </a:cubicBezTo>
                  <a:lnTo>
                    <a:pt x="706" y="410"/>
                  </a:lnTo>
                  <a:lnTo>
                    <a:pt x="706" y="427"/>
                  </a:lnTo>
                  <a:lnTo>
                    <a:pt x="361" y="427"/>
                  </a:lnTo>
                  <a:cubicBezTo>
                    <a:pt x="361" y="430"/>
                    <a:pt x="362" y="434"/>
                    <a:pt x="362" y="438"/>
                  </a:cubicBezTo>
                  <a:lnTo>
                    <a:pt x="362" y="478"/>
                  </a:lnTo>
                  <a:lnTo>
                    <a:pt x="437" y="478"/>
                  </a:lnTo>
                  <a:lnTo>
                    <a:pt x="437" y="595"/>
                  </a:lnTo>
                  <a:lnTo>
                    <a:pt x="465" y="595"/>
                  </a:lnTo>
                  <a:lnTo>
                    <a:pt x="465" y="478"/>
                  </a:lnTo>
                  <a:lnTo>
                    <a:pt x="560" y="478"/>
                  </a:lnTo>
                  <a:lnTo>
                    <a:pt x="603" y="592"/>
                  </a:lnTo>
                  <a:lnTo>
                    <a:pt x="631" y="585"/>
                  </a:lnTo>
                  <a:lnTo>
                    <a:pt x="591" y="478"/>
                  </a:lnTo>
                  <a:lnTo>
                    <a:pt x="766" y="478"/>
                  </a:lnTo>
                  <a:lnTo>
                    <a:pt x="766" y="427"/>
                  </a:lnTo>
                  <a:lnTo>
                    <a:pt x="747" y="427"/>
                  </a:lnTo>
                  <a:lnTo>
                    <a:pt x="747" y="80"/>
                  </a:lnTo>
                  <a:lnTo>
                    <a:pt x="766" y="80"/>
                  </a:lnTo>
                  <a:close/>
                  <a:moveTo>
                    <a:pt x="161" y="310"/>
                  </a:moveTo>
                  <a:lnTo>
                    <a:pt x="161" y="310"/>
                  </a:lnTo>
                  <a:cubicBezTo>
                    <a:pt x="202" y="310"/>
                    <a:pt x="235" y="277"/>
                    <a:pt x="235" y="236"/>
                  </a:cubicBezTo>
                  <a:cubicBezTo>
                    <a:pt x="235" y="194"/>
                    <a:pt x="202" y="161"/>
                    <a:pt x="161" y="161"/>
                  </a:cubicBezTo>
                  <a:cubicBezTo>
                    <a:pt x="119" y="161"/>
                    <a:pt x="86" y="194"/>
                    <a:pt x="86" y="236"/>
                  </a:cubicBezTo>
                  <a:cubicBezTo>
                    <a:pt x="86" y="277"/>
                    <a:pt x="119" y="310"/>
                    <a:pt x="161" y="310"/>
                  </a:cubicBezTo>
                  <a:close/>
                  <a:moveTo>
                    <a:pt x="208" y="325"/>
                  </a:moveTo>
                  <a:lnTo>
                    <a:pt x="208" y="325"/>
                  </a:lnTo>
                  <a:lnTo>
                    <a:pt x="181" y="325"/>
                  </a:lnTo>
                  <a:lnTo>
                    <a:pt x="185" y="328"/>
                  </a:lnTo>
                  <a:cubicBezTo>
                    <a:pt x="188" y="331"/>
                    <a:pt x="190" y="336"/>
                    <a:pt x="188" y="339"/>
                  </a:cubicBezTo>
                  <a:lnTo>
                    <a:pt x="178" y="365"/>
                  </a:lnTo>
                  <a:lnTo>
                    <a:pt x="196" y="510"/>
                  </a:lnTo>
                  <a:lnTo>
                    <a:pt x="163" y="540"/>
                  </a:lnTo>
                  <a:lnTo>
                    <a:pt x="129" y="510"/>
                  </a:lnTo>
                  <a:lnTo>
                    <a:pt x="147" y="365"/>
                  </a:lnTo>
                  <a:lnTo>
                    <a:pt x="137" y="339"/>
                  </a:lnTo>
                  <a:cubicBezTo>
                    <a:pt x="135" y="336"/>
                    <a:pt x="137" y="331"/>
                    <a:pt x="140" y="328"/>
                  </a:cubicBezTo>
                  <a:lnTo>
                    <a:pt x="145" y="325"/>
                  </a:lnTo>
                  <a:lnTo>
                    <a:pt x="112" y="325"/>
                  </a:lnTo>
                  <a:cubicBezTo>
                    <a:pt x="50" y="325"/>
                    <a:pt x="0" y="376"/>
                    <a:pt x="0" y="438"/>
                  </a:cubicBezTo>
                  <a:lnTo>
                    <a:pt x="0" y="600"/>
                  </a:lnTo>
                  <a:lnTo>
                    <a:pt x="66" y="600"/>
                  </a:lnTo>
                  <a:lnTo>
                    <a:pt x="66" y="432"/>
                  </a:lnTo>
                  <a:lnTo>
                    <a:pt x="89" y="432"/>
                  </a:lnTo>
                  <a:lnTo>
                    <a:pt x="89" y="600"/>
                  </a:lnTo>
                  <a:lnTo>
                    <a:pt x="230" y="600"/>
                  </a:lnTo>
                  <a:lnTo>
                    <a:pt x="230" y="432"/>
                  </a:lnTo>
                  <a:lnTo>
                    <a:pt x="253" y="432"/>
                  </a:lnTo>
                  <a:lnTo>
                    <a:pt x="253" y="600"/>
                  </a:lnTo>
                  <a:lnTo>
                    <a:pt x="321" y="600"/>
                  </a:lnTo>
                  <a:lnTo>
                    <a:pt x="321" y="438"/>
                  </a:lnTo>
                  <a:cubicBezTo>
                    <a:pt x="321" y="376"/>
                    <a:pt x="271" y="325"/>
                    <a:pt x="208" y="325"/>
                  </a:cubicBezTo>
                  <a:close/>
                </a:path>
              </a:pathLst>
            </a:custGeom>
            <a:solidFill>
              <a:srgbClr val="1B1C27"/>
            </a:solidFill>
            <a:ln>
              <a:noFill/>
            </a:ln>
          </p:spPr>
          <p:txBody>
            <a:bodyPr vert="horz" wrap="square" lIns="91440" tIns="45720" rIns="91440" bIns="45720" numCol="1" anchor="t" anchorCtr="0" compatLnSpc="1"/>
            <a:lstStyle/>
            <a:p>
              <a:pPr>
                <a:lnSpc>
                  <a:spcPct val="120000"/>
                </a:lnSpc>
              </a:pPr>
              <a:endParaRPr lang="zh-CN" altLang="en-US">
                <a:gradFill>
                  <a:gsLst>
                    <a:gs pos="50000">
                      <a:schemeClr val="accent2"/>
                    </a:gs>
                    <a:gs pos="0">
                      <a:schemeClr val="accent1"/>
                    </a:gs>
                    <a:gs pos="100000">
                      <a:schemeClr val="accent3"/>
                    </a:gs>
                  </a:gsLst>
                  <a:lin ang="5400000" scaled="1"/>
                </a:gradFill>
                <a:cs typeface="+mn-ea"/>
                <a:sym typeface="+mn-lt"/>
              </a:endParaRPr>
            </a:p>
          </p:txBody>
        </p:sp>
        <p:grpSp>
          <p:nvGrpSpPr>
            <p:cNvPr id="22" name="组合 21"/>
            <p:cNvGrpSpPr/>
            <p:nvPr/>
          </p:nvGrpSpPr>
          <p:grpSpPr>
            <a:xfrm>
              <a:off x="5601774" y="1420246"/>
              <a:ext cx="2682247" cy="670685"/>
              <a:chOff x="657222" y="1494198"/>
              <a:chExt cx="3576329" cy="894244"/>
            </a:xfrm>
          </p:grpSpPr>
          <p:sp>
            <p:nvSpPr>
              <p:cNvPr id="23" name="TextBox 145"/>
              <p:cNvSpPr txBox="1"/>
              <p:nvPr/>
            </p:nvSpPr>
            <p:spPr>
              <a:xfrm>
                <a:off x="657222" y="1800268"/>
                <a:ext cx="3576329" cy="588174"/>
              </a:xfrm>
              <a:prstGeom prst="rect">
                <a:avLst/>
              </a:prstGeom>
              <a:noFill/>
            </p:spPr>
            <p:txBody>
              <a:bodyPr wrap="square" lIns="121908" tIns="60953" rIns="121908" bIns="60953" rtlCol="0">
                <a:spAutoFit/>
              </a:bodyPr>
              <a:lstStyle/>
              <a:p>
                <a:pPr fontAlgn="base">
                  <a:lnSpc>
                    <a:spcPct val="120000"/>
                  </a:lnSpc>
                  <a:spcBef>
                    <a:spcPct val="0"/>
                  </a:spcBef>
                  <a:spcAft>
                    <a:spcPct val="0"/>
                  </a:spcAft>
                </a:pPr>
                <a:r>
                  <a:rPr lang="en-US" altLang="zh-CN" sz="900" dirty="0">
                    <a:gradFill>
                      <a:gsLst>
                        <a:gs pos="50000">
                          <a:schemeClr val="accent2"/>
                        </a:gs>
                        <a:gs pos="0">
                          <a:schemeClr val="accent1"/>
                        </a:gs>
                        <a:gs pos="100000">
                          <a:schemeClr val="accent3"/>
                        </a:gs>
                      </a:gsLst>
                      <a:lin ang="5400000" scaled="1"/>
                    </a:gradFill>
                    <a:cs typeface="+mn-ea"/>
                    <a:sym typeface="+mn-lt"/>
                  </a:rPr>
                  <a:t>Office2010</a:t>
                </a:r>
                <a:r>
                  <a:rPr lang="zh-CN" altLang="en-US" sz="900" dirty="0">
                    <a:gradFill>
                      <a:gsLst>
                        <a:gs pos="50000">
                          <a:schemeClr val="accent2"/>
                        </a:gs>
                        <a:gs pos="0">
                          <a:schemeClr val="accent1"/>
                        </a:gs>
                        <a:gs pos="100000">
                          <a:schemeClr val="accent3"/>
                        </a:gs>
                      </a:gsLst>
                      <a:lin ang="5400000" scaled="1"/>
                    </a:gradFill>
                    <a:cs typeface="+mn-ea"/>
                    <a:sym typeface="+mn-lt"/>
                  </a:rPr>
                  <a:t>及以上版本，单击选中图片，右键，设置图片格式，填充，图片或纹理填充</a:t>
                </a:r>
                <a:endParaRPr lang="en-US" altLang="zh-CN" sz="900" dirty="0">
                  <a:gradFill>
                    <a:gsLst>
                      <a:gs pos="50000">
                        <a:schemeClr val="accent2"/>
                      </a:gs>
                      <a:gs pos="0">
                        <a:schemeClr val="accent1"/>
                      </a:gs>
                      <a:gs pos="100000">
                        <a:schemeClr val="accent3"/>
                      </a:gs>
                    </a:gsLst>
                    <a:lin ang="5400000" scaled="1"/>
                  </a:gradFill>
                  <a:cs typeface="+mn-ea"/>
                  <a:sym typeface="+mn-lt"/>
                </a:endParaRPr>
              </a:p>
            </p:txBody>
          </p:sp>
          <p:sp>
            <p:nvSpPr>
              <p:cNvPr id="34" name="TextBox 148"/>
              <p:cNvSpPr txBox="1"/>
              <p:nvPr/>
            </p:nvSpPr>
            <p:spPr>
              <a:xfrm>
                <a:off x="657222" y="1494198"/>
                <a:ext cx="2589134" cy="303758"/>
              </a:xfrm>
              <a:prstGeom prst="rect">
                <a:avLst/>
              </a:prstGeom>
              <a:noFill/>
            </p:spPr>
            <p:txBody>
              <a:bodyPr wrap="square" lIns="121908" tIns="0" rIns="121908" bIns="0" rtlCol="0" anchor="t">
                <a:spAutoFit/>
              </a:bodyPr>
              <a:lstStyle/>
              <a:p>
                <a:pPr>
                  <a:lnSpc>
                    <a:spcPct val="120000"/>
                  </a:lnSpc>
                </a:pPr>
                <a:r>
                  <a:rPr lang="zh-CN" altLang="en-US" sz="1350" dirty="0">
                    <a:gradFill>
                      <a:gsLst>
                        <a:gs pos="50000">
                          <a:schemeClr val="accent2"/>
                        </a:gs>
                        <a:gs pos="0">
                          <a:schemeClr val="accent1"/>
                        </a:gs>
                        <a:gs pos="100000">
                          <a:schemeClr val="accent3"/>
                        </a:gs>
                      </a:gsLst>
                      <a:lin ang="5400000" scaled="1"/>
                    </a:gradFill>
                    <a:cs typeface="+mn-ea"/>
                    <a:sym typeface="+mn-lt"/>
                  </a:rPr>
                  <a:t>点击添加标题</a:t>
                </a:r>
              </a:p>
            </p:txBody>
          </p:sp>
        </p:grpSp>
      </p:grpSp>
      <p:grpSp>
        <p:nvGrpSpPr>
          <p:cNvPr id="3" name="组合 2"/>
          <p:cNvGrpSpPr/>
          <p:nvPr/>
        </p:nvGrpSpPr>
        <p:grpSpPr>
          <a:xfrm>
            <a:off x="4970854" y="2402026"/>
            <a:ext cx="3313167" cy="692207"/>
            <a:chOff x="4970854" y="2402026"/>
            <a:chExt cx="3313167" cy="692207"/>
          </a:xfrm>
        </p:grpSpPr>
        <p:sp>
          <p:nvSpPr>
            <p:cNvPr id="35" name="椭圆 34"/>
            <p:cNvSpPr/>
            <p:nvPr/>
          </p:nvSpPr>
          <p:spPr>
            <a:xfrm>
              <a:off x="4970854" y="2494785"/>
              <a:ext cx="599448" cy="599448"/>
            </a:xfrm>
            <a:prstGeom prst="ellipse">
              <a:avLst/>
            </a:prstGeom>
            <a:gradFill>
              <a:gsLst>
                <a:gs pos="50000">
                  <a:schemeClr val="accent2"/>
                </a:gs>
                <a:gs pos="0">
                  <a:schemeClr val="accent1"/>
                </a:gs>
                <a:gs pos="100000">
                  <a:schemeClr val="accent3"/>
                </a:gs>
              </a:gsLst>
              <a:lin ang="5400000" scaled="1"/>
            </a:gradFill>
            <a:ln w="63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sz="1400">
                <a:gradFill>
                  <a:gsLst>
                    <a:gs pos="50000">
                      <a:schemeClr val="accent2"/>
                    </a:gs>
                    <a:gs pos="0">
                      <a:schemeClr val="accent1"/>
                    </a:gs>
                    <a:gs pos="100000">
                      <a:schemeClr val="accent3"/>
                    </a:gs>
                  </a:gsLst>
                  <a:lin ang="5400000" scaled="1"/>
                </a:gradFill>
                <a:cs typeface="+mn-ea"/>
                <a:sym typeface="+mn-lt"/>
              </a:endParaRPr>
            </a:p>
          </p:txBody>
        </p:sp>
        <p:sp>
          <p:nvSpPr>
            <p:cNvPr id="40" name="Freeform 17"/>
            <p:cNvSpPr>
              <a:spLocks noEditPoints="1"/>
            </p:cNvSpPr>
            <p:nvPr/>
          </p:nvSpPr>
          <p:spPr bwMode="auto">
            <a:xfrm>
              <a:off x="5110341" y="2623155"/>
              <a:ext cx="289614" cy="309707"/>
            </a:xfrm>
            <a:custGeom>
              <a:avLst/>
              <a:gdLst>
                <a:gd name="T0" fmla="*/ 224 w 593"/>
                <a:gd name="T1" fmla="*/ 394 h 633"/>
                <a:gd name="T2" fmla="*/ 213 w 593"/>
                <a:gd name="T3" fmla="*/ 358 h 633"/>
                <a:gd name="T4" fmla="*/ 259 w 593"/>
                <a:gd name="T5" fmla="*/ 173 h 633"/>
                <a:gd name="T6" fmla="*/ 307 w 593"/>
                <a:gd name="T7" fmla="*/ 323 h 633"/>
                <a:gd name="T8" fmla="*/ 367 w 593"/>
                <a:gd name="T9" fmla="*/ 149 h 633"/>
                <a:gd name="T10" fmla="*/ 234 w 593"/>
                <a:gd name="T11" fmla="*/ 296 h 633"/>
                <a:gd name="T12" fmla="*/ 223 w 593"/>
                <a:gd name="T13" fmla="*/ 315 h 633"/>
                <a:gd name="T14" fmla="*/ 304 w 593"/>
                <a:gd name="T15" fmla="*/ 363 h 633"/>
                <a:gd name="T16" fmla="*/ 391 w 593"/>
                <a:gd name="T17" fmla="*/ 127 h 633"/>
                <a:gd name="T18" fmla="*/ 395 w 593"/>
                <a:gd name="T19" fmla="*/ 81 h 633"/>
                <a:gd name="T20" fmla="*/ 391 w 593"/>
                <a:gd name="T21" fmla="*/ 127 h 633"/>
                <a:gd name="T22" fmla="*/ 463 w 593"/>
                <a:gd name="T23" fmla="*/ 149 h 633"/>
                <a:gd name="T24" fmla="*/ 417 w 593"/>
                <a:gd name="T25" fmla="*/ 154 h 633"/>
                <a:gd name="T26" fmla="*/ 338 w 593"/>
                <a:gd name="T27" fmla="*/ 107 h 633"/>
                <a:gd name="T28" fmla="*/ 319 w 593"/>
                <a:gd name="T29" fmla="*/ 65 h 633"/>
                <a:gd name="T30" fmla="*/ 338 w 593"/>
                <a:gd name="T31" fmla="*/ 107 h 633"/>
                <a:gd name="T32" fmla="*/ 261 w 593"/>
                <a:gd name="T33" fmla="*/ 79 h 633"/>
                <a:gd name="T34" fmla="*/ 266 w 593"/>
                <a:gd name="T35" fmla="*/ 125 h 633"/>
                <a:gd name="T36" fmla="*/ 435 w 593"/>
                <a:gd name="T37" fmla="*/ 226 h 633"/>
                <a:gd name="T38" fmla="*/ 477 w 593"/>
                <a:gd name="T39" fmla="*/ 207 h 633"/>
                <a:gd name="T40" fmla="*/ 435 w 593"/>
                <a:gd name="T41" fmla="*/ 226 h 633"/>
                <a:gd name="T42" fmla="*/ 218 w 593"/>
                <a:gd name="T43" fmla="*/ 324 h 633"/>
                <a:gd name="T44" fmla="*/ 206 w 593"/>
                <a:gd name="T45" fmla="*/ 344 h 633"/>
                <a:gd name="T46" fmla="*/ 288 w 593"/>
                <a:gd name="T47" fmla="*/ 391 h 633"/>
                <a:gd name="T48" fmla="*/ 216 w 593"/>
                <a:gd name="T49" fmla="*/ 633 h 633"/>
                <a:gd name="T50" fmla="*/ 231 w 593"/>
                <a:gd name="T51" fmla="*/ 37 h 633"/>
                <a:gd name="T52" fmla="*/ 564 w 593"/>
                <a:gd name="T53" fmla="*/ 180 h 633"/>
                <a:gd name="T54" fmla="*/ 569 w 593"/>
                <a:gd name="T55" fmla="*/ 276 h 633"/>
                <a:gd name="T56" fmla="*/ 586 w 593"/>
                <a:gd name="T57" fmla="*/ 396 h 633"/>
                <a:gd name="T58" fmla="*/ 565 w 593"/>
                <a:gd name="T59" fmla="*/ 498 h 633"/>
                <a:gd name="T60" fmla="*/ 442 w 593"/>
                <a:gd name="T61" fmla="*/ 526 h 633"/>
                <a:gd name="T62" fmla="*/ 216 w 593"/>
                <a:gd name="T63" fmla="*/ 633 h 6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593" h="633">
                  <a:moveTo>
                    <a:pt x="213" y="358"/>
                  </a:moveTo>
                  <a:cubicBezTo>
                    <a:pt x="207" y="371"/>
                    <a:pt x="212" y="387"/>
                    <a:pt x="224" y="394"/>
                  </a:cubicBezTo>
                  <a:cubicBezTo>
                    <a:pt x="235" y="400"/>
                    <a:pt x="248" y="398"/>
                    <a:pt x="257" y="391"/>
                  </a:cubicBezTo>
                  <a:lnTo>
                    <a:pt x="213" y="358"/>
                  </a:lnTo>
                  <a:close/>
                  <a:moveTo>
                    <a:pt x="367" y="149"/>
                  </a:moveTo>
                  <a:cubicBezTo>
                    <a:pt x="328" y="126"/>
                    <a:pt x="279" y="137"/>
                    <a:pt x="259" y="173"/>
                  </a:cubicBezTo>
                  <a:cubicBezTo>
                    <a:pt x="238" y="210"/>
                    <a:pt x="265" y="250"/>
                    <a:pt x="246" y="288"/>
                  </a:cubicBezTo>
                  <a:lnTo>
                    <a:pt x="307" y="323"/>
                  </a:lnTo>
                  <a:cubicBezTo>
                    <a:pt x="330" y="288"/>
                    <a:pt x="380" y="291"/>
                    <a:pt x="401" y="255"/>
                  </a:cubicBezTo>
                  <a:cubicBezTo>
                    <a:pt x="421" y="219"/>
                    <a:pt x="406" y="172"/>
                    <a:pt x="367" y="149"/>
                  </a:cubicBezTo>
                  <a:close/>
                  <a:moveTo>
                    <a:pt x="301" y="346"/>
                  </a:moveTo>
                  <a:lnTo>
                    <a:pt x="234" y="296"/>
                  </a:lnTo>
                  <a:cubicBezTo>
                    <a:pt x="229" y="292"/>
                    <a:pt x="223" y="293"/>
                    <a:pt x="219" y="299"/>
                  </a:cubicBezTo>
                  <a:cubicBezTo>
                    <a:pt x="216" y="304"/>
                    <a:pt x="218" y="312"/>
                    <a:pt x="223" y="315"/>
                  </a:cubicBezTo>
                  <a:lnTo>
                    <a:pt x="289" y="366"/>
                  </a:lnTo>
                  <a:cubicBezTo>
                    <a:pt x="295" y="370"/>
                    <a:pt x="301" y="368"/>
                    <a:pt x="304" y="363"/>
                  </a:cubicBezTo>
                  <a:cubicBezTo>
                    <a:pt x="307" y="357"/>
                    <a:pt x="306" y="350"/>
                    <a:pt x="301" y="346"/>
                  </a:cubicBezTo>
                  <a:close/>
                  <a:moveTo>
                    <a:pt x="391" y="127"/>
                  </a:moveTo>
                  <a:lnTo>
                    <a:pt x="412" y="90"/>
                  </a:lnTo>
                  <a:lnTo>
                    <a:pt x="395" y="81"/>
                  </a:lnTo>
                  <a:lnTo>
                    <a:pt x="374" y="117"/>
                  </a:lnTo>
                  <a:lnTo>
                    <a:pt x="391" y="127"/>
                  </a:lnTo>
                  <a:close/>
                  <a:moveTo>
                    <a:pt x="426" y="170"/>
                  </a:moveTo>
                  <a:lnTo>
                    <a:pt x="463" y="149"/>
                  </a:lnTo>
                  <a:lnTo>
                    <a:pt x="453" y="133"/>
                  </a:lnTo>
                  <a:lnTo>
                    <a:pt x="417" y="154"/>
                  </a:lnTo>
                  <a:lnTo>
                    <a:pt x="426" y="170"/>
                  </a:lnTo>
                  <a:close/>
                  <a:moveTo>
                    <a:pt x="338" y="107"/>
                  </a:moveTo>
                  <a:lnTo>
                    <a:pt x="338" y="65"/>
                  </a:lnTo>
                  <a:lnTo>
                    <a:pt x="319" y="65"/>
                  </a:lnTo>
                  <a:lnTo>
                    <a:pt x="319" y="107"/>
                  </a:lnTo>
                  <a:lnTo>
                    <a:pt x="338" y="107"/>
                  </a:lnTo>
                  <a:close/>
                  <a:moveTo>
                    <a:pt x="282" y="116"/>
                  </a:moveTo>
                  <a:lnTo>
                    <a:pt x="261" y="79"/>
                  </a:lnTo>
                  <a:lnTo>
                    <a:pt x="245" y="89"/>
                  </a:lnTo>
                  <a:lnTo>
                    <a:pt x="266" y="125"/>
                  </a:lnTo>
                  <a:lnTo>
                    <a:pt x="282" y="116"/>
                  </a:lnTo>
                  <a:close/>
                  <a:moveTo>
                    <a:pt x="435" y="226"/>
                  </a:moveTo>
                  <a:lnTo>
                    <a:pt x="477" y="226"/>
                  </a:lnTo>
                  <a:lnTo>
                    <a:pt x="477" y="207"/>
                  </a:lnTo>
                  <a:lnTo>
                    <a:pt x="436" y="207"/>
                  </a:lnTo>
                  <a:lnTo>
                    <a:pt x="435" y="226"/>
                  </a:lnTo>
                  <a:close/>
                  <a:moveTo>
                    <a:pt x="284" y="375"/>
                  </a:moveTo>
                  <a:lnTo>
                    <a:pt x="218" y="324"/>
                  </a:lnTo>
                  <a:cubicBezTo>
                    <a:pt x="213" y="320"/>
                    <a:pt x="206" y="322"/>
                    <a:pt x="203" y="327"/>
                  </a:cubicBezTo>
                  <a:cubicBezTo>
                    <a:pt x="200" y="333"/>
                    <a:pt x="201" y="340"/>
                    <a:pt x="206" y="344"/>
                  </a:cubicBezTo>
                  <a:lnTo>
                    <a:pt x="273" y="394"/>
                  </a:lnTo>
                  <a:cubicBezTo>
                    <a:pt x="278" y="398"/>
                    <a:pt x="285" y="397"/>
                    <a:pt x="288" y="391"/>
                  </a:cubicBezTo>
                  <a:cubicBezTo>
                    <a:pt x="291" y="386"/>
                    <a:pt x="289" y="378"/>
                    <a:pt x="284" y="375"/>
                  </a:cubicBezTo>
                  <a:close/>
                  <a:moveTo>
                    <a:pt x="216" y="633"/>
                  </a:moveTo>
                  <a:cubicBezTo>
                    <a:pt x="223" y="583"/>
                    <a:pt x="223" y="530"/>
                    <a:pt x="210" y="483"/>
                  </a:cubicBezTo>
                  <a:cubicBezTo>
                    <a:pt x="0" y="365"/>
                    <a:pt x="55" y="92"/>
                    <a:pt x="231" y="37"/>
                  </a:cubicBezTo>
                  <a:cubicBezTo>
                    <a:pt x="324" y="0"/>
                    <a:pt x="450" y="22"/>
                    <a:pt x="533" y="105"/>
                  </a:cubicBezTo>
                  <a:cubicBezTo>
                    <a:pt x="593" y="165"/>
                    <a:pt x="564" y="180"/>
                    <a:pt x="564" y="180"/>
                  </a:cubicBezTo>
                  <a:lnTo>
                    <a:pt x="551" y="187"/>
                  </a:lnTo>
                  <a:cubicBezTo>
                    <a:pt x="558" y="216"/>
                    <a:pt x="571" y="268"/>
                    <a:pt x="569" y="276"/>
                  </a:cubicBezTo>
                  <a:cubicBezTo>
                    <a:pt x="567" y="285"/>
                    <a:pt x="556" y="295"/>
                    <a:pt x="556" y="295"/>
                  </a:cubicBezTo>
                  <a:lnTo>
                    <a:pt x="586" y="396"/>
                  </a:lnTo>
                  <a:lnTo>
                    <a:pt x="559" y="407"/>
                  </a:lnTo>
                  <a:cubicBezTo>
                    <a:pt x="565" y="439"/>
                    <a:pt x="568" y="466"/>
                    <a:pt x="565" y="498"/>
                  </a:cubicBezTo>
                  <a:cubicBezTo>
                    <a:pt x="565" y="503"/>
                    <a:pt x="547" y="519"/>
                    <a:pt x="532" y="520"/>
                  </a:cubicBezTo>
                  <a:lnTo>
                    <a:pt x="442" y="526"/>
                  </a:lnTo>
                  <a:lnTo>
                    <a:pt x="448" y="633"/>
                  </a:lnTo>
                  <a:lnTo>
                    <a:pt x="216" y="633"/>
                  </a:lnTo>
                  <a:close/>
                </a:path>
              </a:pathLst>
            </a:custGeom>
            <a:solidFill>
              <a:srgbClr val="1B1C27"/>
            </a:solidFill>
            <a:ln>
              <a:noFill/>
            </a:ln>
          </p:spPr>
          <p:txBody>
            <a:bodyPr vert="horz" wrap="square" lIns="91440" tIns="45720" rIns="91440" bIns="45720" numCol="1" anchor="t" anchorCtr="0" compatLnSpc="1"/>
            <a:lstStyle/>
            <a:p>
              <a:pPr>
                <a:lnSpc>
                  <a:spcPct val="120000"/>
                </a:lnSpc>
              </a:pPr>
              <a:endParaRPr lang="zh-CN" altLang="en-US">
                <a:gradFill>
                  <a:gsLst>
                    <a:gs pos="50000">
                      <a:schemeClr val="accent2"/>
                    </a:gs>
                    <a:gs pos="0">
                      <a:schemeClr val="accent1"/>
                    </a:gs>
                    <a:gs pos="100000">
                      <a:schemeClr val="accent3"/>
                    </a:gs>
                  </a:gsLst>
                  <a:lin ang="5400000" scaled="1"/>
                </a:gradFill>
                <a:cs typeface="+mn-ea"/>
                <a:sym typeface="+mn-lt"/>
              </a:endParaRPr>
            </a:p>
          </p:txBody>
        </p:sp>
        <p:grpSp>
          <p:nvGrpSpPr>
            <p:cNvPr id="36" name="组合 35"/>
            <p:cNvGrpSpPr/>
            <p:nvPr/>
          </p:nvGrpSpPr>
          <p:grpSpPr>
            <a:xfrm>
              <a:off x="5601774" y="2402026"/>
              <a:ext cx="2682247" cy="670685"/>
              <a:chOff x="657222" y="1494198"/>
              <a:chExt cx="3576329" cy="894244"/>
            </a:xfrm>
          </p:grpSpPr>
          <p:sp>
            <p:nvSpPr>
              <p:cNvPr id="38" name="TextBox 145"/>
              <p:cNvSpPr txBox="1"/>
              <p:nvPr/>
            </p:nvSpPr>
            <p:spPr>
              <a:xfrm>
                <a:off x="657222" y="1800268"/>
                <a:ext cx="3576329" cy="588174"/>
              </a:xfrm>
              <a:prstGeom prst="rect">
                <a:avLst/>
              </a:prstGeom>
              <a:noFill/>
            </p:spPr>
            <p:txBody>
              <a:bodyPr wrap="square" lIns="121908" tIns="60953" rIns="121908" bIns="60953" rtlCol="0">
                <a:spAutoFit/>
              </a:bodyPr>
              <a:lstStyle/>
              <a:p>
                <a:pPr fontAlgn="base">
                  <a:lnSpc>
                    <a:spcPct val="120000"/>
                  </a:lnSpc>
                  <a:spcBef>
                    <a:spcPct val="0"/>
                  </a:spcBef>
                  <a:spcAft>
                    <a:spcPct val="0"/>
                  </a:spcAft>
                </a:pPr>
                <a:r>
                  <a:rPr lang="en-US" altLang="zh-CN" sz="900" dirty="0">
                    <a:gradFill>
                      <a:gsLst>
                        <a:gs pos="50000">
                          <a:schemeClr val="accent2"/>
                        </a:gs>
                        <a:gs pos="0">
                          <a:schemeClr val="accent1"/>
                        </a:gs>
                        <a:gs pos="100000">
                          <a:schemeClr val="accent3"/>
                        </a:gs>
                      </a:gsLst>
                      <a:lin ang="5400000" scaled="1"/>
                    </a:gradFill>
                    <a:cs typeface="+mn-ea"/>
                    <a:sym typeface="+mn-lt"/>
                  </a:rPr>
                  <a:t>Office2010</a:t>
                </a:r>
                <a:r>
                  <a:rPr lang="zh-CN" altLang="en-US" sz="900" dirty="0">
                    <a:gradFill>
                      <a:gsLst>
                        <a:gs pos="50000">
                          <a:schemeClr val="accent2"/>
                        </a:gs>
                        <a:gs pos="0">
                          <a:schemeClr val="accent1"/>
                        </a:gs>
                        <a:gs pos="100000">
                          <a:schemeClr val="accent3"/>
                        </a:gs>
                      </a:gsLst>
                      <a:lin ang="5400000" scaled="1"/>
                    </a:gradFill>
                    <a:cs typeface="+mn-ea"/>
                    <a:sym typeface="+mn-lt"/>
                  </a:rPr>
                  <a:t>及以上版本，单击选中图片，右键，设置图片格式，填充，图片或纹理填充</a:t>
                </a:r>
                <a:endParaRPr lang="en-US" altLang="zh-CN" sz="900" dirty="0">
                  <a:gradFill>
                    <a:gsLst>
                      <a:gs pos="50000">
                        <a:schemeClr val="accent2"/>
                      </a:gs>
                      <a:gs pos="0">
                        <a:schemeClr val="accent1"/>
                      </a:gs>
                      <a:gs pos="100000">
                        <a:schemeClr val="accent3"/>
                      </a:gs>
                    </a:gsLst>
                    <a:lin ang="5400000" scaled="1"/>
                  </a:gradFill>
                  <a:cs typeface="+mn-ea"/>
                  <a:sym typeface="+mn-lt"/>
                </a:endParaRPr>
              </a:p>
            </p:txBody>
          </p:sp>
          <p:sp>
            <p:nvSpPr>
              <p:cNvPr id="42" name="TextBox 148"/>
              <p:cNvSpPr txBox="1"/>
              <p:nvPr/>
            </p:nvSpPr>
            <p:spPr>
              <a:xfrm>
                <a:off x="657222" y="1494198"/>
                <a:ext cx="2589134" cy="303758"/>
              </a:xfrm>
              <a:prstGeom prst="rect">
                <a:avLst/>
              </a:prstGeom>
              <a:noFill/>
            </p:spPr>
            <p:txBody>
              <a:bodyPr wrap="square" lIns="121908" tIns="0" rIns="121908" bIns="0" rtlCol="0" anchor="t">
                <a:spAutoFit/>
              </a:bodyPr>
              <a:lstStyle/>
              <a:p>
                <a:pPr>
                  <a:lnSpc>
                    <a:spcPct val="120000"/>
                  </a:lnSpc>
                </a:pPr>
                <a:r>
                  <a:rPr lang="zh-CN" altLang="en-US" sz="1350" dirty="0">
                    <a:gradFill>
                      <a:gsLst>
                        <a:gs pos="50000">
                          <a:schemeClr val="accent2"/>
                        </a:gs>
                        <a:gs pos="0">
                          <a:schemeClr val="accent1"/>
                        </a:gs>
                        <a:gs pos="100000">
                          <a:schemeClr val="accent3"/>
                        </a:gs>
                      </a:gsLst>
                      <a:lin ang="5400000" scaled="1"/>
                    </a:gradFill>
                    <a:cs typeface="+mn-ea"/>
                    <a:sym typeface="+mn-lt"/>
                  </a:rPr>
                  <a:t>点击添加标题</a:t>
                </a:r>
              </a:p>
            </p:txBody>
          </p:sp>
        </p:grpSp>
      </p:grpSp>
      <p:grpSp>
        <p:nvGrpSpPr>
          <p:cNvPr id="5" name="组合 4"/>
          <p:cNvGrpSpPr/>
          <p:nvPr/>
        </p:nvGrpSpPr>
        <p:grpSpPr>
          <a:xfrm>
            <a:off x="4988609" y="3404150"/>
            <a:ext cx="3295412" cy="670685"/>
            <a:chOff x="4988609" y="3404150"/>
            <a:chExt cx="3295412" cy="670685"/>
          </a:xfrm>
        </p:grpSpPr>
        <p:sp>
          <p:nvSpPr>
            <p:cNvPr id="37" name="椭圆 36"/>
            <p:cNvSpPr/>
            <p:nvPr/>
          </p:nvSpPr>
          <p:spPr>
            <a:xfrm>
              <a:off x="4988609" y="3457874"/>
              <a:ext cx="599448" cy="599448"/>
            </a:xfrm>
            <a:prstGeom prst="ellipse">
              <a:avLst/>
            </a:prstGeom>
            <a:gradFill>
              <a:gsLst>
                <a:gs pos="50000">
                  <a:schemeClr val="accent2"/>
                </a:gs>
                <a:gs pos="0">
                  <a:schemeClr val="accent1"/>
                </a:gs>
                <a:gs pos="100000">
                  <a:schemeClr val="accent3"/>
                </a:gs>
              </a:gsLst>
              <a:lin ang="5400000" scaled="1"/>
            </a:gradFill>
            <a:ln w="63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sz="1400">
                <a:gradFill>
                  <a:gsLst>
                    <a:gs pos="50000">
                      <a:schemeClr val="accent2"/>
                    </a:gs>
                    <a:gs pos="0">
                      <a:schemeClr val="accent1"/>
                    </a:gs>
                    <a:gs pos="100000">
                      <a:schemeClr val="accent3"/>
                    </a:gs>
                  </a:gsLst>
                  <a:lin ang="5400000" scaled="1"/>
                </a:gradFill>
                <a:cs typeface="+mn-ea"/>
                <a:sym typeface="+mn-lt"/>
              </a:endParaRPr>
            </a:p>
          </p:txBody>
        </p:sp>
        <p:sp>
          <p:nvSpPr>
            <p:cNvPr id="41" name="Freeform 19"/>
            <p:cNvSpPr>
              <a:spLocks noEditPoints="1"/>
            </p:cNvSpPr>
            <p:nvPr/>
          </p:nvSpPr>
          <p:spPr bwMode="auto">
            <a:xfrm>
              <a:off x="5140570" y="3617672"/>
              <a:ext cx="295526" cy="279852"/>
            </a:xfrm>
            <a:custGeom>
              <a:avLst/>
              <a:gdLst>
                <a:gd name="T0" fmla="*/ 522 w 638"/>
                <a:gd name="T1" fmla="*/ 59 h 603"/>
                <a:gd name="T2" fmla="*/ 520 w 638"/>
                <a:gd name="T3" fmla="*/ 186 h 603"/>
                <a:gd name="T4" fmla="*/ 301 w 638"/>
                <a:gd name="T5" fmla="*/ 186 h 603"/>
                <a:gd name="T6" fmla="*/ 299 w 638"/>
                <a:gd name="T7" fmla="*/ 129 h 603"/>
                <a:gd name="T8" fmla="*/ 299 w 638"/>
                <a:gd name="T9" fmla="*/ 119 h 603"/>
                <a:gd name="T10" fmla="*/ 301 w 638"/>
                <a:gd name="T11" fmla="*/ 54 h 603"/>
                <a:gd name="T12" fmla="*/ 305 w 638"/>
                <a:gd name="T13" fmla="*/ 27 h 603"/>
                <a:gd name="T14" fmla="*/ 273 w 638"/>
                <a:gd name="T15" fmla="*/ 59 h 603"/>
                <a:gd name="T16" fmla="*/ 263 w 638"/>
                <a:gd name="T17" fmla="*/ 113 h 603"/>
                <a:gd name="T18" fmla="*/ 111 w 638"/>
                <a:gd name="T19" fmla="*/ 94 h 603"/>
                <a:gd name="T20" fmla="*/ 112 w 638"/>
                <a:gd name="T21" fmla="*/ 207 h 603"/>
                <a:gd name="T22" fmla="*/ 117 w 638"/>
                <a:gd name="T23" fmla="*/ 207 h 603"/>
                <a:gd name="T24" fmla="*/ 148 w 638"/>
                <a:gd name="T25" fmla="*/ 339 h 603"/>
                <a:gd name="T26" fmla="*/ 155 w 638"/>
                <a:gd name="T27" fmla="*/ 339 h 603"/>
                <a:gd name="T28" fmla="*/ 185 w 638"/>
                <a:gd name="T29" fmla="*/ 223 h 603"/>
                <a:gd name="T30" fmla="*/ 185 w 638"/>
                <a:gd name="T31" fmla="*/ 127 h 603"/>
                <a:gd name="T32" fmla="*/ 263 w 638"/>
                <a:gd name="T33" fmla="*/ 136 h 603"/>
                <a:gd name="T34" fmla="*/ 282 w 638"/>
                <a:gd name="T35" fmla="*/ 204 h 603"/>
                <a:gd name="T36" fmla="*/ 305 w 638"/>
                <a:gd name="T37" fmla="*/ 214 h 603"/>
                <a:gd name="T38" fmla="*/ 539 w 638"/>
                <a:gd name="T39" fmla="*/ 204 h 603"/>
                <a:gd name="T40" fmla="*/ 539 w 638"/>
                <a:gd name="T41" fmla="*/ 36 h 603"/>
                <a:gd name="T42" fmla="*/ 520 w 638"/>
                <a:gd name="T43" fmla="*/ 221 h 603"/>
                <a:gd name="T44" fmla="*/ 523 w 638"/>
                <a:gd name="T45" fmla="*/ 341 h 603"/>
                <a:gd name="T46" fmla="*/ 367 w 638"/>
                <a:gd name="T47" fmla="*/ 249 h 603"/>
                <a:gd name="T48" fmla="*/ 334 w 638"/>
                <a:gd name="T49" fmla="*/ 249 h 603"/>
                <a:gd name="T50" fmla="*/ 520 w 638"/>
                <a:gd name="T51" fmla="*/ 221 h 603"/>
                <a:gd name="T52" fmla="*/ 158 w 638"/>
                <a:gd name="T53" fmla="*/ 438 h 603"/>
                <a:gd name="T54" fmla="*/ 113 w 638"/>
                <a:gd name="T55" fmla="*/ 373 h 603"/>
                <a:gd name="T56" fmla="*/ 361 w 638"/>
                <a:gd name="T57" fmla="*/ 438 h 603"/>
                <a:gd name="T58" fmla="*/ 316 w 638"/>
                <a:gd name="T59" fmla="*/ 373 h 603"/>
                <a:gd name="T60" fmla="*/ 567 w 638"/>
                <a:gd name="T61" fmla="*/ 438 h 603"/>
                <a:gd name="T62" fmla="*/ 522 w 638"/>
                <a:gd name="T63" fmla="*/ 373 h 603"/>
                <a:gd name="T64" fmla="*/ 200 w 638"/>
                <a:gd name="T65" fmla="*/ 487 h 603"/>
                <a:gd name="T66" fmla="*/ 221 w 638"/>
                <a:gd name="T67" fmla="*/ 527 h 603"/>
                <a:gd name="T68" fmla="*/ 265 w 638"/>
                <a:gd name="T69" fmla="*/ 448 h 603"/>
                <a:gd name="T70" fmla="*/ 403 w 638"/>
                <a:gd name="T71" fmla="*/ 527 h 603"/>
                <a:gd name="T72" fmla="*/ 433 w 638"/>
                <a:gd name="T73" fmla="*/ 527 h 603"/>
                <a:gd name="T74" fmla="*/ 570 w 638"/>
                <a:gd name="T75" fmla="*/ 448 h 603"/>
                <a:gd name="T76" fmla="*/ 614 w 638"/>
                <a:gd name="T77" fmla="*/ 527 h 603"/>
                <a:gd name="T78" fmla="*/ 638 w 638"/>
                <a:gd name="T79" fmla="*/ 549 h 603"/>
                <a:gd name="T80" fmla="*/ 608 w 638"/>
                <a:gd name="T81" fmla="*/ 549 h 603"/>
                <a:gd name="T82" fmla="*/ 433 w 638"/>
                <a:gd name="T83" fmla="*/ 549 h 603"/>
                <a:gd name="T84" fmla="*/ 403 w 638"/>
                <a:gd name="T85" fmla="*/ 549 h 603"/>
                <a:gd name="T86" fmla="*/ 227 w 638"/>
                <a:gd name="T87" fmla="*/ 549 h 603"/>
                <a:gd name="T88" fmla="*/ 200 w 638"/>
                <a:gd name="T89" fmla="*/ 549 h 603"/>
                <a:gd name="T90" fmla="*/ 24 w 638"/>
                <a:gd name="T91" fmla="*/ 549 h 603"/>
                <a:gd name="T92" fmla="*/ 24 w 638"/>
                <a:gd name="T93" fmla="*/ 527 h 603"/>
                <a:gd name="T94" fmla="*/ 152 w 638"/>
                <a:gd name="T95" fmla="*/ 0 h 603"/>
                <a:gd name="T96" fmla="*/ 108 w 638"/>
                <a:gd name="T97" fmla="*/ 44 h 6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638" h="603">
                  <a:moveTo>
                    <a:pt x="516" y="53"/>
                  </a:moveTo>
                  <a:cubicBezTo>
                    <a:pt x="517" y="53"/>
                    <a:pt x="519" y="53"/>
                    <a:pt x="520" y="54"/>
                  </a:cubicBezTo>
                  <a:cubicBezTo>
                    <a:pt x="522" y="56"/>
                    <a:pt x="522" y="57"/>
                    <a:pt x="522" y="59"/>
                  </a:cubicBezTo>
                  <a:lnTo>
                    <a:pt x="522" y="181"/>
                  </a:lnTo>
                  <a:cubicBezTo>
                    <a:pt x="522" y="183"/>
                    <a:pt x="522" y="185"/>
                    <a:pt x="520" y="186"/>
                  </a:cubicBezTo>
                  <a:lnTo>
                    <a:pt x="520" y="186"/>
                  </a:lnTo>
                  <a:cubicBezTo>
                    <a:pt x="519" y="187"/>
                    <a:pt x="517" y="188"/>
                    <a:pt x="516" y="188"/>
                  </a:cubicBezTo>
                  <a:lnTo>
                    <a:pt x="305" y="188"/>
                  </a:lnTo>
                  <a:cubicBezTo>
                    <a:pt x="303" y="188"/>
                    <a:pt x="302" y="187"/>
                    <a:pt x="301" y="186"/>
                  </a:cubicBezTo>
                  <a:lnTo>
                    <a:pt x="300" y="186"/>
                  </a:lnTo>
                  <a:cubicBezTo>
                    <a:pt x="299" y="185"/>
                    <a:pt x="299" y="183"/>
                    <a:pt x="299" y="181"/>
                  </a:cubicBezTo>
                  <a:lnTo>
                    <a:pt x="299" y="129"/>
                  </a:lnTo>
                  <a:lnTo>
                    <a:pt x="403" y="107"/>
                  </a:lnTo>
                  <a:lnTo>
                    <a:pt x="403" y="105"/>
                  </a:lnTo>
                  <a:lnTo>
                    <a:pt x="299" y="119"/>
                  </a:lnTo>
                  <a:lnTo>
                    <a:pt x="299" y="59"/>
                  </a:lnTo>
                  <a:cubicBezTo>
                    <a:pt x="299" y="57"/>
                    <a:pt x="299" y="56"/>
                    <a:pt x="300" y="54"/>
                  </a:cubicBezTo>
                  <a:lnTo>
                    <a:pt x="301" y="54"/>
                  </a:lnTo>
                  <a:cubicBezTo>
                    <a:pt x="302" y="53"/>
                    <a:pt x="303" y="53"/>
                    <a:pt x="305" y="53"/>
                  </a:cubicBezTo>
                  <a:lnTo>
                    <a:pt x="516" y="53"/>
                  </a:lnTo>
                  <a:close/>
                  <a:moveTo>
                    <a:pt x="305" y="27"/>
                  </a:moveTo>
                  <a:cubicBezTo>
                    <a:pt x="296" y="27"/>
                    <a:pt x="288" y="30"/>
                    <a:pt x="282" y="36"/>
                  </a:cubicBezTo>
                  <a:lnTo>
                    <a:pt x="282" y="36"/>
                  </a:lnTo>
                  <a:cubicBezTo>
                    <a:pt x="276" y="42"/>
                    <a:pt x="273" y="50"/>
                    <a:pt x="273" y="59"/>
                  </a:cubicBezTo>
                  <a:lnTo>
                    <a:pt x="273" y="122"/>
                  </a:lnTo>
                  <a:lnTo>
                    <a:pt x="263" y="124"/>
                  </a:lnTo>
                  <a:lnTo>
                    <a:pt x="263" y="113"/>
                  </a:lnTo>
                  <a:lnTo>
                    <a:pt x="217" y="113"/>
                  </a:lnTo>
                  <a:lnTo>
                    <a:pt x="185" y="94"/>
                  </a:lnTo>
                  <a:lnTo>
                    <a:pt x="111" y="94"/>
                  </a:lnTo>
                  <a:cubicBezTo>
                    <a:pt x="96" y="94"/>
                    <a:pt x="84" y="106"/>
                    <a:pt x="84" y="121"/>
                  </a:cubicBezTo>
                  <a:lnTo>
                    <a:pt x="84" y="207"/>
                  </a:lnTo>
                  <a:lnTo>
                    <a:pt x="112" y="207"/>
                  </a:lnTo>
                  <a:lnTo>
                    <a:pt x="112" y="144"/>
                  </a:lnTo>
                  <a:lnTo>
                    <a:pt x="117" y="144"/>
                  </a:lnTo>
                  <a:lnTo>
                    <a:pt x="117" y="207"/>
                  </a:lnTo>
                  <a:lnTo>
                    <a:pt x="117" y="223"/>
                  </a:lnTo>
                  <a:lnTo>
                    <a:pt x="117" y="339"/>
                  </a:lnTo>
                  <a:lnTo>
                    <a:pt x="148" y="339"/>
                  </a:lnTo>
                  <a:lnTo>
                    <a:pt x="148" y="243"/>
                  </a:lnTo>
                  <a:lnTo>
                    <a:pt x="155" y="243"/>
                  </a:lnTo>
                  <a:lnTo>
                    <a:pt x="155" y="339"/>
                  </a:lnTo>
                  <a:lnTo>
                    <a:pt x="185" y="339"/>
                  </a:lnTo>
                  <a:lnTo>
                    <a:pt x="185" y="322"/>
                  </a:lnTo>
                  <a:lnTo>
                    <a:pt x="185" y="223"/>
                  </a:lnTo>
                  <a:lnTo>
                    <a:pt x="185" y="207"/>
                  </a:lnTo>
                  <a:lnTo>
                    <a:pt x="185" y="144"/>
                  </a:lnTo>
                  <a:lnTo>
                    <a:pt x="185" y="127"/>
                  </a:lnTo>
                  <a:lnTo>
                    <a:pt x="217" y="144"/>
                  </a:lnTo>
                  <a:lnTo>
                    <a:pt x="263" y="144"/>
                  </a:lnTo>
                  <a:lnTo>
                    <a:pt x="263" y="136"/>
                  </a:lnTo>
                  <a:lnTo>
                    <a:pt x="273" y="134"/>
                  </a:lnTo>
                  <a:lnTo>
                    <a:pt x="273" y="181"/>
                  </a:lnTo>
                  <a:cubicBezTo>
                    <a:pt x="273" y="190"/>
                    <a:pt x="276" y="198"/>
                    <a:pt x="282" y="204"/>
                  </a:cubicBezTo>
                  <a:lnTo>
                    <a:pt x="282" y="204"/>
                  </a:lnTo>
                  <a:lnTo>
                    <a:pt x="282" y="204"/>
                  </a:lnTo>
                  <a:cubicBezTo>
                    <a:pt x="288" y="210"/>
                    <a:pt x="296" y="214"/>
                    <a:pt x="305" y="214"/>
                  </a:cubicBezTo>
                  <a:lnTo>
                    <a:pt x="516" y="214"/>
                  </a:lnTo>
                  <a:cubicBezTo>
                    <a:pt x="525" y="214"/>
                    <a:pt x="533" y="210"/>
                    <a:pt x="539" y="204"/>
                  </a:cubicBezTo>
                  <a:lnTo>
                    <a:pt x="539" y="204"/>
                  </a:lnTo>
                  <a:cubicBezTo>
                    <a:pt x="545" y="198"/>
                    <a:pt x="548" y="190"/>
                    <a:pt x="548" y="181"/>
                  </a:cubicBezTo>
                  <a:lnTo>
                    <a:pt x="548" y="59"/>
                  </a:lnTo>
                  <a:cubicBezTo>
                    <a:pt x="548" y="50"/>
                    <a:pt x="545" y="42"/>
                    <a:pt x="539" y="36"/>
                  </a:cubicBezTo>
                  <a:cubicBezTo>
                    <a:pt x="533" y="30"/>
                    <a:pt x="525" y="27"/>
                    <a:pt x="516" y="27"/>
                  </a:cubicBezTo>
                  <a:lnTo>
                    <a:pt x="305" y="27"/>
                  </a:lnTo>
                  <a:close/>
                  <a:moveTo>
                    <a:pt x="520" y="221"/>
                  </a:moveTo>
                  <a:lnTo>
                    <a:pt x="520" y="249"/>
                  </a:lnTo>
                  <a:lnTo>
                    <a:pt x="497" y="249"/>
                  </a:lnTo>
                  <a:lnTo>
                    <a:pt x="523" y="341"/>
                  </a:lnTo>
                  <a:lnTo>
                    <a:pt x="490" y="341"/>
                  </a:lnTo>
                  <a:lnTo>
                    <a:pt x="464" y="249"/>
                  </a:lnTo>
                  <a:lnTo>
                    <a:pt x="367" y="249"/>
                  </a:lnTo>
                  <a:lnTo>
                    <a:pt x="341" y="341"/>
                  </a:lnTo>
                  <a:lnTo>
                    <a:pt x="308" y="341"/>
                  </a:lnTo>
                  <a:lnTo>
                    <a:pt x="334" y="249"/>
                  </a:lnTo>
                  <a:lnTo>
                    <a:pt x="306" y="249"/>
                  </a:lnTo>
                  <a:lnTo>
                    <a:pt x="306" y="221"/>
                  </a:lnTo>
                  <a:lnTo>
                    <a:pt x="520" y="221"/>
                  </a:lnTo>
                  <a:close/>
                  <a:moveTo>
                    <a:pt x="113" y="373"/>
                  </a:moveTo>
                  <a:cubicBezTo>
                    <a:pt x="139" y="373"/>
                    <a:pt x="161" y="394"/>
                    <a:pt x="161" y="421"/>
                  </a:cubicBezTo>
                  <a:cubicBezTo>
                    <a:pt x="161" y="427"/>
                    <a:pt x="160" y="433"/>
                    <a:pt x="158" y="438"/>
                  </a:cubicBezTo>
                  <a:lnTo>
                    <a:pt x="68" y="438"/>
                  </a:lnTo>
                  <a:cubicBezTo>
                    <a:pt x="66" y="433"/>
                    <a:pt x="65" y="427"/>
                    <a:pt x="65" y="421"/>
                  </a:cubicBezTo>
                  <a:cubicBezTo>
                    <a:pt x="65" y="394"/>
                    <a:pt x="86" y="373"/>
                    <a:pt x="113" y="373"/>
                  </a:cubicBezTo>
                  <a:close/>
                  <a:moveTo>
                    <a:pt x="316" y="373"/>
                  </a:moveTo>
                  <a:cubicBezTo>
                    <a:pt x="342" y="373"/>
                    <a:pt x="364" y="394"/>
                    <a:pt x="364" y="421"/>
                  </a:cubicBezTo>
                  <a:cubicBezTo>
                    <a:pt x="364" y="427"/>
                    <a:pt x="363" y="433"/>
                    <a:pt x="361" y="438"/>
                  </a:cubicBezTo>
                  <a:lnTo>
                    <a:pt x="271" y="438"/>
                  </a:lnTo>
                  <a:cubicBezTo>
                    <a:pt x="269" y="433"/>
                    <a:pt x="268" y="427"/>
                    <a:pt x="268" y="421"/>
                  </a:cubicBezTo>
                  <a:cubicBezTo>
                    <a:pt x="268" y="394"/>
                    <a:pt x="289" y="373"/>
                    <a:pt x="316" y="373"/>
                  </a:cubicBezTo>
                  <a:close/>
                  <a:moveTo>
                    <a:pt x="522" y="373"/>
                  </a:moveTo>
                  <a:cubicBezTo>
                    <a:pt x="548" y="373"/>
                    <a:pt x="570" y="394"/>
                    <a:pt x="570" y="421"/>
                  </a:cubicBezTo>
                  <a:cubicBezTo>
                    <a:pt x="570" y="427"/>
                    <a:pt x="569" y="433"/>
                    <a:pt x="567" y="438"/>
                  </a:cubicBezTo>
                  <a:lnTo>
                    <a:pt x="477" y="438"/>
                  </a:lnTo>
                  <a:cubicBezTo>
                    <a:pt x="475" y="433"/>
                    <a:pt x="474" y="427"/>
                    <a:pt x="474" y="421"/>
                  </a:cubicBezTo>
                  <a:cubicBezTo>
                    <a:pt x="474" y="394"/>
                    <a:pt x="495" y="373"/>
                    <a:pt x="522" y="373"/>
                  </a:cubicBezTo>
                  <a:close/>
                  <a:moveTo>
                    <a:pt x="62" y="448"/>
                  </a:moveTo>
                  <a:lnTo>
                    <a:pt x="161" y="448"/>
                  </a:lnTo>
                  <a:cubicBezTo>
                    <a:pt x="182" y="448"/>
                    <a:pt x="200" y="466"/>
                    <a:pt x="200" y="487"/>
                  </a:cubicBezTo>
                  <a:lnTo>
                    <a:pt x="200" y="527"/>
                  </a:lnTo>
                  <a:lnTo>
                    <a:pt x="203" y="527"/>
                  </a:lnTo>
                  <a:lnTo>
                    <a:pt x="221" y="527"/>
                  </a:lnTo>
                  <a:lnTo>
                    <a:pt x="227" y="527"/>
                  </a:lnTo>
                  <a:lnTo>
                    <a:pt x="227" y="487"/>
                  </a:lnTo>
                  <a:cubicBezTo>
                    <a:pt x="227" y="466"/>
                    <a:pt x="244" y="448"/>
                    <a:pt x="265" y="448"/>
                  </a:cubicBezTo>
                  <a:lnTo>
                    <a:pt x="364" y="448"/>
                  </a:lnTo>
                  <a:cubicBezTo>
                    <a:pt x="385" y="448"/>
                    <a:pt x="403" y="466"/>
                    <a:pt x="403" y="487"/>
                  </a:cubicBezTo>
                  <a:lnTo>
                    <a:pt x="403" y="527"/>
                  </a:lnTo>
                  <a:lnTo>
                    <a:pt x="409" y="527"/>
                  </a:lnTo>
                  <a:lnTo>
                    <a:pt x="424" y="527"/>
                  </a:lnTo>
                  <a:lnTo>
                    <a:pt x="433" y="527"/>
                  </a:lnTo>
                  <a:lnTo>
                    <a:pt x="433" y="487"/>
                  </a:lnTo>
                  <a:cubicBezTo>
                    <a:pt x="433" y="466"/>
                    <a:pt x="450" y="448"/>
                    <a:pt x="471" y="448"/>
                  </a:cubicBezTo>
                  <a:lnTo>
                    <a:pt x="570" y="448"/>
                  </a:lnTo>
                  <a:cubicBezTo>
                    <a:pt x="591" y="448"/>
                    <a:pt x="608" y="466"/>
                    <a:pt x="608" y="487"/>
                  </a:cubicBezTo>
                  <a:lnTo>
                    <a:pt x="608" y="527"/>
                  </a:lnTo>
                  <a:lnTo>
                    <a:pt x="614" y="527"/>
                  </a:lnTo>
                  <a:lnTo>
                    <a:pt x="630" y="527"/>
                  </a:lnTo>
                  <a:lnTo>
                    <a:pt x="638" y="527"/>
                  </a:lnTo>
                  <a:lnTo>
                    <a:pt x="638" y="549"/>
                  </a:lnTo>
                  <a:lnTo>
                    <a:pt x="630" y="549"/>
                  </a:lnTo>
                  <a:lnTo>
                    <a:pt x="614" y="549"/>
                  </a:lnTo>
                  <a:lnTo>
                    <a:pt x="608" y="549"/>
                  </a:lnTo>
                  <a:lnTo>
                    <a:pt x="608" y="603"/>
                  </a:lnTo>
                  <a:lnTo>
                    <a:pt x="433" y="603"/>
                  </a:lnTo>
                  <a:lnTo>
                    <a:pt x="433" y="549"/>
                  </a:lnTo>
                  <a:lnTo>
                    <a:pt x="424" y="549"/>
                  </a:lnTo>
                  <a:lnTo>
                    <a:pt x="409" y="549"/>
                  </a:lnTo>
                  <a:lnTo>
                    <a:pt x="403" y="549"/>
                  </a:lnTo>
                  <a:lnTo>
                    <a:pt x="403" y="603"/>
                  </a:lnTo>
                  <a:lnTo>
                    <a:pt x="227" y="603"/>
                  </a:lnTo>
                  <a:lnTo>
                    <a:pt x="227" y="549"/>
                  </a:lnTo>
                  <a:lnTo>
                    <a:pt x="221" y="549"/>
                  </a:lnTo>
                  <a:lnTo>
                    <a:pt x="203" y="549"/>
                  </a:lnTo>
                  <a:lnTo>
                    <a:pt x="200" y="549"/>
                  </a:lnTo>
                  <a:lnTo>
                    <a:pt x="200" y="603"/>
                  </a:lnTo>
                  <a:lnTo>
                    <a:pt x="24" y="603"/>
                  </a:lnTo>
                  <a:lnTo>
                    <a:pt x="24" y="549"/>
                  </a:lnTo>
                  <a:lnTo>
                    <a:pt x="0" y="549"/>
                  </a:lnTo>
                  <a:lnTo>
                    <a:pt x="0" y="527"/>
                  </a:lnTo>
                  <a:lnTo>
                    <a:pt x="24" y="527"/>
                  </a:lnTo>
                  <a:lnTo>
                    <a:pt x="24" y="487"/>
                  </a:lnTo>
                  <a:cubicBezTo>
                    <a:pt x="24" y="466"/>
                    <a:pt x="41" y="448"/>
                    <a:pt x="62" y="448"/>
                  </a:cubicBezTo>
                  <a:close/>
                  <a:moveTo>
                    <a:pt x="152" y="0"/>
                  </a:moveTo>
                  <a:cubicBezTo>
                    <a:pt x="176" y="0"/>
                    <a:pt x="196" y="20"/>
                    <a:pt x="196" y="44"/>
                  </a:cubicBezTo>
                  <a:cubicBezTo>
                    <a:pt x="196" y="69"/>
                    <a:pt x="176" y="88"/>
                    <a:pt x="152" y="88"/>
                  </a:cubicBezTo>
                  <a:cubicBezTo>
                    <a:pt x="127" y="88"/>
                    <a:pt x="108" y="69"/>
                    <a:pt x="108" y="44"/>
                  </a:cubicBezTo>
                  <a:cubicBezTo>
                    <a:pt x="108" y="20"/>
                    <a:pt x="127" y="0"/>
                    <a:pt x="152" y="0"/>
                  </a:cubicBezTo>
                  <a:close/>
                </a:path>
              </a:pathLst>
            </a:custGeom>
            <a:solidFill>
              <a:srgbClr val="1B1C27"/>
            </a:solidFill>
            <a:ln>
              <a:noFill/>
            </a:ln>
          </p:spPr>
          <p:txBody>
            <a:bodyPr vert="horz" wrap="square" lIns="91440" tIns="45720" rIns="91440" bIns="45720" numCol="1" anchor="t" anchorCtr="0" compatLnSpc="1"/>
            <a:lstStyle/>
            <a:p>
              <a:pPr>
                <a:lnSpc>
                  <a:spcPct val="120000"/>
                </a:lnSpc>
              </a:pPr>
              <a:endParaRPr lang="zh-CN" altLang="en-US">
                <a:gradFill>
                  <a:gsLst>
                    <a:gs pos="50000">
                      <a:schemeClr val="accent2"/>
                    </a:gs>
                    <a:gs pos="0">
                      <a:schemeClr val="accent1"/>
                    </a:gs>
                    <a:gs pos="100000">
                      <a:schemeClr val="accent3"/>
                    </a:gs>
                  </a:gsLst>
                  <a:lin ang="5400000" scaled="1"/>
                </a:gradFill>
                <a:cs typeface="+mn-ea"/>
                <a:sym typeface="+mn-lt"/>
              </a:endParaRPr>
            </a:p>
          </p:txBody>
        </p:sp>
        <p:grpSp>
          <p:nvGrpSpPr>
            <p:cNvPr id="43" name="组合 42"/>
            <p:cNvGrpSpPr/>
            <p:nvPr/>
          </p:nvGrpSpPr>
          <p:grpSpPr>
            <a:xfrm>
              <a:off x="5601774" y="3404150"/>
              <a:ext cx="2682247" cy="670685"/>
              <a:chOff x="657222" y="1494198"/>
              <a:chExt cx="3576329" cy="894244"/>
            </a:xfrm>
          </p:grpSpPr>
          <p:sp>
            <p:nvSpPr>
              <p:cNvPr id="44" name="TextBox 145"/>
              <p:cNvSpPr txBox="1"/>
              <p:nvPr/>
            </p:nvSpPr>
            <p:spPr>
              <a:xfrm>
                <a:off x="657222" y="1800268"/>
                <a:ext cx="3576329" cy="588174"/>
              </a:xfrm>
              <a:prstGeom prst="rect">
                <a:avLst/>
              </a:prstGeom>
              <a:noFill/>
            </p:spPr>
            <p:txBody>
              <a:bodyPr wrap="square" lIns="121908" tIns="60953" rIns="121908" bIns="60953" rtlCol="0">
                <a:spAutoFit/>
              </a:bodyPr>
              <a:lstStyle/>
              <a:p>
                <a:pPr fontAlgn="base">
                  <a:lnSpc>
                    <a:spcPct val="120000"/>
                  </a:lnSpc>
                  <a:spcBef>
                    <a:spcPct val="0"/>
                  </a:spcBef>
                  <a:spcAft>
                    <a:spcPct val="0"/>
                  </a:spcAft>
                </a:pPr>
                <a:r>
                  <a:rPr lang="en-US" altLang="zh-CN" sz="900" dirty="0">
                    <a:gradFill>
                      <a:gsLst>
                        <a:gs pos="50000">
                          <a:schemeClr val="accent2"/>
                        </a:gs>
                        <a:gs pos="0">
                          <a:schemeClr val="accent1"/>
                        </a:gs>
                        <a:gs pos="100000">
                          <a:schemeClr val="accent3"/>
                        </a:gs>
                      </a:gsLst>
                      <a:lin ang="5400000" scaled="1"/>
                    </a:gradFill>
                    <a:cs typeface="+mn-ea"/>
                    <a:sym typeface="+mn-lt"/>
                  </a:rPr>
                  <a:t>Office2010</a:t>
                </a:r>
                <a:r>
                  <a:rPr lang="zh-CN" altLang="en-US" sz="900" dirty="0">
                    <a:gradFill>
                      <a:gsLst>
                        <a:gs pos="50000">
                          <a:schemeClr val="accent2"/>
                        </a:gs>
                        <a:gs pos="0">
                          <a:schemeClr val="accent1"/>
                        </a:gs>
                        <a:gs pos="100000">
                          <a:schemeClr val="accent3"/>
                        </a:gs>
                      </a:gsLst>
                      <a:lin ang="5400000" scaled="1"/>
                    </a:gradFill>
                    <a:cs typeface="+mn-ea"/>
                    <a:sym typeface="+mn-lt"/>
                  </a:rPr>
                  <a:t>及以上版本，单击选中图片，右键，设置图片格式，填充，图片或纹理填充</a:t>
                </a:r>
                <a:endParaRPr lang="en-US" altLang="zh-CN" sz="900" dirty="0">
                  <a:gradFill>
                    <a:gsLst>
                      <a:gs pos="50000">
                        <a:schemeClr val="accent2"/>
                      </a:gs>
                      <a:gs pos="0">
                        <a:schemeClr val="accent1"/>
                      </a:gs>
                      <a:gs pos="100000">
                        <a:schemeClr val="accent3"/>
                      </a:gs>
                    </a:gsLst>
                    <a:lin ang="5400000" scaled="1"/>
                  </a:gradFill>
                  <a:cs typeface="+mn-ea"/>
                  <a:sym typeface="+mn-lt"/>
                </a:endParaRPr>
              </a:p>
            </p:txBody>
          </p:sp>
          <p:sp>
            <p:nvSpPr>
              <p:cNvPr id="45" name="TextBox 148"/>
              <p:cNvSpPr txBox="1"/>
              <p:nvPr/>
            </p:nvSpPr>
            <p:spPr>
              <a:xfrm>
                <a:off x="657222" y="1494198"/>
                <a:ext cx="2589134" cy="303758"/>
              </a:xfrm>
              <a:prstGeom prst="rect">
                <a:avLst/>
              </a:prstGeom>
              <a:noFill/>
            </p:spPr>
            <p:txBody>
              <a:bodyPr wrap="square" lIns="121908" tIns="0" rIns="121908" bIns="0" rtlCol="0" anchor="t">
                <a:spAutoFit/>
              </a:bodyPr>
              <a:lstStyle/>
              <a:p>
                <a:pPr>
                  <a:lnSpc>
                    <a:spcPct val="120000"/>
                  </a:lnSpc>
                </a:pPr>
                <a:r>
                  <a:rPr lang="zh-CN" altLang="en-US" sz="1350" dirty="0">
                    <a:gradFill>
                      <a:gsLst>
                        <a:gs pos="50000">
                          <a:schemeClr val="accent2"/>
                        </a:gs>
                        <a:gs pos="0">
                          <a:schemeClr val="accent1"/>
                        </a:gs>
                        <a:gs pos="100000">
                          <a:schemeClr val="accent3"/>
                        </a:gs>
                      </a:gsLst>
                      <a:lin ang="5400000" scaled="1"/>
                    </a:gradFill>
                    <a:cs typeface="+mn-ea"/>
                    <a:sym typeface="+mn-lt"/>
                  </a:rPr>
                  <a:t>点击添加标题</a:t>
                </a:r>
              </a:p>
            </p:txBody>
          </p:sp>
        </p:grpSp>
      </p:grpSp>
      <p:pic>
        <p:nvPicPr>
          <p:cNvPr id="30" name="Picture 5"/>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89789" y="1309572"/>
            <a:ext cx="4005596" cy="3422418"/>
          </a:xfrm>
          <a:prstGeom prst="rect">
            <a:avLst/>
          </a:prstGeom>
        </p:spPr>
      </p:pic>
      <p:sp>
        <p:nvSpPr>
          <p:cNvPr id="7" name="矩形 6"/>
          <p:cNvSpPr/>
          <p:nvPr/>
        </p:nvSpPr>
        <p:spPr>
          <a:xfrm>
            <a:off x="802387" y="1495044"/>
            <a:ext cx="3591000" cy="2268000"/>
          </a:xfrm>
          <a:prstGeom prst="rect">
            <a:avLst/>
          </a:prstGeom>
          <a:blipFill dpi="0" rotWithShape="1">
            <a:blip r:embed="rId4">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sz="1350">
              <a:cs typeface="+mn-ea"/>
              <a:sym typeface="+mn-lt"/>
            </a:endParaRPr>
          </a:p>
        </p:txBody>
      </p:sp>
      <p:sp>
        <p:nvSpPr>
          <p:cNvPr id="25" name="文本框 48"/>
          <p:cNvSpPr txBox="1">
            <a:spLocks noChangeArrowheads="1"/>
          </p:cNvSpPr>
          <p:nvPr/>
        </p:nvSpPr>
        <p:spPr bwMode="auto">
          <a:xfrm>
            <a:off x="1043608" y="267494"/>
            <a:ext cx="1416050" cy="4973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300">
                <a:solidFill>
                  <a:schemeClr val="tx1"/>
                </a:solidFill>
                <a:latin typeface="Lao UI" panose="020B0502040204020203" pitchFamily="34" charset="0"/>
                <a:ea typeface="微软雅黑" panose="020B0503020204020204" pitchFamily="34" charset="-122"/>
              </a:defRPr>
            </a:lvl1pPr>
            <a:lvl2pPr marL="742950" indent="-285750">
              <a:defRPr sz="1300">
                <a:solidFill>
                  <a:schemeClr val="tx1"/>
                </a:solidFill>
                <a:latin typeface="Lao UI" panose="020B0502040204020203" pitchFamily="34" charset="0"/>
                <a:ea typeface="微软雅黑" panose="020B0503020204020204" pitchFamily="34" charset="-122"/>
              </a:defRPr>
            </a:lvl2pPr>
            <a:lvl3pPr marL="1143000" indent="-228600">
              <a:defRPr sz="1300">
                <a:solidFill>
                  <a:schemeClr val="tx1"/>
                </a:solidFill>
                <a:latin typeface="Lao UI" panose="020B0502040204020203" pitchFamily="34" charset="0"/>
                <a:ea typeface="微软雅黑" panose="020B0503020204020204" pitchFamily="34" charset="-122"/>
              </a:defRPr>
            </a:lvl3pPr>
            <a:lvl4pPr marL="1600200" indent="-228600">
              <a:defRPr sz="1300">
                <a:solidFill>
                  <a:schemeClr val="tx1"/>
                </a:solidFill>
                <a:latin typeface="Lao UI" panose="020B0502040204020203" pitchFamily="34" charset="0"/>
                <a:ea typeface="微软雅黑" panose="020B0503020204020204" pitchFamily="34" charset="-122"/>
              </a:defRPr>
            </a:lvl4pPr>
            <a:lvl5pPr marL="2057400" indent="-228600">
              <a:defRPr sz="1300">
                <a:solidFill>
                  <a:schemeClr val="tx1"/>
                </a:solidFill>
                <a:latin typeface="Lao UI" panose="020B0502040204020203" pitchFamily="34" charset="0"/>
                <a:ea typeface="微软雅黑" panose="020B0503020204020204" pitchFamily="34" charset="-122"/>
              </a:defRPr>
            </a:lvl5pPr>
            <a:lvl6pPr marL="2514600" indent="-228600" defTabSz="685800" fontAlgn="base">
              <a:spcBef>
                <a:spcPct val="0"/>
              </a:spcBef>
              <a:spcAft>
                <a:spcPct val="0"/>
              </a:spcAft>
              <a:defRPr sz="1300">
                <a:solidFill>
                  <a:schemeClr val="tx1"/>
                </a:solidFill>
                <a:latin typeface="Lao UI" panose="020B0502040204020203" pitchFamily="34" charset="0"/>
                <a:ea typeface="微软雅黑" panose="020B0503020204020204" pitchFamily="34" charset="-122"/>
              </a:defRPr>
            </a:lvl6pPr>
            <a:lvl7pPr marL="2971800" indent="-228600" defTabSz="685800" fontAlgn="base">
              <a:spcBef>
                <a:spcPct val="0"/>
              </a:spcBef>
              <a:spcAft>
                <a:spcPct val="0"/>
              </a:spcAft>
              <a:defRPr sz="1300">
                <a:solidFill>
                  <a:schemeClr val="tx1"/>
                </a:solidFill>
                <a:latin typeface="Lao UI" panose="020B0502040204020203" pitchFamily="34" charset="0"/>
                <a:ea typeface="微软雅黑" panose="020B0503020204020204" pitchFamily="34" charset="-122"/>
              </a:defRPr>
            </a:lvl7pPr>
            <a:lvl8pPr marL="3429000" indent="-228600" defTabSz="685800" fontAlgn="base">
              <a:spcBef>
                <a:spcPct val="0"/>
              </a:spcBef>
              <a:spcAft>
                <a:spcPct val="0"/>
              </a:spcAft>
              <a:defRPr sz="1300">
                <a:solidFill>
                  <a:schemeClr val="tx1"/>
                </a:solidFill>
                <a:latin typeface="Lao UI" panose="020B0502040204020203" pitchFamily="34" charset="0"/>
                <a:ea typeface="微软雅黑" panose="020B0503020204020204" pitchFamily="34" charset="-122"/>
              </a:defRPr>
            </a:lvl8pPr>
            <a:lvl9pPr marL="3886200" indent="-228600" defTabSz="685800" fontAlgn="base">
              <a:spcBef>
                <a:spcPct val="0"/>
              </a:spcBef>
              <a:spcAft>
                <a:spcPct val="0"/>
              </a:spcAft>
              <a:defRPr sz="1300">
                <a:solidFill>
                  <a:schemeClr val="tx1"/>
                </a:solidFill>
                <a:latin typeface="Lao UI" panose="020B0502040204020203" pitchFamily="34" charset="0"/>
                <a:ea typeface="微软雅黑" panose="020B0503020204020204" pitchFamily="34" charset="-122"/>
              </a:defRPr>
            </a:lvl9pPr>
          </a:lstStyle>
          <a:p>
            <a:pPr>
              <a:lnSpc>
                <a:spcPct val="120000"/>
              </a:lnSpc>
              <a:defRPr/>
            </a:pPr>
            <a:r>
              <a:rPr lang="zh-CN" altLang="en-US" sz="2400" dirty="0">
                <a:gradFill>
                  <a:gsLst>
                    <a:gs pos="50000">
                      <a:schemeClr val="accent2"/>
                    </a:gs>
                    <a:gs pos="0">
                      <a:schemeClr val="accent1"/>
                    </a:gs>
                    <a:gs pos="100000">
                      <a:schemeClr val="accent3"/>
                    </a:gs>
                  </a:gsLst>
                  <a:lin ang="5400000" scaled="1"/>
                </a:gradFill>
                <a:latin typeface="+mn-lt"/>
                <a:ea typeface="+mn-ea"/>
                <a:cs typeface="+mn-ea"/>
                <a:sym typeface="+mn-lt"/>
              </a:rPr>
              <a:t>产业背景</a:t>
            </a:r>
          </a:p>
        </p:txBody>
      </p:sp>
      <p:sp>
        <p:nvSpPr>
          <p:cNvPr id="26" name="Content Placeholder 2"/>
          <p:cNvSpPr txBox="1"/>
          <p:nvPr/>
        </p:nvSpPr>
        <p:spPr>
          <a:xfrm>
            <a:off x="1050649" y="631206"/>
            <a:ext cx="1730071" cy="255587"/>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defTabSz="1087755">
              <a:lnSpc>
                <a:spcPct val="120000"/>
              </a:lnSpc>
              <a:spcBef>
                <a:spcPts val="0"/>
              </a:spcBef>
              <a:buNone/>
              <a:defRPr/>
            </a:pPr>
            <a:r>
              <a:rPr lang="zh-CN" altLang="en-US" sz="1000" dirty="0">
                <a:gradFill>
                  <a:gsLst>
                    <a:gs pos="50000">
                      <a:schemeClr val="accent2"/>
                    </a:gs>
                    <a:gs pos="0">
                      <a:schemeClr val="accent1"/>
                    </a:gs>
                    <a:gs pos="100000">
                      <a:schemeClr val="accent3"/>
                    </a:gs>
                  </a:gsLst>
                  <a:lin ang="5400000" scaled="1"/>
                </a:gradFill>
                <a:cs typeface="+mn-ea"/>
                <a:sym typeface="+mn-lt"/>
              </a:rPr>
              <a:t>此处添加文本详细介绍内容</a:t>
            </a:r>
            <a:endParaRPr lang="en-US" altLang="zh-CN" sz="1000" dirty="0">
              <a:gradFill>
                <a:gsLst>
                  <a:gs pos="50000">
                    <a:schemeClr val="accent2"/>
                  </a:gs>
                  <a:gs pos="0">
                    <a:schemeClr val="accent1"/>
                  </a:gs>
                  <a:gs pos="100000">
                    <a:schemeClr val="accent3"/>
                  </a:gs>
                </a:gsLst>
                <a:lin ang="5400000" scaled="1"/>
              </a:gradFill>
              <a:cs typeface="+mn-ea"/>
              <a:sym typeface="+mn-lt"/>
            </a:endParaRPr>
          </a:p>
        </p:txBody>
      </p:sp>
      <p:grpSp>
        <p:nvGrpSpPr>
          <p:cNvPr id="29" name="组合 28"/>
          <p:cNvGrpSpPr/>
          <p:nvPr/>
        </p:nvGrpSpPr>
        <p:grpSpPr>
          <a:xfrm>
            <a:off x="323528" y="298362"/>
            <a:ext cx="561270" cy="561270"/>
            <a:chOff x="1054223" y="1716252"/>
            <a:chExt cx="855498" cy="855498"/>
          </a:xfrm>
        </p:grpSpPr>
        <p:sp>
          <p:nvSpPr>
            <p:cNvPr id="31" name="圆角矩形 30"/>
            <p:cNvSpPr/>
            <p:nvPr/>
          </p:nvSpPr>
          <p:spPr>
            <a:xfrm>
              <a:off x="1054223" y="1716252"/>
              <a:ext cx="855498" cy="855498"/>
            </a:xfrm>
            <a:prstGeom prst="roundRect">
              <a:avLst/>
            </a:prstGeom>
            <a:noFill/>
            <a:ln w="9525">
              <a:gradFill>
                <a:gsLst>
                  <a:gs pos="50000">
                    <a:schemeClr val="accent2"/>
                  </a:gs>
                  <a:gs pos="0">
                    <a:schemeClr val="accent1"/>
                  </a:gs>
                  <a:gs pos="100000">
                    <a:schemeClr val="accent3"/>
                  </a:gs>
                </a:gsLst>
                <a:lin ang="5400000" scaled="1"/>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cs typeface="+mn-ea"/>
                <a:sym typeface="+mn-lt"/>
              </a:endParaRPr>
            </a:p>
          </p:txBody>
        </p:sp>
        <p:grpSp>
          <p:nvGrpSpPr>
            <p:cNvPr id="32" name="组合 31"/>
            <p:cNvGrpSpPr>
              <a:grpSpLocks noChangeAspect="1"/>
            </p:cNvGrpSpPr>
            <p:nvPr/>
          </p:nvGrpSpPr>
          <p:grpSpPr>
            <a:xfrm>
              <a:off x="1217633" y="1908582"/>
              <a:ext cx="534522" cy="515381"/>
              <a:chOff x="7019925" y="5499100"/>
              <a:chExt cx="312738" cy="301626"/>
            </a:xfrm>
            <a:solidFill>
              <a:srgbClr val="232234"/>
            </a:solidFill>
          </p:grpSpPr>
          <p:sp>
            <p:nvSpPr>
              <p:cNvPr id="46" name="Freeform 252"/>
              <p:cNvSpPr/>
              <p:nvPr/>
            </p:nvSpPr>
            <p:spPr bwMode="auto">
              <a:xfrm>
                <a:off x="7069138" y="5567363"/>
                <a:ext cx="214313" cy="233363"/>
              </a:xfrm>
              <a:custGeom>
                <a:avLst/>
                <a:gdLst>
                  <a:gd name="T0" fmla="*/ 0 w 57"/>
                  <a:gd name="T1" fmla="*/ 26 h 62"/>
                  <a:gd name="T2" fmla="*/ 0 w 57"/>
                  <a:gd name="T3" fmla="*/ 59 h 62"/>
                  <a:gd name="T4" fmla="*/ 2 w 57"/>
                  <a:gd name="T5" fmla="*/ 62 h 62"/>
                  <a:gd name="T6" fmla="*/ 4 w 57"/>
                  <a:gd name="T7" fmla="*/ 62 h 62"/>
                  <a:gd name="T8" fmla="*/ 19 w 57"/>
                  <a:gd name="T9" fmla="*/ 62 h 62"/>
                  <a:gd name="T10" fmla="*/ 21 w 57"/>
                  <a:gd name="T11" fmla="*/ 62 h 62"/>
                  <a:gd name="T12" fmla="*/ 21 w 57"/>
                  <a:gd name="T13" fmla="*/ 61 h 62"/>
                  <a:gd name="T14" fmla="*/ 21 w 57"/>
                  <a:gd name="T15" fmla="*/ 45 h 62"/>
                  <a:gd name="T16" fmla="*/ 36 w 57"/>
                  <a:gd name="T17" fmla="*/ 45 h 62"/>
                  <a:gd name="T18" fmla="*/ 36 w 57"/>
                  <a:gd name="T19" fmla="*/ 61 h 62"/>
                  <a:gd name="T20" fmla="*/ 37 w 57"/>
                  <a:gd name="T21" fmla="*/ 62 h 62"/>
                  <a:gd name="T22" fmla="*/ 38 w 57"/>
                  <a:gd name="T23" fmla="*/ 62 h 62"/>
                  <a:gd name="T24" fmla="*/ 53 w 57"/>
                  <a:gd name="T25" fmla="*/ 62 h 62"/>
                  <a:gd name="T26" fmla="*/ 56 w 57"/>
                  <a:gd name="T27" fmla="*/ 62 h 62"/>
                  <a:gd name="T28" fmla="*/ 57 w 57"/>
                  <a:gd name="T29" fmla="*/ 59 h 62"/>
                  <a:gd name="T30" fmla="*/ 57 w 57"/>
                  <a:gd name="T31" fmla="*/ 26 h 62"/>
                  <a:gd name="T32" fmla="*/ 29 w 57"/>
                  <a:gd name="T33" fmla="*/ 0 h 62"/>
                  <a:gd name="T34" fmla="*/ 0 w 57"/>
                  <a:gd name="T35" fmla="*/ 26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7" h="62">
                    <a:moveTo>
                      <a:pt x="0" y="26"/>
                    </a:moveTo>
                    <a:cubicBezTo>
                      <a:pt x="0" y="59"/>
                      <a:pt x="0" y="59"/>
                      <a:pt x="0" y="59"/>
                    </a:cubicBezTo>
                    <a:cubicBezTo>
                      <a:pt x="0" y="61"/>
                      <a:pt x="1" y="62"/>
                      <a:pt x="2" y="62"/>
                    </a:cubicBezTo>
                    <a:cubicBezTo>
                      <a:pt x="3" y="62"/>
                      <a:pt x="3" y="62"/>
                      <a:pt x="4" y="62"/>
                    </a:cubicBezTo>
                    <a:cubicBezTo>
                      <a:pt x="19" y="62"/>
                      <a:pt x="19" y="62"/>
                      <a:pt x="19" y="62"/>
                    </a:cubicBezTo>
                    <a:cubicBezTo>
                      <a:pt x="20" y="62"/>
                      <a:pt x="20" y="62"/>
                      <a:pt x="21" y="62"/>
                    </a:cubicBezTo>
                    <a:cubicBezTo>
                      <a:pt x="21" y="62"/>
                      <a:pt x="21" y="61"/>
                      <a:pt x="21" y="61"/>
                    </a:cubicBezTo>
                    <a:cubicBezTo>
                      <a:pt x="21" y="45"/>
                      <a:pt x="21" y="45"/>
                      <a:pt x="21" y="45"/>
                    </a:cubicBezTo>
                    <a:cubicBezTo>
                      <a:pt x="36" y="45"/>
                      <a:pt x="36" y="45"/>
                      <a:pt x="36" y="45"/>
                    </a:cubicBezTo>
                    <a:cubicBezTo>
                      <a:pt x="36" y="61"/>
                      <a:pt x="36" y="61"/>
                      <a:pt x="36" y="61"/>
                    </a:cubicBezTo>
                    <a:cubicBezTo>
                      <a:pt x="36" y="61"/>
                      <a:pt x="37" y="62"/>
                      <a:pt x="37" y="62"/>
                    </a:cubicBezTo>
                    <a:cubicBezTo>
                      <a:pt x="37" y="62"/>
                      <a:pt x="38" y="62"/>
                      <a:pt x="38" y="62"/>
                    </a:cubicBezTo>
                    <a:cubicBezTo>
                      <a:pt x="53" y="62"/>
                      <a:pt x="53" y="62"/>
                      <a:pt x="53" y="62"/>
                    </a:cubicBezTo>
                    <a:cubicBezTo>
                      <a:pt x="54" y="62"/>
                      <a:pt x="55" y="62"/>
                      <a:pt x="56" y="62"/>
                    </a:cubicBezTo>
                    <a:cubicBezTo>
                      <a:pt x="56" y="62"/>
                      <a:pt x="57" y="61"/>
                      <a:pt x="57" y="59"/>
                    </a:cubicBezTo>
                    <a:cubicBezTo>
                      <a:pt x="57" y="26"/>
                      <a:pt x="57" y="26"/>
                      <a:pt x="57" y="26"/>
                    </a:cubicBezTo>
                    <a:cubicBezTo>
                      <a:pt x="29" y="0"/>
                      <a:pt x="29" y="0"/>
                      <a:pt x="29" y="0"/>
                    </a:cubicBezTo>
                    <a:lnTo>
                      <a:pt x="0" y="26"/>
                    </a:lnTo>
                    <a:close/>
                  </a:path>
                </a:pathLst>
              </a:custGeom>
              <a:gradFill>
                <a:gsLst>
                  <a:gs pos="47700">
                    <a:schemeClr val="accent2"/>
                  </a:gs>
                  <a:gs pos="0">
                    <a:schemeClr val="accent1"/>
                  </a:gs>
                  <a:gs pos="100000">
                    <a:schemeClr val="accent3"/>
                  </a:gs>
                </a:gsLst>
                <a:lin ang="5400000" scaled="0"/>
              </a:gradFill>
              <a:ln w="9525">
                <a:solidFill>
                  <a:schemeClr val="accent1"/>
                </a:solidFill>
              </a:ln>
              <a:effectLst>
                <a:outerShdw blurRad="508000" dist="596900" dir="3600000" sx="89000" sy="89000" algn="tl" rotWithShape="0">
                  <a:schemeClr val="bg1">
                    <a:lumMod val="50000"/>
                    <a:alpha val="2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1435" tIns="25718" rIns="51435" bIns="25718" numCol="1" spcCol="0" rtlCol="0" fromWordArt="0" anchor="ctr" anchorCtr="0" forceAA="0" compatLnSpc="1">
                <a:noAutofit/>
              </a:bodyPr>
              <a:lstStyle/>
              <a:p>
                <a:pPr algn="ctr">
                  <a:lnSpc>
                    <a:spcPct val="120000"/>
                  </a:lnSpc>
                </a:pPr>
                <a:endParaRPr lang="zh-CN" altLang="en-US" sz="1015">
                  <a:gradFill>
                    <a:gsLst>
                      <a:gs pos="47700">
                        <a:srgbClr val="F4DEBE"/>
                      </a:gs>
                      <a:gs pos="0">
                        <a:srgbClr val="D9A96A"/>
                      </a:gs>
                      <a:gs pos="100000">
                        <a:srgbClr val="F5E3C9"/>
                      </a:gs>
                    </a:gsLst>
                    <a:lin ang="5400000" scaled="0"/>
                  </a:gradFill>
                  <a:cs typeface="+mn-ea"/>
                  <a:sym typeface="+mn-lt"/>
                </a:endParaRPr>
              </a:p>
            </p:txBody>
          </p:sp>
          <p:sp>
            <p:nvSpPr>
              <p:cNvPr id="47" name="Freeform 253"/>
              <p:cNvSpPr/>
              <p:nvPr/>
            </p:nvSpPr>
            <p:spPr bwMode="auto">
              <a:xfrm>
                <a:off x="7019925" y="5499100"/>
                <a:ext cx="312738" cy="169863"/>
              </a:xfrm>
              <a:custGeom>
                <a:avLst/>
                <a:gdLst>
                  <a:gd name="T0" fmla="*/ 81 w 83"/>
                  <a:gd name="T1" fmla="*/ 35 h 45"/>
                  <a:gd name="T2" fmla="*/ 68 w 83"/>
                  <a:gd name="T3" fmla="*/ 23 h 45"/>
                  <a:gd name="T4" fmla="*/ 68 w 83"/>
                  <a:gd name="T5" fmla="*/ 4 h 45"/>
                  <a:gd name="T6" fmla="*/ 66 w 83"/>
                  <a:gd name="T7" fmla="*/ 2 h 45"/>
                  <a:gd name="T8" fmla="*/ 61 w 83"/>
                  <a:gd name="T9" fmla="*/ 2 h 45"/>
                  <a:gd name="T10" fmla="*/ 59 w 83"/>
                  <a:gd name="T11" fmla="*/ 4 h 45"/>
                  <a:gd name="T12" fmla="*/ 59 w 83"/>
                  <a:gd name="T13" fmla="*/ 15 h 45"/>
                  <a:gd name="T14" fmla="*/ 45 w 83"/>
                  <a:gd name="T15" fmla="*/ 2 h 45"/>
                  <a:gd name="T16" fmla="*/ 38 w 83"/>
                  <a:gd name="T17" fmla="*/ 2 h 45"/>
                  <a:gd name="T18" fmla="*/ 2 w 83"/>
                  <a:gd name="T19" fmla="*/ 35 h 45"/>
                  <a:gd name="T20" fmla="*/ 2 w 83"/>
                  <a:gd name="T21" fmla="*/ 43 h 45"/>
                  <a:gd name="T22" fmla="*/ 6 w 83"/>
                  <a:gd name="T23" fmla="*/ 44 h 45"/>
                  <a:gd name="T24" fmla="*/ 10 w 83"/>
                  <a:gd name="T25" fmla="*/ 43 h 45"/>
                  <a:gd name="T26" fmla="*/ 42 w 83"/>
                  <a:gd name="T27" fmla="*/ 13 h 45"/>
                  <a:gd name="T28" fmla="*/ 74 w 83"/>
                  <a:gd name="T29" fmla="*/ 43 h 45"/>
                  <a:gd name="T30" fmla="*/ 81 w 83"/>
                  <a:gd name="T31" fmla="*/ 43 h 45"/>
                  <a:gd name="T32" fmla="*/ 81 w 83"/>
                  <a:gd name="T33" fmla="*/ 35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3" h="45">
                    <a:moveTo>
                      <a:pt x="81" y="35"/>
                    </a:moveTo>
                    <a:cubicBezTo>
                      <a:pt x="68" y="23"/>
                      <a:pt x="68" y="23"/>
                      <a:pt x="68" y="23"/>
                    </a:cubicBezTo>
                    <a:cubicBezTo>
                      <a:pt x="68" y="4"/>
                      <a:pt x="68" y="4"/>
                      <a:pt x="68" y="4"/>
                    </a:cubicBezTo>
                    <a:cubicBezTo>
                      <a:pt x="68" y="3"/>
                      <a:pt x="67" y="2"/>
                      <a:pt x="66" y="2"/>
                    </a:cubicBezTo>
                    <a:cubicBezTo>
                      <a:pt x="61" y="2"/>
                      <a:pt x="61" y="2"/>
                      <a:pt x="61" y="2"/>
                    </a:cubicBezTo>
                    <a:cubicBezTo>
                      <a:pt x="60" y="2"/>
                      <a:pt x="59" y="3"/>
                      <a:pt x="59" y="4"/>
                    </a:cubicBezTo>
                    <a:cubicBezTo>
                      <a:pt x="59" y="15"/>
                      <a:pt x="59" y="15"/>
                      <a:pt x="59" y="15"/>
                    </a:cubicBezTo>
                    <a:cubicBezTo>
                      <a:pt x="45" y="2"/>
                      <a:pt x="45" y="2"/>
                      <a:pt x="45" y="2"/>
                    </a:cubicBezTo>
                    <a:cubicBezTo>
                      <a:pt x="43" y="0"/>
                      <a:pt x="40" y="0"/>
                      <a:pt x="38" y="2"/>
                    </a:cubicBezTo>
                    <a:cubicBezTo>
                      <a:pt x="2" y="35"/>
                      <a:pt x="2" y="35"/>
                      <a:pt x="2" y="35"/>
                    </a:cubicBezTo>
                    <a:cubicBezTo>
                      <a:pt x="0" y="37"/>
                      <a:pt x="0" y="40"/>
                      <a:pt x="2" y="43"/>
                    </a:cubicBezTo>
                    <a:cubicBezTo>
                      <a:pt x="3" y="44"/>
                      <a:pt x="5" y="44"/>
                      <a:pt x="6" y="44"/>
                    </a:cubicBezTo>
                    <a:cubicBezTo>
                      <a:pt x="7" y="44"/>
                      <a:pt x="9" y="44"/>
                      <a:pt x="10" y="43"/>
                    </a:cubicBezTo>
                    <a:cubicBezTo>
                      <a:pt x="42" y="13"/>
                      <a:pt x="42" y="13"/>
                      <a:pt x="42" y="13"/>
                    </a:cubicBezTo>
                    <a:cubicBezTo>
                      <a:pt x="74" y="43"/>
                      <a:pt x="74" y="43"/>
                      <a:pt x="74" y="43"/>
                    </a:cubicBezTo>
                    <a:cubicBezTo>
                      <a:pt x="76" y="45"/>
                      <a:pt x="80" y="45"/>
                      <a:pt x="81" y="43"/>
                    </a:cubicBezTo>
                    <a:cubicBezTo>
                      <a:pt x="83" y="40"/>
                      <a:pt x="83" y="37"/>
                      <a:pt x="81" y="35"/>
                    </a:cubicBezTo>
                    <a:close/>
                  </a:path>
                </a:pathLst>
              </a:custGeom>
              <a:gradFill>
                <a:gsLst>
                  <a:gs pos="47700">
                    <a:schemeClr val="accent2"/>
                  </a:gs>
                  <a:gs pos="0">
                    <a:schemeClr val="accent1"/>
                  </a:gs>
                  <a:gs pos="100000">
                    <a:schemeClr val="accent3"/>
                  </a:gs>
                </a:gsLst>
                <a:lin ang="5400000" scaled="0"/>
              </a:gradFill>
              <a:ln w="9525">
                <a:solidFill>
                  <a:schemeClr val="accent1"/>
                </a:solidFill>
              </a:ln>
              <a:effectLst>
                <a:outerShdw blurRad="508000" dist="596900" dir="3600000" sx="89000" sy="89000" algn="tl" rotWithShape="0">
                  <a:schemeClr val="bg1">
                    <a:lumMod val="50000"/>
                    <a:alpha val="2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1435" tIns="25718" rIns="51435" bIns="25718" numCol="1" spcCol="0" rtlCol="0" fromWordArt="0" anchor="ctr" anchorCtr="0" forceAA="0" compatLnSpc="1">
                <a:noAutofit/>
              </a:bodyPr>
              <a:lstStyle/>
              <a:p>
                <a:pPr algn="ctr">
                  <a:lnSpc>
                    <a:spcPct val="120000"/>
                  </a:lnSpc>
                </a:pPr>
                <a:endParaRPr lang="zh-CN" altLang="en-US" sz="1015">
                  <a:gradFill>
                    <a:gsLst>
                      <a:gs pos="47700">
                        <a:srgbClr val="F4DEBE"/>
                      </a:gs>
                      <a:gs pos="0">
                        <a:srgbClr val="D9A96A"/>
                      </a:gs>
                      <a:gs pos="100000">
                        <a:srgbClr val="F5E3C9"/>
                      </a:gs>
                    </a:gsLst>
                    <a:lin ang="5400000" scaled="0"/>
                  </a:gradFill>
                  <a:cs typeface="+mn-ea"/>
                  <a:sym typeface="+mn-lt"/>
                </a:endParaRPr>
              </a:p>
            </p:txBody>
          </p:sp>
        </p:grpSp>
      </p:gr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50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1+#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90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1+#ppt_w/2"/>
                                          </p:val>
                                        </p:tav>
                                        <p:tav tm="100000">
                                          <p:val>
                                            <p:strVal val="#ppt_x"/>
                                          </p:val>
                                        </p:tav>
                                      </p:tavLst>
                                    </p:anim>
                                    <p:anim calcmode="lin" valueType="num">
                                      <p:cBhvr additive="base">
                                        <p:cTn id="12" dur="500" fill="hold"/>
                                        <p:tgtEl>
                                          <p:spTgt spid="3"/>
                                        </p:tgtEl>
                                        <p:attrNameLst>
                                          <p:attrName>ppt_y</p:attrName>
                                        </p:attrNameLst>
                                      </p:cBhvr>
                                      <p:tavLst>
                                        <p:tav tm="0">
                                          <p:val>
                                            <p:strVal val="#ppt_y"/>
                                          </p:val>
                                        </p:tav>
                                        <p:tav tm="100000">
                                          <p:val>
                                            <p:strVal val="#ppt_y"/>
                                          </p:val>
                                        </p:tav>
                                      </p:tavLst>
                                    </p:anim>
                                  </p:childTnLst>
                                </p:cTn>
                              </p:par>
                              <p:par>
                                <p:cTn id="13" presetID="2" presetClass="entr" presetSubtype="2" fill="hold" nodeType="withEffect">
                                  <p:stCondLst>
                                    <p:cond delay="1300"/>
                                  </p:stCondLst>
                                  <p:childTnLst>
                                    <p:set>
                                      <p:cBhvr>
                                        <p:cTn id="14" dur="1" fill="hold">
                                          <p:stCondLst>
                                            <p:cond delay="0"/>
                                          </p:stCondLst>
                                        </p:cTn>
                                        <p:tgtEl>
                                          <p:spTgt spid="5"/>
                                        </p:tgtEl>
                                        <p:attrNameLst>
                                          <p:attrName>style.visibility</p:attrName>
                                        </p:attrNameLst>
                                      </p:cBhvr>
                                      <p:to>
                                        <p:strVal val="visible"/>
                                      </p:to>
                                    </p:set>
                                    <p:anim calcmode="lin" valueType="num">
                                      <p:cBhvr additive="base">
                                        <p:cTn id="15" dur="500" fill="hold"/>
                                        <p:tgtEl>
                                          <p:spTgt spid="5"/>
                                        </p:tgtEl>
                                        <p:attrNameLst>
                                          <p:attrName>ppt_x</p:attrName>
                                        </p:attrNameLst>
                                      </p:cBhvr>
                                      <p:tavLst>
                                        <p:tav tm="0">
                                          <p:val>
                                            <p:strVal val="1+#ppt_w/2"/>
                                          </p:val>
                                        </p:tav>
                                        <p:tav tm="100000">
                                          <p:val>
                                            <p:strVal val="#ppt_x"/>
                                          </p:val>
                                        </p:tav>
                                      </p:tavLst>
                                    </p:anim>
                                    <p:anim calcmode="lin" valueType="num">
                                      <p:cBhvr additive="base">
                                        <p:cTn id="16" dur="500" fill="hold"/>
                                        <p:tgtEl>
                                          <p:spTgt spid="5"/>
                                        </p:tgtEl>
                                        <p:attrNameLst>
                                          <p:attrName>ppt_y</p:attrName>
                                        </p:attrNameLst>
                                      </p:cBhvr>
                                      <p:tavLst>
                                        <p:tav tm="0">
                                          <p:val>
                                            <p:strVal val="#ppt_y"/>
                                          </p:val>
                                        </p:tav>
                                        <p:tav tm="100000">
                                          <p:val>
                                            <p:strVal val="#ppt_y"/>
                                          </p:val>
                                        </p:tav>
                                      </p:tavLst>
                                    </p:anim>
                                  </p:childTnLst>
                                </p:cTn>
                              </p:par>
                              <p:par>
                                <p:cTn id="17" presetID="22" presetClass="entr" presetSubtype="8" fill="hold" nodeType="withEffect">
                                  <p:stCondLst>
                                    <p:cond delay="1700"/>
                                  </p:stCondLst>
                                  <p:childTnLst>
                                    <p:set>
                                      <p:cBhvr>
                                        <p:cTn id="18" dur="1" fill="hold">
                                          <p:stCondLst>
                                            <p:cond delay="0"/>
                                          </p:stCondLst>
                                        </p:cTn>
                                        <p:tgtEl>
                                          <p:spTgt spid="27"/>
                                        </p:tgtEl>
                                        <p:attrNameLst>
                                          <p:attrName>style.visibility</p:attrName>
                                        </p:attrNameLst>
                                      </p:cBhvr>
                                      <p:to>
                                        <p:strVal val="visible"/>
                                      </p:to>
                                    </p:set>
                                    <p:animEffect transition="in" filter="wipe(left)">
                                      <p:cBhvr>
                                        <p:cTn id="19" dur="500"/>
                                        <p:tgtEl>
                                          <p:spTgt spid="27"/>
                                        </p:tgtEl>
                                      </p:cBhvr>
                                    </p:animEffect>
                                  </p:childTnLst>
                                </p:cTn>
                              </p:par>
                              <p:par>
                                <p:cTn id="20" presetID="22" presetClass="entr" presetSubtype="8" fill="hold" nodeType="withEffect">
                                  <p:stCondLst>
                                    <p:cond delay="2000"/>
                                  </p:stCondLst>
                                  <p:childTnLst>
                                    <p:set>
                                      <p:cBhvr>
                                        <p:cTn id="21" dur="1" fill="hold">
                                          <p:stCondLst>
                                            <p:cond delay="0"/>
                                          </p:stCondLst>
                                        </p:cTn>
                                        <p:tgtEl>
                                          <p:spTgt spid="28"/>
                                        </p:tgtEl>
                                        <p:attrNameLst>
                                          <p:attrName>style.visibility</p:attrName>
                                        </p:attrNameLst>
                                      </p:cBhvr>
                                      <p:to>
                                        <p:strVal val="visible"/>
                                      </p:to>
                                    </p:set>
                                    <p:animEffect transition="in" filter="wipe(left)">
                                      <p:cBhvr>
                                        <p:cTn id="22"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473759" y="1419114"/>
            <a:ext cx="3857625" cy="1074170"/>
            <a:chOff x="473759" y="1419114"/>
            <a:chExt cx="3857625" cy="1074170"/>
          </a:xfrm>
        </p:grpSpPr>
        <p:sp>
          <p:nvSpPr>
            <p:cNvPr id="47" name="TextBox 46"/>
            <p:cNvSpPr txBox="1"/>
            <p:nvPr/>
          </p:nvSpPr>
          <p:spPr>
            <a:xfrm>
              <a:off x="518874" y="1419114"/>
              <a:ext cx="569387" cy="545086"/>
            </a:xfrm>
            <a:prstGeom prst="rect">
              <a:avLst/>
            </a:prstGeom>
            <a:noFill/>
          </p:spPr>
          <p:txBody>
            <a:bodyPr wrap="none" rtlCol="0">
              <a:spAutoFit/>
            </a:bodyPr>
            <a:lstStyle/>
            <a:p>
              <a:pPr>
                <a:lnSpc>
                  <a:spcPct val="120000"/>
                </a:lnSpc>
              </a:pPr>
              <a:r>
                <a:rPr lang="en-US" sz="2700" dirty="0">
                  <a:gradFill>
                    <a:gsLst>
                      <a:gs pos="47700">
                        <a:schemeClr val="accent2"/>
                      </a:gs>
                      <a:gs pos="0">
                        <a:schemeClr val="accent1"/>
                      </a:gs>
                      <a:gs pos="100000">
                        <a:schemeClr val="accent3"/>
                      </a:gs>
                    </a:gsLst>
                    <a:lin ang="5400000" scaled="0"/>
                  </a:gradFill>
                  <a:cs typeface="+mn-ea"/>
                  <a:sym typeface="+mn-lt"/>
                </a:rPr>
                <a:t>01</a:t>
              </a:r>
            </a:p>
          </p:txBody>
        </p:sp>
        <p:sp>
          <p:nvSpPr>
            <p:cNvPr id="48" name="TextBox 47"/>
            <p:cNvSpPr txBox="1"/>
            <p:nvPr/>
          </p:nvSpPr>
          <p:spPr>
            <a:xfrm>
              <a:off x="1046903" y="1522988"/>
              <a:ext cx="1569660" cy="396134"/>
            </a:xfrm>
            <a:prstGeom prst="rect">
              <a:avLst/>
            </a:prstGeom>
            <a:noFill/>
          </p:spPr>
          <p:txBody>
            <a:bodyPr wrap="none" rtlCol="0">
              <a:spAutoFit/>
            </a:bodyPr>
            <a:lstStyle/>
            <a:p>
              <a:pPr>
                <a:lnSpc>
                  <a:spcPct val="120000"/>
                </a:lnSpc>
              </a:pPr>
              <a:r>
                <a:rPr lang="zh-CN" altLang="en-US" dirty="0">
                  <a:gradFill>
                    <a:gsLst>
                      <a:gs pos="47700">
                        <a:schemeClr val="accent2"/>
                      </a:gs>
                      <a:gs pos="0">
                        <a:schemeClr val="accent1"/>
                      </a:gs>
                      <a:gs pos="100000">
                        <a:schemeClr val="accent3"/>
                      </a:gs>
                    </a:gsLst>
                    <a:lin ang="5400000" scaled="0"/>
                  </a:gradFill>
                  <a:cs typeface="+mn-ea"/>
                  <a:sym typeface="+mn-lt"/>
                </a:rPr>
                <a:t>点击添加标题</a:t>
              </a:r>
              <a:endParaRPr lang="en-US" dirty="0">
                <a:gradFill>
                  <a:gsLst>
                    <a:gs pos="47700">
                      <a:schemeClr val="accent2"/>
                    </a:gs>
                    <a:gs pos="0">
                      <a:schemeClr val="accent1"/>
                    </a:gs>
                    <a:gs pos="100000">
                      <a:schemeClr val="accent3"/>
                    </a:gs>
                  </a:gsLst>
                  <a:lin ang="5400000" scaled="0"/>
                </a:gradFill>
                <a:cs typeface="+mn-ea"/>
                <a:sym typeface="+mn-lt"/>
              </a:endParaRPr>
            </a:p>
          </p:txBody>
        </p:sp>
        <p:sp>
          <p:nvSpPr>
            <p:cNvPr id="49" name="Rectangle 48"/>
            <p:cNvSpPr/>
            <p:nvPr/>
          </p:nvSpPr>
          <p:spPr>
            <a:xfrm>
              <a:off x="473759" y="1916716"/>
              <a:ext cx="3857625" cy="576568"/>
            </a:xfrm>
            <a:prstGeom prst="rect">
              <a:avLst/>
            </a:prstGeom>
          </p:spPr>
          <p:txBody>
            <a:bodyPr wrap="square">
              <a:spAutoFit/>
            </a:bodyPr>
            <a:lstStyle/>
            <a:p>
              <a:pPr fontAlgn="base">
                <a:lnSpc>
                  <a:spcPct val="120000"/>
                </a:lnSpc>
                <a:spcBef>
                  <a:spcPct val="0"/>
                </a:spcBef>
                <a:spcAft>
                  <a:spcPct val="0"/>
                </a:spcAft>
              </a:pPr>
              <a:r>
                <a:rPr lang="en-US" altLang="zh-CN" sz="900" dirty="0">
                  <a:gradFill>
                    <a:gsLst>
                      <a:gs pos="47700">
                        <a:schemeClr val="accent2"/>
                      </a:gs>
                      <a:gs pos="0">
                        <a:schemeClr val="accent1"/>
                      </a:gs>
                      <a:gs pos="100000">
                        <a:schemeClr val="accent3"/>
                      </a:gs>
                    </a:gsLst>
                    <a:lin ang="5400000" scaled="0"/>
                  </a:gradFill>
                  <a:cs typeface="+mn-ea"/>
                  <a:sym typeface="+mn-lt"/>
                </a:rPr>
                <a:t>Office2010</a:t>
              </a:r>
              <a:r>
                <a:rPr lang="zh-CN" altLang="en-US" sz="900" dirty="0">
                  <a:gradFill>
                    <a:gsLst>
                      <a:gs pos="47700">
                        <a:schemeClr val="accent2"/>
                      </a:gs>
                      <a:gs pos="0">
                        <a:schemeClr val="accent1"/>
                      </a:gs>
                      <a:gs pos="100000">
                        <a:schemeClr val="accent3"/>
                      </a:gs>
                    </a:gsLst>
                    <a:lin ang="5400000" scaled="0"/>
                  </a:gradFill>
                  <a:cs typeface="+mn-ea"/>
                  <a:sym typeface="+mn-lt"/>
                </a:rPr>
                <a:t>及以上版本，单击选中图片，右键，设置图片格式，填充，图片或纹理填充，文件，选择你要得图片即可；</a:t>
              </a:r>
              <a:r>
                <a:rPr lang="en-US" altLang="zh-CN" sz="900" dirty="0">
                  <a:gradFill>
                    <a:gsLst>
                      <a:gs pos="47700">
                        <a:schemeClr val="accent2"/>
                      </a:gs>
                      <a:gs pos="0">
                        <a:schemeClr val="accent1"/>
                      </a:gs>
                      <a:gs pos="100000">
                        <a:schemeClr val="accent3"/>
                      </a:gs>
                    </a:gsLst>
                    <a:lin ang="5400000" scaled="0"/>
                  </a:gradFill>
                  <a:cs typeface="+mn-ea"/>
                  <a:sym typeface="+mn-lt"/>
                </a:rPr>
                <a:t>Office2010</a:t>
              </a:r>
              <a:r>
                <a:rPr lang="zh-CN" altLang="en-US" sz="900" dirty="0">
                  <a:gradFill>
                    <a:gsLst>
                      <a:gs pos="47700">
                        <a:schemeClr val="accent2"/>
                      </a:gs>
                      <a:gs pos="0">
                        <a:schemeClr val="accent1"/>
                      </a:gs>
                      <a:gs pos="100000">
                        <a:schemeClr val="accent3"/>
                      </a:gs>
                    </a:gsLst>
                    <a:lin ang="5400000" scaled="0"/>
                  </a:gradFill>
                  <a:cs typeface="+mn-ea"/>
                  <a:sym typeface="+mn-lt"/>
                </a:rPr>
                <a:t>及以上版本，单击选中图片，右键，设置图片格式，填充，图片或纹理填充</a:t>
              </a:r>
              <a:endParaRPr lang="en-US" altLang="zh-CN" sz="900" dirty="0">
                <a:gradFill>
                  <a:gsLst>
                    <a:gs pos="47700">
                      <a:schemeClr val="accent2"/>
                    </a:gs>
                    <a:gs pos="0">
                      <a:schemeClr val="accent1"/>
                    </a:gs>
                    <a:gs pos="100000">
                      <a:schemeClr val="accent3"/>
                    </a:gs>
                  </a:gsLst>
                  <a:lin ang="5400000" scaled="0"/>
                </a:gradFill>
                <a:cs typeface="+mn-ea"/>
                <a:sym typeface="+mn-lt"/>
              </a:endParaRPr>
            </a:p>
          </p:txBody>
        </p:sp>
      </p:grpSp>
      <p:grpSp>
        <p:nvGrpSpPr>
          <p:cNvPr id="4" name="组合 3"/>
          <p:cNvGrpSpPr/>
          <p:nvPr/>
        </p:nvGrpSpPr>
        <p:grpSpPr>
          <a:xfrm>
            <a:off x="518874" y="2925588"/>
            <a:ext cx="3857625" cy="1074170"/>
            <a:chOff x="518874" y="2925588"/>
            <a:chExt cx="3857625" cy="1074170"/>
          </a:xfrm>
        </p:grpSpPr>
        <p:sp>
          <p:nvSpPr>
            <p:cNvPr id="59" name="TextBox 46"/>
            <p:cNvSpPr txBox="1"/>
            <p:nvPr/>
          </p:nvSpPr>
          <p:spPr>
            <a:xfrm>
              <a:off x="563989" y="2925588"/>
              <a:ext cx="569387" cy="545086"/>
            </a:xfrm>
            <a:prstGeom prst="rect">
              <a:avLst/>
            </a:prstGeom>
            <a:noFill/>
          </p:spPr>
          <p:txBody>
            <a:bodyPr wrap="none" rtlCol="0">
              <a:spAutoFit/>
            </a:bodyPr>
            <a:lstStyle/>
            <a:p>
              <a:pPr>
                <a:lnSpc>
                  <a:spcPct val="120000"/>
                </a:lnSpc>
              </a:pPr>
              <a:r>
                <a:rPr lang="en-US" sz="2700" dirty="0">
                  <a:gradFill>
                    <a:gsLst>
                      <a:gs pos="47700">
                        <a:schemeClr val="accent2"/>
                      </a:gs>
                      <a:gs pos="0">
                        <a:schemeClr val="accent1"/>
                      </a:gs>
                      <a:gs pos="100000">
                        <a:schemeClr val="accent3"/>
                      </a:gs>
                    </a:gsLst>
                    <a:lin ang="5400000" scaled="0"/>
                  </a:gradFill>
                  <a:cs typeface="+mn-ea"/>
                  <a:sym typeface="+mn-lt"/>
                </a:rPr>
                <a:t>02</a:t>
              </a:r>
            </a:p>
          </p:txBody>
        </p:sp>
        <p:sp>
          <p:nvSpPr>
            <p:cNvPr id="60" name="TextBox 47"/>
            <p:cNvSpPr txBox="1"/>
            <p:nvPr/>
          </p:nvSpPr>
          <p:spPr>
            <a:xfrm>
              <a:off x="1092018" y="3029462"/>
              <a:ext cx="1569660" cy="396134"/>
            </a:xfrm>
            <a:prstGeom prst="rect">
              <a:avLst/>
            </a:prstGeom>
            <a:noFill/>
          </p:spPr>
          <p:txBody>
            <a:bodyPr wrap="none" rtlCol="0">
              <a:spAutoFit/>
            </a:bodyPr>
            <a:lstStyle/>
            <a:p>
              <a:pPr>
                <a:lnSpc>
                  <a:spcPct val="120000"/>
                </a:lnSpc>
              </a:pPr>
              <a:r>
                <a:rPr lang="zh-CN" altLang="en-US" dirty="0">
                  <a:gradFill>
                    <a:gsLst>
                      <a:gs pos="47700">
                        <a:schemeClr val="accent2"/>
                      </a:gs>
                      <a:gs pos="0">
                        <a:schemeClr val="accent1"/>
                      </a:gs>
                      <a:gs pos="100000">
                        <a:schemeClr val="accent3"/>
                      </a:gs>
                    </a:gsLst>
                    <a:lin ang="5400000" scaled="0"/>
                  </a:gradFill>
                  <a:cs typeface="+mn-ea"/>
                  <a:sym typeface="+mn-lt"/>
                </a:rPr>
                <a:t>点击添加标题</a:t>
              </a:r>
              <a:endParaRPr lang="en-US" dirty="0">
                <a:gradFill>
                  <a:gsLst>
                    <a:gs pos="47700">
                      <a:schemeClr val="accent2"/>
                    </a:gs>
                    <a:gs pos="0">
                      <a:schemeClr val="accent1"/>
                    </a:gs>
                    <a:gs pos="100000">
                      <a:schemeClr val="accent3"/>
                    </a:gs>
                  </a:gsLst>
                  <a:lin ang="5400000" scaled="0"/>
                </a:gradFill>
                <a:cs typeface="+mn-ea"/>
                <a:sym typeface="+mn-lt"/>
              </a:endParaRPr>
            </a:p>
          </p:txBody>
        </p:sp>
        <p:sp>
          <p:nvSpPr>
            <p:cNvPr id="61" name="Rectangle 48"/>
            <p:cNvSpPr/>
            <p:nvPr/>
          </p:nvSpPr>
          <p:spPr>
            <a:xfrm>
              <a:off x="518874" y="3423190"/>
              <a:ext cx="3857625" cy="576568"/>
            </a:xfrm>
            <a:prstGeom prst="rect">
              <a:avLst/>
            </a:prstGeom>
          </p:spPr>
          <p:txBody>
            <a:bodyPr wrap="square">
              <a:spAutoFit/>
            </a:bodyPr>
            <a:lstStyle/>
            <a:p>
              <a:pPr fontAlgn="base">
                <a:lnSpc>
                  <a:spcPct val="120000"/>
                </a:lnSpc>
                <a:spcBef>
                  <a:spcPct val="0"/>
                </a:spcBef>
                <a:spcAft>
                  <a:spcPct val="0"/>
                </a:spcAft>
              </a:pPr>
              <a:r>
                <a:rPr lang="en-US" altLang="zh-CN" sz="900" dirty="0">
                  <a:gradFill>
                    <a:gsLst>
                      <a:gs pos="47700">
                        <a:schemeClr val="accent2"/>
                      </a:gs>
                      <a:gs pos="0">
                        <a:schemeClr val="accent1"/>
                      </a:gs>
                      <a:gs pos="100000">
                        <a:schemeClr val="accent3"/>
                      </a:gs>
                    </a:gsLst>
                    <a:lin ang="5400000" scaled="0"/>
                  </a:gradFill>
                  <a:cs typeface="+mn-ea"/>
                  <a:sym typeface="+mn-lt"/>
                </a:rPr>
                <a:t>Office2010</a:t>
              </a:r>
              <a:r>
                <a:rPr lang="zh-CN" altLang="en-US" sz="900" dirty="0">
                  <a:gradFill>
                    <a:gsLst>
                      <a:gs pos="47700">
                        <a:schemeClr val="accent2"/>
                      </a:gs>
                      <a:gs pos="0">
                        <a:schemeClr val="accent1"/>
                      </a:gs>
                      <a:gs pos="100000">
                        <a:schemeClr val="accent3"/>
                      </a:gs>
                    </a:gsLst>
                    <a:lin ang="5400000" scaled="0"/>
                  </a:gradFill>
                  <a:cs typeface="+mn-ea"/>
                  <a:sym typeface="+mn-lt"/>
                </a:rPr>
                <a:t>及以上版本，单击选中图片，右键，设置图片格式，填充，图片或纹理填充，文件，选择你要得图片即可；</a:t>
              </a:r>
              <a:r>
                <a:rPr lang="en-US" altLang="zh-CN" sz="900" dirty="0">
                  <a:gradFill>
                    <a:gsLst>
                      <a:gs pos="47700">
                        <a:schemeClr val="accent2"/>
                      </a:gs>
                      <a:gs pos="0">
                        <a:schemeClr val="accent1"/>
                      </a:gs>
                      <a:gs pos="100000">
                        <a:schemeClr val="accent3"/>
                      </a:gs>
                    </a:gsLst>
                    <a:lin ang="5400000" scaled="0"/>
                  </a:gradFill>
                  <a:cs typeface="+mn-ea"/>
                  <a:sym typeface="+mn-lt"/>
                </a:rPr>
                <a:t>Office2010</a:t>
              </a:r>
              <a:r>
                <a:rPr lang="zh-CN" altLang="en-US" sz="900" dirty="0">
                  <a:gradFill>
                    <a:gsLst>
                      <a:gs pos="47700">
                        <a:schemeClr val="accent2"/>
                      </a:gs>
                      <a:gs pos="0">
                        <a:schemeClr val="accent1"/>
                      </a:gs>
                      <a:gs pos="100000">
                        <a:schemeClr val="accent3"/>
                      </a:gs>
                    </a:gsLst>
                    <a:lin ang="5400000" scaled="0"/>
                  </a:gradFill>
                  <a:cs typeface="+mn-ea"/>
                  <a:sym typeface="+mn-lt"/>
                </a:rPr>
                <a:t>及以上版本，单击选中图片，右键，设置图片格式，填充，图片或纹理填充</a:t>
              </a:r>
              <a:endParaRPr lang="en-US" altLang="zh-CN" sz="900" dirty="0">
                <a:gradFill>
                  <a:gsLst>
                    <a:gs pos="47700">
                      <a:schemeClr val="accent2"/>
                    </a:gs>
                    <a:gs pos="0">
                      <a:schemeClr val="accent1"/>
                    </a:gs>
                    <a:gs pos="100000">
                      <a:schemeClr val="accent3"/>
                    </a:gs>
                  </a:gsLst>
                  <a:lin ang="5400000" scaled="0"/>
                </a:gradFill>
                <a:cs typeface="+mn-ea"/>
                <a:sym typeface="+mn-lt"/>
              </a:endParaRPr>
            </a:p>
          </p:txBody>
        </p:sp>
      </p:grpSp>
      <p:sp>
        <p:nvSpPr>
          <p:cNvPr id="38" name="文本框 48"/>
          <p:cNvSpPr txBox="1">
            <a:spLocks noChangeArrowheads="1"/>
          </p:cNvSpPr>
          <p:nvPr/>
        </p:nvSpPr>
        <p:spPr bwMode="auto">
          <a:xfrm>
            <a:off x="1043608" y="267494"/>
            <a:ext cx="1416050" cy="4973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300">
                <a:solidFill>
                  <a:schemeClr val="tx1"/>
                </a:solidFill>
                <a:latin typeface="Lao UI" panose="020B0502040204020203" pitchFamily="34" charset="0"/>
                <a:ea typeface="微软雅黑" panose="020B0503020204020204" pitchFamily="34" charset="-122"/>
              </a:defRPr>
            </a:lvl1pPr>
            <a:lvl2pPr marL="742950" indent="-285750">
              <a:defRPr sz="1300">
                <a:solidFill>
                  <a:schemeClr val="tx1"/>
                </a:solidFill>
                <a:latin typeface="Lao UI" panose="020B0502040204020203" pitchFamily="34" charset="0"/>
                <a:ea typeface="微软雅黑" panose="020B0503020204020204" pitchFamily="34" charset="-122"/>
              </a:defRPr>
            </a:lvl2pPr>
            <a:lvl3pPr marL="1143000" indent="-228600">
              <a:defRPr sz="1300">
                <a:solidFill>
                  <a:schemeClr val="tx1"/>
                </a:solidFill>
                <a:latin typeface="Lao UI" panose="020B0502040204020203" pitchFamily="34" charset="0"/>
                <a:ea typeface="微软雅黑" panose="020B0503020204020204" pitchFamily="34" charset="-122"/>
              </a:defRPr>
            </a:lvl3pPr>
            <a:lvl4pPr marL="1600200" indent="-228600">
              <a:defRPr sz="1300">
                <a:solidFill>
                  <a:schemeClr val="tx1"/>
                </a:solidFill>
                <a:latin typeface="Lao UI" panose="020B0502040204020203" pitchFamily="34" charset="0"/>
                <a:ea typeface="微软雅黑" panose="020B0503020204020204" pitchFamily="34" charset="-122"/>
              </a:defRPr>
            </a:lvl4pPr>
            <a:lvl5pPr marL="2057400" indent="-228600">
              <a:defRPr sz="1300">
                <a:solidFill>
                  <a:schemeClr val="tx1"/>
                </a:solidFill>
                <a:latin typeface="Lao UI" panose="020B0502040204020203" pitchFamily="34" charset="0"/>
                <a:ea typeface="微软雅黑" panose="020B0503020204020204" pitchFamily="34" charset="-122"/>
              </a:defRPr>
            </a:lvl5pPr>
            <a:lvl6pPr marL="2514600" indent="-228600" defTabSz="685800" fontAlgn="base">
              <a:spcBef>
                <a:spcPct val="0"/>
              </a:spcBef>
              <a:spcAft>
                <a:spcPct val="0"/>
              </a:spcAft>
              <a:defRPr sz="1300">
                <a:solidFill>
                  <a:schemeClr val="tx1"/>
                </a:solidFill>
                <a:latin typeface="Lao UI" panose="020B0502040204020203" pitchFamily="34" charset="0"/>
                <a:ea typeface="微软雅黑" panose="020B0503020204020204" pitchFamily="34" charset="-122"/>
              </a:defRPr>
            </a:lvl6pPr>
            <a:lvl7pPr marL="2971800" indent="-228600" defTabSz="685800" fontAlgn="base">
              <a:spcBef>
                <a:spcPct val="0"/>
              </a:spcBef>
              <a:spcAft>
                <a:spcPct val="0"/>
              </a:spcAft>
              <a:defRPr sz="1300">
                <a:solidFill>
                  <a:schemeClr val="tx1"/>
                </a:solidFill>
                <a:latin typeface="Lao UI" panose="020B0502040204020203" pitchFamily="34" charset="0"/>
                <a:ea typeface="微软雅黑" panose="020B0503020204020204" pitchFamily="34" charset="-122"/>
              </a:defRPr>
            </a:lvl7pPr>
            <a:lvl8pPr marL="3429000" indent="-228600" defTabSz="685800" fontAlgn="base">
              <a:spcBef>
                <a:spcPct val="0"/>
              </a:spcBef>
              <a:spcAft>
                <a:spcPct val="0"/>
              </a:spcAft>
              <a:defRPr sz="1300">
                <a:solidFill>
                  <a:schemeClr val="tx1"/>
                </a:solidFill>
                <a:latin typeface="Lao UI" panose="020B0502040204020203" pitchFamily="34" charset="0"/>
                <a:ea typeface="微软雅黑" panose="020B0503020204020204" pitchFamily="34" charset="-122"/>
              </a:defRPr>
            </a:lvl8pPr>
            <a:lvl9pPr marL="3886200" indent="-228600" defTabSz="685800" fontAlgn="base">
              <a:spcBef>
                <a:spcPct val="0"/>
              </a:spcBef>
              <a:spcAft>
                <a:spcPct val="0"/>
              </a:spcAft>
              <a:defRPr sz="1300">
                <a:solidFill>
                  <a:schemeClr val="tx1"/>
                </a:solidFill>
                <a:latin typeface="Lao UI" panose="020B0502040204020203" pitchFamily="34" charset="0"/>
                <a:ea typeface="微软雅黑" panose="020B0503020204020204" pitchFamily="34" charset="-122"/>
              </a:defRPr>
            </a:lvl9pPr>
          </a:lstStyle>
          <a:p>
            <a:pPr>
              <a:lnSpc>
                <a:spcPct val="120000"/>
              </a:lnSpc>
              <a:defRPr/>
            </a:pPr>
            <a:r>
              <a:rPr lang="zh-CN" altLang="en-US" sz="2400" dirty="0">
                <a:gradFill>
                  <a:gsLst>
                    <a:gs pos="50000">
                      <a:schemeClr val="accent2"/>
                    </a:gs>
                    <a:gs pos="0">
                      <a:schemeClr val="accent1"/>
                    </a:gs>
                    <a:gs pos="100000">
                      <a:schemeClr val="accent3"/>
                    </a:gs>
                  </a:gsLst>
                  <a:lin ang="5400000" scaled="1"/>
                </a:gradFill>
                <a:latin typeface="+mn-lt"/>
                <a:ea typeface="+mn-ea"/>
                <a:cs typeface="+mn-ea"/>
                <a:sym typeface="+mn-lt"/>
              </a:rPr>
              <a:t>产业概况</a:t>
            </a:r>
          </a:p>
        </p:txBody>
      </p:sp>
      <p:sp>
        <p:nvSpPr>
          <p:cNvPr id="39" name="Content Placeholder 2"/>
          <p:cNvSpPr txBox="1"/>
          <p:nvPr/>
        </p:nvSpPr>
        <p:spPr>
          <a:xfrm>
            <a:off x="1050649" y="631206"/>
            <a:ext cx="1730071" cy="255587"/>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defTabSz="1087755">
              <a:lnSpc>
                <a:spcPct val="120000"/>
              </a:lnSpc>
              <a:spcBef>
                <a:spcPts val="0"/>
              </a:spcBef>
              <a:buNone/>
              <a:defRPr/>
            </a:pPr>
            <a:r>
              <a:rPr lang="zh-CN" altLang="en-US" sz="1000" dirty="0">
                <a:gradFill>
                  <a:gsLst>
                    <a:gs pos="50000">
                      <a:schemeClr val="accent2"/>
                    </a:gs>
                    <a:gs pos="0">
                      <a:schemeClr val="accent1"/>
                    </a:gs>
                    <a:gs pos="100000">
                      <a:schemeClr val="accent3"/>
                    </a:gs>
                  </a:gsLst>
                  <a:lin ang="5400000" scaled="1"/>
                </a:gradFill>
                <a:cs typeface="+mn-ea"/>
                <a:sym typeface="+mn-lt"/>
              </a:rPr>
              <a:t>此处添加文本详细介绍内容</a:t>
            </a:r>
            <a:endParaRPr lang="en-US" altLang="zh-CN" sz="1000" dirty="0">
              <a:gradFill>
                <a:gsLst>
                  <a:gs pos="50000">
                    <a:schemeClr val="accent2"/>
                  </a:gs>
                  <a:gs pos="0">
                    <a:schemeClr val="accent1"/>
                  </a:gs>
                  <a:gs pos="100000">
                    <a:schemeClr val="accent3"/>
                  </a:gs>
                </a:gsLst>
                <a:lin ang="5400000" scaled="1"/>
              </a:gradFill>
              <a:cs typeface="+mn-ea"/>
              <a:sym typeface="+mn-lt"/>
            </a:endParaRPr>
          </a:p>
        </p:txBody>
      </p:sp>
      <p:grpSp>
        <p:nvGrpSpPr>
          <p:cNvPr id="40" name="组合 39"/>
          <p:cNvGrpSpPr/>
          <p:nvPr/>
        </p:nvGrpSpPr>
        <p:grpSpPr>
          <a:xfrm>
            <a:off x="323528" y="298362"/>
            <a:ext cx="561270" cy="561270"/>
            <a:chOff x="1054223" y="1716252"/>
            <a:chExt cx="855498" cy="855498"/>
          </a:xfrm>
        </p:grpSpPr>
        <p:sp>
          <p:nvSpPr>
            <p:cNvPr id="41" name="圆角矩形 40"/>
            <p:cNvSpPr/>
            <p:nvPr/>
          </p:nvSpPr>
          <p:spPr>
            <a:xfrm>
              <a:off x="1054223" y="1716252"/>
              <a:ext cx="855498" cy="855498"/>
            </a:xfrm>
            <a:prstGeom prst="roundRect">
              <a:avLst/>
            </a:prstGeom>
            <a:noFill/>
            <a:ln w="9525">
              <a:gradFill>
                <a:gsLst>
                  <a:gs pos="50000">
                    <a:schemeClr val="accent2"/>
                  </a:gs>
                  <a:gs pos="0">
                    <a:schemeClr val="accent1"/>
                  </a:gs>
                  <a:gs pos="100000">
                    <a:schemeClr val="accent3"/>
                  </a:gs>
                </a:gsLst>
                <a:lin ang="5400000" scaled="1"/>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cs typeface="+mn-ea"/>
                <a:sym typeface="+mn-lt"/>
              </a:endParaRPr>
            </a:p>
          </p:txBody>
        </p:sp>
        <p:grpSp>
          <p:nvGrpSpPr>
            <p:cNvPr id="42" name="组合 41"/>
            <p:cNvGrpSpPr>
              <a:grpSpLocks noChangeAspect="1"/>
            </p:cNvGrpSpPr>
            <p:nvPr/>
          </p:nvGrpSpPr>
          <p:grpSpPr>
            <a:xfrm>
              <a:off x="1217633" y="1908582"/>
              <a:ext cx="534522" cy="515381"/>
              <a:chOff x="7019925" y="5499100"/>
              <a:chExt cx="312738" cy="301626"/>
            </a:xfrm>
            <a:solidFill>
              <a:srgbClr val="232234"/>
            </a:solidFill>
          </p:grpSpPr>
          <p:sp>
            <p:nvSpPr>
              <p:cNvPr id="43" name="Freeform 252"/>
              <p:cNvSpPr/>
              <p:nvPr/>
            </p:nvSpPr>
            <p:spPr bwMode="auto">
              <a:xfrm>
                <a:off x="7069138" y="5567363"/>
                <a:ext cx="214313" cy="233363"/>
              </a:xfrm>
              <a:custGeom>
                <a:avLst/>
                <a:gdLst>
                  <a:gd name="T0" fmla="*/ 0 w 57"/>
                  <a:gd name="T1" fmla="*/ 26 h 62"/>
                  <a:gd name="T2" fmla="*/ 0 w 57"/>
                  <a:gd name="T3" fmla="*/ 59 h 62"/>
                  <a:gd name="T4" fmla="*/ 2 w 57"/>
                  <a:gd name="T5" fmla="*/ 62 h 62"/>
                  <a:gd name="T6" fmla="*/ 4 w 57"/>
                  <a:gd name="T7" fmla="*/ 62 h 62"/>
                  <a:gd name="T8" fmla="*/ 19 w 57"/>
                  <a:gd name="T9" fmla="*/ 62 h 62"/>
                  <a:gd name="T10" fmla="*/ 21 w 57"/>
                  <a:gd name="T11" fmla="*/ 62 h 62"/>
                  <a:gd name="T12" fmla="*/ 21 w 57"/>
                  <a:gd name="T13" fmla="*/ 61 h 62"/>
                  <a:gd name="T14" fmla="*/ 21 w 57"/>
                  <a:gd name="T15" fmla="*/ 45 h 62"/>
                  <a:gd name="T16" fmla="*/ 36 w 57"/>
                  <a:gd name="T17" fmla="*/ 45 h 62"/>
                  <a:gd name="T18" fmla="*/ 36 w 57"/>
                  <a:gd name="T19" fmla="*/ 61 h 62"/>
                  <a:gd name="T20" fmla="*/ 37 w 57"/>
                  <a:gd name="T21" fmla="*/ 62 h 62"/>
                  <a:gd name="T22" fmla="*/ 38 w 57"/>
                  <a:gd name="T23" fmla="*/ 62 h 62"/>
                  <a:gd name="T24" fmla="*/ 53 w 57"/>
                  <a:gd name="T25" fmla="*/ 62 h 62"/>
                  <a:gd name="T26" fmla="*/ 56 w 57"/>
                  <a:gd name="T27" fmla="*/ 62 h 62"/>
                  <a:gd name="T28" fmla="*/ 57 w 57"/>
                  <a:gd name="T29" fmla="*/ 59 h 62"/>
                  <a:gd name="T30" fmla="*/ 57 w 57"/>
                  <a:gd name="T31" fmla="*/ 26 h 62"/>
                  <a:gd name="T32" fmla="*/ 29 w 57"/>
                  <a:gd name="T33" fmla="*/ 0 h 62"/>
                  <a:gd name="T34" fmla="*/ 0 w 57"/>
                  <a:gd name="T35" fmla="*/ 26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7" h="62">
                    <a:moveTo>
                      <a:pt x="0" y="26"/>
                    </a:moveTo>
                    <a:cubicBezTo>
                      <a:pt x="0" y="59"/>
                      <a:pt x="0" y="59"/>
                      <a:pt x="0" y="59"/>
                    </a:cubicBezTo>
                    <a:cubicBezTo>
                      <a:pt x="0" y="61"/>
                      <a:pt x="1" y="62"/>
                      <a:pt x="2" y="62"/>
                    </a:cubicBezTo>
                    <a:cubicBezTo>
                      <a:pt x="3" y="62"/>
                      <a:pt x="3" y="62"/>
                      <a:pt x="4" y="62"/>
                    </a:cubicBezTo>
                    <a:cubicBezTo>
                      <a:pt x="19" y="62"/>
                      <a:pt x="19" y="62"/>
                      <a:pt x="19" y="62"/>
                    </a:cubicBezTo>
                    <a:cubicBezTo>
                      <a:pt x="20" y="62"/>
                      <a:pt x="20" y="62"/>
                      <a:pt x="21" y="62"/>
                    </a:cubicBezTo>
                    <a:cubicBezTo>
                      <a:pt x="21" y="62"/>
                      <a:pt x="21" y="61"/>
                      <a:pt x="21" y="61"/>
                    </a:cubicBezTo>
                    <a:cubicBezTo>
                      <a:pt x="21" y="45"/>
                      <a:pt x="21" y="45"/>
                      <a:pt x="21" y="45"/>
                    </a:cubicBezTo>
                    <a:cubicBezTo>
                      <a:pt x="36" y="45"/>
                      <a:pt x="36" y="45"/>
                      <a:pt x="36" y="45"/>
                    </a:cubicBezTo>
                    <a:cubicBezTo>
                      <a:pt x="36" y="61"/>
                      <a:pt x="36" y="61"/>
                      <a:pt x="36" y="61"/>
                    </a:cubicBezTo>
                    <a:cubicBezTo>
                      <a:pt x="36" y="61"/>
                      <a:pt x="37" y="62"/>
                      <a:pt x="37" y="62"/>
                    </a:cubicBezTo>
                    <a:cubicBezTo>
                      <a:pt x="37" y="62"/>
                      <a:pt x="38" y="62"/>
                      <a:pt x="38" y="62"/>
                    </a:cubicBezTo>
                    <a:cubicBezTo>
                      <a:pt x="53" y="62"/>
                      <a:pt x="53" y="62"/>
                      <a:pt x="53" y="62"/>
                    </a:cubicBezTo>
                    <a:cubicBezTo>
                      <a:pt x="54" y="62"/>
                      <a:pt x="55" y="62"/>
                      <a:pt x="56" y="62"/>
                    </a:cubicBezTo>
                    <a:cubicBezTo>
                      <a:pt x="56" y="62"/>
                      <a:pt x="57" y="61"/>
                      <a:pt x="57" y="59"/>
                    </a:cubicBezTo>
                    <a:cubicBezTo>
                      <a:pt x="57" y="26"/>
                      <a:pt x="57" y="26"/>
                      <a:pt x="57" y="26"/>
                    </a:cubicBezTo>
                    <a:cubicBezTo>
                      <a:pt x="29" y="0"/>
                      <a:pt x="29" y="0"/>
                      <a:pt x="29" y="0"/>
                    </a:cubicBezTo>
                    <a:lnTo>
                      <a:pt x="0" y="26"/>
                    </a:lnTo>
                    <a:close/>
                  </a:path>
                </a:pathLst>
              </a:custGeom>
              <a:gradFill>
                <a:gsLst>
                  <a:gs pos="47700">
                    <a:schemeClr val="accent2"/>
                  </a:gs>
                  <a:gs pos="0">
                    <a:schemeClr val="accent1"/>
                  </a:gs>
                  <a:gs pos="100000">
                    <a:schemeClr val="accent3"/>
                  </a:gs>
                </a:gsLst>
                <a:lin ang="5400000" scaled="0"/>
              </a:gradFill>
              <a:ln w="9525">
                <a:solidFill>
                  <a:schemeClr val="accent1"/>
                </a:solidFill>
              </a:ln>
              <a:effectLst>
                <a:outerShdw blurRad="508000" dist="596900" dir="3600000" sx="89000" sy="89000" algn="tl" rotWithShape="0">
                  <a:schemeClr val="bg1">
                    <a:lumMod val="50000"/>
                    <a:alpha val="2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1435" tIns="25718" rIns="51435" bIns="25718" numCol="1" spcCol="0" rtlCol="0" fromWordArt="0" anchor="ctr" anchorCtr="0" forceAA="0" compatLnSpc="1">
                <a:noAutofit/>
              </a:bodyPr>
              <a:lstStyle/>
              <a:p>
                <a:pPr algn="ctr">
                  <a:lnSpc>
                    <a:spcPct val="120000"/>
                  </a:lnSpc>
                </a:pPr>
                <a:endParaRPr lang="zh-CN" altLang="en-US" sz="1015">
                  <a:gradFill>
                    <a:gsLst>
                      <a:gs pos="47700">
                        <a:srgbClr val="F4DEBE"/>
                      </a:gs>
                      <a:gs pos="0">
                        <a:srgbClr val="D9A96A"/>
                      </a:gs>
                      <a:gs pos="100000">
                        <a:srgbClr val="F5E3C9"/>
                      </a:gs>
                    </a:gsLst>
                    <a:lin ang="5400000" scaled="0"/>
                  </a:gradFill>
                  <a:cs typeface="+mn-ea"/>
                  <a:sym typeface="+mn-lt"/>
                </a:endParaRPr>
              </a:p>
            </p:txBody>
          </p:sp>
          <p:sp>
            <p:nvSpPr>
              <p:cNvPr id="45" name="Freeform 253"/>
              <p:cNvSpPr/>
              <p:nvPr/>
            </p:nvSpPr>
            <p:spPr bwMode="auto">
              <a:xfrm>
                <a:off x="7019925" y="5499100"/>
                <a:ext cx="312738" cy="169863"/>
              </a:xfrm>
              <a:custGeom>
                <a:avLst/>
                <a:gdLst>
                  <a:gd name="T0" fmla="*/ 81 w 83"/>
                  <a:gd name="T1" fmla="*/ 35 h 45"/>
                  <a:gd name="T2" fmla="*/ 68 w 83"/>
                  <a:gd name="T3" fmla="*/ 23 h 45"/>
                  <a:gd name="T4" fmla="*/ 68 w 83"/>
                  <a:gd name="T5" fmla="*/ 4 h 45"/>
                  <a:gd name="T6" fmla="*/ 66 w 83"/>
                  <a:gd name="T7" fmla="*/ 2 h 45"/>
                  <a:gd name="T8" fmla="*/ 61 w 83"/>
                  <a:gd name="T9" fmla="*/ 2 h 45"/>
                  <a:gd name="T10" fmla="*/ 59 w 83"/>
                  <a:gd name="T11" fmla="*/ 4 h 45"/>
                  <a:gd name="T12" fmla="*/ 59 w 83"/>
                  <a:gd name="T13" fmla="*/ 15 h 45"/>
                  <a:gd name="T14" fmla="*/ 45 w 83"/>
                  <a:gd name="T15" fmla="*/ 2 h 45"/>
                  <a:gd name="T16" fmla="*/ 38 w 83"/>
                  <a:gd name="T17" fmla="*/ 2 h 45"/>
                  <a:gd name="T18" fmla="*/ 2 w 83"/>
                  <a:gd name="T19" fmla="*/ 35 h 45"/>
                  <a:gd name="T20" fmla="*/ 2 w 83"/>
                  <a:gd name="T21" fmla="*/ 43 h 45"/>
                  <a:gd name="T22" fmla="*/ 6 w 83"/>
                  <a:gd name="T23" fmla="*/ 44 h 45"/>
                  <a:gd name="T24" fmla="*/ 10 w 83"/>
                  <a:gd name="T25" fmla="*/ 43 h 45"/>
                  <a:gd name="T26" fmla="*/ 42 w 83"/>
                  <a:gd name="T27" fmla="*/ 13 h 45"/>
                  <a:gd name="T28" fmla="*/ 74 w 83"/>
                  <a:gd name="T29" fmla="*/ 43 h 45"/>
                  <a:gd name="T30" fmla="*/ 81 w 83"/>
                  <a:gd name="T31" fmla="*/ 43 h 45"/>
                  <a:gd name="T32" fmla="*/ 81 w 83"/>
                  <a:gd name="T33" fmla="*/ 35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3" h="45">
                    <a:moveTo>
                      <a:pt x="81" y="35"/>
                    </a:moveTo>
                    <a:cubicBezTo>
                      <a:pt x="68" y="23"/>
                      <a:pt x="68" y="23"/>
                      <a:pt x="68" y="23"/>
                    </a:cubicBezTo>
                    <a:cubicBezTo>
                      <a:pt x="68" y="4"/>
                      <a:pt x="68" y="4"/>
                      <a:pt x="68" y="4"/>
                    </a:cubicBezTo>
                    <a:cubicBezTo>
                      <a:pt x="68" y="3"/>
                      <a:pt x="67" y="2"/>
                      <a:pt x="66" y="2"/>
                    </a:cubicBezTo>
                    <a:cubicBezTo>
                      <a:pt x="61" y="2"/>
                      <a:pt x="61" y="2"/>
                      <a:pt x="61" y="2"/>
                    </a:cubicBezTo>
                    <a:cubicBezTo>
                      <a:pt x="60" y="2"/>
                      <a:pt x="59" y="3"/>
                      <a:pt x="59" y="4"/>
                    </a:cubicBezTo>
                    <a:cubicBezTo>
                      <a:pt x="59" y="15"/>
                      <a:pt x="59" y="15"/>
                      <a:pt x="59" y="15"/>
                    </a:cubicBezTo>
                    <a:cubicBezTo>
                      <a:pt x="45" y="2"/>
                      <a:pt x="45" y="2"/>
                      <a:pt x="45" y="2"/>
                    </a:cubicBezTo>
                    <a:cubicBezTo>
                      <a:pt x="43" y="0"/>
                      <a:pt x="40" y="0"/>
                      <a:pt x="38" y="2"/>
                    </a:cubicBezTo>
                    <a:cubicBezTo>
                      <a:pt x="2" y="35"/>
                      <a:pt x="2" y="35"/>
                      <a:pt x="2" y="35"/>
                    </a:cubicBezTo>
                    <a:cubicBezTo>
                      <a:pt x="0" y="37"/>
                      <a:pt x="0" y="40"/>
                      <a:pt x="2" y="43"/>
                    </a:cubicBezTo>
                    <a:cubicBezTo>
                      <a:pt x="3" y="44"/>
                      <a:pt x="5" y="44"/>
                      <a:pt x="6" y="44"/>
                    </a:cubicBezTo>
                    <a:cubicBezTo>
                      <a:pt x="7" y="44"/>
                      <a:pt x="9" y="44"/>
                      <a:pt x="10" y="43"/>
                    </a:cubicBezTo>
                    <a:cubicBezTo>
                      <a:pt x="42" y="13"/>
                      <a:pt x="42" y="13"/>
                      <a:pt x="42" y="13"/>
                    </a:cubicBezTo>
                    <a:cubicBezTo>
                      <a:pt x="74" y="43"/>
                      <a:pt x="74" y="43"/>
                      <a:pt x="74" y="43"/>
                    </a:cubicBezTo>
                    <a:cubicBezTo>
                      <a:pt x="76" y="45"/>
                      <a:pt x="80" y="45"/>
                      <a:pt x="81" y="43"/>
                    </a:cubicBezTo>
                    <a:cubicBezTo>
                      <a:pt x="83" y="40"/>
                      <a:pt x="83" y="37"/>
                      <a:pt x="81" y="35"/>
                    </a:cubicBezTo>
                    <a:close/>
                  </a:path>
                </a:pathLst>
              </a:custGeom>
              <a:gradFill>
                <a:gsLst>
                  <a:gs pos="47700">
                    <a:schemeClr val="accent2"/>
                  </a:gs>
                  <a:gs pos="0">
                    <a:schemeClr val="accent1"/>
                  </a:gs>
                  <a:gs pos="100000">
                    <a:schemeClr val="accent3"/>
                  </a:gs>
                </a:gsLst>
                <a:lin ang="5400000" scaled="0"/>
              </a:gradFill>
              <a:ln w="9525">
                <a:solidFill>
                  <a:schemeClr val="accent1"/>
                </a:solidFill>
              </a:ln>
              <a:effectLst>
                <a:outerShdw blurRad="508000" dist="596900" dir="3600000" sx="89000" sy="89000" algn="tl" rotWithShape="0">
                  <a:schemeClr val="bg1">
                    <a:lumMod val="50000"/>
                    <a:alpha val="2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1435" tIns="25718" rIns="51435" bIns="25718" numCol="1" spcCol="0" rtlCol="0" fromWordArt="0" anchor="ctr" anchorCtr="0" forceAA="0" compatLnSpc="1">
                <a:noAutofit/>
              </a:bodyPr>
              <a:lstStyle/>
              <a:p>
                <a:pPr algn="ctr">
                  <a:lnSpc>
                    <a:spcPct val="120000"/>
                  </a:lnSpc>
                </a:pPr>
                <a:endParaRPr lang="zh-CN" altLang="en-US" sz="1015">
                  <a:gradFill>
                    <a:gsLst>
                      <a:gs pos="47700">
                        <a:srgbClr val="F4DEBE"/>
                      </a:gs>
                      <a:gs pos="0">
                        <a:srgbClr val="D9A96A"/>
                      </a:gs>
                      <a:gs pos="100000">
                        <a:srgbClr val="F5E3C9"/>
                      </a:gs>
                    </a:gsLst>
                    <a:lin ang="5400000" scaled="0"/>
                  </a:gradFill>
                  <a:cs typeface="+mn-ea"/>
                  <a:sym typeface="+mn-lt"/>
                </a:endParaRPr>
              </a:p>
            </p:txBody>
          </p:sp>
        </p:grpSp>
      </p:grpSp>
      <p:pic>
        <p:nvPicPr>
          <p:cNvPr id="2" name="图片 1"/>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4572000" y="1565278"/>
            <a:ext cx="4102453" cy="2590702"/>
          </a:xfrm>
          <a:prstGeom prst="rect">
            <a:avLst/>
          </a:prstGeom>
        </p:spPr>
      </p:pic>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40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1000"/>
                                        <p:tgtEl>
                                          <p:spTgt spid="4"/>
                                        </p:tgtEl>
                                      </p:cBhvr>
                                    </p:animEffect>
                                    <p:anim calcmode="lin" valueType="num">
                                      <p:cBhvr>
                                        <p:cTn id="13" dur="1000" fill="hold"/>
                                        <p:tgtEl>
                                          <p:spTgt spid="4"/>
                                        </p:tgtEl>
                                        <p:attrNameLst>
                                          <p:attrName>ppt_x</p:attrName>
                                        </p:attrNameLst>
                                      </p:cBhvr>
                                      <p:tavLst>
                                        <p:tav tm="0">
                                          <p:val>
                                            <p:strVal val="#ppt_x"/>
                                          </p:val>
                                        </p:tav>
                                        <p:tav tm="100000">
                                          <p:val>
                                            <p:strVal val="#ppt_x"/>
                                          </p:val>
                                        </p:tav>
                                      </p:tavLst>
                                    </p:anim>
                                    <p:anim calcmode="lin" valueType="num">
                                      <p:cBhvr>
                                        <p:cTn id="14" dur="1000" fill="hold"/>
                                        <p:tgtEl>
                                          <p:spTgt spid="4"/>
                                        </p:tgtEl>
                                        <p:attrNameLst>
                                          <p:attrName>ppt_y</p:attrName>
                                        </p:attrNameLst>
                                      </p:cBhvr>
                                      <p:tavLst>
                                        <p:tav tm="0">
                                          <p:val>
                                            <p:strVal val="#ppt_y+.1"/>
                                          </p:val>
                                        </p:tav>
                                        <p:tav tm="100000">
                                          <p:val>
                                            <p:strVal val="#ppt_y"/>
                                          </p:val>
                                        </p:tav>
                                      </p:tavLst>
                                    </p:anim>
                                  </p:childTnLst>
                                </p:cTn>
                              </p:par>
                              <p:par>
                                <p:cTn id="15" presetID="53" presetClass="entr" presetSubtype="16" fill="hold" nodeType="withEffect">
                                  <p:stCondLst>
                                    <p:cond delay="1500"/>
                                  </p:stCondLst>
                                  <p:childTnLst>
                                    <p:set>
                                      <p:cBhvr>
                                        <p:cTn id="16" dur="1" fill="hold">
                                          <p:stCondLst>
                                            <p:cond delay="0"/>
                                          </p:stCondLst>
                                        </p:cTn>
                                        <p:tgtEl>
                                          <p:spTgt spid="2"/>
                                        </p:tgtEl>
                                        <p:attrNameLst>
                                          <p:attrName>style.visibility</p:attrName>
                                        </p:attrNameLst>
                                      </p:cBhvr>
                                      <p:to>
                                        <p:strVal val="visible"/>
                                      </p:to>
                                    </p:set>
                                    <p:anim calcmode="lin" valueType="num">
                                      <p:cBhvr>
                                        <p:cTn id="17" dur="500" fill="hold"/>
                                        <p:tgtEl>
                                          <p:spTgt spid="2"/>
                                        </p:tgtEl>
                                        <p:attrNameLst>
                                          <p:attrName>ppt_w</p:attrName>
                                        </p:attrNameLst>
                                      </p:cBhvr>
                                      <p:tavLst>
                                        <p:tav tm="0">
                                          <p:val>
                                            <p:fltVal val="0"/>
                                          </p:val>
                                        </p:tav>
                                        <p:tav tm="100000">
                                          <p:val>
                                            <p:strVal val="#ppt_w"/>
                                          </p:val>
                                        </p:tav>
                                      </p:tavLst>
                                    </p:anim>
                                    <p:anim calcmode="lin" valueType="num">
                                      <p:cBhvr>
                                        <p:cTn id="18" dur="500" fill="hold"/>
                                        <p:tgtEl>
                                          <p:spTgt spid="2"/>
                                        </p:tgtEl>
                                        <p:attrNameLst>
                                          <p:attrName>ppt_h</p:attrName>
                                        </p:attrNameLst>
                                      </p:cBhvr>
                                      <p:tavLst>
                                        <p:tav tm="0">
                                          <p:val>
                                            <p:fltVal val="0"/>
                                          </p:val>
                                        </p:tav>
                                        <p:tav tm="100000">
                                          <p:val>
                                            <p:strVal val="#ppt_h"/>
                                          </p:val>
                                        </p:tav>
                                      </p:tavLst>
                                    </p:anim>
                                    <p:animEffect transition="in" filter="fade">
                                      <p:cBhvr>
                                        <p:cTn id="19"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pattFill prst="ltUpDiag">
          <a:fgClr>
            <a:srgbClr val="222332"/>
          </a:fgClr>
          <a:bgClr>
            <a:srgbClr val="1B1C27"/>
          </a:bgClr>
        </a:pattFill>
        <a:effectLst/>
      </p:bgPr>
    </p:bg>
    <p:spTree>
      <p:nvGrpSpPr>
        <p:cNvPr id="1" name=""/>
        <p:cNvGrpSpPr/>
        <p:nvPr/>
      </p:nvGrpSpPr>
      <p:grpSpPr>
        <a:xfrm>
          <a:off x="0" y="0"/>
          <a:ext cx="0" cy="0"/>
          <a:chOff x="0" y="0"/>
          <a:chExt cx="0" cy="0"/>
        </a:xfrm>
      </p:grpSpPr>
      <p:grpSp>
        <p:nvGrpSpPr>
          <p:cNvPr id="4" name="组合 3"/>
          <p:cNvGrpSpPr/>
          <p:nvPr/>
        </p:nvGrpSpPr>
        <p:grpSpPr>
          <a:xfrm>
            <a:off x="401053" y="1505455"/>
            <a:ext cx="1849163" cy="2948498"/>
            <a:chOff x="401053" y="1505455"/>
            <a:chExt cx="1849163" cy="2948498"/>
          </a:xfrm>
        </p:grpSpPr>
        <p:sp>
          <p:nvSpPr>
            <p:cNvPr id="2" name="椭圆 1"/>
            <p:cNvSpPr/>
            <p:nvPr/>
          </p:nvSpPr>
          <p:spPr>
            <a:xfrm>
              <a:off x="632026" y="1505455"/>
              <a:ext cx="1425375" cy="1425375"/>
            </a:xfrm>
            <a:prstGeom prst="ellipse">
              <a:avLst/>
            </a:prstGeom>
            <a:blipFill>
              <a:blip r:embed="rId3"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sz="1350">
                <a:gradFill>
                  <a:gsLst>
                    <a:gs pos="50000">
                      <a:srgbClr val="F4DEBE"/>
                    </a:gs>
                    <a:gs pos="0">
                      <a:srgbClr val="D9A96A"/>
                    </a:gs>
                    <a:gs pos="100000">
                      <a:srgbClr val="F5E3C9"/>
                    </a:gs>
                  </a:gsLst>
                  <a:lin ang="5400000" scaled="1"/>
                </a:gradFill>
                <a:cs typeface="+mn-ea"/>
                <a:sym typeface="+mn-lt"/>
              </a:endParaRPr>
            </a:p>
          </p:txBody>
        </p:sp>
        <p:sp>
          <p:nvSpPr>
            <p:cNvPr id="102" name="Text Placeholder 4"/>
            <p:cNvSpPr txBox="1"/>
            <p:nvPr/>
          </p:nvSpPr>
          <p:spPr>
            <a:xfrm>
              <a:off x="688134" y="3214207"/>
              <a:ext cx="1243944" cy="34006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20000"/>
                </a:lnSpc>
                <a:spcBef>
                  <a:spcPts val="0"/>
                </a:spcBef>
                <a:buNone/>
                <a:defRPr sz="1800" b="0">
                  <a:solidFill>
                    <a:srgbClr val="000000"/>
                  </a:solidFill>
                </a:defRPr>
              </a:pPr>
              <a:r>
                <a:rPr lang="zh-CN" altLang="en-US" sz="1200" dirty="0">
                  <a:gradFill>
                    <a:gsLst>
                      <a:gs pos="50000">
                        <a:schemeClr val="accent2"/>
                      </a:gs>
                      <a:gs pos="0">
                        <a:schemeClr val="accent1"/>
                      </a:gs>
                      <a:gs pos="100000">
                        <a:schemeClr val="accent3"/>
                      </a:gs>
                    </a:gsLst>
                    <a:lin ang="5400000" scaled="1"/>
                  </a:gradFill>
                  <a:cs typeface="+mn-ea"/>
                  <a:sym typeface="+mn-lt"/>
                </a:rPr>
                <a:t>添加名称一</a:t>
              </a:r>
              <a:endParaRPr lang="en-US" sz="1200" dirty="0">
                <a:gradFill>
                  <a:gsLst>
                    <a:gs pos="50000">
                      <a:schemeClr val="accent2"/>
                    </a:gs>
                    <a:gs pos="0">
                      <a:schemeClr val="accent1"/>
                    </a:gs>
                    <a:gs pos="100000">
                      <a:schemeClr val="accent3"/>
                    </a:gs>
                  </a:gsLst>
                  <a:lin ang="5400000" scaled="1"/>
                </a:gradFill>
                <a:cs typeface="+mn-ea"/>
                <a:sym typeface="+mn-lt"/>
              </a:endParaRPr>
            </a:p>
          </p:txBody>
        </p:sp>
        <p:sp>
          <p:nvSpPr>
            <p:cNvPr id="103" name="Text Placeholder 5"/>
            <p:cNvSpPr txBox="1"/>
            <p:nvPr/>
          </p:nvSpPr>
          <p:spPr>
            <a:xfrm>
              <a:off x="401053" y="3551917"/>
              <a:ext cx="1849163" cy="902036"/>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20000"/>
                </a:lnSpc>
                <a:spcBef>
                  <a:spcPts val="0"/>
                </a:spcBef>
                <a:buNone/>
              </a:pPr>
              <a:r>
                <a:rPr lang="zh-CN" altLang="en-US" sz="900" dirty="0">
                  <a:gradFill>
                    <a:gsLst>
                      <a:gs pos="50000">
                        <a:schemeClr val="accent2"/>
                      </a:gs>
                      <a:gs pos="0">
                        <a:schemeClr val="accent1"/>
                      </a:gs>
                      <a:gs pos="100000">
                        <a:schemeClr val="accent3"/>
                      </a:gs>
                    </a:gsLst>
                    <a:lin ang="5400000" scaled="1"/>
                  </a:gradFill>
                  <a:cs typeface="+mn-ea"/>
                  <a:sym typeface="+mn-lt"/>
                </a:rPr>
                <a:t>点击输入简要文字内容，文字内容概括精炼，不用多余的文字修饰，言短意赅的说明该项内容点击输入简要文字内容</a:t>
              </a:r>
              <a:endParaRPr lang="en-US" altLang="zh-CN" sz="900" dirty="0">
                <a:gradFill>
                  <a:gsLst>
                    <a:gs pos="50000">
                      <a:schemeClr val="accent2"/>
                    </a:gs>
                    <a:gs pos="0">
                      <a:schemeClr val="accent1"/>
                    </a:gs>
                    <a:gs pos="100000">
                      <a:schemeClr val="accent3"/>
                    </a:gs>
                  </a:gsLst>
                  <a:lin ang="5400000" scaled="1"/>
                </a:gradFill>
                <a:cs typeface="+mn-ea"/>
                <a:sym typeface="+mn-lt"/>
              </a:endParaRPr>
            </a:p>
          </p:txBody>
        </p:sp>
      </p:grpSp>
      <p:grpSp>
        <p:nvGrpSpPr>
          <p:cNvPr id="5" name="组合 4"/>
          <p:cNvGrpSpPr/>
          <p:nvPr/>
        </p:nvGrpSpPr>
        <p:grpSpPr>
          <a:xfrm>
            <a:off x="2522746" y="1506415"/>
            <a:ext cx="1849163" cy="2945432"/>
            <a:chOff x="2522746" y="1506415"/>
            <a:chExt cx="1849163" cy="2945432"/>
          </a:xfrm>
        </p:grpSpPr>
        <p:sp>
          <p:nvSpPr>
            <p:cNvPr id="43" name="椭圆 42"/>
            <p:cNvSpPr/>
            <p:nvPr/>
          </p:nvSpPr>
          <p:spPr>
            <a:xfrm>
              <a:off x="2849830" y="1506415"/>
              <a:ext cx="1425375" cy="1425375"/>
            </a:xfrm>
            <a:prstGeom prst="ellipse">
              <a:avLst/>
            </a:prstGeom>
            <a:blipFill>
              <a:blip r:embed="rId4"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sz="1350">
                <a:gradFill>
                  <a:gsLst>
                    <a:gs pos="50000">
                      <a:srgbClr val="F4DEBE"/>
                    </a:gs>
                    <a:gs pos="0">
                      <a:srgbClr val="D9A96A"/>
                    </a:gs>
                    <a:gs pos="100000">
                      <a:srgbClr val="F5E3C9"/>
                    </a:gs>
                  </a:gsLst>
                  <a:lin ang="5400000" scaled="1"/>
                </a:gradFill>
                <a:cs typeface="+mn-ea"/>
                <a:sym typeface="+mn-lt"/>
              </a:endParaRPr>
            </a:p>
          </p:txBody>
        </p:sp>
        <p:sp>
          <p:nvSpPr>
            <p:cNvPr id="104" name="Text Placeholder 6"/>
            <p:cNvSpPr txBox="1"/>
            <p:nvPr/>
          </p:nvSpPr>
          <p:spPr>
            <a:xfrm>
              <a:off x="2809828" y="3214207"/>
              <a:ext cx="1243944" cy="34006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20000"/>
                </a:lnSpc>
                <a:spcBef>
                  <a:spcPts val="0"/>
                </a:spcBef>
                <a:buNone/>
                <a:defRPr sz="1800" b="0">
                  <a:solidFill>
                    <a:srgbClr val="000000"/>
                  </a:solidFill>
                </a:defRPr>
              </a:pPr>
              <a:r>
                <a:rPr lang="zh-CN" altLang="en-US" sz="1200" dirty="0">
                  <a:gradFill>
                    <a:gsLst>
                      <a:gs pos="50000">
                        <a:schemeClr val="accent2"/>
                      </a:gs>
                      <a:gs pos="0">
                        <a:schemeClr val="accent1"/>
                      </a:gs>
                      <a:gs pos="100000">
                        <a:schemeClr val="accent3"/>
                      </a:gs>
                    </a:gsLst>
                    <a:lin ang="5400000" scaled="1"/>
                  </a:gradFill>
                  <a:cs typeface="+mn-ea"/>
                  <a:sym typeface="+mn-lt"/>
                </a:rPr>
                <a:t>添加名称二</a:t>
              </a:r>
              <a:endParaRPr lang="en-US" altLang="zh-CN" sz="1200" dirty="0">
                <a:gradFill>
                  <a:gsLst>
                    <a:gs pos="50000">
                      <a:schemeClr val="accent2"/>
                    </a:gs>
                    <a:gs pos="0">
                      <a:schemeClr val="accent1"/>
                    </a:gs>
                    <a:gs pos="100000">
                      <a:schemeClr val="accent3"/>
                    </a:gs>
                  </a:gsLst>
                  <a:lin ang="5400000" scaled="1"/>
                </a:gradFill>
                <a:cs typeface="+mn-ea"/>
                <a:sym typeface="+mn-lt"/>
              </a:endParaRPr>
            </a:p>
          </p:txBody>
        </p:sp>
        <p:sp>
          <p:nvSpPr>
            <p:cNvPr id="105" name="Text Placeholder 5"/>
            <p:cNvSpPr txBox="1"/>
            <p:nvPr/>
          </p:nvSpPr>
          <p:spPr>
            <a:xfrm>
              <a:off x="2522746" y="3549811"/>
              <a:ext cx="1849163" cy="902036"/>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20000"/>
                </a:lnSpc>
                <a:spcBef>
                  <a:spcPts val="0"/>
                </a:spcBef>
                <a:buNone/>
              </a:pPr>
              <a:r>
                <a:rPr lang="zh-CN" altLang="en-US" sz="900" dirty="0">
                  <a:gradFill>
                    <a:gsLst>
                      <a:gs pos="50000">
                        <a:schemeClr val="accent2"/>
                      </a:gs>
                      <a:gs pos="0">
                        <a:schemeClr val="accent1"/>
                      </a:gs>
                      <a:gs pos="100000">
                        <a:schemeClr val="accent3"/>
                      </a:gs>
                    </a:gsLst>
                    <a:lin ang="5400000" scaled="1"/>
                  </a:gradFill>
                  <a:cs typeface="+mn-ea"/>
                  <a:sym typeface="+mn-lt"/>
                </a:rPr>
                <a:t>点击输入简要文字内容，文字内容概括精炼，不用多余的文字修饰，言短意赅的说明该项内容点击输入简要文字内容</a:t>
              </a:r>
              <a:endParaRPr lang="en-US" altLang="zh-CN" sz="900" dirty="0">
                <a:gradFill>
                  <a:gsLst>
                    <a:gs pos="50000">
                      <a:schemeClr val="accent2"/>
                    </a:gs>
                    <a:gs pos="0">
                      <a:schemeClr val="accent1"/>
                    </a:gs>
                    <a:gs pos="100000">
                      <a:schemeClr val="accent3"/>
                    </a:gs>
                  </a:gsLst>
                  <a:lin ang="5400000" scaled="1"/>
                </a:gradFill>
                <a:cs typeface="+mn-ea"/>
                <a:sym typeface="+mn-lt"/>
              </a:endParaRPr>
            </a:p>
          </p:txBody>
        </p:sp>
      </p:grpSp>
      <p:grpSp>
        <p:nvGrpSpPr>
          <p:cNvPr id="6" name="组合 5"/>
          <p:cNvGrpSpPr/>
          <p:nvPr/>
        </p:nvGrpSpPr>
        <p:grpSpPr>
          <a:xfrm>
            <a:off x="4747088" y="1506415"/>
            <a:ext cx="1849163" cy="2945432"/>
            <a:chOff x="4747088" y="1506415"/>
            <a:chExt cx="1849163" cy="2945432"/>
          </a:xfrm>
        </p:grpSpPr>
        <p:sp>
          <p:nvSpPr>
            <p:cNvPr id="44" name="椭圆 43"/>
            <p:cNvSpPr/>
            <p:nvPr/>
          </p:nvSpPr>
          <p:spPr>
            <a:xfrm>
              <a:off x="5066528" y="1506415"/>
              <a:ext cx="1425375" cy="1425375"/>
            </a:xfrm>
            <a:prstGeom prst="ellipse">
              <a:avLst/>
            </a:prstGeom>
            <a:blipFill>
              <a:blip r:embed="rId3"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sz="1350">
                <a:gradFill>
                  <a:gsLst>
                    <a:gs pos="50000">
                      <a:srgbClr val="F4DEBE"/>
                    </a:gs>
                    <a:gs pos="0">
                      <a:srgbClr val="D9A96A"/>
                    </a:gs>
                    <a:gs pos="100000">
                      <a:srgbClr val="F5E3C9"/>
                    </a:gs>
                  </a:gsLst>
                  <a:lin ang="5400000" scaled="1"/>
                </a:gradFill>
                <a:cs typeface="+mn-ea"/>
                <a:sym typeface="+mn-lt"/>
              </a:endParaRPr>
            </a:p>
          </p:txBody>
        </p:sp>
        <p:sp>
          <p:nvSpPr>
            <p:cNvPr id="106" name="Text Placeholder 8"/>
            <p:cNvSpPr txBox="1"/>
            <p:nvPr/>
          </p:nvSpPr>
          <p:spPr>
            <a:xfrm>
              <a:off x="5034170" y="3214207"/>
              <a:ext cx="1243944" cy="34006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20000"/>
                </a:lnSpc>
                <a:spcBef>
                  <a:spcPts val="0"/>
                </a:spcBef>
                <a:buNone/>
                <a:defRPr sz="1800" b="0">
                  <a:solidFill>
                    <a:srgbClr val="000000"/>
                  </a:solidFill>
                </a:defRPr>
              </a:pPr>
              <a:r>
                <a:rPr lang="zh-CN" altLang="en-US" sz="1200" dirty="0">
                  <a:gradFill>
                    <a:gsLst>
                      <a:gs pos="50000">
                        <a:schemeClr val="accent2"/>
                      </a:gs>
                      <a:gs pos="0">
                        <a:schemeClr val="accent1"/>
                      </a:gs>
                      <a:gs pos="100000">
                        <a:schemeClr val="accent3"/>
                      </a:gs>
                    </a:gsLst>
                    <a:lin ang="5400000" scaled="1"/>
                  </a:gradFill>
                  <a:cs typeface="+mn-ea"/>
                  <a:sym typeface="+mn-lt"/>
                </a:rPr>
                <a:t>添加名称三</a:t>
              </a:r>
              <a:endParaRPr lang="en-US" altLang="zh-CN" sz="1200" dirty="0">
                <a:gradFill>
                  <a:gsLst>
                    <a:gs pos="50000">
                      <a:schemeClr val="accent2"/>
                    </a:gs>
                    <a:gs pos="0">
                      <a:schemeClr val="accent1"/>
                    </a:gs>
                    <a:gs pos="100000">
                      <a:schemeClr val="accent3"/>
                    </a:gs>
                  </a:gsLst>
                  <a:lin ang="5400000" scaled="1"/>
                </a:gradFill>
                <a:cs typeface="+mn-ea"/>
                <a:sym typeface="+mn-lt"/>
              </a:endParaRPr>
            </a:p>
          </p:txBody>
        </p:sp>
        <p:sp>
          <p:nvSpPr>
            <p:cNvPr id="107" name="Text Placeholder 5"/>
            <p:cNvSpPr txBox="1"/>
            <p:nvPr/>
          </p:nvSpPr>
          <p:spPr>
            <a:xfrm>
              <a:off x="4747088" y="3549811"/>
              <a:ext cx="1849163" cy="902036"/>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20000"/>
                </a:lnSpc>
                <a:spcBef>
                  <a:spcPts val="0"/>
                </a:spcBef>
                <a:buNone/>
              </a:pPr>
              <a:r>
                <a:rPr lang="zh-CN" altLang="en-US" sz="900" dirty="0">
                  <a:gradFill>
                    <a:gsLst>
                      <a:gs pos="50000">
                        <a:schemeClr val="accent2"/>
                      </a:gs>
                      <a:gs pos="0">
                        <a:schemeClr val="accent1"/>
                      </a:gs>
                      <a:gs pos="100000">
                        <a:schemeClr val="accent3"/>
                      </a:gs>
                    </a:gsLst>
                    <a:lin ang="5400000" scaled="1"/>
                  </a:gradFill>
                  <a:cs typeface="+mn-ea"/>
                  <a:sym typeface="+mn-lt"/>
                </a:rPr>
                <a:t>点击输入简要文字内容，文字内容概括精炼，不用多余的文字修饰，言短意赅的说明该项内容点击输入简要文字内容</a:t>
              </a:r>
              <a:endParaRPr lang="en-US" altLang="zh-CN" sz="900" dirty="0">
                <a:gradFill>
                  <a:gsLst>
                    <a:gs pos="50000">
                      <a:schemeClr val="accent2"/>
                    </a:gs>
                    <a:gs pos="0">
                      <a:schemeClr val="accent1"/>
                    </a:gs>
                    <a:gs pos="100000">
                      <a:schemeClr val="accent3"/>
                    </a:gs>
                  </a:gsLst>
                  <a:lin ang="5400000" scaled="1"/>
                </a:gradFill>
                <a:cs typeface="+mn-ea"/>
                <a:sym typeface="+mn-lt"/>
              </a:endParaRPr>
            </a:p>
          </p:txBody>
        </p:sp>
      </p:grpSp>
      <p:grpSp>
        <p:nvGrpSpPr>
          <p:cNvPr id="8" name="组合 7"/>
          <p:cNvGrpSpPr/>
          <p:nvPr/>
        </p:nvGrpSpPr>
        <p:grpSpPr>
          <a:xfrm>
            <a:off x="7001605" y="1506415"/>
            <a:ext cx="1849163" cy="2945432"/>
            <a:chOff x="7001605" y="1506415"/>
            <a:chExt cx="1849163" cy="2945432"/>
          </a:xfrm>
        </p:grpSpPr>
        <p:sp>
          <p:nvSpPr>
            <p:cNvPr id="45" name="椭圆 44"/>
            <p:cNvSpPr/>
            <p:nvPr/>
          </p:nvSpPr>
          <p:spPr>
            <a:xfrm>
              <a:off x="7283226" y="1506415"/>
              <a:ext cx="1425375" cy="1425375"/>
            </a:xfrm>
            <a:prstGeom prst="ellipse">
              <a:avLst/>
            </a:prstGeom>
            <a:blipFill>
              <a:blip r:embed="rId5"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sz="1350">
                <a:gradFill>
                  <a:gsLst>
                    <a:gs pos="50000">
                      <a:srgbClr val="F4DEBE"/>
                    </a:gs>
                    <a:gs pos="0">
                      <a:srgbClr val="D9A96A"/>
                    </a:gs>
                    <a:gs pos="100000">
                      <a:srgbClr val="F5E3C9"/>
                    </a:gs>
                  </a:gsLst>
                  <a:lin ang="5400000" scaled="1"/>
                </a:gradFill>
                <a:cs typeface="+mn-ea"/>
                <a:sym typeface="+mn-lt"/>
              </a:endParaRPr>
            </a:p>
          </p:txBody>
        </p:sp>
        <p:sp>
          <p:nvSpPr>
            <p:cNvPr id="108" name="Text Placeholder 10"/>
            <p:cNvSpPr txBox="1"/>
            <p:nvPr/>
          </p:nvSpPr>
          <p:spPr>
            <a:xfrm>
              <a:off x="7288686" y="3214207"/>
              <a:ext cx="1243944" cy="34006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20000"/>
                </a:lnSpc>
                <a:spcBef>
                  <a:spcPts val="0"/>
                </a:spcBef>
                <a:buNone/>
                <a:defRPr sz="1800" b="0">
                  <a:solidFill>
                    <a:srgbClr val="000000"/>
                  </a:solidFill>
                </a:defRPr>
              </a:pPr>
              <a:r>
                <a:rPr lang="zh-CN" altLang="en-US" sz="1200" dirty="0">
                  <a:gradFill>
                    <a:gsLst>
                      <a:gs pos="50000">
                        <a:schemeClr val="accent2"/>
                      </a:gs>
                      <a:gs pos="0">
                        <a:schemeClr val="accent1"/>
                      </a:gs>
                      <a:gs pos="100000">
                        <a:schemeClr val="accent3"/>
                      </a:gs>
                    </a:gsLst>
                    <a:lin ang="5400000" scaled="1"/>
                  </a:gradFill>
                  <a:cs typeface="+mn-ea"/>
                  <a:sym typeface="+mn-lt"/>
                </a:rPr>
                <a:t>添加名称四</a:t>
              </a:r>
              <a:endParaRPr lang="en-US" sz="1200" dirty="0">
                <a:gradFill>
                  <a:gsLst>
                    <a:gs pos="50000">
                      <a:schemeClr val="accent2"/>
                    </a:gs>
                    <a:gs pos="0">
                      <a:schemeClr val="accent1"/>
                    </a:gs>
                    <a:gs pos="100000">
                      <a:schemeClr val="accent3"/>
                    </a:gs>
                  </a:gsLst>
                  <a:lin ang="5400000" scaled="1"/>
                </a:gradFill>
                <a:cs typeface="+mn-ea"/>
                <a:sym typeface="+mn-lt"/>
              </a:endParaRPr>
            </a:p>
          </p:txBody>
        </p:sp>
        <p:sp>
          <p:nvSpPr>
            <p:cNvPr id="109" name="Text Placeholder 5"/>
            <p:cNvSpPr txBox="1"/>
            <p:nvPr/>
          </p:nvSpPr>
          <p:spPr>
            <a:xfrm>
              <a:off x="7001605" y="3549811"/>
              <a:ext cx="1849163" cy="902036"/>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20000"/>
                </a:lnSpc>
                <a:spcBef>
                  <a:spcPts val="0"/>
                </a:spcBef>
                <a:buNone/>
              </a:pPr>
              <a:r>
                <a:rPr lang="zh-CN" altLang="en-US" sz="900" dirty="0">
                  <a:gradFill>
                    <a:gsLst>
                      <a:gs pos="50000">
                        <a:schemeClr val="accent2"/>
                      </a:gs>
                      <a:gs pos="0">
                        <a:schemeClr val="accent1"/>
                      </a:gs>
                      <a:gs pos="100000">
                        <a:schemeClr val="accent3"/>
                      </a:gs>
                    </a:gsLst>
                    <a:lin ang="5400000" scaled="1"/>
                  </a:gradFill>
                  <a:cs typeface="+mn-ea"/>
                  <a:sym typeface="+mn-lt"/>
                </a:rPr>
                <a:t>点击输入简要文字内容，文字内容概括精炼，不用多余的文字修饰，言短意赅的说明该项内容点击输入简要文字内容</a:t>
              </a:r>
              <a:endParaRPr lang="en-US" altLang="zh-CN" sz="900" dirty="0">
                <a:gradFill>
                  <a:gsLst>
                    <a:gs pos="50000">
                      <a:schemeClr val="accent2"/>
                    </a:gs>
                    <a:gs pos="0">
                      <a:schemeClr val="accent1"/>
                    </a:gs>
                    <a:gs pos="100000">
                      <a:schemeClr val="accent3"/>
                    </a:gs>
                  </a:gsLst>
                  <a:lin ang="5400000" scaled="1"/>
                </a:gradFill>
                <a:cs typeface="+mn-ea"/>
                <a:sym typeface="+mn-lt"/>
              </a:endParaRPr>
            </a:p>
          </p:txBody>
        </p:sp>
      </p:grpSp>
      <p:sp>
        <p:nvSpPr>
          <p:cNvPr id="14" name="文本框 48"/>
          <p:cNvSpPr txBox="1">
            <a:spLocks noChangeArrowheads="1"/>
          </p:cNvSpPr>
          <p:nvPr/>
        </p:nvSpPr>
        <p:spPr bwMode="auto">
          <a:xfrm>
            <a:off x="1043608" y="267494"/>
            <a:ext cx="1416050" cy="4973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300">
                <a:solidFill>
                  <a:schemeClr val="tx1"/>
                </a:solidFill>
                <a:latin typeface="Lao UI" panose="020B0502040204020203" pitchFamily="34" charset="0"/>
                <a:ea typeface="微软雅黑" panose="020B0503020204020204" pitchFamily="34" charset="-122"/>
              </a:defRPr>
            </a:lvl1pPr>
            <a:lvl2pPr marL="742950" indent="-285750">
              <a:defRPr sz="1300">
                <a:solidFill>
                  <a:schemeClr val="tx1"/>
                </a:solidFill>
                <a:latin typeface="Lao UI" panose="020B0502040204020203" pitchFamily="34" charset="0"/>
                <a:ea typeface="微软雅黑" panose="020B0503020204020204" pitchFamily="34" charset="-122"/>
              </a:defRPr>
            </a:lvl2pPr>
            <a:lvl3pPr marL="1143000" indent="-228600">
              <a:defRPr sz="1300">
                <a:solidFill>
                  <a:schemeClr val="tx1"/>
                </a:solidFill>
                <a:latin typeface="Lao UI" panose="020B0502040204020203" pitchFamily="34" charset="0"/>
                <a:ea typeface="微软雅黑" panose="020B0503020204020204" pitchFamily="34" charset="-122"/>
              </a:defRPr>
            </a:lvl3pPr>
            <a:lvl4pPr marL="1600200" indent="-228600">
              <a:defRPr sz="1300">
                <a:solidFill>
                  <a:schemeClr val="tx1"/>
                </a:solidFill>
                <a:latin typeface="Lao UI" panose="020B0502040204020203" pitchFamily="34" charset="0"/>
                <a:ea typeface="微软雅黑" panose="020B0503020204020204" pitchFamily="34" charset="-122"/>
              </a:defRPr>
            </a:lvl4pPr>
            <a:lvl5pPr marL="2057400" indent="-228600">
              <a:defRPr sz="1300">
                <a:solidFill>
                  <a:schemeClr val="tx1"/>
                </a:solidFill>
                <a:latin typeface="Lao UI" panose="020B0502040204020203" pitchFamily="34" charset="0"/>
                <a:ea typeface="微软雅黑" panose="020B0503020204020204" pitchFamily="34" charset="-122"/>
              </a:defRPr>
            </a:lvl5pPr>
            <a:lvl6pPr marL="2514600" indent="-228600" defTabSz="685800" fontAlgn="base">
              <a:spcBef>
                <a:spcPct val="0"/>
              </a:spcBef>
              <a:spcAft>
                <a:spcPct val="0"/>
              </a:spcAft>
              <a:defRPr sz="1300">
                <a:solidFill>
                  <a:schemeClr val="tx1"/>
                </a:solidFill>
                <a:latin typeface="Lao UI" panose="020B0502040204020203" pitchFamily="34" charset="0"/>
                <a:ea typeface="微软雅黑" panose="020B0503020204020204" pitchFamily="34" charset="-122"/>
              </a:defRPr>
            </a:lvl6pPr>
            <a:lvl7pPr marL="2971800" indent="-228600" defTabSz="685800" fontAlgn="base">
              <a:spcBef>
                <a:spcPct val="0"/>
              </a:spcBef>
              <a:spcAft>
                <a:spcPct val="0"/>
              </a:spcAft>
              <a:defRPr sz="1300">
                <a:solidFill>
                  <a:schemeClr val="tx1"/>
                </a:solidFill>
                <a:latin typeface="Lao UI" panose="020B0502040204020203" pitchFamily="34" charset="0"/>
                <a:ea typeface="微软雅黑" panose="020B0503020204020204" pitchFamily="34" charset="-122"/>
              </a:defRPr>
            </a:lvl7pPr>
            <a:lvl8pPr marL="3429000" indent="-228600" defTabSz="685800" fontAlgn="base">
              <a:spcBef>
                <a:spcPct val="0"/>
              </a:spcBef>
              <a:spcAft>
                <a:spcPct val="0"/>
              </a:spcAft>
              <a:defRPr sz="1300">
                <a:solidFill>
                  <a:schemeClr val="tx1"/>
                </a:solidFill>
                <a:latin typeface="Lao UI" panose="020B0502040204020203" pitchFamily="34" charset="0"/>
                <a:ea typeface="微软雅黑" panose="020B0503020204020204" pitchFamily="34" charset="-122"/>
              </a:defRPr>
            </a:lvl8pPr>
            <a:lvl9pPr marL="3886200" indent="-228600" defTabSz="685800" fontAlgn="base">
              <a:spcBef>
                <a:spcPct val="0"/>
              </a:spcBef>
              <a:spcAft>
                <a:spcPct val="0"/>
              </a:spcAft>
              <a:defRPr sz="1300">
                <a:solidFill>
                  <a:schemeClr val="tx1"/>
                </a:solidFill>
                <a:latin typeface="Lao UI" panose="020B0502040204020203" pitchFamily="34" charset="0"/>
                <a:ea typeface="微软雅黑" panose="020B0503020204020204" pitchFamily="34" charset="-122"/>
              </a:defRPr>
            </a:lvl9pPr>
          </a:lstStyle>
          <a:p>
            <a:pPr>
              <a:lnSpc>
                <a:spcPct val="120000"/>
              </a:lnSpc>
              <a:defRPr/>
            </a:pPr>
            <a:r>
              <a:rPr lang="zh-CN" altLang="en-US" sz="2400" dirty="0">
                <a:gradFill>
                  <a:gsLst>
                    <a:gs pos="50000">
                      <a:schemeClr val="accent2"/>
                    </a:gs>
                    <a:gs pos="0">
                      <a:schemeClr val="accent1"/>
                    </a:gs>
                    <a:gs pos="100000">
                      <a:schemeClr val="accent3"/>
                    </a:gs>
                  </a:gsLst>
                  <a:lin ang="5400000" scaled="1"/>
                </a:gradFill>
                <a:latin typeface="+mn-lt"/>
                <a:ea typeface="+mn-ea"/>
                <a:cs typeface="+mn-ea"/>
                <a:sym typeface="+mn-lt"/>
              </a:rPr>
              <a:t>项目成员</a:t>
            </a:r>
          </a:p>
        </p:txBody>
      </p:sp>
      <p:sp>
        <p:nvSpPr>
          <p:cNvPr id="15" name="Content Placeholder 2"/>
          <p:cNvSpPr txBox="1"/>
          <p:nvPr/>
        </p:nvSpPr>
        <p:spPr>
          <a:xfrm>
            <a:off x="1050649" y="631206"/>
            <a:ext cx="1730071" cy="255587"/>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defTabSz="1087755">
              <a:lnSpc>
                <a:spcPct val="120000"/>
              </a:lnSpc>
              <a:spcBef>
                <a:spcPts val="0"/>
              </a:spcBef>
              <a:buNone/>
              <a:defRPr/>
            </a:pPr>
            <a:r>
              <a:rPr lang="zh-CN" altLang="en-US" sz="1000" dirty="0">
                <a:gradFill>
                  <a:gsLst>
                    <a:gs pos="50000">
                      <a:schemeClr val="accent2"/>
                    </a:gs>
                    <a:gs pos="0">
                      <a:schemeClr val="accent1"/>
                    </a:gs>
                    <a:gs pos="100000">
                      <a:schemeClr val="accent3"/>
                    </a:gs>
                  </a:gsLst>
                  <a:lin ang="5400000" scaled="1"/>
                </a:gradFill>
                <a:cs typeface="+mn-ea"/>
                <a:sym typeface="+mn-lt"/>
              </a:rPr>
              <a:t>此处添加文本详细介绍内容</a:t>
            </a:r>
            <a:endParaRPr lang="en-US" altLang="zh-CN" sz="1000" dirty="0">
              <a:gradFill>
                <a:gsLst>
                  <a:gs pos="50000">
                    <a:schemeClr val="accent2"/>
                  </a:gs>
                  <a:gs pos="0">
                    <a:schemeClr val="accent1"/>
                  </a:gs>
                  <a:gs pos="100000">
                    <a:schemeClr val="accent3"/>
                  </a:gs>
                </a:gsLst>
                <a:lin ang="5400000" scaled="1"/>
              </a:gradFill>
              <a:cs typeface="+mn-ea"/>
              <a:sym typeface="+mn-lt"/>
            </a:endParaRPr>
          </a:p>
        </p:txBody>
      </p:sp>
      <p:cxnSp>
        <p:nvCxnSpPr>
          <p:cNvPr id="17" name="直接连接符 16"/>
          <p:cNvCxnSpPr/>
          <p:nvPr/>
        </p:nvCxnSpPr>
        <p:spPr>
          <a:xfrm>
            <a:off x="2771776" y="485775"/>
            <a:ext cx="1044575" cy="0"/>
          </a:xfrm>
          <a:prstGeom prst="line">
            <a:avLst/>
          </a:prstGeom>
          <a:ln>
            <a:solidFill>
              <a:schemeClr val="tx1">
                <a:lumMod val="85000"/>
                <a:lumOff val="15000"/>
              </a:schemeClr>
            </a:solidFill>
            <a:prstDash val="dash"/>
          </a:ln>
        </p:spPr>
        <p:style>
          <a:lnRef idx="1">
            <a:schemeClr val="accent1"/>
          </a:lnRef>
          <a:fillRef idx="0">
            <a:schemeClr val="accent1"/>
          </a:fillRef>
          <a:effectRef idx="0">
            <a:schemeClr val="accent1"/>
          </a:effectRef>
          <a:fontRef idx="minor">
            <a:schemeClr val="tx1"/>
          </a:fontRef>
        </p:style>
      </p:cxnSp>
      <p:grpSp>
        <p:nvGrpSpPr>
          <p:cNvPr id="3" name="组合 2"/>
          <p:cNvGrpSpPr/>
          <p:nvPr/>
        </p:nvGrpSpPr>
        <p:grpSpPr>
          <a:xfrm>
            <a:off x="323528" y="298362"/>
            <a:ext cx="561270" cy="561270"/>
            <a:chOff x="1054223" y="1716252"/>
            <a:chExt cx="855498" cy="855498"/>
          </a:xfrm>
        </p:grpSpPr>
        <p:sp>
          <p:nvSpPr>
            <p:cNvPr id="18" name="圆角矩形 17"/>
            <p:cNvSpPr/>
            <p:nvPr/>
          </p:nvSpPr>
          <p:spPr>
            <a:xfrm>
              <a:off x="1054223" y="1716252"/>
              <a:ext cx="855498" cy="855498"/>
            </a:xfrm>
            <a:prstGeom prst="roundRect">
              <a:avLst/>
            </a:prstGeom>
            <a:noFill/>
            <a:ln w="9525">
              <a:gradFill>
                <a:gsLst>
                  <a:gs pos="50000">
                    <a:schemeClr val="accent2"/>
                  </a:gs>
                  <a:gs pos="0">
                    <a:schemeClr val="accent1"/>
                  </a:gs>
                  <a:gs pos="100000">
                    <a:schemeClr val="accent3"/>
                  </a:gs>
                </a:gsLst>
                <a:lin ang="5400000" scaled="1"/>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cs typeface="+mn-ea"/>
                <a:sym typeface="+mn-lt"/>
              </a:endParaRPr>
            </a:p>
          </p:txBody>
        </p:sp>
        <p:grpSp>
          <p:nvGrpSpPr>
            <p:cNvPr id="19" name="组合 18"/>
            <p:cNvGrpSpPr>
              <a:grpSpLocks noChangeAspect="1"/>
            </p:cNvGrpSpPr>
            <p:nvPr/>
          </p:nvGrpSpPr>
          <p:grpSpPr>
            <a:xfrm>
              <a:off x="1217633" y="1908582"/>
              <a:ext cx="534522" cy="515381"/>
              <a:chOff x="7019925" y="5499100"/>
              <a:chExt cx="312738" cy="301626"/>
            </a:xfrm>
            <a:solidFill>
              <a:srgbClr val="232234"/>
            </a:solidFill>
          </p:grpSpPr>
          <p:sp>
            <p:nvSpPr>
              <p:cNvPr id="20" name="Freeform 252"/>
              <p:cNvSpPr/>
              <p:nvPr/>
            </p:nvSpPr>
            <p:spPr bwMode="auto">
              <a:xfrm>
                <a:off x="7069138" y="5567363"/>
                <a:ext cx="214313" cy="233363"/>
              </a:xfrm>
              <a:custGeom>
                <a:avLst/>
                <a:gdLst>
                  <a:gd name="T0" fmla="*/ 0 w 57"/>
                  <a:gd name="T1" fmla="*/ 26 h 62"/>
                  <a:gd name="T2" fmla="*/ 0 w 57"/>
                  <a:gd name="T3" fmla="*/ 59 h 62"/>
                  <a:gd name="T4" fmla="*/ 2 w 57"/>
                  <a:gd name="T5" fmla="*/ 62 h 62"/>
                  <a:gd name="T6" fmla="*/ 4 w 57"/>
                  <a:gd name="T7" fmla="*/ 62 h 62"/>
                  <a:gd name="T8" fmla="*/ 19 w 57"/>
                  <a:gd name="T9" fmla="*/ 62 h 62"/>
                  <a:gd name="T10" fmla="*/ 21 w 57"/>
                  <a:gd name="T11" fmla="*/ 62 h 62"/>
                  <a:gd name="T12" fmla="*/ 21 w 57"/>
                  <a:gd name="T13" fmla="*/ 61 h 62"/>
                  <a:gd name="T14" fmla="*/ 21 w 57"/>
                  <a:gd name="T15" fmla="*/ 45 h 62"/>
                  <a:gd name="T16" fmla="*/ 36 w 57"/>
                  <a:gd name="T17" fmla="*/ 45 h 62"/>
                  <a:gd name="T18" fmla="*/ 36 w 57"/>
                  <a:gd name="T19" fmla="*/ 61 h 62"/>
                  <a:gd name="T20" fmla="*/ 37 w 57"/>
                  <a:gd name="T21" fmla="*/ 62 h 62"/>
                  <a:gd name="T22" fmla="*/ 38 w 57"/>
                  <a:gd name="T23" fmla="*/ 62 h 62"/>
                  <a:gd name="T24" fmla="*/ 53 w 57"/>
                  <a:gd name="T25" fmla="*/ 62 h 62"/>
                  <a:gd name="T26" fmla="*/ 56 w 57"/>
                  <a:gd name="T27" fmla="*/ 62 h 62"/>
                  <a:gd name="T28" fmla="*/ 57 w 57"/>
                  <a:gd name="T29" fmla="*/ 59 h 62"/>
                  <a:gd name="T30" fmla="*/ 57 w 57"/>
                  <a:gd name="T31" fmla="*/ 26 h 62"/>
                  <a:gd name="T32" fmla="*/ 29 w 57"/>
                  <a:gd name="T33" fmla="*/ 0 h 62"/>
                  <a:gd name="T34" fmla="*/ 0 w 57"/>
                  <a:gd name="T35" fmla="*/ 26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7" h="62">
                    <a:moveTo>
                      <a:pt x="0" y="26"/>
                    </a:moveTo>
                    <a:cubicBezTo>
                      <a:pt x="0" y="59"/>
                      <a:pt x="0" y="59"/>
                      <a:pt x="0" y="59"/>
                    </a:cubicBezTo>
                    <a:cubicBezTo>
                      <a:pt x="0" y="61"/>
                      <a:pt x="1" y="62"/>
                      <a:pt x="2" y="62"/>
                    </a:cubicBezTo>
                    <a:cubicBezTo>
                      <a:pt x="3" y="62"/>
                      <a:pt x="3" y="62"/>
                      <a:pt x="4" y="62"/>
                    </a:cubicBezTo>
                    <a:cubicBezTo>
                      <a:pt x="19" y="62"/>
                      <a:pt x="19" y="62"/>
                      <a:pt x="19" y="62"/>
                    </a:cubicBezTo>
                    <a:cubicBezTo>
                      <a:pt x="20" y="62"/>
                      <a:pt x="20" y="62"/>
                      <a:pt x="21" y="62"/>
                    </a:cubicBezTo>
                    <a:cubicBezTo>
                      <a:pt x="21" y="62"/>
                      <a:pt x="21" y="61"/>
                      <a:pt x="21" y="61"/>
                    </a:cubicBezTo>
                    <a:cubicBezTo>
                      <a:pt x="21" y="45"/>
                      <a:pt x="21" y="45"/>
                      <a:pt x="21" y="45"/>
                    </a:cubicBezTo>
                    <a:cubicBezTo>
                      <a:pt x="36" y="45"/>
                      <a:pt x="36" y="45"/>
                      <a:pt x="36" y="45"/>
                    </a:cubicBezTo>
                    <a:cubicBezTo>
                      <a:pt x="36" y="61"/>
                      <a:pt x="36" y="61"/>
                      <a:pt x="36" y="61"/>
                    </a:cubicBezTo>
                    <a:cubicBezTo>
                      <a:pt x="36" y="61"/>
                      <a:pt x="37" y="62"/>
                      <a:pt x="37" y="62"/>
                    </a:cubicBezTo>
                    <a:cubicBezTo>
                      <a:pt x="37" y="62"/>
                      <a:pt x="38" y="62"/>
                      <a:pt x="38" y="62"/>
                    </a:cubicBezTo>
                    <a:cubicBezTo>
                      <a:pt x="53" y="62"/>
                      <a:pt x="53" y="62"/>
                      <a:pt x="53" y="62"/>
                    </a:cubicBezTo>
                    <a:cubicBezTo>
                      <a:pt x="54" y="62"/>
                      <a:pt x="55" y="62"/>
                      <a:pt x="56" y="62"/>
                    </a:cubicBezTo>
                    <a:cubicBezTo>
                      <a:pt x="56" y="62"/>
                      <a:pt x="57" y="61"/>
                      <a:pt x="57" y="59"/>
                    </a:cubicBezTo>
                    <a:cubicBezTo>
                      <a:pt x="57" y="26"/>
                      <a:pt x="57" y="26"/>
                      <a:pt x="57" y="26"/>
                    </a:cubicBezTo>
                    <a:cubicBezTo>
                      <a:pt x="29" y="0"/>
                      <a:pt x="29" y="0"/>
                      <a:pt x="29" y="0"/>
                    </a:cubicBezTo>
                    <a:lnTo>
                      <a:pt x="0" y="26"/>
                    </a:lnTo>
                    <a:close/>
                  </a:path>
                </a:pathLst>
              </a:custGeom>
              <a:gradFill>
                <a:gsLst>
                  <a:gs pos="47700">
                    <a:schemeClr val="accent2"/>
                  </a:gs>
                  <a:gs pos="0">
                    <a:schemeClr val="accent1"/>
                  </a:gs>
                  <a:gs pos="100000">
                    <a:schemeClr val="accent3"/>
                  </a:gs>
                </a:gsLst>
                <a:lin ang="5400000" scaled="0"/>
              </a:gradFill>
              <a:ln w="9525">
                <a:solidFill>
                  <a:schemeClr val="accent1"/>
                </a:solidFill>
              </a:ln>
              <a:effectLst>
                <a:outerShdw blurRad="508000" dist="596900" dir="3600000" sx="89000" sy="89000" algn="tl" rotWithShape="0">
                  <a:schemeClr val="bg1">
                    <a:lumMod val="50000"/>
                    <a:alpha val="2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1435" tIns="25718" rIns="51435" bIns="25718" numCol="1" spcCol="0" rtlCol="0" fromWordArt="0" anchor="ctr" anchorCtr="0" forceAA="0" compatLnSpc="1">
                <a:noAutofit/>
              </a:bodyPr>
              <a:lstStyle/>
              <a:p>
                <a:pPr algn="ctr">
                  <a:lnSpc>
                    <a:spcPct val="120000"/>
                  </a:lnSpc>
                </a:pPr>
                <a:endParaRPr lang="zh-CN" altLang="en-US" sz="1015">
                  <a:gradFill>
                    <a:gsLst>
                      <a:gs pos="47700">
                        <a:srgbClr val="F4DEBE"/>
                      </a:gs>
                      <a:gs pos="0">
                        <a:srgbClr val="D9A96A"/>
                      </a:gs>
                      <a:gs pos="100000">
                        <a:srgbClr val="F5E3C9"/>
                      </a:gs>
                    </a:gsLst>
                    <a:lin ang="5400000" scaled="0"/>
                  </a:gradFill>
                  <a:cs typeface="+mn-ea"/>
                  <a:sym typeface="+mn-lt"/>
                </a:endParaRPr>
              </a:p>
            </p:txBody>
          </p:sp>
          <p:sp>
            <p:nvSpPr>
              <p:cNvPr id="21" name="Freeform 253"/>
              <p:cNvSpPr/>
              <p:nvPr/>
            </p:nvSpPr>
            <p:spPr bwMode="auto">
              <a:xfrm>
                <a:off x="7019925" y="5499100"/>
                <a:ext cx="312738" cy="169863"/>
              </a:xfrm>
              <a:custGeom>
                <a:avLst/>
                <a:gdLst>
                  <a:gd name="T0" fmla="*/ 81 w 83"/>
                  <a:gd name="T1" fmla="*/ 35 h 45"/>
                  <a:gd name="T2" fmla="*/ 68 w 83"/>
                  <a:gd name="T3" fmla="*/ 23 h 45"/>
                  <a:gd name="T4" fmla="*/ 68 w 83"/>
                  <a:gd name="T5" fmla="*/ 4 h 45"/>
                  <a:gd name="T6" fmla="*/ 66 w 83"/>
                  <a:gd name="T7" fmla="*/ 2 h 45"/>
                  <a:gd name="T8" fmla="*/ 61 w 83"/>
                  <a:gd name="T9" fmla="*/ 2 h 45"/>
                  <a:gd name="T10" fmla="*/ 59 w 83"/>
                  <a:gd name="T11" fmla="*/ 4 h 45"/>
                  <a:gd name="T12" fmla="*/ 59 w 83"/>
                  <a:gd name="T13" fmla="*/ 15 h 45"/>
                  <a:gd name="T14" fmla="*/ 45 w 83"/>
                  <a:gd name="T15" fmla="*/ 2 h 45"/>
                  <a:gd name="T16" fmla="*/ 38 w 83"/>
                  <a:gd name="T17" fmla="*/ 2 h 45"/>
                  <a:gd name="T18" fmla="*/ 2 w 83"/>
                  <a:gd name="T19" fmla="*/ 35 h 45"/>
                  <a:gd name="T20" fmla="*/ 2 w 83"/>
                  <a:gd name="T21" fmla="*/ 43 h 45"/>
                  <a:gd name="T22" fmla="*/ 6 w 83"/>
                  <a:gd name="T23" fmla="*/ 44 h 45"/>
                  <a:gd name="T24" fmla="*/ 10 w 83"/>
                  <a:gd name="T25" fmla="*/ 43 h 45"/>
                  <a:gd name="T26" fmla="*/ 42 w 83"/>
                  <a:gd name="T27" fmla="*/ 13 h 45"/>
                  <a:gd name="T28" fmla="*/ 74 w 83"/>
                  <a:gd name="T29" fmla="*/ 43 h 45"/>
                  <a:gd name="T30" fmla="*/ 81 w 83"/>
                  <a:gd name="T31" fmla="*/ 43 h 45"/>
                  <a:gd name="T32" fmla="*/ 81 w 83"/>
                  <a:gd name="T33" fmla="*/ 35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3" h="45">
                    <a:moveTo>
                      <a:pt x="81" y="35"/>
                    </a:moveTo>
                    <a:cubicBezTo>
                      <a:pt x="68" y="23"/>
                      <a:pt x="68" y="23"/>
                      <a:pt x="68" y="23"/>
                    </a:cubicBezTo>
                    <a:cubicBezTo>
                      <a:pt x="68" y="4"/>
                      <a:pt x="68" y="4"/>
                      <a:pt x="68" y="4"/>
                    </a:cubicBezTo>
                    <a:cubicBezTo>
                      <a:pt x="68" y="3"/>
                      <a:pt x="67" y="2"/>
                      <a:pt x="66" y="2"/>
                    </a:cubicBezTo>
                    <a:cubicBezTo>
                      <a:pt x="61" y="2"/>
                      <a:pt x="61" y="2"/>
                      <a:pt x="61" y="2"/>
                    </a:cubicBezTo>
                    <a:cubicBezTo>
                      <a:pt x="60" y="2"/>
                      <a:pt x="59" y="3"/>
                      <a:pt x="59" y="4"/>
                    </a:cubicBezTo>
                    <a:cubicBezTo>
                      <a:pt x="59" y="15"/>
                      <a:pt x="59" y="15"/>
                      <a:pt x="59" y="15"/>
                    </a:cubicBezTo>
                    <a:cubicBezTo>
                      <a:pt x="45" y="2"/>
                      <a:pt x="45" y="2"/>
                      <a:pt x="45" y="2"/>
                    </a:cubicBezTo>
                    <a:cubicBezTo>
                      <a:pt x="43" y="0"/>
                      <a:pt x="40" y="0"/>
                      <a:pt x="38" y="2"/>
                    </a:cubicBezTo>
                    <a:cubicBezTo>
                      <a:pt x="2" y="35"/>
                      <a:pt x="2" y="35"/>
                      <a:pt x="2" y="35"/>
                    </a:cubicBezTo>
                    <a:cubicBezTo>
                      <a:pt x="0" y="37"/>
                      <a:pt x="0" y="40"/>
                      <a:pt x="2" y="43"/>
                    </a:cubicBezTo>
                    <a:cubicBezTo>
                      <a:pt x="3" y="44"/>
                      <a:pt x="5" y="44"/>
                      <a:pt x="6" y="44"/>
                    </a:cubicBezTo>
                    <a:cubicBezTo>
                      <a:pt x="7" y="44"/>
                      <a:pt x="9" y="44"/>
                      <a:pt x="10" y="43"/>
                    </a:cubicBezTo>
                    <a:cubicBezTo>
                      <a:pt x="42" y="13"/>
                      <a:pt x="42" y="13"/>
                      <a:pt x="42" y="13"/>
                    </a:cubicBezTo>
                    <a:cubicBezTo>
                      <a:pt x="74" y="43"/>
                      <a:pt x="74" y="43"/>
                      <a:pt x="74" y="43"/>
                    </a:cubicBezTo>
                    <a:cubicBezTo>
                      <a:pt x="76" y="45"/>
                      <a:pt x="80" y="45"/>
                      <a:pt x="81" y="43"/>
                    </a:cubicBezTo>
                    <a:cubicBezTo>
                      <a:pt x="83" y="40"/>
                      <a:pt x="83" y="37"/>
                      <a:pt x="81" y="35"/>
                    </a:cubicBezTo>
                    <a:close/>
                  </a:path>
                </a:pathLst>
              </a:custGeom>
              <a:gradFill>
                <a:gsLst>
                  <a:gs pos="47700">
                    <a:schemeClr val="accent2"/>
                  </a:gs>
                  <a:gs pos="0">
                    <a:schemeClr val="accent1"/>
                  </a:gs>
                  <a:gs pos="100000">
                    <a:schemeClr val="accent3"/>
                  </a:gs>
                </a:gsLst>
                <a:lin ang="5400000" scaled="0"/>
              </a:gradFill>
              <a:ln w="9525">
                <a:solidFill>
                  <a:schemeClr val="accent1"/>
                </a:solidFill>
              </a:ln>
              <a:effectLst>
                <a:outerShdw blurRad="508000" dist="596900" dir="3600000" sx="89000" sy="89000" algn="tl" rotWithShape="0">
                  <a:schemeClr val="bg1">
                    <a:lumMod val="50000"/>
                    <a:alpha val="2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1435" tIns="25718" rIns="51435" bIns="25718" numCol="1" spcCol="0" rtlCol="0" fromWordArt="0" anchor="ctr" anchorCtr="0" forceAA="0" compatLnSpc="1">
                <a:noAutofit/>
              </a:bodyPr>
              <a:lstStyle/>
              <a:p>
                <a:pPr algn="ctr">
                  <a:lnSpc>
                    <a:spcPct val="120000"/>
                  </a:lnSpc>
                </a:pPr>
                <a:endParaRPr lang="zh-CN" altLang="en-US" sz="1015">
                  <a:gradFill>
                    <a:gsLst>
                      <a:gs pos="47700">
                        <a:srgbClr val="F4DEBE"/>
                      </a:gs>
                      <a:gs pos="0">
                        <a:srgbClr val="D9A96A"/>
                      </a:gs>
                      <a:gs pos="100000">
                        <a:srgbClr val="F5E3C9"/>
                      </a:gs>
                    </a:gsLst>
                    <a:lin ang="5400000" scaled="0"/>
                  </a:gradFill>
                  <a:cs typeface="+mn-ea"/>
                  <a:sym typeface="+mn-lt"/>
                </a:endParaRPr>
              </a:p>
            </p:txBody>
          </p:sp>
        </p:grpSp>
      </p:grpSp>
    </p:spTree>
  </p:cSld>
  <p:clrMapOvr>
    <a:overrideClrMapping bg1="lt1" tx1="dk1" bg2="lt2" tx2="dk2" accent1="accent1" accent2="accent2" accent3="accent3" accent4="accent4" accent5="accent5" accent6="accent6" hlink="hlink" folHlink="folHlink"/>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0-#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500" fill="hold"/>
                                        <p:tgtEl>
                                          <p:spTgt spid="4"/>
                                        </p:tgtEl>
                                        <p:attrNameLst>
                                          <p:attrName>ppt_x</p:attrName>
                                        </p:attrNameLst>
                                      </p:cBhvr>
                                      <p:tavLst>
                                        <p:tav tm="0">
                                          <p:val>
                                            <p:strVal val="#ppt_x"/>
                                          </p:val>
                                        </p:tav>
                                        <p:tav tm="100000">
                                          <p:val>
                                            <p:strVal val="#ppt_x"/>
                                          </p:val>
                                        </p:tav>
                                      </p:tavLst>
                                    </p:anim>
                                    <p:anim calcmode="lin" valueType="num">
                                      <p:cBhvr additive="base">
                                        <p:cTn id="12" dur="500" fill="hold"/>
                                        <p:tgtEl>
                                          <p:spTgt spid="4"/>
                                        </p:tgtEl>
                                        <p:attrNameLst>
                                          <p:attrName>ppt_y</p:attrName>
                                        </p:attrNameLst>
                                      </p:cBhvr>
                                      <p:tavLst>
                                        <p:tav tm="0">
                                          <p:val>
                                            <p:strVal val="1+#ppt_h/2"/>
                                          </p:val>
                                        </p:tav>
                                        <p:tav tm="100000">
                                          <p:val>
                                            <p:strVal val="#ppt_y"/>
                                          </p:val>
                                        </p:tav>
                                      </p:tavLst>
                                    </p:anim>
                                  </p:childTnLst>
                                </p:cTn>
                              </p:par>
                              <p:par>
                                <p:cTn id="13" presetID="2" presetClass="entr" presetSubtype="1" fill="hold" nodeType="withEffect">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cBhvr additive="base">
                                        <p:cTn id="15" dur="500" fill="hold"/>
                                        <p:tgtEl>
                                          <p:spTgt spid="5"/>
                                        </p:tgtEl>
                                        <p:attrNameLst>
                                          <p:attrName>ppt_x</p:attrName>
                                        </p:attrNameLst>
                                      </p:cBhvr>
                                      <p:tavLst>
                                        <p:tav tm="0">
                                          <p:val>
                                            <p:strVal val="#ppt_x"/>
                                          </p:val>
                                        </p:tav>
                                        <p:tav tm="100000">
                                          <p:val>
                                            <p:strVal val="#ppt_x"/>
                                          </p:val>
                                        </p:tav>
                                      </p:tavLst>
                                    </p:anim>
                                    <p:anim calcmode="lin" valueType="num">
                                      <p:cBhvr additive="base">
                                        <p:cTn id="16" dur="500" fill="hold"/>
                                        <p:tgtEl>
                                          <p:spTgt spid="5"/>
                                        </p:tgtEl>
                                        <p:attrNameLst>
                                          <p:attrName>ppt_y</p:attrName>
                                        </p:attrNameLst>
                                      </p:cBhvr>
                                      <p:tavLst>
                                        <p:tav tm="0">
                                          <p:val>
                                            <p:strVal val="0-#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6"/>
                                        </p:tgtEl>
                                        <p:attrNameLst>
                                          <p:attrName>style.visibility</p:attrName>
                                        </p:attrNameLst>
                                      </p:cBhvr>
                                      <p:to>
                                        <p:strVal val="visible"/>
                                      </p:to>
                                    </p:set>
                                    <p:anim calcmode="lin" valueType="num">
                                      <p:cBhvr additive="base">
                                        <p:cTn id="19" dur="500" fill="hold"/>
                                        <p:tgtEl>
                                          <p:spTgt spid="6"/>
                                        </p:tgtEl>
                                        <p:attrNameLst>
                                          <p:attrName>ppt_x</p:attrName>
                                        </p:attrNameLst>
                                      </p:cBhvr>
                                      <p:tavLst>
                                        <p:tav tm="0">
                                          <p:val>
                                            <p:strVal val="#ppt_x"/>
                                          </p:val>
                                        </p:tav>
                                        <p:tav tm="100000">
                                          <p:val>
                                            <p:strVal val="#ppt_x"/>
                                          </p:val>
                                        </p:tav>
                                      </p:tavLst>
                                    </p:anim>
                                    <p:anim calcmode="lin" valueType="num">
                                      <p:cBhvr additive="base">
                                        <p:cTn id="20"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267953" y="1413803"/>
            <a:ext cx="2796504" cy="777632"/>
            <a:chOff x="1267953" y="1413803"/>
            <a:chExt cx="2796504" cy="777632"/>
          </a:xfrm>
        </p:grpSpPr>
        <p:sp>
          <p:nvSpPr>
            <p:cNvPr id="147" name="Rounded Rectangle 4"/>
            <p:cNvSpPr/>
            <p:nvPr/>
          </p:nvSpPr>
          <p:spPr>
            <a:xfrm>
              <a:off x="1267953" y="1413803"/>
              <a:ext cx="685800" cy="685800"/>
            </a:xfrm>
            <a:prstGeom prst="roundRect">
              <a:avLst/>
            </a:prstGeom>
            <a:gradFill>
              <a:gsLst>
                <a:gs pos="47700">
                  <a:schemeClr val="accent2"/>
                </a:gs>
                <a:gs pos="0">
                  <a:schemeClr val="accent1"/>
                </a:gs>
                <a:gs pos="100000">
                  <a:schemeClr val="accent3"/>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GB">
                <a:gradFill>
                  <a:gsLst>
                    <a:gs pos="50000">
                      <a:schemeClr val="accent2"/>
                    </a:gs>
                    <a:gs pos="0">
                      <a:schemeClr val="accent1"/>
                    </a:gs>
                    <a:gs pos="100000">
                      <a:schemeClr val="accent3"/>
                    </a:gs>
                  </a:gsLst>
                  <a:lin ang="5400000" scaled="1"/>
                </a:gradFill>
                <a:cs typeface="+mn-ea"/>
                <a:sym typeface="+mn-lt"/>
              </a:endParaRPr>
            </a:p>
          </p:txBody>
        </p:sp>
        <p:grpSp>
          <p:nvGrpSpPr>
            <p:cNvPr id="148" name="Group 80"/>
            <p:cNvGrpSpPr/>
            <p:nvPr/>
          </p:nvGrpSpPr>
          <p:grpSpPr>
            <a:xfrm>
              <a:off x="1491195" y="1582574"/>
              <a:ext cx="239316" cy="348854"/>
              <a:chOff x="3582988" y="3510757"/>
              <a:chExt cx="319088" cy="465138"/>
            </a:xfrm>
            <a:solidFill>
              <a:srgbClr val="1B1C27"/>
            </a:solidFill>
          </p:grpSpPr>
          <p:sp>
            <p:nvSpPr>
              <p:cNvPr id="149" name="AutoShape 113"/>
              <p:cNvSpPr/>
              <p:nvPr/>
            </p:nvSpPr>
            <p:spPr bwMode="auto">
              <a:xfrm>
                <a:off x="3582988" y="3510757"/>
                <a:ext cx="319088" cy="4651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386" y="14175"/>
                    </a:moveTo>
                    <a:lnTo>
                      <a:pt x="6223" y="14175"/>
                    </a:lnTo>
                    <a:cubicBezTo>
                      <a:pt x="5734" y="13446"/>
                      <a:pt x="5147" y="12716"/>
                      <a:pt x="4568" y="12003"/>
                    </a:cubicBezTo>
                    <a:cubicBezTo>
                      <a:pt x="3287" y="10427"/>
                      <a:pt x="1963" y="8797"/>
                      <a:pt x="1963" y="7425"/>
                    </a:cubicBezTo>
                    <a:cubicBezTo>
                      <a:pt x="1963" y="4075"/>
                      <a:pt x="5927" y="1350"/>
                      <a:pt x="10800" y="1350"/>
                    </a:cubicBezTo>
                    <a:cubicBezTo>
                      <a:pt x="15672" y="1350"/>
                      <a:pt x="19636" y="4075"/>
                      <a:pt x="19636" y="7425"/>
                    </a:cubicBezTo>
                    <a:cubicBezTo>
                      <a:pt x="19636" y="8787"/>
                      <a:pt x="18312" y="10425"/>
                      <a:pt x="17029" y="12011"/>
                    </a:cubicBezTo>
                    <a:cubicBezTo>
                      <a:pt x="16455" y="12723"/>
                      <a:pt x="15873" y="13449"/>
                      <a:pt x="15386" y="14175"/>
                    </a:cubicBezTo>
                    <a:moveTo>
                      <a:pt x="10800" y="20249"/>
                    </a:moveTo>
                    <a:cubicBezTo>
                      <a:pt x="9805" y="20249"/>
                      <a:pt x="9347" y="20171"/>
                      <a:pt x="8839" y="19406"/>
                    </a:cubicBezTo>
                    <a:lnTo>
                      <a:pt x="13000" y="19048"/>
                    </a:lnTo>
                    <a:cubicBezTo>
                      <a:pt x="12398" y="20164"/>
                      <a:pt x="11959" y="20249"/>
                      <a:pt x="10800" y="20249"/>
                    </a:cubicBezTo>
                    <a:moveTo>
                      <a:pt x="7595" y="16813"/>
                    </a:moveTo>
                    <a:cubicBezTo>
                      <a:pt x="7417" y="16407"/>
                      <a:pt x="7215" y="15978"/>
                      <a:pt x="6991" y="15525"/>
                    </a:cubicBezTo>
                    <a:lnTo>
                      <a:pt x="14616" y="15525"/>
                    </a:lnTo>
                    <a:cubicBezTo>
                      <a:pt x="14496" y="15767"/>
                      <a:pt x="14375" y="16010"/>
                      <a:pt x="14270" y="16239"/>
                    </a:cubicBezTo>
                    <a:cubicBezTo>
                      <a:pt x="14270" y="16239"/>
                      <a:pt x="7595" y="16813"/>
                      <a:pt x="7595" y="16813"/>
                    </a:cubicBezTo>
                    <a:close/>
                    <a:moveTo>
                      <a:pt x="13345" y="18343"/>
                    </a:moveTo>
                    <a:lnTo>
                      <a:pt x="8476" y="18762"/>
                    </a:lnTo>
                    <a:cubicBezTo>
                      <a:pt x="8303" y="18416"/>
                      <a:pt x="8116" y="18011"/>
                      <a:pt x="7890" y="17483"/>
                    </a:cubicBezTo>
                    <a:cubicBezTo>
                      <a:pt x="7887" y="17477"/>
                      <a:pt x="7883" y="17469"/>
                      <a:pt x="7881" y="17462"/>
                    </a:cubicBezTo>
                    <a:lnTo>
                      <a:pt x="13957" y="16941"/>
                    </a:lnTo>
                    <a:cubicBezTo>
                      <a:pt x="13871" y="17140"/>
                      <a:pt x="13778" y="17350"/>
                      <a:pt x="13698" y="17537"/>
                    </a:cubicBezTo>
                    <a:cubicBezTo>
                      <a:pt x="13569" y="17841"/>
                      <a:pt x="13453" y="18104"/>
                      <a:pt x="13345" y="18343"/>
                    </a:cubicBezTo>
                    <a:moveTo>
                      <a:pt x="10800" y="0"/>
                    </a:moveTo>
                    <a:cubicBezTo>
                      <a:pt x="4835" y="0"/>
                      <a:pt x="0" y="3324"/>
                      <a:pt x="0" y="7425"/>
                    </a:cubicBezTo>
                    <a:cubicBezTo>
                      <a:pt x="0" y="10146"/>
                      <a:pt x="3621" y="13029"/>
                      <a:pt x="4939" y="15562"/>
                    </a:cubicBezTo>
                    <a:cubicBezTo>
                      <a:pt x="6906" y="19339"/>
                      <a:pt x="6688" y="21599"/>
                      <a:pt x="10800" y="21599"/>
                    </a:cubicBezTo>
                    <a:cubicBezTo>
                      <a:pt x="14972" y="21599"/>
                      <a:pt x="14692" y="19349"/>
                      <a:pt x="16660" y="15577"/>
                    </a:cubicBezTo>
                    <a:cubicBezTo>
                      <a:pt x="17983" y="13039"/>
                      <a:pt x="21600" y="10124"/>
                      <a:pt x="21600" y="7425"/>
                    </a:cubicBezTo>
                    <a:cubicBezTo>
                      <a:pt x="21600" y="3324"/>
                      <a:pt x="16764" y="0"/>
                      <a:pt x="10800" y="0"/>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0815" fontAlgn="base" hangingPunct="0">
                  <a:lnSpc>
                    <a:spcPct val="120000"/>
                  </a:lnSpc>
                  <a:spcBef>
                    <a:spcPct val="0"/>
                  </a:spcBef>
                  <a:spcAft>
                    <a:spcPct val="0"/>
                  </a:spcAft>
                </a:pPr>
                <a:endParaRPr lang="en-US">
                  <a:gradFill>
                    <a:gsLst>
                      <a:gs pos="50000">
                        <a:schemeClr val="accent2"/>
                      </a:gs>
                      <a:gs pos="0">
                        <a:schemeClr val="accent1"/>
                      </a:gs>
                      <a:gs pos="100000">
                        <a:schemeClr val="accent3"/>
                      </a:gs>
                    </a:gsLst>
                    <a:lin ang="5400000" scaled="1"/>
                  </a:gradFill>
                  <a:cs typeface="+mn-ea"/>
                  <a:sym typeface="+mn-lt"/>
                </a:endParaRPr>
              </a:p>
            </p:txBody>
          </p:sp>
          <p:sp>
            <p:nvSpPr>
              <p:cNvPr id="150" name="AutoShape 114"/>
              <p:cNvSpPr/>
              <p:nvPr/>
            </p:nvSpPr>
            <p:spPr bwMode="auto">
              <a:xfrm>
                <a:off x="3655219" y="3583782"/>
                <a:ext cx="94456" cy="944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938" y="0"/>
                    </a:moveTo>
                    <a:cubicBezTo>
                      <a:pt x="8943" y="0"/>
                      <a:pt x="0" y="8942"/>
                      <a:pt x="0" y="19938"/>
                    </a:cubicBezTo>
                    <a:cubicBezTo>
                      <a:pt x="0" y="20855"/>
                      <a:pt x="743" y="21600"/>
                      <a:pt x="1661" y="21600"/>
                    </a:cubicBezTo>
                    <a:cubicBezTo>
                      <a:pt x="2579" y="21600"/>
                      <a:pt x="3323" y="20855"/>
                      <a:pt x="3323" y="19938"/>
                    </a:cubicBezTo>
                    <a:cubicBezTo>
                      <a:pt x="3323" y="10777"/>
                      <a:pt x="10777" y="3323"/>
                      <a:pt x="19938" y="3323"/>
                    </a:cubicBezTo>
                    <a:cubicBezTo>
                      <a:pt x="20856" y="3323"/>
                      <a:pt x="21600" y="2578"/>
                      <a:pt x="21600" y="1661"/>
                    </a:cubicBezTo>
                    <a:cubicBezTo>
                      <a:pt x="21600" y="744"/>
                      <a:pt x="20856" y="0"/>
                      <a:pt x="19938" y="0"/>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0815" fontAlgn="base" hangingPunct="0">
                  <a:lnSpc>
                    <a:spcPct val="120000"/>
                  </a:lnSpc>
                  <a:spcBef>
                    <a:spcPct val="0"/>
                  </a:spcBef>
                  <a:spcAft>
                    <a:spcPct val="0"/>
                  </a:spcAft>
                </a:pPr>
                <a:endParaRPr lang="en-US">
                  <a:gradFill>
                    <a:gsLst>
                      <a:gs pos="50000">
                        <a:schemeClr val="accent2"/>
                      </a:gs>
                      <a:gs pos="0">
                        <a:schemeClr val="accent1"/>
                      </a:gs>
                      <a:gs pos="100000">
                        <a:schemeClr val="accent3"/>
                      </a:gs>
                    </a:gsLst>
                    <a:lin ang="5400000" scaled="1"/>
                  </a:gradFill>
                  <a:cs typeface="+mn-ea"/>
                  <a:sym typeface="+mn-lt"/>
                </a:endParaRPr>
              </a:p>
            </p:txBody>
          </p:sp>
        </p:grpSp>
        <p:sp>
          <p:nvSpPr>
            <p:cNvPr id="64" name="TextBox 63"/>
            <p:cNvSpPr txBox="1"/>
            <p:nvPr/>
          </p:nvSpPr>
          <p:spPr>
            <a:xfrm>
              <a:off x="1979712" y="1419623"/>
              <a:ext cx="1107996" cy="294824"/>
            </a:xfrm>
            <a:prstGeom prst="rect">
              <a:avLst/>
            </a:prstGeom>
            <a:noFill/>
          </p:spPr>
          <p:txBody>
            <a:bodyPr wrap="none" rtlCol="0">
              <a:spAutoFit/>
            </a:bodyPr>
            <a:lstStyle/>
            <a:p>
              <a:pPr>
                <a:lnSpc>
                  <a:spcPct val="120000"/>
                </a:lnSpc>
              </a:pPr>
              <a:r>
                <a:rPr lang="zh-CN" altLang="en-US" sz="1200" dirty="0">
                  <a:gradFill>
                    <a:gsLst>
                      <a:gs pos="50000">
                        <a:schemeClr val="accent2"/>
                      </a:gs>
                      <a:gs pos="0">
                        <a:schemeClr val="accent1"/>
                      </a:gs>
                      <a:gs pos="100000">
                        <a:schemeClr val="accent3"/>
                      </a:gs>
                    </a:gsLst>
                    <a:lin ang="5400000" scaled="1"/>
                  </a:gradFill>
                  <a:cs typeface="+mn-ea"/>
                  <a:sym typeface="+mn-lt"/>
                </a:rPr>
                <a:t>输入标题内容</a:t>
              </a:r>
            </a:p>
          </p:txBody>
        </p:sp>
        <p:sp>
          <p:nvSpPr>
            <p:cNvPr id="65" name="TextBox 64"/>
            <p:cNvSpPr txBox="1"/>
            <p:nvPr/>
          </p:nvSpPr>
          <p:spPr>
            <a:xfrm>
              <a:off x="1979713" y="1655134"/>
              <a:ext cx="2084744" cy="536301"/>
            </a:xfrm>
            <a:prstGeom prst="rect">
              <a:avLst/>
            </a:prstGeom>
            <a:noFill/>
          </p:spPr>
          <p:txBody>
            <a:bodyPr wrap="square" rtlCol="0">
              <a:spAutoFit/>
            </a:bodyPr>
            <a:lstStyle/>
            <a:p>
              <a:pPr>
                <a:lnSpc>
                  <a:spcPct val="120000"/>
                </a:lnSpc>
              </a:pPr>
              <a:r>
                <a:rPr lang="zh-CN" altLang="en-US" sz="825" dirty="0">
                  <a:gradFill>
                    <a:gsLst>
                      <a:gs pos="50000">
                        <a:schemeClr val="accent2"/>
                      </a:gs>
                      <a:gs pos="0">
                        <a:schemeClr val="accent1"/>
                      </a:gs>
                      <a:gs pos="100000">
                        <a:schemeClr val="accent3"/>
                      </a:gs>
                    </a:gsLst>
                    <a:lin ang="5400000" scaled="1"/>
                  </a:gradFill>
                  <a:cs typeface="+mn-ea"/>
                  <a:sym typeface="+mn-lt"/>
                </a:rPr>
                <a:t>点击输入简要文字内容，文字内容概括精炼，不用多余的文字修饰，言短意赅的说明该项内容</a:t>
              </a:r>
              <a:endParaRPr lang="en-US" altLang="zh-CN" sz="825" dirty="0">
                <a:gradFill>
                  <a:gsLst>
                    <a:gs pos="50000">
                      <a:schemeClr val="accent2"/>
                    </a:gs>
                    <a:gs pos="0">
                      <a:schemeClr val="accent1"/>
                    </a:gs>
                    <a:gs pos="100000">
                      <a:schemeClr val="accent3"/>
                    </a:gs>
                  </a:gsLst>
                  <a:lin ang="5400000" scaled="1"/>
                </a:gradFill>
                <a:cs typeface="+mn-ea"/>
                <a:sym typeface="+mn-lt"/>
              </a:endParaRPr>
            </a:p>
          </p:txBody>
        </p:sp>
      </p:grpSp>
      <p:grpSp>
        <p:nvGrpSpPr>
          <p:cNvPr id="3" name="组合 2"/>
          <p:cNvGrpSpPr/>
          <p:nvPr/>
        </p:nvGrpSpPr>
        <p:grpSpPr>
          <a:xfrm>
            <a:off x="1267953" y="2450988"/>
            <a:ext cx="2796504" cy="771811"/>
            <a:chOff x="1267953" y="2450988"/>
            <a:chExt cx="2796504" cy="771811"/>
          </a:xfrm>
        </p:grpSpPr>
        <p:sp>
          <p:nvSpPr>
            <p:cNvPr id="120" name="Rounded Rectangle 5"/>
            <p:cNvSpPr/>
            <p:nvPr/>
          </p:nvSpPr>
          <p:spPr>
            <a:xfrm>
              <a:off x="1267953" y="2461286"/>
              <a:ext cx="685800" cy="685800"/>
            </a:xfrm>
            <a:prstGeom prst="roundRect">
              <a:avLst/>
            </a:prstGeom>
            <a:gradFill>
              <a:gsLst>
                <a:gs pos="47700">
                  <a:schemeClr val="accent2"/>
                </a:gs>
                <a:gs pos="0">
                  <a:schemeClr val="accent1"/>
                </a:gs>
                <a:gs pos="100000">
                  <a:schemeClr val="accent3"/>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GB">
                <a:gradFill>
                  <a:gsLst>
                    <a:gs pos="50000">
                      <a:schemeClr val="accent2"/>
                    </a:gs>
                    <a:gs pos="0">
                      <a:schemeClr val="accent1"/>
                    </a:gs>
                    <a:gs pos="100000">
                      <a:schemeClr val="accent3"/>
                    </a:gs>
                  </a:gsLst>
                  <a:lin ang="5400000" scaled="1"/>
                </a:gradFill>
                <a:cs typeface="+mn-ea"/>
                <a:sym typeface="+mn-lt"/>
              </a:endParaRPr>
            </a:p>
          </p:txBody>
        </p:sp>
        <p:grpSp>
          <p:nvGrpSpPr>
            <p:cNvPr id="121" name="Group 59"/>
            <p:cNvGrpSpPr/>
            <p:nvPr/>
          </p:nvGrpSpPr>
          <p:grpSpPr>
            <a:xfrm>
              <a:off x="1436724" y="2640772"/>
              <a:ext cx="348258" cy="348854"/>
              <a:chOff x="9145588" y="4435475"/>
              <a:chExt cx="464344" cy="465138"/>
            </a:xfrm>
            <a:solidFill>
              <a:srgbClr val="1B1C27"/>
            </a:solidFill>
          </p:grpSpPr>
          <p:sp>
            <p:nvSpPr>
              <p:cNvPr id="122" name="AutoShape 7"/>
              <p:cNvSpPr/>
              <p:nvPr/>
            </p:nvSpPr>
            <p:spPr bwMode="auto">
              <a:xfrm>
                <a:off x="9145588" y="4435475"/>
                <a:ext cx="464344" cy="465138"/>
              </a:xfrm>
              <a:custGeom>
                <a:avLst/>
                <a:gdLst>
                  <a:gd name="T0" fmla="+- 0 10800 1271"/>
                  <a:gd name="T1" fmla="*/ T0 w 19058"/>
                  <a:gd name="T2" fmla="+- 0 10799 1270"/>
                  <a:gd name="T3" fmla="*/ 10799 h 19059"/>
                  <a:gd name="T4" fmla="+- 0 10800 1271"/>
                  <a:gd name="T5" fmla="*/ T4 w 19058"/>
                  <a:gd name="T6" fmla="+- 0 10799 1270"/>
                  <a:gd name="T7" fmla="*/ 10799 h 19059"/>
                  <a:gd name="T8" fmla="+- 0 10800 1271"/>
                  <a:gd name="T9" fmla="*/ T8 w 19058"/>
                  <a:gd name="T10" fmla="+- 0 10799 1270"/>
                  <a:gd name="T11" fmla="*/ 10799 h 19059"/>
                  <a:gd name="T12" fmla="+- 0 10800 1271"/>
                  <a:gd name="T13" fmla="*/ T12 w 19058"/>
                  <a:gd name="T14" fmla="+- 0 10799 1270"/>
                  <a:gd name="T15" fmla="*/ 10799 h 19059"/>
                </a:gdLst>
                <a:ahLst/>
                <a:cxnLst>
                  <a:cxn ang="0">
                    <a:pos x="T1" y="T3"/>
                  </a:cxn>
                  <a:cxn ang="0">
                    <a:pos x="T5" y="T7"/>
                  </a:cxn>
                  <a:cxn ang="0">
                    <a:pos x="T9" y="T11"/>
                  </a:cxn>
                  <a:cxn ang="0">
                    <a:pos x="T13" y="T15"/>
                  </a:cxn>
                </a:cxnLst>
                <a:rect l="0" t="0" r="r" b="b"/>
                <a:pathLst>
                  <a:path w="19058" h="19059">
                    <a:moveTo>
                      <a:pt x="6430" y="17268"/>
                    </a:moveTo>
                    <a:cubicBezTo>
                      <a:pt x="2162" y="15559"/>
                      <a:pt x="82" y="10698"/>
                      <a:pt x="1790" y="6431"/>
                    </a:cubicBezTo>
                    <a:cubicBezTo>
                      <a:pt x="3499" y="2164"/>
                      <a:pt x="8360" y="81"/>
                      <a:pt x="12627" y="1791"/>
                    </a:cubicBezTo>
                    <a:cubicBezTo>
                      <a:pt x="16894" y="3499"/>
                      <a:pt x="18975" y="8361"/>
                      <a:pt x="17267" y="12628"/>
                    </a:cubicBezTo>
                    <a:cubicBezTo>
                      <a:pt x="15558" y="16895"/>
                      <a:pt x="10696" y="18976"/>
                      <a:pt x="6430" y="17268"/>
                    </a:cubicBezTo>
                    <a:moveTo>
                      <a:pt x="13070" y="685"/>
                    </a:moveTo>
                    <a:cubicBezTo>
                      <a:pt x="8186" y="-1270"/>
                      <a:pt x="2641" y="1103"/>
                      <a:pt x="685" y="5987"/>
                    </a:cubicBezTo>
                    <a:cubicBezTo>
                      <a:pt x="-1271" y="10872"/>
                      <a:pt x="1103" y="16418"/>
                      <a:pt x="5987" y="18373"/>
                    </a:cubicBezTo>
                    <a:cubicBezTo>
                      <a:pt x="10871" y="20330"/>
                      <a:pt x="16416" y="17955"/>
                      <a:pt x="18373" y="13071"/>
                    </a:cubicBezTo>
                    <a:cubicBezTo>
                      <a:pt x="20329" y="8186"/>
                      <a:pt x="17954" y="2641"/>
                      <a:pt x="13070" y="685"/>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0815" fontAlgn="base" hangingPunct="0">
                  <a:lnSpc>
                    <a:spcPct val="120000"/>
                  </a:lnSpc>
                  <a:spcBef>
                    <a:spcPct val="0"/>
                  </a:spcBef>
                  <a:spcAft>
                    <a:spcPct val="0"/>
                  </a:spcAft>
                </a:pPr>
                <a:endParaRPr lang="en-US">
                  <a:gradFill>
                    <a:gsLst>
                      <a:gs pos="50000">
                        <a:schemeClr val="accent2"/>
                      </a:gs>
                      <a:gs pos="0">
                        <a:schemeClr val="accent1"/>
                      </a:gs>
                      <a:gs pos="100000">
                        <a:schemeClr val="accent3"/>
                      </a:gs>
                    </a:gsLst>
                    <a:lin ang="5400000" scaled="1"/>
                  </a:gradFill>
                  <a:cs typeface="+mn-ea"/>
                  <a:sym typeface="+mn-lt"/>
                </a:endParaRPr>
              </a:p>
            </p:txBody>
          </p:sp>
          <p:sp>
            <p:nvSpPr>
              <p:cNvPr id="123" name="AutoShape 8"/>
              <p:cNvSpPr/>
              <p:nvPr/>
            </p:nvSpPr>
            <p:spPr bwMode="auto">
              <a:xfrm>
                <a:off x="9348788" y="4638675"/>
                <a:ext cx="57944" cy="57944"/>
              </a:xfrm>
              <a:custGeom>
                <a:avLst/>
                <a:gdLst>
                  <a:gd name="T0" fmla="+- 0 10801 1272"/>
                  <a:gd name="T1" fmla="*/ T0 w 19059"/>
                  <a:gd name="T2" fmla="+- 0 10800 1272"/>
                  <a:gd name="T3" fmla="*/ 10800 h 19056"/>
                  <a:gd name="T4" fmla="+- 0 10801 1272"/>
                  <a:gd name="T5" fmla="*/ T4 w 19059"/>
                  <a:gd name="T6" fmla="+- 0 10800 1272"/>
                  <a:gd name="T7" fmla="*/ 10800 h 19056"/>
                  <a:gd name="T8" fmla="+- 0 10801 1272"/>
                  <a:gd name="T9" fmla="*/ T8 w 19059"/>
                  <a:gd name="T10" fmla="+- 0 10800 1272"/>
                  <a:gd name="T11" fmla="*/ 10800 h 19056"/>
                  <a:gd name="T12" fmla="+- 0 10801 1272"/>
                  <a:gd name="T13" fmla="*/ T12 w 19059"/>
                  <a:gd name="T14" fmla="+- 0 10800 1272"/>
                  <a:gd name="T15" fmla="*/ 10800 h 19056"/>
                </a:gdLst>
                <a:ahLst/>
                <a:cxnLst>
                  <a:cxn ang="0">
                    <a:pos x="T1" y="T3"/>
                  </a:cxn>
                  <a:cxn ang="0">
                    <a:pos x="T5" y="T7"/>
                  </a:cxn>
                  <a:cxn ang="0">
                    <a:pos x="T9" y="T11"/>
                  </a:cxn>
                  <a:cxn ang="0">
                    <a:pos x="T13" y="T15"/>
                  </a:cxn>
                </a:cxnLst>
                <a:rect l="0" t="0" r="r" b="b"/>
                <a:pathLst>
                  <a:path w="19059" h="19056">
                    <a:moveTo>
                      <a:pt x="7753" y="13951"/>
                    </a:moveTo>
                    <a:cubicBezTo>
                      <a:pt x="5315" y="12969"/>
                      <a:pt x="4129" y="10197"/>
                      <a:pt x="5101" y="7755"/>
                    </a:cubicBezTo>
                    <a:cubicBezTo>
                      <a:pt x="6083" y="5323"/>
                      <a:pt x="8860" y="4132"/>
                      <a:pt x="11298" y="5104"/>
                    </a:cubicBezTo>
                    <a:cubicBezTo>
                      <a:pt x="13735" y="6081"/>
                      <a:pt x="14926" y="8858"/>
                      <a:pt x="13949" y="11300"/>
                    </a:cubicBezTo>
                    <a:cubicBezTo>
                      <a:pt x="12972" y="13737"/>
                      <a:pt x="10195" y="14923"/>
                      <a:pt x="7753" y="13951"/>
                    </a:cubicBezTo>
                    <a:moveTo>
                      <a:pt x="13070" y="686"/>
                    </a:moveTo>
                    <a:cubicBezTo>
                      <a:pt x="8190" y="-1272"/>
                      <a:pt x="2640" y="1104"/>
                      <a:pt x="686" y="5988"/>
                    </a:cubicBezTo>
                    <a:cubicBezTo>
                      <a:pt x="-1272" y="10872"/>
                      <a:pt x="1105" y="16416"/>
                      <a:pt x="5985" y="18369"/>
                    </a:cubicBezTo>
                    <a:cubicBezTo>
                      <a:pt x="10870" y="20328"/>
                      <a:pt x="16415" y="17951"/>
                      <a:pt x="18374" y="13072"/>
                    </a:cubicBezTo>
                    <a:cubicBezTo>
                      <a:pt x="20328" y="8188"/>
                      <a:pt x="17960" y="2644"/>
                      <a:pt x="13070" y="686"/>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0815" fontAlgn="base" hangingPunct="0">
                  <a:lnSpc>
                    <a:spcPct val="120000"/>
                  </a:lnSpc>
                  <a:spcBef>
                    <a:spcPct val="0"/>
                  </a:spcBef>
                  <a:spcAft>
                    <a:spcPct val="0"/>
                  </a:spcAft>
                </a:pPr>
                <a:endParaRPr lang="en-US">
                  <a:gradFill>
                    <a:gsLst>
                      <a:gs pos="50000">
                        <a:schemeClr val="accent2"/>
                      </a:gs>
                      <a:gs pos="0">
                        <a:schemeClr val="accent1"/>
                      </a:gs>
                      <a:gs pos="100000">
                        <a:schemeClr val="accent3"/>
                      </a:gs>
                    </a:gsLst>
                    <a:lin ang="5400000" scaled="1"/>
                  </a:gradFill>
                  <a:cs typeface="+mn-ea"/>
                  <a:sym typeface="+mn-lt"/>
                </a:endParaRPr>
              </a:p>
            </p:txBody>
          </p:sp>
          <p:sp>
            <p:nvSpPr>
              <p:cNvPr id="124" name="AutoShape 9"/>
              <p:cNvSpPr/>
              <p:nvPr/>
            </p:nvSpPr>
            <p:spPr bwMode="auto">
              <a:xfrm>
                <a:off x="9290050" y="4580732"/>
                <a:ext cx="174625" cy="174625"/>
              </a:xfrm>
              <a:custGeom>
                <a:avLst/>
                <a:gdLst>
                  <a:gd name="T0" fmla="+- 0 10800 1271"/>
                  <a:gd name="T1" fmla="*/ T0 w 19059"/>
                  <a:gd name="T2" fmla="+- 0 10800 1271"/>
                  <a:gd name="T3" fmla="*/ 10800 h 19058"/>
                  <a:gd name="T4" fmla="+- 0 10800 1271"/>
                  <a:gd name="T5" fmla="*/ T4 w 19059"/>
                  <a:gd name="T6" fmla="+- 0 10800 1271"/>
                  <a:gd name="T7" fmla="*/ 10800 h 19058"/>
                  <a:gd name="T8" fmla="+- 0 10800 1271"/>
                  <a:gd name="T9" fmla="*/ T8 w 19059"/>
                  <a:gd name="T10" fmla="+- 0 10800 1271"/>
                  <a:gd name="T11" fmla="*/ 10800 h 19058"/>
                  <a:gd name="T12" fmla="+- 0 10800 1271"/>
                  <a:gd name="T13" fmla="*/ T12 w 19059"/>
                  <a:gd name="T14" fmla="+- 0 10800 1271"/>
                  <a:gd name="T15" fmla="*/ 10800 h 19058"/>
                </a:gdLst>
                <a:ahLst/>
                <a:cxnLst>
                  <a:cxn ang="0">
                    <a:pos x="T1" y="T3"/>
                  </a:cxn>
                  <a:cxn ang="0">
                    <a:pos x="T5" y="T7"/>
                  </a:cxn>
                  <a:cxn ang="0">
                    <a:pos x="T9" y="T11"/>
                  </a:cxn>
                  <a:cxn ang="0">
                    <a:pos x="T13" y="T15"/>
                  </a:cxn>
                </a:cxnLst>
                <a:rect l="0" t="0" r="r" b="b"/>
                <a:pathLst>
                  <a:path w="19059" h="19058">
                    <a:moveTo>
                      <a:pt x="7169" y="15424"/>
                    </a:moveTo>
                    <a:cubicBezTo>
                      <a:pt x="3916" y="14123"/>
                      <a:pt x="2331" y="10417"/>
                      <a:pt x="3632" y="7167"/>
                    </a:cubicBezTo>
                    <a:cubicBezTo>
                      <a:pt x="4934" y="3917"/>
                      <a:pt x="8638" y="2331"/>
                      <a:pt x="11889" y="3632"/>
                    </a:cubicBezTo>
                    <a:cubicBezTo>
                      <a:pt x="15141" y="4934"/>
                      <a:pt x="16728" y="8640"/>
                      <a:pt x="15425" y="11890"/>
                    </a:cubicBezTo>
                    <a:cubicBezTo>
                      <a:pt x="14124" y="15140"/>
                      <a:pt x="10419" y="16728"/>
                      <a:pt x="7169" y="15424"/>
                    </a:cubicBezTo>
                    <a:moveTo>
                      <a:pt x="13071" y="685"/>
                    </a:moveTo>
                    <a:cubicBezTo>
                      <a:pt x="8186" y="-1271"/>
                      <a:pt x="2639" y="1104"/>
                      <a:pt x="686" y="5987"/>
                    </a:cubicBezTo>
                    <a:cubicBezTo>
                      <a:pt x="-1271" y="10871"/>
                      <a:pt x="1104" y="16416"/>
                      <a:pt x="5987" y="18372"/>
                    </a:cubicBezTo>
                    <a:cubicBezTo>
                      <a:pt x="10874" y="20329"/>
                      <a:pt x="16418" y="17955"/>
                      <a:pt x="18375" y="13070"/>
                    </a:cubicBezTo>
                    <a:cubicBezTo>
                      <a:pt x="20328" y="8186"/>
                      <a:pt x="17956" y="2641"/>
                      <a:pt x="13071" y="685"/>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0815" fontAlgn="base" hangingPunct="0">
                  <a:lnSpc>
                    <a:spcPct val="120000"/>
                  </a:lnSpc>
                  <a:spcBef>
                    <a:spcPct val="0"/>
                  </a:spcBef>
                  <a:spcAft>
                    <a:spcPct val="0"/>
                  </a:spcAft>
                </a:pPr>
                <a:endParaRPr lang="en-US">
                  <a:gradFill>
                    <a:gsLst>
                      <a:gs pos="50000">
                        <a:schemeClr val="accent2"/>
                      </a:gs>
                      <a:gs pos="0">
                        <a:schemeClr val="accent1"/>
                      </a:gs>
                      <a:gs pos="100000">
                        <a:schemeClr val="accent3"/>
                      </a:gs>
                    </a:gsLst>
                    <a:lin ang="5400000" scaled="1"/>
                  </a:gradFill>
                  <a:cs typeface="+mn-ea"/>
                  <a:sym typeface="+mn-lt"/>
                </a:endParaRPr>
              </a:p>
            </p:txBody>
          </p:sp>
          <p:sp>
            <p:nvSpPr>
              <p:cNvPr id="125" name="AutoShape 10"/>
              <p:cNvSpPr/>
              <p:nvPr/>
            </p:nvSpPr>
            <p:spPr bwMode="auto">
              <a:xfrm>
                <a:off x="9406732" y="4696619"/>
                <a:ext cx="72231" cy="74613"/>
              </a:xfrm>
              <a:custGeom>
                <a:avLst/>
                <a:gdLst>
                  <a:gd name="T0" fmla="+- 0 10804 288"/>
                  <a:gd name="T1" fmla="*/ T0 w 21033"/>
                  <a:gd name="T2" fmla="+- 0 10798 277"/>
                  <a:gd name="T3" fmla="*/ 10798 h 21043"/>
                  <a:gd name="T4" fmla="+- 0 10804 288"/>
                  <a:gd name="T5" fmla="*/ T4 w 21033"/>
                  <a:gd name="T6" fmla="+- 0 10798 277"/>
                  <a:gd name="T7" fmla="*/ 10798 h 21043"/>
                  <a:gd name="T8" fmla="+- 0 10804 288"/>
                  <a:gd name="T9" fmla="*/ T8 w 21033"/>
                  <a:gd name="T10" fmla="+- 0 10798 277"/>
                  <a:gd name="T11" fmla="*/ 10798 h 21043"/>
                  <a:gd name="T12" fmla="+- 0 10804 288"/>
                  <a:gd name="T13" fmla="*/ T12 w 21033"/>
                  <a:gd name="T14" fmla="+- 0 10798 277"/>
                  <a:gd name="T15" fmla="*/ 10798 h 21043"/>
                </a:gdLst>
                <a:ahLst/>
                <a:cxnLst>
                  <a:cxn ang="0">
                    <a:pos x="T1" y="T3"/>
                  </a:cxn>
                  <a:cxn ang="0">
                    <a:pos x="T5" y="T7"/>
                  </a:cxn>
                  <a:cxn ang="0">
                    <a:pos x="T9" y="T11"/>
                  </a:cxn>
                  <a:cxn ang="0">
                    <a:pos x="T13" y="T15"/>
                  </a:cxn>
                </a:cxnLst>
                <a:rect l="0" t="0" r="r" b="b"/>
                <a:pathLst>
                  <a:path w="21033" h="21043">
                    <a:moveTo>
                      <a:pt x="20881" y="2825"/>
                    </a:moveTo>
                    <a:cubicBezTo>
                      <a:pt x="21312" y="1771"/>
                      <a:pt x="20787" y="572"/>
                      <a:pt x="19713" y="149"/>
                    </a:cubicBezTo>
                    <a:cubicBezTo>
                      <a:pt x="18636" y="-277"/>
                      <a:pt x="17414" y="238"/>
                      <a:pt x="16984" y="1296"/>
                    </a:cubicBezTo>
                    <a:lnTo>
                      <a:pt x="16980" y="1292"/>
                    </a:lnTo>
                    <a:cubicBezTo>
                      <a:pt x="13964" y="8692"/>
                      <a:pt x="8182" y="14184"/>
                      <a:pt x="1269" y="17089"/>
                    </a:cubicBezTo>
                    <a:cubicBezTo>
                      <a:pt x="207" y="17536"/>
                      <a:pt x="-288" y="18747"/>
                      <a:pt x="170" y="19789"/>
                    </a:cubicBezTo>
                    <a:cubicBezTo>
                      <a:pt x="629" y="20840"/>
                      <a:pt x="1863" y="21323"/>
                      <a:pt x="2924" y="20876"/>
                    </a:cubicBezTo>
                    <a:cubicBezTo>
                      <a:pt x="2961" y="20860"/>
                      <a:pt x="2982" y="20828"/>
                      <a:pt x="3014" y="20815"/>
                    </a:cubicBezTo>
                    <a:cubicBezTo>
                      <a:pt x="10874" y="17480"/>
                      <a:pt x="17451" y="11227"/>
                      <a:pt x="20877" y="2825"/>
                    </a:cubicBezTo>
                    <a:cubicBezTo>
                      <a:pt x="20877" y="2825"/>
                      <a:pt x="20881" y="2825"/>
                      <a:pt x="20881" y="2825"/>
                    </a:cubicBezTo>
                    <a:close/>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0815" fontAlgn="base" hangingPunct="0">
                  <a:lnSpc>
                    <a:spcPct val="120000"/>
                  </a:lnSpc>
                  <a:spcBef>
                    <a:spcPct val="0"/>
                  </a:spcBef>
                  <a:spcAft>
                    <a:spcPct val="0"/>
                  </a:spcAft>
                </a:pPr>
                <a:endParaRPr lang="en-US">
                  <a:gradFill>
                    <a:gsLst>
                      <a:gs pos="50000">
                        <a:schemeClr val="accent2"/>
                      </a:gs>
                      <a:gs pos="0">
                        <a:schemeClr val="accent1"/>
                      </a:gs>
                      <a:gs pos="100000">
                        <a:schemeClr val="accent3"/>
                      </a:gs>
                    </a:gsLst>
                    <a:lin ang="5400000" scaled="1"/>
                  </a:gradFill>
                  <a:cs typeface="+mn-ea"/>
                  <a:sym typeface="+mn-lt"/>
                </a:endParaRPr>
              </a:p>
            </p:txBody>
          </p:sp>
          <p:sp>
            <p:nvSpPr>
              <p:cNvPr id="126" name="AutoShape 11"/>
              <p:cNvSpPr/>
              <p:nvPr/>
            </p:nvSpPr>
            <p:spPr bwMode="auto">
              <a:xfrm>
                <a:off x="9435307" y="4725988"/>
                <a:ext cx="103981" cy="106363"/>
              </a:xfrm>
              <a:custGeom>
                <a:avLst/>
                <a:gdLst>
                  <a:gd name="T0" fmla="+- 0 10803 203"/>
                  <a:gd name="T1" fmla="*/ T0 w 21201"/>
                  <a:gd name="T2" fmla="+- 0 10798 194"/>
                  <a:gd name="T3" fmla="*/ 10798 h 21209"/>
                  <a:gd name="T4" fmla="+- 0 10803 203"/>
                  <a:gd name="T5" fmla="*/ T4 w 21201"/>
                  <a:gd name="T6" fmla="+- 0 10798 194"/>
                  <a:gd name="T7" fmla="*/ 10798 h 21209"/>
                  <a:gd name="T8" fmla="+- 0 10803 203"/>
                  <a:gd name="T9" fmla="*/ T8 w 21201"/>
                  <a:gd name="T10" fmla="+- 0 10798 194"/>
                  <a:gd name="T11" fmla="*/ 10798 h 21209"/>
                  <a:gd name="T12" fmla="+- 0 10803 203"/>
                  <a:gd name="T13" fmla="*/ T12 w 21201"/>
                  <a:gd name="T14" fmla="+- 0 10798 194"/>
                  <a:gd name="T15" fmla="*/ 10798 h 21209"/>
                </a:gdLst>
                <a:ahLst/>
                <a:cxnLst>
                  <a:cxn ang="0">
                    <a:pos x="T1" y="T3"/>
                  </a:cxn>
                  <a:cxn ang="0">
                    <a:pos x="T5" y="T7"/>
                  </a:cxn>
                  <a:cxn ang="0">
                    <a:pos x="T9" y="T11"/>
                  </a:cxn>
                  <a:cxn ang="0">
                    <a:pos x="T13" y="T15"/>
                  </a:cxn>
                </a:cxnLst>
                <a:rect l="0" t="0" r="r" b="b"/>
                <a:pathLst>
                  <a:path w="21201" h="21209">
                    <a:moveTo>
                      <a:pt x="20267" y="104"/>
                    </a:moveTo>
                    <a:cubicBezTo>
                      <a:pt x="19508" y="-194"/>
                      <a:pt x="18645" y="169"/>
                      <a:pt x="18339" y="912"/>
                    </a:cubicBezTo>
                    <a:cubicBezTo>
                      <a:pt x="14991" y="9110"/>
                      <a:pt x="8568" y="15198"/>
                      <a:pt x="894" y="18420"/>
                    </a:cubicBezTo>
                    <a:cubicBezTo>
                      <a:pt x="144" y="18735"/>
                      <a:pt x="-203" y="19589"/>
                      <a:pt x="121" y="20327"/>
                    </a:cubicBezTo>
                    <a:cubicBezTo>
                      <a:pt x="442" y="21068"/>
                      <a:pt x="1314" y="21406"/>
                      <a:pt x="2067" y="21090"/>
                    </a:cubicBezTo>
                    <a:cubicBezTo>
                      <a:pt x="2102" y="21073"/>
                      <a:pt x="2125" y="21042"/>
                      <a:pt x="2159" y="21025"/>
                    </a:cubicBezTo>
                    <a:cubicBezTo>
                      <a:pt x="10491" y="17500"/>
                      <a:pt x="17461" y="10881"/>
                      <a:pt x="21095" y="1994"/>
                    </a:cubicBezTo>
                    <a:cubicBezTo>
                      <a:pt x="21397" y="1250"/>
                      <a:pt x="21026" y="404"/>
                      <a:pt x="20267" y="104"/>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0815" fontAlgn="base" hangingPunct="0">
                  <a:lnSpc>
                    <a:spcPct val="120000"/>
                  </a:lnSpc>
                  <a:spcBef>
                    <a:spcPct val="0"/>
                  </a:spcBef>
                  <a:spcAft>
                    <a:spcPct val="0"/>
                  </a:spcAft>
                </a:pPr>
                <a:endParaRPr lang="en-US">
                  <a:gradFill>
                    <a:gsLst>
                      <a:gs pos="50000">
                        <a:schemeClr val="accent2"/>
                      </a:gs>
                      <a:gs pos="0">
                        <a:schemeClr val="accent1"/>
                      </a:gs>
                      <a:gs pos="100000">
                        <a:schemeClr val="accent3"/>
                      </a:gs>
                    </a:gsLst>
                    <a:lin ang="5400000" scaled="1"/>
                  </a:gradFill>
                  <a:cs typeface="+mn-ea"/>
                  <a:sym typeface="+mn-lt"/>
                </a:endParaRPr>
              </a:p>
            </p:txBody>
          </p:sp>
          <p:sp>
            <p:nvSpPr>
              <p:cNvPr id="127" name="AutoShape 12"/>
              <p:cNvSpPr/>
              <p:nvPr/>
            </p:nvSpPr>
            <p:spPr bwMode="auto">
              <a:xfrm>
                <a:off x="9421019" y="4711700"/>
                <a:ext cx="88106" cy="89694"/>
              </a:xfrm>
              <a:custGeom>
                <a:avLst/>
                <a:gdLst>
                  <a:gd name="T0" fmla="+- 0 10802 238"/>
                  <a:gd name="T1" fmla="*/ T0 w 21128"/>
                  <a:gd name="T2" fmla="+- 0 10797 227"/>
                  <a:gd name="T3" fmla="*/ 10797 h 21141"/>
                  <a:gd name="T4" fmla="+- 0 10802 238"/>
                  <a:gd name="T5" fmla="*/ T4 w 21128"/>
                  <a:gd name="T6" fmla="+- 0 10797 227"/>
                  <a:gd name="T7" fmla="*/ 10797 h 21141"/>
                  <a:gd name="T8" fmla="+- 0 10802 238"/>
                  <a:gd name="T9" fmla="*/ T8 w 21128"/>
                  <a:gd name="T10" fmla="+- 0 10797 227"/>
                  <a:gd name="T11" fmla="*/ 10797 h 21141"/>
                  <a:gd name="T12" fmla="+- 0 10802 238"/>
                  <a:gd name="T13" fmla="*/ T12 w 21128"/>
                  <a:gd name="T14" fmla="+- 0 10797 227"/>
                  <a:gd name="T15" fmla="*/ 10797 h 21141"/>
                </a:gdLst>
                <a:ahLst/>
                <a:cxnLst>
                  <a:cxn ang="0">
                    <a:pos x="T1" y="T3"/>
                  </a:cxn>
                  <a:cxn ang="0">
                    <a:pos x="T5" y="T7"/>
                  </a:cxn>
                  <a:cxn ang="0">
                    <a:pos x="T9" y="T11"/>
                  </a:cxn>
                  <a:cxn ang="0">
                    <a:pos x="T13" y="T15"/>
                  </a:cxn>
                </a:cxnLst>
                <a:rect l="0" t="0" r="r" b="b"/>
                <a:pathLst>
                  <a:path w="21128" h="21141">
                    <a:moveTo>
                      <a:pt x="20035" y="122"/>
                    </a:moveTo>
                    <a:cubicBezTo>
                      <a:pt x="19142" y="-227"/>
                      <a:pt x="18134" y="195"/>
                      <a:pt x="17778" y="1071"/>
                    </a:cubicBezTo>
                    <a:cubicBezTo>
                      <a:pt x="14571" y="8936"/>
                      <a:pt x="8412" y="14778"/>
                      <a:pt x="1051" y="17867"/>
                    </a:cubicBezTo>
                    <a:lnTo>
                      <a:pt x="1054" y="17867"/>
                    </a:lnTo>
                    <a:cubicBezTo>
                      <a:pt x="172" y="18240"/>
                      <a:pt x="-238" y="19242"/>
                      <a:pt x="142" y="20108"/>
                    </a:cubicBezTo>
                    <a:cubicBezTo>
                      <a:pt x="522" y="20973"/>
                      <a:pt x="1543" y="21372"/>
                      <a:pt x="2425" y="21003"/>
                    </a:cubicBezTo>
                    <a:cubicBezTo>
                      <a:pt x="2459" y="20986"/>
                      <a:pt x="2476" y="20956"/>
                      <a:pt x="2514" y="20936"/>
                    </a:cubicBezTo>
                    <a:cubicBezTo>
                      <a:pt x="10651" y="17491"/>
                      <a:pt x="17459" y="11027"/>
                      <a:pt x="21002" y="2339"/>
                    </a:cubicBezTo>
                    <a:cubicBezTo>
                      <a:pt x="21361" y="1463"/>
                      <a:pt x="20927" y="472"/>
                      <a:pt x="20035" y="122"/>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0815" fontAlgn="base" hangingPunct="0">
                  <a:lnSpc>
                    <a:spcPct val="120000"/>
                  </a:lnSpc>
                  <a:spcBef>
                    <a:spcPct val="0"/>
                  </a:spcBef>
                  <a:spcAft>
                    <a:spcPct val="0"/>
                  </a:spcAft>
                </a:pPr>
                <a:endParaRPr lang="en-US">
                  <a:gradFill>
                    <a:gsLst>
                      <a:gs pos="50000">
                        <a:schemeClr val="accent2"/>
                      </a:gs>
                      <a:gs pos="0">
                        <a:schemeClr val="accent1"/>
                      </a:gs>
                      <a:gs pos="100000">
                        <a:schemeClr val="accent3"/>
                      </a:gs>
                    </a:gsLst>
                    <a:lin ang="5400000" scaled="1"/>
                  </a:gradFill>
                  <a:cs typeface="+mn-ea"/>
                  <a:sym typeface="+mn-lt"/>
                </a:endParaRPr>
              </a:p>
            </p:txBody>
          </p:sp>
          <p:sp>
            <p:nvSpPr>
              <p:cNvPr id="128" name="AutoShape 13"/>
              <p:cNvSpPr/>
              <p:nvPr/>
            </p:nvSpPr>
            <p:spPr bwMode="auto">
              <a:xfrm>
                <a:off x="9275763" y="4566444"/>
                <a:ext cx="73025" cy="73819"/>
              </a:xfrm>
              <a:custGeom>
                <a:avLst/>
                <a:gdLst>
                  <a:gd name="T0" fmla="+- 0 10797 278"/>
                  <a:gd name="T1" fmla="*/ T0 w 21039"/>
                  <a:gd name="T2" fmla="+- 0 10803 281"/>
                  <a:gd name="T3" fmla="*/ 10803 h 21044"/>
                  <a:gd name="T4" fmla="+- 0 10797 278"/>
                  <a:gd name="T5" fmla="*/ T4 w 21039"/>
                  <a:gd name="T6" fmla="+- 0 10803 281"/>
                  <a:gd name="T7" fmla="*/ 10803 h 21044"/>
                  <a:gd name="T8" fmla="+- 0 10797 278"/>
                  <a:gd name="T9" fmla="*/ T8 w 21039"/>
                  <a:gd name="T10" fmla="+- 0 10803 281"/>
                  <a:gd name="T11" fmla="*/ 10803 h 21044"/>
                  <a:gd name="T12" fmla="+- 0 10797 278"/>
                  <a:gd name="T13" fmla="*/ T12 w 21039"/>
                  <a:gd name="T14" fmla="+- 0 10803 281"/>
                  <a:gd name="T15" fmla="*/ 10803 h 21044"/>
                </a:gdLst>
                <a:ahLst/>
                <a:cxnLst>
                  <a:cxn ang="0">
                    <a:pos x="T1" y="T3"/>
                  </a:cxn>
                  <a:cxn ang="0">
                    <a:pos x="T5" y="T7"/>
                  </a:cxn>
                  <a:cxn ang="0">
                    <a:pos x="T9" y="T11"/>
                  </a:cxn>
                  <a:cxn ang="0">
                    <a:pos x="T13" y="T15"/>
                  </a:cxn>
                </a:cxnLst>
                <a:rect l="0" t="0" r="r" b="b"/>
                <a:pathLst>
                  <a:path w="21039" h="21044">
                    <a:moveTo>
                      <a:pt x="20871" y="1248"/>
                    </a:moveTo>
                    <a:cubicBezTo>
                      <a:pt x="20411" y="197"/>
                      <a:pt x="19177" y="-281"/>
                      <a:pt x="18112" y="169"/>
                    </a:cubicBezTo>
                    <a:cubicBezTo>
                      <a:pt x="18075" y="181"/>
                      <a:pt x="18050" y="214"/>
                      <a:pt x="18021" y="226"/>
                    </a:cubicBezTo>
                    <a:cubicBezTo>
                      <a:pt x="10159" y="3562"/>
                      <a:pt x="3583" y="9820"/>
                      <a:pt x="152" y="18220"/>
                    </a:cubicBezTo>
                    <a:lnTo>
                      <a:pt x="148" y="18220"/>
                    </a:lnTo>
                    <a:cubicBezTo>
                      <a:pt x="-278" y="19278"/>
                      <a:pt x="242" y="20473"/>
                      <a:pt x="1320" y="20896"/>
                    </a:cubicBezTo>
                    <a:cubicBezTo>
                      <a:pt x="2398" y="21318"/>
                      <a:pt x="3620" y="20803"/>
                      <a:pt x="4046" y="19749"/>
                    </a:cubicBezTo>
                    <a:lnTo>
                      <a:pt x="4051" y="19749"/>
                    </a:lnTo>
                    <a:cubicBezTo>
                      <a:pt x="7068" y="12356"/>
                      <a:pt x="12856" y="6858"/>
                      <a:pt x="19764" y="3956"/>
                    </a:cubicBezTo>
                    <a:cubicBezTo>
                      <a:pt x="20830" y="3506"/>
                      <a:pt x="21322" y="2298"/>
                      <a:pt x="20871" y="1248"/>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0815" fontAlgn="base" hangingPunct="0">
                  <a:lnSpc>
                    <a:spcPct val="120000"/>
                  </a:lnSpc>
                  <a:spcBef>
                    <a:spcPct val="0"/>
                  </a:spcBef>
                  <a:spcAft>
                    <a:spcPct val="0"/>
                  </a:spcAft>
                </a:pPr>
                <a:endParaRPr lang="en-US">
                  <a:gradFill>
                    <a:gsLst>
                      <a:gs pos="50000">
                        <a:schemeClr val="accent2"/>
                      </a:gs>
                      <a:gs pos="0">
                        <a:schemeClr val="accent1"/>
                      </a:gs>
                      <a:gs pos="100000">
                        <a:schemeClr val="accent3"/>
                      </a:gs>
                    </a:gsLst>
                    <a:lin ang="5400000" scaled="1"/>
                  </a:gradFill>
                  <a:cs typeface="+mn-ea"/>
                  <a:sym typeface="+mn-lt"/>
                </a:endParaRPr>
              </a:p>
            </p:txBody>
          </p:sp>
          <p:sp>
            <p:nvSpPr>
              <p:cNvPr id="129" name="AutoShape 14"/>
              <p:cNvSpPr/>
              <p:nvPr/>
            </p:nvSpPr>
            <p:spPr bwMode="auto">
              <a:xfrm>
                <a:off x="9217819" y="4508500"/>
                <a:ext cx="103981" cy="105569"/>
              </a:xfrm>
              <a:custGeom>
                <a:avLst/>
                <a:gdLst>
                  <a:gd name="T0" fmla="+- 0 10797 198"/>
                  <a:gd name="T1" fmla="*/ T0 w 21199"/>
                  <a:gd name="T2" fmla="+- 0 10802 198"/>
                  <a:gd name="T3" fmla="*/ 10802 h 21208"/>
                  <a:gd name="T4" fmla="+- 0 10797 198"/>
                  <a:gd name="T5" fmla="*/ T4 w 21199"/>
                  <a:gd name="T6" fmla="+- 0 10802 198"/>
                  <a:gd name="T7" fmla="*/ 10802 h 21208"/>
                  <a:gd name="T8" fmla="+- 0 10797 198"/>
                  <a:gd name="T9" fmla="*/ T8 w 21199"/>
                  <a:gd name="T10" fmla="+- 0 10802 198"/>
                  <a:gd name="T11" fmla="*/ 10802 h 21208"/>
                  <a:gd name="T12" fmla="+- 0 10797 198"/>
                  <a:gd name="T13" fmla="*/ T12 w 21199"/>
                  <a:gd name="T14" fmla="+- 0 10802 198"/>
                  <a:gd name="T15" fmla="*/ 10802 h 21208"/>
                </a:gdLst>
                <a:ahLst/>
                <a:cxnLst>
                  <a:cxn ang="0">
                    <a:pos x="T1" y="T3"/>
                  </a:cxn>
                  <a:cxn ang="0">
                    <a:pos x="T5" y="T7"/>
                  </a:cxn>
                  <a:cxn ang="0">
                    <a:pos x="T9" y="T11"/>
                  </a:cxn>
                  <a:cxn ang="0">
                    <a:pos x="T13" y="T15"/>
                  </a:cxn>
                </a:cxnLst>
                <a:rect l="0" t="0" r="r" b="b"/>
                <a:pathLst>
                  <a:path w="21199" h="21208">
                    <a:moveTo>
                      <a:pt x="21077" y="880"/>
                    </a:moveTo>
                    <a:cubicBezTo>
                      <a:pt x="20753" y="142"/>
                      <a:pt x="19881" y="-198"/>
                      <a:pt x="19129" y="117"/>
                    </a:cubicBezTo>
                    <a:cubicBezTo>
                      <a:pt x="19097" y="131"/>
                      <a:pt x="19071" y="162"/>
                      <a:pt x="19039" y="179"/>
                    </a:cubicBezTo>
                    <a:cubicBezTo>
                      <a:pt x="10706" y="3707"/>
                      <a:pt x="3739" y="10322"/>
                      <a:pt x="106" y="19208"/>
                    </a:cubicBezTo>
                    <a:cubicBezTo>
                      <a:pt x="-198" y="19957"/>
                      <a:pt x="172" y="20803"/>
                      <a:pt x="934" y="21101"/>
                    </a:cubicBezTo>
                    <a:cubicBezTo>
                      <a:pt x="1689" y="21401"/>
                      <a:pt x="2552" y="21041"/>
                      <a:pt x="2859" y="20292"/>
                    </a:cubicBezTo>
                    <a:cubicBezTo>
                      <a:pt x="6206" y="12096"/>
                      <a:pt x="12625" y="6008"/>
                      <a:pt x="20301" y="2787"/>
                    </a:cubicBezTo>
                    <a:cubicBezTo>
                      <a:pt x="21051" y="2469"/>
                      <a:pt x="21402" y="1618"/>
                      <a:pt x="21077" y="880"/>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0815" fontAlgn="base" hangingPunct="0">
                  <a:lnSpc>
                    <a:spcPct val="120000"/>
                  </a:lnSpc>
                  <a:spcBef>
                    <a:spcPct val="0"/>
                  </a:spcBef>
                  <a:spcAft>
                    <a:spcPct val="0"/>
                  </a:spcAft>
                </a:pPr>
                <a:endParaRPr lang="en-US">
                  <a:gradFill>
                    <a:gsLst>
                      <a:gs pos="50000">
                        <a:schemeClr val="accent2"/>
                      </a:gs>
                      <a:gs pos="0">
                        <a:schemeClr val="accent1"/>
                      </a:gs>
                      <a:gs pos="100000">
                        <a:schemeClr val="accent3"/>
                      </a:gs>
                    </a:gsLst>
                    <a:lin ang="5400000" scaled="1"/>
                  </a:gradFill>
                  <a:cs typeface="+mn-ea"/>
                  <a:sym typeface="+mn-lt"/>
                </a:endParaRPr>
              </a:p>
            </p:txBody>
          </p:sp>
          <p:sp>
            <p:nvSpPr>
              <p:cNvPr id="130" name="AutoShape 15"/>
              <p:cNvSpPr/>
              <p:nvPr/>
            </p:nvSpPr>
            <p:spPr bwMode="auto">
              <a:xfrm>
                <a:off x="9247188" y="4537075"/>
                <a:ext cx="88107" cy="90488"/>
              </a:xfrm>
              <a:custGeom>
                <a:avLst/>
                <a:gdLst>
                  <a:gd name="T0" fmla="+- 0 10796 232"/>
                  <a:gd name="T1" fmla="*/ T0 w 21129"/>
                  <a:gd name="T2" fmla="+- 0 10804 234"/>
                  <a:gd name="T3" fmla="*/ 10804 h 21141"/>
                  <a:gd name="T4" fmla="+- 0 10796 232"/>
                  <a:gd name="T5" fmla="*/ T4 w 21129"/>
                  <a:gd name="T6" fmla="+- 0 10804 234"/>
                  <a:gd name="T7" fmla="*/ 10804 h 21141"/>
                  <a:gd name="T8" fmla="+- 0 10796 232"/>
                  <a:gd name="T9" fmla="*/ T8 w 21129"/>
                  <a:gd name="T10" fmla="+- 0 10804 234"/>
                  <a:gd name="T11" fmla="*/ 10804 h 21141"/>
                  <a:gd name="T12" fmla="+- 0 10796 232"/>
                  <a:gd name="T13" fmla="*/ T12 w 21129"/>
                  <a:gd name="T14" fmla="+- 0 10804 234"/>
                  <a:gd name="T15" fmla="*/ 10804 h 21141"/>
                </a:gdLst>
                <a:ahLst/>
                <a:cxnLst>
                  <a:cxn ang="0">
                    <a:pos x="T1" y="T3"/>
                  </a:cxn>
                  <a:cxn ang="0">
                    <a:pos x="T5" y="T7"/>
                  </a:cxn>
                  <a:cxn ang="0">
                    <a:pos x="T9" y="T11"/>
                  </a:cxn>
                  <a:cxn ang="0">
                    <a:pos x="T13" y="T15"/>
                  </a:cxn>
                </a:cxnLst>
                <a:rect l="0" t="0" r="r" b="b"/>
                <a:pathLst>
                  <a:path w="21129" h="21141">
                    <a:moveTo>
                      <a:pt x="20075" y="3267"/>
                    </a:moveTo>
                    <a:cubicBezTo>
                      <a:pt x="20953" y="2898"/>
                      <a:pt x="21368" y="1899"/>
                      <a:pt x="20987" y="1030"/>
                    </a:cubicBezTo>
                    <a:cubicBezTo>
                      <a:pt x="20611" y="168"/>
                      <a:pt x="19589" y="-234"/>
                      <a:pt x="18707" y="138"/>
                    </a:cubicBezTo>
                    <a:cubicBezTo>
                      <a:pt x="18670" y="152"/>
                      <a:pt x="18649" y="185"/>
                      <a:pt x="18615" y="198"/>
                    </a:cubicBezTo>
                    <a:cubicBezTo>
                      <a:pt x="10481" y="3647"/>
                      <a:pt x="3673" y="10118"/>
                      <a:pt x="124" y="18802"/>
                    </a:cubicBezTo>
                    <a:cubicBezTo>
                      <a:pt x="-232" y="19678"/>
                      <a:pt x="205" y="20666"/>
                      <a:pt x="1094" y="21019"/>
                    </a:cubicBezTo>
                    <a:cubicBezTo>
                      <a:pt x="1983" y="21366"/>
                      <a:pt x="2991" y="20946"/>
                      <a:pt x="3354" y="20071"/>
                    </a:cubicBezTo>
                    <a:cubicBezTo>
                      <a:pt x="6561" y="12205"/>
                      <a:pt x="12717" y="6360"/>
                      <a:pt x="20075" y="3274"/>
                    </a:cubicBezTo>
                    <a:cubicBezTo>
                      <a:pt x="20075" y="3274"/>
                      <a:pt x="20075" y="3267"/>
                      <a:pt x="20075" y="3267"/>
                    </a:cubicBezTo>
                    <a:close/>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0815" fontAlgn="base" hangingPunct="0">
                  <a:lnSpc>
                    <a:spcPct val="120000"/>
                  </a:lnSpc>
                  <a:spcBef>
                    <a:spcPct val="0"/>
                  </a:spcBef>
                  <a:spcAft>
                    <a:spcPct val="0"/>
                  </a:spcAft>
                </a:pPr>
                <a:endParaRPr lang="en-US">
                  <a:gradFill>
                    <a:gsLst>
                      <a:gs pos="50000">
                        <a:schemeClr val="accent2"/>
                      </a:gs>
                      <a:gs pos="0">
                        <a:schemeClr val="accent1"/>
                      </a:gs>
                      <a:gs pos="100000">
                        <a:schemeClr val="accent3"/>
                      </a:gs>
                    </a:gsLst>
                    <a:lin ang="5400000" scaled="1"/>
                  </a:gradFill>
                  <a:cs typeface="+mn-ea"/>
                  <a:sym typeface="+mn-lt"/>
                </a:endParaRPr>
              </a:p>
            </p:txBody>
          </p:sp>
        </p:grpSp>
        <p:sp>
          <p:nvSpPr>
            <p:cNvPr id="66" name="TextBox 65"/>
            <p:cNvSpPr txBox="1"/>
            <p:nvPr/>
          </p:nvSpPr>
          <p:spPr>
            <a:xfrm>
              <a:off x="1979712" y="2450988"/>
              <a:ext cx="1107996" cy="294824"/>
            </a:xfrm>
            <a:prstGeom prst="rect">
              <a:avLst/>
            </a:prstGeom>
            <a:noFill/>
          </p:spPr>
          <p:txBody>
            <a:bodyPr wrap="none" rtlCol="0">
              <a:spAutoFit/>
            </a:bodyPr>
            <a:lstStyle/>
            <a:p>
              <a:pPr>
                <a:lnSpc>
                  <a:spcPct val="120000"/>
                </a:lnSpc>
              </a:pPr>
              <a:r>
                <a:rPr lang="zh-CN" altLang="en-US" sz="1200" dirty="0">
                  <a:gradFill>
                    <a:gsLst>
                      <a:gs pos="50000">
                        <a:schemeClr val="accent2"/>
                      </a:gs>
                      <a:gs pos="0">
                        <a:schemeClr val="accent1"/>
                      </a:gs>
                      <a:gs pos="100000">
                        <a:schemeClr val="accent3"/>
                      </a:gs>
                    </a:gsLst>
                    <a:lin ang="5400000" scaled="1"/>
                  </a:gradFill>
                  <a:cs typeface="+mn-ea"/>
                  <a:sym typeface="+mn-lt"/>
                </a:rPr>
                <a:t>输入标题内容</a:t>
              </a:r>
            </a:p>
          </p:txBody>
        </p:sp>
        <p:sp>
          <p:nvSpPr>
            <p:cNvPr id="67" name="TextBox 66"/>
            <p:cNvSpPr txBox="1"/>
            <p:nvPr/>
          </p:nvSpPr>
          <p:spPr>
            <a:xfrm>
              <a:off x="1979713" y="2686498"/>
              <a:ext cx="2084744" cy="536301"/>
            </a:xfrm>
            <a:prstGeom prst="rect">
              <a:avLst/>
            </a:prstGeom>
            <a:noFill/>
          </p:spPr>
          <p:txBody>
            <a:bodyPr wrap="square" rtlCol="0">
              <a:spAutoFit/>
            </a:bodyPr>
            <a:lstStyle/>
            <a:p>
              <a:pPr>
                <a:lnSpc>
                  <a:spcPct val="120000"/>
                </a:lnSpc>
              </a:pPr>
              <a:r>
                <a:rPr lang="zh-CN" altLang="en-US" sz="825" dirty="0">
                  <a:gradFill>
                    <a:gsLst>
                      <a:gs pos="50000">
                        <a:schemeClr val="accent2"/>
                      </a:gs>
                      <a:gs pos="0">
                        <a:schemeClr val="accent1"/>
                      </a:gs>
                      <a:gs pos="100000">
                        <a:schemeClr val="accent3"/>
                      </a:gs>
                    </a:gsLst>
                    <a:lin ang="5400000" scaled="1"/>
                  </a:gradFill>
                  <a:cs typeface="+mn-ea"/>
                  <a:sym typeface="+mn-lt"/>
                </a:rPr>
                <a:t>点击输入简要文字内容，文字内容概括精炼，不用多余的文字修饰，言短意赅的说明该项内容</a:t>
              </a:r>
              <a:endParaRPr lang="en-US" altLang="zh-CN" sz="825" dirty="0">
                <a:gradFill>
                  <a:gsLst>
                    <a:gs pos="50000">
                      <a:schemeClr val="accent2"/>
                    </a:gs>
                    <a:gs pos="0">
                      <a:schemeClr val="accent1"/>
                    </a:gs>
                    <a:gs pos="100000">
                      <a:schemeClr val="accent3"/>
                    </a:gs>
                  </a:gsLst>
                  <a:lin ang="5400000" scaled="1"/>
                </a:gradFill>
                <a:cs typeface="+mn-ea"/>
                <a:sym typeface="+mn-lt"/>
              </a:endParaRPr>
            </a:p>
          </p:txBody>
        </p:sp>
      </p:grpSp>
      <p:grpSp>
        <p:nvGrpSpPr>
          <p:cNvPr id="4" name="组合 3"/>
          <p:cNvGrpSpPr/>
          <p:nvPr/>
        </p:nvGrpSpPr>
        <p:grpSpPr>
          <a:xfrm>
            <a:off x="1267953" y="3486497"/>
            <a:ext cx="2796504" cy="771812"/>
            <a:chOff x="1267953" y="3486497"/>
            <a:chExt cx="2796504" cy="771812"/>
          </a:xfrm>
        </p:grpSpPr>
        <p:sp>
          <p:nvSpPr>
            <p:cNvPr id="157" name="Rounded Rectangle 6"/>
            <p:cNvSpPr/>
            <p:nvPr/>
          </p:nvSpPr>
          <p:spPr>
            <a:xfrm>
              <a:off x="1267953" y="3513166"/>
              <a:ext cx="685800" cy="685800"/>
            </a:xfrm>
            <a:prstGeom prst="roundRect">
              <a:avLst/>
            </a:prstGeom>
            <a:gradFill>
              <a:gsLst>
                <a:gs pos="47700">
                  <a:schemeClr val="accent2"/>
                </a:gs>
                <a:gs pos="0">
                  <a:schemeClr val="accent1"/>
                </a:gs>
                <a:gs pos="100000">
                  <a:schemeClr val="accent3"/>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GB">
                <a:gradFill>
                  <a:gsLst>
                    <a:gs pos="50000">
                      <a:schemeClr val="accent2"/>
                    </a:gs>
                    <a:gs pos="0">
                      <a:schemeClr val="accent1"/>
                    </a:gs>
                    <a:gs pos="100000">
                      <a:schemeClr val="accent3"/>
                    </a:gs>
                  </a:gsLst>
                  <a:lin ang="5400000" scaled="1"/>
                </a:gradFill>
                <a:cs typeface="+mn-ea"/>
                <a:sym typeface="+mn-lt"/>
              </a:endParaRPr>
            </a:p>
          </p:txBody>
        </p:sp>
        <p:grpSp>
          <p:nvGrpSpPr>
            <p:cNvPr id="158" name="Group 86"/>
            <p:cNvGrpSpPr/>
            <p:nvPr/>
          </p:nvGrpSpPr>
          <p:grpSpPr>
            <a:xfrm>
              <a:off x="1442081" y="3681937"/>
              <a:ext cx="348258" cy="348258"/>
              <a:chOff x="4439444" y="1652588"/>
              <a:chExt cx="464344" cy="464344"/>
            </a:xfrm>
            <a:solidFill>
              <a:srgbClr val="1B1C27"/>
            </a:solidFill>
          </p:grpSpPr>
          <p:sp>
            <p:nvSpPr>
              <p:cNvPr id="159" name="AutoShape 136"/>
              <p:cNvSpPr/>
              <p:nvPr/>
            </p:nvSpPr>
            <p:spPr bwMode="auto">
              <a:xfrm>
                <a:off x="4686300" y="1710532"/>
                <a:ext cx="152400" cy="1524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538" y="20579"/>
                    </a:moveTo>
                    <a:lnTo>
                      <a:pt x="19542" y="20579"/>
                    </a:lnTo>
                    <a:cubicBezTo>
                      <a:pt x="19546" y="21142"/>
                      <a:pt x="20004" y="21600"/>
                      <a:pt x="20571" y="21600"/>
                    </a:cubicBezTo>
                    <a:cubicBezTo>
                      <a:pt x="21137" y="21600"/>
                      <a:pt x="21599" y="21138"/>
                      <a:pt x="21599" y="20571"/>
                    </a:cubicBezTo>
                    <a:cubicBezTo>
                      <a:pt x="21599" y="20565"/>
                      <a:pt x="21595" y="20561"/>
                      <a:pt x="21595" y="20555"/>
                    </a:cubicBezTo>
                    <a:cubicBezTo>
                      <a:pt x="21583" y="9221"/>
                      <a:pt x="12411" y="41"/>
                      <a:pt x="1080" y="12"/>
                    </a:cubicBezTo>
                    <a:cubicBezTo>
                      <a:pt x="1064" y="10"/>
                      <a:pt x="1048" y="0"/>
                      <a:pt x="1028" y="0"/>
                    </a:cubicBezTo>
                    <a:cubicBezTo>
                      <a:pt x="458" y="0"/>
                      <a:pt x="0" y="461"/>
                      <a:pt x="0" y="1028"/>
                    </a:cubicBezTo>
                    <a:cubicBezTo>
                      <a:pt x="0" y="1594"/>
                      <a:pt x="458" y="2055"/>
                      <a:pt x="1024" y="2057"/>
                    </a:cubicBezTo>
                    <a:lnTo>
                      <a:pt x="1024" y="2065"/>
                    </a:lnTo>
                    <a:cubicBezTo>
                      <a:pt x="11233" y="2065"/>
                      <a:pt x="19538" y="10370"/>
                      <a:pt x="19538" y="20579"/>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0815" fontAlgn="base" hangingPunct="0">
                  <a:lnSpc>
                    <a:spcPct val="120000"/>
                  </a:lnSpc>
                  <a:spcBef>
                    <a:spcPct val="0"/>
                  </a:spcBef>
                  <a:spcAft>
                    <a:spcPct val="0"/>
                  </a:spcAft>
                </a:pPr>
                <a:endParaRPr lang="en-US">
                  <a:gradFill>
                    <a:gsLst>
                      <a:gs pos="50000">
                        <a:schemeClr val="accent2"/>
                      </a:gs>
                      <a:gs pos="0">
                        <a:schemeClr val="accent1"/>
                      </a:gs>
                      <a:gs pos="100000">
                        <a:schemeClr val="accent3"/>
                      </a:gs>
                    </a:gsLst>
                    <a:lin ang="5400000" scaled="1"/>
                  </a:gradFill>
                  <a:cs typeface="+mn-ea"/>
                  <a:sym typeface="+mn-lt"/>
                </a:endParaRPr>
              </a:p>
            </p:txBody>
          </p:sp>
          <p:sp>
            <p:nvSpPr>
              <p:cNvPr id="160" name="AutoShape 137"/>
              <p:cNvSpPr/>
              <p:nvPr/>
            </p:nvSpPr>
            <p:spPr bwMode="auto">
              <a:xfrm>
                <a:off x="4439444" y="1652588"/>
                <a:ext cx="464344" cy="464344"/>
              </a:xfrm>
              <a:custGeom>
                <a:avLst/>
                <a:gdLst>
                  <a:gd name="T0" fmla="+- 0 10819 195"/>
                  <a:gd name="T1" fmla="*/ T0 w 21248"/>
                  <a:gd name="T2" fmla="*/ 10800 h 21600"/>
                  <a:gd name="T3" fmla="+- 0 10819 195"/>
                  <a:gd name="T4" fmla="*/ T3 w 21248"/>
                  <a:gd name="T5" fmla="*/ 10800 h 21600"/>
                  <a:gd name="T6" fmla="+- 0 10819 195"/>
                  <a:gd name="T7" fmla="*/ T6 w 21248"/>
                  <a:gd name="T8" fmla="*/ 10800 h 21600"/>
                  <a:gd name="T9" fmla="+- 0 10819 195"/>
                  <a:gd name="T10" fmla="*/ T9 w 21248"/>
                  <a:gd name="T11" fmla="*/ 10800 h 21600"/>
                </a:gdLst>
                <a:ahLst/>
                <a:cxnLst>
                  <a:cxn ang="0">
                    <a:pos x="T1" y="T2"/>
                  </a:cxn>
                  <a:cxn ang="0">
                    <a:pos x="T4" y="T5"/>
                  </a:cxn>
                  <a:cxn ang="0">
                    <a:pos x="T7" y="T8"/>
                  </a:cxn>
                  <a:cxn ang="0">
                    <a:pos x="T10" y="T11"/>
                  </a:cxn>
                </a:cxnLst>
                <a:rect l="0" t="0" r="r" b="b"/>
                <a:pathLst>
                  <a:path w="21248" h="21600">
                    <a:moveTo>
                      <a:pt x="19868" y="17133"/>
                    </a:moveTo>
                    <a:cubicBezTo>
                      <a:pt x="19766" y="17386"/>
                      <a:pt x="19525" y="17549"/>
                      <a:pt x="19255" y="17549"/>
                    </a:cubicBezTo>
                    <a:lnTo>
                      <a:pt x="19058" y="17549"/>
                    </a:lnTo>
                    <a:lnTo>
                      <a:pt x="3983" y="2226"/>
                    </a:lnTo>
                    <a:lnTo>
                      <a:pt x="3983" y="2025"/>
                    </a:lnTo>
                    <a:cubicBezTo>
                      <a:pt x="3983" y="1750"/>
                      <a:pt x="4144" y="1506"/>
                      <a:pt x="4393" y="1401"/>
                    </a:cubicBezTo>
                    <a:cubicBezTo>
                      <a:pt x="4475" y="1367"/>
                      <a:pt x="4560" y="1350"/>
                      <a:pt x="4647" y="1350"/>
                    </a:cubicBezTo>
                    <a:cubicBezTo>
                      <a:pt x="4824" y="1350"/>
                      <a:pt x="4991" y="1420"/>
                      <a:pt x="5116" y="1547"/>
                    </a:cubicBezTo>
                    <a:lnTo>
                      <a:pt x="19724" y="16397"/>
                    </a:lnTo>
                    <a:cubicBezTo>
                      <a:pt x="19915" y="16591"/>
                      <a:pt x="19972" y="16880"/>
                      <a:pt x="19868" y="17133"/>
                    </a:cubicBezTo>
                    <a:moveTo>
                      <a:pt x="10121" y="17549"/>
                    </a:moveTo>
                    <a:cubicBezTo>
                      <a:pt x="10017" y="17549"/>
                      <a:pt x="9922" y="17586"/>
                      <a:pt x="9824" y="17609"/>
                    </a:cubicBezTo>
                    <a:lnTo>
                      <a:pt x="3923" y="11612"/>
                    </a:lnTo>
                    <a:cubicBezTo>
                      <a:pt x="3946" y="11512"/>
                      <a:pt x="3982" y="11415"/>
                      <a:pt x="3982" y="11311"/>
                    </a:cubicBezTo>
                    <a:lnTo>
                      <a:pt x="3983" y="3180"/>
                    </a:lnTo>
                    <a:lnTo>
                      <a:pt x="18119" y="17549"/>
                    </a:lnTo>
                    <a:cubicBezTo>
                      <a:pt x="18119" y="17549"/>
                      <a:pt x="10121" y="17549"/>
                      <a:pt x="10121" y="17549"/>
                    </a:cubicBezTo>
                    <a:close/>
                    <a:moveTo>
                      <a:pt x="9182" y="17945"/>
                    </a:moveTo>
                    <a:lnTo>
                      <a:pt x="7109" y="20052"/>
                    </a:lnTo>
                    <a:cubicBezTo>
                      <a:pt x="6939" y="20224"/>
                      <a:pt x="6742" y="20249"/>
                      <a:pt x="6640" y="20249"/>
                    </a:cubicBezTo>
                    <a:cubicBezTo>
                      <a:pt x="6537" y="20249"/>
                      <a:pt x="6339" y="20224"/>
                      <a:pt x="6170" y="20052"/>
                    </a:cubicBezTo>
                    <a:lnTo>
                      <a:pt x="1522" y="15327"/>
                    </a:lnTo>
                    <a:cubicBezTo>
                      <a:pt x="1352" y="15154"/>
                      <a:pt x="1327" y="14953"/>
                      <a:pt x="1327" y="14850"/>
                    </a:cubicBezTo>
                    <a:cubicBezTo>
                      <a:pt x="1327" y="14745"/>
                      <a:pt x="1352" y="14544"/>
                      <a:pt x="1522" y="14373"/>
                    </a:cubicBezTo>
                    <a:lnTo>
                      <a:pt x="3593" y="12266"/>
                    </a:lnTo>
                    <a:cubicBezTo>
                      <a:pt x="3599" y="12260"/>
                      <a:pt x="3601" y="12251"/>
                      <a:pt x="3607" y="12245"/>
                    </a:cubicBezTo>
                    <a:lnTo>
                      <a:pt x="9202" y="17932"/>
                    </a:lnTo>
                    <a:cubicBezTo>
                      <a:pt x="9196" y="17937"/>
                      <a:pt x="9187" y="17939"/>
                      <a:pt x="9182" y="17945"/>
                    </a:cubicBezTo>
                    <a:moveTo>
                      <a:pt x="6056" y="593"/>
                    </a:moveTo>
                    <a:cubicBezTo>
                      <a:pt x="5675" y="205"/>
                      <a:pt x="5165" y="0"/>
                      <a:pt x="4647" y="0"/>
                    </a:cubicBezTo>
                    <a:cubicBezTo>
                      <a:pt x="4390" y="0"/>
                      <a:pt x="4132" y="49"/>
                      <a:pt x="3885" y="154"/>
                    </a:cubicBezTo>
                    <a:cubicBezTo>
                      <a:pt x="3141" y="467"/>
                      <a:pt x="2655" y="1205"/>
                      <a:pt x="2655" y="2025"/>
                    </a:cubicBezTo>
                    <a:lnTo>
                      <a:pt x="2654" y="11311"/>
                    </a:lnTo>
                    <a:lnTo>
                      <a:pt x="583" y="13418"/>
                    </a:lnTo>
                    <a:cubicBezTo>
                      <a:pt x="-195" y="14208"/>
                      <a:pt x="-195" y="15491"/>
                      <a:pt x="583" y="16281"/>
                    </a:cubicBezTo>
                    <a:lnTo>
                      <a:pt x="5231" y="21006"/>
                    </a:lnTo>
                    <a:cubicBezTo>
                      <a:pt x="5620" y="21402"/>
                      <a:pt x="6131" y="21599"/>
                      <a:pt x="6640" y="21599"/>
                    </a:cubicBezTo>
                    <a:cubicBezTo>
                      <a:pt x="7150" y="21599"/>
                      <a:pt x="7659" y="21402"/>
                      <a:pt x="8048" y="21006"/>
                    </a:cubicBezTo>
                    <a:lnTo>
                      <a:pt x="10121" y="18900"/>
                    </a:lnTo>
                    <a:lnTo>
                      <a:pt x="19255" y="18900"/>
                    </a:lnTo>
                    <a:cubicBezTo>
                      <a:pt x="20062" y="18900"/>
                      <a:pt x="20788" y="18407"/>
                      <a:pt x="21095" y="17650"/>
                    </a:cubicBezTo>
                    <a:cubicBezTo>
                      <a:pt x="21405" y="16893"/>
                      <a:pt x="21234" y="16022"/>
                      <a:pt x="20663" y="15443"/>
                    </a:cubicBezTo>
                    <a:cubicBezTo>
                      <a:pt x="20663" y="15443"/>
                      <a:pt x="6056" y="593"/>
                      <a:pt x="6056" y="593"/>
                    </a:cubicBezTo>
                    <a:close/>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0815" fontAlgn="base" hangingPunct="0">
                  <a:lnSpc>
                    <a:spcPct val="120000"/>
                  </a:lnSpc>
                  <a:spcBef>
                    <a:spcPct val="0"/>
                  </a:spcBef>
                  <a:spcAft>
                    <a:spcPct val="0"/>
                  </a:spcAft>
                </a:pPr>
                <a:endParaRPr lang="en-US">
                  <a:gradFill>
                    <a:gsLst>
                      <a:gs pos="50000">
                        <a:schemeClr val="accent2"/>
                      </a:gs>
                      <a:gs pos="0">
                        <a:schemeClr val="accent1"/>
                      </a:gs>
                      <a:gs pos="100000">
                        <a:schemeClr val="accent3"/>
                      </a:gs>
                    </a:gsLst>
                    <a:lin ang="5400000" scaled="1"/>
                  </a:gradFill>
                  <a:cs typeface="+mn-ea"/>
                  <a:sym typeface="+mn-lt"/>
                </a:endParaRPr>
              </a:p>
            </p:txBody>
          </p:sp>
          <p:sp>
            <p:nvSpPr>
              <p:cNvPr id="161" name="AutoShape 138"/>
              <p:cNvSpPr/>
              <p:nvPr/>
            </p:nvSpPr>
            <p:spPr bwMode="auto">
              <a:xfrm>
                <a:off x="4686300" y="1652588"/>
                <a:ext cx="217488" cy="2174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437" y="2880"/>
                    </a:moveTo>
                    <a:lnTo>
                      <a:pt x="1437" y="2885"/>
                    </a:lnTo>
                    <a:cubicBezTo>
                      <a:pt x="10965" y="2885"/>
                      <a:pt x="18717" y="10637"/>
                      <a:pt x="18717" y="20165"/>
                    </a:cubicBezTo>
                    <a:lnTo>
                      <a:pt x="18720" y="20165"/>
                    </a:lnTo>
                    <a:cubicBezTo>
                      <a:pt x="18722" y="20959"/>
                      <a:pt x="19366" y="21600"/>
                      <a:pt x="20160" y="21600"/>
                    </a:cubicBezTo>
                    <a:cubicBezTo>
                      <a:pt x="20955" y="21600"/>
                      <a:pt x="21599" y="20956"/>
                      <a:pt x="21599" y="20160"/>
                    </a:cubicBezTo>
                    <a:cubicBezTo>
                      <a:pt x="21599" y="20155"/>
                      <a:pt x="21597" y="20152"/>
                      <a:pt x="21597" y="20148"/>
                    </a:cubicBezTo>
                    <a:cubicBezTo>
                      <a:pt x="21588" y="9034"/>
                      <a:pt x="12588" y="28"/>
                      <a:pt x="1476" y="8"/>
                    </a:cubicBezTo>
                    <a:cubicBezTo>
                      <a:pt x="1465" y="7"/>
                      <a:pt x="1454" y="0"/>
                      <a:pt x="1440" y="0"/>
                    </a:cubicBezTo>
                    <a:cubicBezTo>
                      <a:pt x="644" y="0"/>
                      <a:pt x="0" y="644"/>
                      <a:pt x="0" y="1440"/>
                    </a:cubicBezTo>
                    <a:cubicBezTo>
                      <a:pt x="0" y="2234"/>
                      <a:pt x="644" y="2878"/>
                      <a:pt x="1437" y="2880"/>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0815" fontAlgn="base" hangingPunct="0">
                  <a:lnSpc>
                    <a:spcPct val="120000"/>
                  </a:lnSpc>
                  <a:spcBef>
                    <a:spcPct val="0"/>
                  </a:spcBef>
                  <a:spcAft>
                    <a:spcPct val="0"/>
                  </a:spcAft>
                </a:pPr>
                <a:endParaRPr lang="en-US">
                  <a:gradFill>
                    <a:gsLst>
                      <a:gs pos="50000">
                        <a:schemeClr val="accent2"/>
                      </a:gs>
                      <a:gs pos="0">
                        <a:schemeClr val="accent1"/>
                      </a:gs>
                      <a:gs pos="100000">
                        <a:schemeClr val="accent3"/>
                      </a:gs>
                    </a:gsLst>
                    <a:lin ang="5400000" scaled="1"/>
                  </a:gradFill>
                  <a:cs typeface="+mn-ea"/>
                  <a:sym typeface="+mn-lt"/>
                </a:endParaRPr>
              </a:p>
            </p:txBody>
          </p:sp>
        </p:grpSp>
        <p:sp>
          <p:nvSpPr>
            <p:cNvPr id="68" name="TextBox 67"/>
            <p:cNvSpPr txBox="1"/>
            <p:nvPr/>
          </p:nvSpPr>
          <p:spPr>
            <a:xfrm>
              <a:off x="1979712" y="3486497"/>
              <a:ext cx="1107996" cy="294824"/>
            </a:xfrm>
            <a:prstGeom prst="rect">
              <a:avLst/>
            </a:prstGeom>
            <a:noFill/>
          </p:spPr>
          <p:txBody>
            <a:bodyPr wrap="none" rtlCol="0">
              <a:spAutoFit/>
            </a:bodyPr>
            <a:lstStyle/>
            <a:p>
              <a:pPr>
                <a:lnSpc>
                  <a:spcPct val="120000"/>
                </a:lnSpc>
              </a:pPr>
              <a:r>
                <a:rPr lang="zh-CN" altLang="en-US" sz="1200" dirty="0">
                  <a:gradFill>
                    <a:gsLst>
                      <a:gs pos="50000">
                        <a:schemeClr val="accent2"/>
                      </a:gs>
                      <a:gs pos="0">
                        <a:schemeClr val="accent1"/>
                      </a:gs>
                      <a:gs pos="100000">
                        <a:schemeClr val="accent3"/>
                      </a:gs>
                    </a:gsLst>
                    <a:lin ang="5400000" scaled="1"/>
                  </a:gradFill>
                  <a:cs typeface="+mn-ea"/>
                  <a:sym typeface="+mn-lt"/>
                </a:rPr>
                <a:t>输入标题内容</a:t>
              </a:r>
            </a:p>
          </p:txBody>
        </p:sp>
        <p:sp>
          <p:nvSpPr>
            <p:cNvPr id="69" name="TextBox 68"/>
            <p:cNvSpPr txBox="1"/>
            <p:nvPr/>
          </p:nvSpPr>
          <p:spPr>
            <a:xfrm>
              <a:off x="1979713" y="3722008"/>
              <a:ext cx="2084744" cy="536301"/>
            </a:xfrm>
            <a:prstGeom prst="rect">
              <a:avLst/>
            </a:prstGeom>
            <a:noFill/>
          </p:spPr>
          <p:txBody>
            <a:bodyPr wrap="square" rtlCol="0">
              <a:spAutoFit/>
            </a:bodyPr>
            <a:lstStyle/>
            <a:p>
              <a:pPr>
                <a:lnSpc>
                  <a:spcPct val="120000"/>
                </a:lnSpc>
              </a:pPr>
              <a:r>
                <a:rPr lang="zh-CN" altLang="en-US" sz="825" dirty="0">
                  <a:gradFill>
                    <a:gsLst>
                      <a:gs pos="50000">
                        <a:schemeClr val="accent2"/>
                      </a:gs>
                      <a:gs pos="0">
                        <a:schemeClr val="accent1"/>
                      </a:gs>
                      <a:gs pos="100000">
                        <a:schemeClr val="accent3"/>
                      </a:gs>
                    </a:gsLst>
                    <a:lin ang="5400000" scaled="1"/>
                  </a:gradFill>
                  <a:cs typeface="+mn-ea"/>
                  <a:sym typeface="+mn-lt"/>
                </a:rPr>
                <a:t>点击输入简要文字内容，文字内容概括精炼，不用多余的文字修饰，言短意赅的说明该项内容</a:t>
              </a:r>
              <a:endParaRPr lang="en-US" altLang="zh-CN" sz="825" dirty="0">
                <a:gradFill>
                  <a:gsLst>
                    <a:gs pos="50000">
                      <a:schemeClr val="accent2"/>
                    </a:gs>
                    <a:gs pos="0">
                      <a:schemeClr val="accent1"/>
                    </a:gs>
                    <a:gs pos="100000">
                      <a:schemeClr val="accent3"/>
                    </a:gs>
                  </a:gsLst>
                  <a:lin ang="5400000" scaled="1"/>
                </a:gradFill>
                <a:cs typeface="+mn-ea"/>
                <a:sym typeface="+mn-lt"/>
              </a:endParaRPr>
            </a:p>
          </p:txBody>
        </p:sp>
      </p:grpSp>
      <p:grpSp>
        <p:nvGrpSpPr>
          <p:cNvPr id="5" name="组合 4"/>
          <p:cNvGrpSpPr/>
          <p:nvPr/>
        </p:nvGrpSpPr>
        <p:grpSpPr>
          <a:xfrm>
            <a:off x="4971624" y="1410099"/>
            <a:ext cx="2863536" cy="771811"/>
            <a:chOff x="4971624" y="1410099"/>
            <a:chExt cx="2863536" cy="771811"/>
          </a:xfrm>
        </p:grpSpPr>
        <p:sp>
          <p:nvSpPr>
            <p:cNvPr id="152" name="Rounded Rectangle 7"/>
            <p:cNvSpPr/>
            <p:nvPr/>
          </p:nvSpPr>
          <p:spPr>
            <a:xfrm>
              <a:off x="4971624" y="1413803"/>
              <a:ext cx="685800" cy="685800"/>
            </a:xfrm>
            <a:prstGeom prst="roundRect">
              <a:avLst/>
            </a:prstGeom>
            <a:gradFill>
              <a:gsLst>
                <a:gs pos="47700">
                  <a:schemeClr val="accent2"/>
                </a:gs>
                <a:gs pos="0">
                  <a:schemeClr val="accent1"/>
                </a:gs>
                <a:gs pos="100000">
                  <a:schemeClr val="accent3"/>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GB">
                <a:gradFill>
                  <a:gsLst>
                    <a:gs pos="50000">
                      <a:schemeClr val="accent2"/>
                    </a:gs>
                    <a:gs pos="0">
                      <a:schemeClr val="accent1"/>
                    </a:gs>
                    <a:gs pos="100000">
                      <a:schemeClr val="accent3"/>
                    </a:gs>
                  </a:gsLst>
                  <a:lin ang="5400000" scaled="1"/>
                </a:gradFill>
                <a:cs typeface="+mn-ea"/>
                <a:sym typeface="+mn-lt"/>
              </a:endParaRPr>
            </a:p>
          </p:txBody>
        </p:sp>
        <p:grpSp>
          <p:nvGrpSpPr>
            <p:cNvPr id="153" name="Group 83"/>
            <p:cNvGrpSpPr/>
            <p:nvPr/>
          </p:nvGrpSpPr>
          <p:grpSpPr>
            <a:xfrm>
              <a:off x="5144719" y="1582574"/>
              <a:ext cx="348854" cy="348258"/>
              <a:chOff x="2581275" y="2582069"/>
              <a:chExt cx="465138" cy="464344"/>
            </a:xfrm>
            <a:solidFill>
              <a:srgbClr val="1B1C27"/>
            </a:solidFill>
          </p:grpSpPr>
          <p:sp>
            <p:nvSpPr>
              <p:cNvPr id="154" name="AutoShape 128"/>
              <p:cNvSpPr/>
              <p:nvPr/>
            </p:nvSpPr>
            <p:spPr bwMode="auto">
              <a:xfrm>
                <a:off x="2581275" y="2582069"/>
                <a:ext cx="465138"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4850" y="12150"/>
                    </a:moveTo>
                    <a:cubicBezTo>
                      <a:pt x="13851" y="12150"/>
                      <a:pt x="12926" y="11859"/>
                      <a:pt x="12124" y="11386"/>
                    </a:cubicBezTo>
                    <a:lnTo>
                      <a:pt x="11892" y="11618"/>
                    </a:lnTo>
                    <a:lnTo>
                      <a:pt x="11132" y="12377"/>
                    </a:lnTo>
                    <a:lnTo>
                      <a:pt x="9846" y="13663"/>
                    </a:lnTo>
                    <a:cubicBezTo>
                      <a:pt x="9593" y="13916"/>
                      <a:pt x="9451" y="14260"/>
                      <a:pt x="9451" y="14617"/>
                    </a:cubicBezTo>
                    <a:lnTo>
                      <a:pt x="9451" y="16200"/>
                    </a:lnTo>
                    <a:lnTo>
                      <a:pt x="8101" y="16200"/>
                    </a:lnTo>
                    <a:cubicBezTo>
                      <a:pt x="7356" y="16200"/>
                      <a:pt x="6751" y="16804"/>
                      <a:pt x="6751" y="17549"/>
                    </a:cubicBezTo>
                    <a:lnTo>
                      <a:pt x="6751" y="18900"/>
                    </a:lnTo>
                    <a:lnTo>
                      <a:pt x="5170" y="18900"/>
                    </a:lnTo>
                    <a:cubicBezTo>
                      <a:pt x="4812" y="18900"/>
                      <a:pt x="4469" y="19042"/>
                      <a:pt x="4216" y="19295"/>
                    </a:cubicBezTo>
                    <a:lnTo>
                      <a:pt x="3259" y="20252"/>
                    </a:lnTo>
                    <a:lnTo>
                      <a:pt x="1352" y="20249"/>
                    </a:lnTo>
                    <a:lnTo>
                      <a:pt x="1350" y="18326"/>
                    </a:lnTo>
                    <a:lnTo>
                      <a:pt x="9223" y="10467"/>
                    </a:lnTo>
                    <a:cubicBezTo>
                      <a:pt x="9223" y="10467"/>
                      <a:pt x="9223" y="10467"/>
                      <a:pt x="9224" y="10468"/>
                    </a:cubicBezTo>
                    <a:lnTo>
                      <a:pt x="10215" y="9477"/>
                    </a:lnTo>
                    <a:cubicBezTo>
                      <a:pt x="9741" y="8674"/>
                      <a:pt x="9451" y="7748"/>
                      <a:pt x="9451" y="6750"/>
                    </a:cubicBezTo>
                    <a:cubicBezTo>
                      <a:pt x="9451" y="3767"/>
                      <a:pt x="11869" y="1350"/>
                      <a:pt x="14850" y="1350"/>
                    </a:cubicBezTo>
                    <a:cubicBezTo>
                      <a:pt x="17832" y="1350"/>
                      <a:pt x="20250" y="3767"/>
                      <a:pt x="20250" y="6750"/>
                    </a:cubicBezTo>
                    <a:cubicBezTo>
                      <a:pt x="20250" y="9732"/>
                      <a:pt x="17832" y="12150"/>
                      <a:pt x="14850" y="12150"/>
                    </a:cubicBezTo>
                    <a:moveTo>
                      <a:pt x="14850" y="0"/>
                    </a:moveTo>
                    <a:cubicBezTo>
                      <a:pt x="11123" y="0"/>
                      <a:pt x="8101" y="3022"/>
                      <a:pt x="8101" y="6750"/>
                    </a:cubicBezTo>
                    <a:cubicBezTo>
                      <a:pt x="8101" y="7617"/>
                      <a:pt x="8283" y="8438"/>
                      <a:pt x="8582" y="9199"/>
                    </a:cubicBezTo>
                    <a:lnTo>
                      <a:pt x="383" y="17400"/>
                    </a:lnTo>
                    <a:cubicBezTo>
                      <a:pt x="146" y="17637"/>
                      <a:pt x="0" y="17863"/>
                      <a:pt x="0" y="18225"/>
                    </a:cubicBezTo>
                    <a:lnTo>
                      <a:pt x="0" y="20249"/>
                    </a:lnTo>
                    <a:cubicBezTo>
                      <a:pt x="0" y="20972"/>
                      <a:pt x="626" y="21599"/>
                      <a:pt x="1349" y="21599"/>
                    </a:cubicBezTo>
                    <a:lnTo>
                      <a:pt x="3374" y="21599"/>
                    </a:lnTo>
                    <a:cubicBezTo>
                      <a:pt x="3736" y="21599"/>
                      <a:pt x="3965" y="21455"/>
                      <a:pt x="4202" y="21219"/>
                    </a:cubicBezTo>
                    <a:lnTo>
                      <a:pt x="5170" y="20249"/>
                    </a:lnTo>
                    <a:lnTo>
                      <a:pt x="6751" y="20249"/>
                    </a:lnTo>
                    <a:cubicBezTo>
                      <a:pt x="7496" y="20249"/>
                      <a:pt x="8101" y="19645"/>
                      <a:pt x="8101" y="18900"/>
                    </a:cubicBezTo>
                    <a:lnTo>
                      <a:pt x="8101" y="17549"/>
                    </a:lnTo>
                    <a:lnTo>
                      <a:pt x="9451" y="17549"/>
                    </a:lnTo>
                    <a:cubicBezTo>
                      <a:pt x="10196" y="17549"/>
                      <a:pt x="10801" y="16945"/>
                      <a:pt x="10801" y="16200"/>
                    </a:cubicBezTo>
                    <a:lnTo>
                      <a:pt x="10801" y="14617"/>
                    </a:lnTo>
                    <a:lnTo>
                      <a:pt x="12400" y="13018"/>
                    </a:lnTo>
                    <a:cubicBezTo>
                      <a:pt x="13162" y="13317"/>
                      <a:pt x="13982" y="13500"/>
                      <a:pt x="14850" y="13500"/>
                    </a:cubicBezTo>
                    <a:cubicBezTo>
                      <a:pt x="18577" y="13500"/>
                      <a:pt x="21599" y="10477"/>
                      <a:pt x="21599" y="6750"/>
                    </a:cubicBezTo>
                    <a:cubicBezTo>
                      <a:pt x="21599" y="3022"/>
                      <a:pt x="18577" y="0"/>
                      <a:pt x="14850" y="0"/>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0815" fontAlgn="base" hangingPunct="0">
                  <a:lnSpc>
                    <a:spcPct val="120000"/>
                  </a:lnSpc>
                  <a:spcBef>
                    <a:spcPct val="0"/>
                  </a:spcBef>
                  <a:spcAft>
                    <a:spcPct val="0"/>
                  </a:spcAft>
                </a:pPr>
                <a:endParaRPr lang="en-US" sz="1100">
                  <a:gradFill>
                    <a:gsLst>
                      <a:gs pos="50000">
                        <a:schemeClr val="accent2"/>
                      </a:gs>
                      <a:gs pos="0">
                        <a:schemeClr val="accent1"/>
                      </a:gs>
                      <a:gs pos="100000">
                        <a:schemeClr val="accent3"/>
                      </a:gs>
                    </a:gsLst>
                    <a:lin ang="5400000" scaled="1"/>
                  </a:gradFill>
                  <a:effectLst>
                    <a:outerShdw blurRad="38100" dist="38100" dir="2700000" algn="tl">
                      <a:srgbClr val="000000"/>
                    </a:outerShdw>
                  </a:effectLst>
                  <a:cs typeface="+mn-ea"/>
                  <a:sym typeface="+mn-lt"/>
                </a:endParaRPr>
              </a:p>
            </p:txBody>
          </p:sp>
          <p:sp>
            <p:nvSpPr>
              <p:cNvPr id="155" name="AutoShape 129"/>
              <p:cNvSpPr/>
              <p:nvPr/>
            </p:nvSpPr>
            <p:spPr bwMode="auto">
              <a:xfrm>
                <a:off x="2871788" y="2640013"/>
                <a:ext cx="115888" cy="115888"/>
              </a:xfrm>
              <a:custGeom>
                <a:avLst/>
                <a:gdLst>
                  <a:gd name="T0" fmla="*/ 10800 w 21600"/>
                  <a:gd name="T1" fmla="+- 0 10800 134"/>
                  <a:gd name="T2" fmla="*/ 10800 h 21333"/>
                  <a:gd name="T3" fmla="*/ 10800 w 21600"/>
                  <a:gd name="T4" fmla="+- 0 10800 134"/>
                  <a:gd name="T5" fmla="*/ 10800 h 21333"/>
                  <a:gd name="T6" fmla="*/ 10800 w 21600"/>
                  <a:gd name="T7" fmla="+- 0 10800 134"/>
                  <a:gd name="T8" fmla="*/ 10800 h 21333"/>
                  <a:gd name="T9" fmla="*/ 10800 w 21600"/>
                  <a:gd name="T10" fmla="+- 0 10800 134"/>
                  <a:gd name="T11" fmla="*/ 10800 h 21333"/>
                </a:gdLst>
                <a:ahLst/>
                <a:cxnLst>
                  <a:cxn ang="0">
                    <a:pos x="T0" y="T2"/>
                  </a:cxn>
                  <a:cxn ang="0">
                    <a:pos x="T3" y="T5"/>
                  </a:cxn>
                  <a:cxn ang="0">
                    <a:pos x="T6" y="T8"/>
                  </a:cxn>
                  <a:cxn ang="0">
                    <a:pos x="T9" y="T11"/>
                  </a:cxn>
                </a:cxnLst>
                <a:rect l="0" t="0" r="r" b="b"/>
                <a:pathLst>
                  <a:path w="21600" h="21333">
                    <a:moveTo>
                      <a:pt x="13008" y="18684"/>
                    </a:moveTo>
                    <a:cubicBezTo>
                      <a:pt x="9017" y="15850"/>
                      <a:pt x="5542" y="12415"/>
                      <a:pt x="2694" y="8570"/>
                    </a:cubicBezTo>
                    <a:cubicBezTo>
                      <a:pt x="3736" y="5628"/>
                      <a:pt x="5693" y="3697"/>
                      <a:pt x="8585" y="2647"/>
                    </a:cubicBezTo>
                    <a:cubicBezTo>
                      <a:pt x="12578" y="5489"/>
                      <a:pt x="16048" y="8911"/>
                      <a:pt x="18889" y="12809"/>
                    </a:cubicBezTo>
                    <a:cubicBezTo>
                      <a:pt x="17836" y="15730"/>
                      <a:pt x="15883" y="17647"/>
                      <a:pt x="13008" y="18684"/>
                    </a:cubicBezTo>
                    <a:moveTo>
                      <a:pt x="21110" y="11295"/>
                    </a:moveTo>
                    <a:cubicBezTo>
                      <a:pt x="18081" y="7130"/>
                      <a:pt x="14396" y="3496"/>
                      <a:pt x="10161" y="484"/>
                    </a:cubicBezTo>
                    <a:cubicBezTo>
                      <a:pt x="9468" y="-8"/>
                      <a:pt x="8579" y="-134"/>
                      <a:pt x="7778" y="145"/>
                    </a:cubicBezTo>
                    <a:cubicBezTo>
                      <a:pt x="4027" y="1450"/>
                      <a:pt x="1463" y="3983"/>
                      <a:pt x="145" y="7687"/>
                    </a:cubicBezTo>
                    <a:cubicBezTo>
                      <a:pt x="46" y="7962"/>
                      <a:pt x="0" y="8252"/>
                      <a:pt x="0" y="8537"/>
                    </a:cubicBezTo>
                    <a:cubicBezTo>
                      <a:pt x="0" y="9071"/>
                      <a:pt x="167" y="9596"/>
                      <a:pt x="487" y="10041"/>
                    </a:cubicBezTo>
                    <a:cubicBezTo>
                      <a:pt x="3525" y="14213"/>
                      <a:pt x="7211" y="17850"/>
                      <a:pt x="11431" y="20850"/>
                    </a:cubicBezTo>
                    <a:cubicBezTo>
                      <a:pt x="12122" y="21338"/>
                      <a:pt x="13010" y="21466"/>
                      <a:pt x="13812" y="21188"/>
                    </a:cubicBezTo>
                    <a:cubicBezTo>
                      <a:pt x="17563" y="19893"/>
                      <a:pt x="20133" y="17356"/>
                      <a:pt x="21451" y="13647"/>
                    </a:cubicBezTo>
                    <a:cubicBezTo>
                      <a:pt x="21551" y="13372"/>
                      <a:pt x="21600" y="13081"/>
                      <a:pt x="21600" y="12796"/>
                    </a:cubicBezTo>
                    <a:cubicBezTo>
                      <a:pt x="21600" y="12265"/>
                      <a:pt x="21429" y="11740"/>
                      <a:pt x="21110" y="11295"/>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0815" fontAlgn="base" hangingPunct="0">
                  <a:lnSpc>
                    <a:spcPct val="120000"/>
                  </a:lnSpc>
                  <a:spcBef>
                    <a:spcPct val="0"/>
                  </a:spcBef>
                  <a:spcAft>
                    <a:spcPct val="0"/>
                  </a:spcAft>
                </a:pPr>
                <a:endParaRPr lang="en-US" sz="1100">
                  <a:gradFill>
                    <a:gsLst>
                      <a:gs pos="50000">
                        <a:schemeClr val="accent2"/>
                      </a:gs>
                      <a:gs pos="0">
                        <a:schemeClr val="accent1"/>
                      </a:gs>
                      <a:gs pos="100000">
                        <a:schemeClr val="accent3"/>
                      </a:gs>
                    </a:gsLst>
                    <a:lin ang="5400000" scaled="1"/>
                  </a:gradFill>
                  <a:effectLst>
                    <a:outerShdw blurRad="38100" dist="38100" dir="2700000" algn="tl">
                      <a:srgbClr val="000000"/>
                    </a:outerShdw>
                  </a:effectLst>
                  <a:cs typeface="+mn-ea"/>
                  <a:sym typeface="+mn-lt"/>
                </a:endParaRPr>
              </a:p>
            </p:txBody>
          </p:sp>
        </p:grpSp>
        <p:sp>
          <p:nvSpPr>
            <p:cNvPr id="70" name="TextBox 69"/>
            <p:cNvSpPr txBox="1"/>
            <p:nvPr/>
          </p:nvSpPr>
          <p:spPr>
            <a:xfrm>
              <a:off x="5750416" y="1410099"/>
              <a:ext cx="1107996" cy="294824"/>
            </a:xfrm>
            <a:prstGeom prst="rect">
              <a:avLst/>
            </a:prstGeom>
            <a:noFill/>
          </p:spPr>
          <p:txBody>
            <a:bodyPr wrap="none" rtlCol="0">
              <a:spAutoFit/>
            </a:bodyPr>
            <a:lstStyle/>
            <a:p>
              <a:pPr>
                <a:lnSpc>
                  <a:spcPct val="120000"/>
                </a:lnSpc>
              </a:pPr>
              <a:r>
                <a:rPr lang="zh-CN" altLang="en-US" sz="1200" dirty="0">
                  <a:gradFill>
                    <a:gsLst>
                      <a:gs pos="50000">
                        <a:schemeClr val="accent2"/>
                      </a:gs>
                      <a:gs pos="0">
                        <a:schemeClr val="accent1"/>
                      </a:gs>
                      <a:gs pos="100000">
                        <a:schemeClr val="accent3"/>
                      </a:gs>
                    </a:gsLst>
                    <a:lin ang="5400000" scaled="1"/>
                  </a:gradFill>
                  <a:cs typeface="+mn-ea"/>
                  <a:sym typeface="+mn-lt"/>
                </a:rPr>
                <a:t>输入标题内容</a:t>
              </a:r>
            </a:p>
          </p:txBody>
        </p:sp>
        <p:sp>
          <p:nvSpPr>
            <p:cNvPr id="71" name="TextBox 70"/>
            <p:cNvSpPr txBox="1"/>
            <p:nvPr/>
          </p:nvSpPr>
          <p:spPr>
            <a:xfrm>
              <a:off x="5750416" y="1645609"/>
              <a:ext cx="2084744" cy="536301"/>
            </a:xfrm>
            <a:prstGeom prst="rect">
              <a:avLst/>
            </a:prstGeom>
            <a:noFill/>
          </p:spPr>
          <p:txBody>
            <a:bodyPr wrap="square" rtlCol="0">
              <a:spAutoFit/>
            </a:bodyPr>
            <a:lstStyle/>
            <a:p>
              <a:pPr>
                <a:lnSpc>
                  <a:spcPct val="120000"/>
                </a:lnSpc>
              </a:pPr>
              <a:r>
                <a:rPr lang="zh-CN" altLang="en-US" sz="825" dirty="0">
                  <a:gradFill>
                    <a:gsLst>
                      <a:gs pos="50000">
                        <a:schemeClr val="accent2"/>
                      </a:gs>
                      <a:gs pos="0">
                        <a:schemeClr val="accent1"/>
                      </a:gs>
                      <a:gs pos="100000">
                        <a:schemeClr val="accent3"/>
                      </a:gs>
                    </a:gsLst>
                    <a:lin ang="5400000" scaled="1"/>
                  </a:gradFill>
                  <a:cs typeface="+mn-ea"/>
                  <a:sym typeface="+mn-lt"/>
                </a:rPr>
                <a:t>点击输入简要文字内容，文字内容概括精炼，不用多余的文字修饰，言短意赅的说明该项内容</a:t>
              </a:r>
              <a:endParaRPr lang="en-US" altLang="zh-CN" sz="825" dirty="0">
                <a:gradFill>
                  <a:gsLst>
                    <a:gs pos="50000">
                      <a:schemeClr val="accent2"/>
                    </a:gs>
                    <a:gs pos="0">
                      <a:schemeClr val="accent1"/>
                    </a:gs>
                    <a:gs pos="100000">
                      <a:schemeClr val="accent3"/>
                    </a:gs>
                  </a:gsLst>
                  <a:lin ang="5400000" scaled="1"/>
                </a:gradFill>
                <a:cs typeface="+mn-ea"/>
                <a:sym typeface="+mn-lt"/>
              </a:endParaRPr>
            </a:p>
          </p:txBody>
        </p:sp>
      </p:grpSp>
      <p:grpSp>
        <p:nvGrpSpPr>
          <p:cNvPr id="6" name="组合 5"/>
          <p:cNvGrpSpPr/>
          <p:nvPr/>
        </p:nvGrpSpPr>
        <p:grpSpPr>
          <a:xfrm>
            <a:off x="4971624" y="2441464"/>
            <a:ext cx="2863536" cy="771811"/>
            <a:chOff x="4971624" y="2441464"/>
            <a:chExt cx="2863536" cy="771811"/>
          </a:xfrm>
        </p:grpSpPr>
        <p:sp>
          <p:nvSpPr>
            <p:cNvPr id="132" name="Rounded Rectangle 8"/>
            <p:cNvSpPr/>
            <p:nvPr/>
          </p:nvSpPr>
          <p:spPr>
            <a:xfrm>
              <a:off x="4971624" y="2461286"/>
              <a:ext cx="685800" cy="685800"/>
            </a:xfrm>
            <a:prstGeom prst="roundRect">
              <a:avLst/>
            </a:prstGeom>
            <a:gradFill>
              <a:gsLst>
                <a:gs pos="47700">
                  <a:schemeClr val="accent2"/>
                </a:gs>
                <a:gs pos="0">
                  <a:schemeClr val="accent1"/>
                </a:gs>
                <a:gs pos="100000">
                  <a:schemeClr val="accent3"/>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GB">
                <a:gradFill>
                  <a:gsLst>
                    <a:gs pos="50000">
                      <a:schemeClr val="accent2"/>
                    </a:gs>
                    <a:gs pos="0">
                      <a:schemeClr val="accent1"/>
                    </a:gs>
                    <a:gs pos="100000">
                      <a:schemeClr val="accent3"/>
                    </a:gs>
                  </a:gsLst>
                  <a:lin ang="5400000" scaled="1"/>
                </a:gradFill>
                <a:cs typeface="+mn-ea"/>
                <a:sym typeface="+mn-lt"/>
              </a:endParaRPr>
            </a:p>
          </p:txBody>
        </p:sp>
        <p:grpSp>
          <p:nvGrpSpPr>
            <p:cNvPr id="133" name="Group 69"/>
            <p:cNvGrpSpPr/>
            <p:nvPr/>
          </p:nvGrpSpPr>
          <p:grpSpPr>
            <a:xfrm>
              <a:off x="5145314" y="2629759"/>
              <a:ext cx="348258" cy="348854"/>
              <a:chOff x="7287419" y="3505994"/>
              <a:chExt cx="464344" cy="465138"/>
            </a:xfrm>
            <a:solidFill>
              <a:srgbClr val="1B1C27"/>
            </a:solidFill>
          </p:grpSpPr>
          <p:sp>
            <p:nvSpPr>
              <p:cNvPr id="134" name="AutoShape 37"/>
              <p:cNvSpPr/>
              <p:nvPr/>
            </p:nvSpPr>
            <p:spPr bwMode="auto">
              <a:xfrm>
                <a:off x="7287419" y="3549650"/>
                <a:ext cx="423069" cy="421482"/>
              </a:xfrm>
              <a:custGeom>
                <a:avLst/>
                <a:gdLst>
                  <a:gd name="T0" fmla="+- 0 10849 98"/>
                  <a:gd name="T1" fmla="*/ T0 w 21502"/>
                  <a:gd name="T2" fmla="*/ 10800 h 21600"/>
                  <a:gd name="T3" fmla="+- 0 10849 98"/>
                  <a:gd name="T4" fmla="*/ T3 w 21502"/>
                  <a:gd name="T5" fmla="*/ 10800 h 21600"/>
                  <a:gd name="T6" fmla="+- 0 10849 98"/>
                  <a:gd name="T7" fmla="*/ T6 w 21502"/>
                  <a:gd name="T8" fmla="*/ 10800 h 21600"/>
                  <a:gd name="T9" fmla="+- 0 10849 98"/>
                  <a:gd name="T10" fmla="*/ T9 w 21502"/>
                  <a:gd name="T11" fmla="*/ 10800 h 21600"/>
                </a:gdLst>
                <a:ahLst/>
                <a:cxnLst>
                  <a:cxn ang="0">
                    <a:pos x="T1" y="T2"/>
                  </a:cxn>
                  <a:cxn ang="0">
                    <a:pos x="T4" y="T5"/>
                  </a:cxn>
                  <a:cxn ang="0">
                    <a:pos x="T7" y="T8"/>
                  </a:cxn>
                  <a:cxn ang="0">
                    <a:pos x="T10" y="T11"/>
                  </a:cxn>
                </a:cxnLst>
                <a:rect l="0" t="0" r="r" b="b"/>
                <a:pathLst>
                  <a:path w="21502" h="21600">
                    <a:moveTo>
                      <a:pt x="19917" y="7880"/>
                    </a:moveTo>
                    <a:lnTo>
                      <a:pt x="18875" y="8932"/>
                    </a:lnTo>
                    <a:cubicBezTo>
                      <a:pt x="18730" y="9079"/>
                      <a:pt x="18497" y="9079"/>
                      <a:pt x="18353" y="8932"/>
                    </a:cubicBezTo>
                    <a:lnTo>
                      <a:pt x="17048" y="7617"/>
                    </a:lnTo>
                    <a:lnTo>
                      <a:pt x="15991" y="10290"/>
                    </a:lnTo>
                    <a:lnTo>
                      <a:pt x="16080" y="10064"/>
                    </a:lnTo>
                    <a:cubicBezTo>
                      <a:pt x="13859" y="7826"/>
                      <a:pt x="11601" y="7544"/>
                      <a:pt x="9565" y="7291"/>
                    </a:cubicBezTo>
                    <a:cubicBezTo>
                      <a:pt x="8910" y="7210"/>
                      <a:pt x="8276" y="7126"/>
                      <a:pt x="7652" y="6990"/>
                    </a:cubicBezTo>
                    <a:lnTo>
                      <a:pt x="13918" y="4456"/>
                    </a:lnTo>
                    <a:lnTo>
                      <a:pt x="12652" y="3179"/>
                    </a:lnTo>
                    <a:cubicBezTo>
                      <a:pt x="12508" y="3033"/>
                      <a:pt x="12508" y="2798"/>
                      <a:pt x="12652" y="2652"/>
                    </a:cubicBezTo>
                    <a:lnTo>
                      <a:pt x="13695" y="1598"/>
                    </a:lnTo>
                    <a:cubicBezTo>
                      <a:pt x="13840" y="1453"/>
                      <a:pt x="14073" y="1453"/>
                      <a:pt x="14217" y="1598"/>
                    </a:cubicBezTo>
                    <a:lnTo>
                      <a:pt x="19917" y="7353"/>
                    </a:lnTo>
                    <a:cubicBezTo>
                      <a:pt x="20062" y="7499"/>
                      <a:pt x="20062" y="7734"/>
                      <a:pt x="19917" y="7880"/>
                    </a:cubicBezTo>
                    <a:moveTo>
                      <a:pt x="12292" y="19639"/>
                    </a:moveTo>
                    <a:cubicBezTo>
                      <a:pt x="12200" y="19872"/>
                      <a:pt x="11999" y="20044"/>
                      <a:pt x="11756" y="20095"/>
                    </a:cubicBezTo>
                    <a:cubicBezTo>
                      <a:pt x="11700" y="20106"/>
                      <a:pt x="11643" y="20111"/>
                      <a:pt x="11587" y="20110"/>
                    </a:cubicBezTo>
                    <a:cubicBezTo>
                      <a:pt x="11400" y="20105"/>
                      <a:pt x="11219" y="20030"/>
                      <a:pt x="11084" y="19892"/>
                    </a:cubicBezTo>
                    <a:lnTo>
                      <a:pt x="1692" y="10517"/>
                    </a:lnTo>
                    <a:cubicBezTo>
                      <a:pt x="1519" y="10343"/>
                      <a:pt x="1443" y="10094"/>
                      <a:pt x="1488" y="9852"/>
                    </a:cubicBezTo>
                    <a:cubicBezTo>
                      <a:pt x="1533" y="9610"/>
                      <a:pt x="1695" y="9407"/>
                      <a:pt x="1917" y="9308"/>
                    </a:cubicBezTo>
                    <a:lnTo>
                      <a:pt x="6505" y="7453"/>
                    </a:lnTo>
                    <a:cubicBezTo>
                      <a:pt x="9597" y="8490"/>
                      <a:pt x="12689" y="7491"/>
                      <a:pt x="15781" y="10821"/>
                    </a:cubicBezTo>
                    <a:cubicBezTo>
                      <a:pt x="15781" y="10821"/>
                      <a:pt x="12292" y="19639"/>
                      <a:pt x="12292" y="19639"/>
                    </a:cubicBezTo>
                    <a:close/>
                    <a:moveTo>
                      <a:pt x="15260" y="545"/>
                    </a:moveTo>
                    <a:cubicBezTo>
                      <a:pt x="14912" y="193"/>
                      <a:pt x="14449" y="0"/>
                      <a:pt x="13956" y="0"/>
                    </a:cubicBezTo>
                    <a:cubicBezTo>
                      <a:pt x="13463" y="0"/>
                      <a:pt x="13000" y="193"/>
                      <a:pt x="12651" y="546"/>
                    </a:cubicBezTo>
                    <a:lnTo>
                      <a:pt x="11610" y="1598"/>
                    </a:lnTo>
                    <a:cubicBezTo>
                      <a:pt x="11261" y="1949"/>
                      <a:pt x="11068" y="2417"/>
                      <a:pt x="11068" y="2915"/>
                    </a:cubicBezTo>
                    <a:cubicBezTo>
                      <a:pt x="11068" y="3265"/>
                      <a:pt x="11164" y="3601"/>
                      <a:pt x="11342" y="3893"/>
                    </a:cubicBezTo>
                    <a:lnTo>
                      <a:pt x="1324" y="7944"/>
                    </a:lnTo>
                    <a:cubicBezTo>
                      <a:pt x="654" y="8241"/>
                      <a:pt x="173" y="8851"/>
                      <a:pt x="38" y="9575"/>
                    </a:cubicBezTo>
                    <a:cubicBezTo>
                      <a:pt x="-98" y="10302"/>
                      <a:pt x="130" y="11048"/>
                      <a:pt x="654" y="11576"/>
                    </a:cubicBezTo>
                    <a:lnTo>
                      <a:pt x="10041" y="20946"/>
                    </a:lnTo>
                    <a:cubicBezTo>
                      <a:pt x="10445" y="21354"/>
                      <a:pt x="10982" y="21586"/>
                      <a:pt x="11549" y="21599"/>
                    </a:cubicBezTo>
                    <a:cubicBezTo>
                      <a:pt x="11562" y="21599"/>
                      <a:pt x="11593" y="21599"/>
                      <a:pt x="11605" y="21599"/>
                    </a:cubicBezTo>
                    <a:cubicBezTo>
                      <a:pt x="11754" y="21599"/>
                      <a:pt x="11906" y="21584"/>
                      <a:pt x="12056" y="21553"/>
                    </a:cubicBezTo>
                    <a:cubicBezTo>
                      <a:pt x="12789" y="21399"/>
                      <a:pt x="13390" y="20888"/>
                      <a:pt x="13662" y="20191"/>
                    </a:cubicBezTo>
                    <a:lnTo>
                      <a:pt x="17604" y="10229"/>
                    </a:lnTo>
                    <a:cubicBezTo>
                      <a:pt x="17902" y="10426"/>
                      <a:pt x="18250" y="10532"/>
                      <a:pt x="18613" y="10532"/>
                    </a:cubicBezTo>
                    <a:cubicBezTo>
                      <a:pt x="19107" y="10532"/>
                      <a:pt x="19570" y="10338"/>
                      <a:pt x="19918" y="9986"/>
                    </a:cubicBezTo>
                    <a:lnTo>
                      <a:pt x="20957" y="8937"/>
                    </a:lnTo>
                    <a:cubicBezTo>
                      <a:pt x="21308" y="8585"/>
                      <a:pt x="21502" y="8116"/>
                      <a:pt x="21502" y="7617"/>
                    </a:cubicBezTo>
                    <a:cubicBezTo>
                      <a:pt x="21502" y="7117"/>
                      <a:pt x="21308" y="6648"/>
                      <a:pt x="20961" y="6300"/>
                    </a:cubicBezTo>
                    <a:cubicBezTo>
                      <a:pt x="20961" y="6300"/>
                      <a:pt x="15260" y="545"/>
                      <a:pt x="15260" y="545"/>
                    </a:cubicBezTo>
                    <a:close/>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0815" fontAlgn="base" hangingPunct="0">
                  <a:lnSpc>
                    <a:spcPct val="120000"/>
                  </a:lnSpc>
                  <a:spcBef>
                    <a:spcPct val="0"/>
                  </a:spcBef>
                  <a:spcAft>
                    <a:spcPct val="0"/>
                  </a:spcAft>
                </a:pPr>
                <a:endParaRPr lang="en-US">
                  <a:gradFill>
                    <a:gsLst>
                      <a:gs pos="50000">
                        <a:schemeClr val="accent2"/>
                      </a:gs>
                      <a:gs pos="0">
                        <a:schemeClr val="accent1"/>
                      </a:gs>
                      <a:gs pos="100000">
                        <a:schemeClr val="accent3"/>
                      </a:gs>
                    </a:gsLst>
                    <a:lin ang="5400000" scaled="1"/>
                  </a:gradFill>
                  <a:cs typeface="+mn-ea"/>
                  <a:sym typeface="+mn-lt"/>
                </a:endParaRPr>
              </a:p>
            </p:txBody>
          </p:sp>
          <p:sp>
            <p:nvSpPr>
              <p:cNvPr id="135" name="AutoShape 38"/>
              <p:cNvSpPr/>
              <p:nvPr/>
            </p:nvSpPr>
            <p:spPr bwMode="auto">
              <a:xfrm>
                <a:off x="7490619" y="3738563"/>
                <a:ext cx="72231" cy="730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4320"/>
                    </a:moveTo>
                    <a:cubicBezTo>
                      <a:pt x="14381" y="4320"/>
                      <a:pt x="17279" y="7222"/>
                      <a:pt x="17279" y="10800"/>
                    </a:cubicBezTo>
                    <a:cubicBezTo>
                      <a:pt x="17279" y="14377"/>
                      <a:pt x="14381" y="17279"/>
                      <a:pt x="10800" y="17279"/>
                    </a:cubicBezTo>
                    <a:cubicBezTo>
                      <a:pt x="7218" y="17279"/>
                      <a:pt x="4319" y="14377"/>
                      <a:pt x="4319" y="10800"/>
                    </a:cubicBezTo>
                    <a:cubicBezTo>
                      <a:pt x="4319" y="7222"/>
                      <a:pt x="7218" y="4320"/>
                      <a:pt x="10800" y="4320"/>
                    </a:cubicBezTo>
                    <a:moveTo>
                      <a:pt x="10800" y="21599"/>
                    </a:moveTo>
                    <a:cubicBezTo>
                      <a:pt x="16752" y="21599"/>
                      <a:pt x="21600" y="16756"/>
                      <a:pt x="21600" y="10800"/>
                    </a:cubicBezTo>
                    <a:cubicBezTo>
                      <a:pt x="21600" y="4843"/>
                      <a:pt x="16752" y="0"/>
                      <a:pt x="10800" y="0"/>
                    </a:cubicBezTo>
                    <a:cubicBezTo>
                      <a:pt x="4847" y="0"/>
                      <a:pt x="0" y="4843"/>
                      <a:pt x="0" y="10800"/>
                    </a:cubicBezTo>
                    <a:cubicBezTo>
                      <a:pt x="0" y="16756"/>
                      <a:pt x="4847" y="21599"/>
                      <a:pt x="10800" y="21599"/>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0815" fontAlgn="base" hangingPunct="0">
                  <a:lnSpc>
                    <a:spcPct val="120000"/>
                  </a:lnSpc>
                  <a:spcBef>
                    <a:spcPct val="0"/>
                  </a:spcBef>
                  <a:spcAft>
                    <a:spcPct val="0"/>
                  </a:spcAft>
                </a:pPr>
                <a:endParaRPr lang="en-US">
                  <a:gradFill>
                    <a:gsLst>
                      <a:gs pos="50000">
                        <a:schemeClr val="accent2"/>
                      </a:gs>
                      <a:gs pos="0">
                        <a:schemeClr val="accent1"/>
                      </a:gs>
                      <a:gs pos="100000">
                        <a:schemeClr val="accent3"/>
                      </a:gs>
                    </a:gsLst>
                    <a:lin ang="5400000" scaled="1"/>
                  </a:gradFill>
                  <a:cs typeface="+mn-ea"/>
                  <a:sym typeface="+mn-lt"/>
                </a:endParaRPr>
              </a:p>
            </p:txBody>
          </p:sp>
          <p:sp>
            <p:nvSpPr>
              <p:cNvPr id="136" name="AutoShape 39"/>
              <p:cNvSpPr/>
              <p:nvPr/>
            </p:nvSpPr>
            <p:spPr bwMode="auto">
              <a:xfrm>
                <a:off x="7679532" y="3505994"/>
                <a:ext cx="72231" cy="730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7279"/>
                    </a:moveTo>
                    <a:cubicBezTo>
                      <a:pt x="7218" y="17279"/>
                      <a:pt x="4320" y="14377"/>
                      <a:pt x="4320" y="10800"/>
                    </a:cubicBezTo>
                    <a:cubicBezTo>
                      <a:pt x="4320" y="7222"/>
                      <a:pt x="7218" y="4320"/>
                      <a:pt x="10800" y="4320"/>
                    </a:cubicBezTo>
                    <a:cubicBezTo>
                      <a:pt x="14381" y="4320"/>
                      <a:pt x="17280" y="7222"/>
                      <a:pt x="17280" y="10800"/>
                    </a:cubicBezTo>
                    <a:cubicBezTo>
                      <a:pt x="17280" y="14377"/>
                      <a:pt x="14381" y="17279"/>
                      <a:pt x="10800" y="17279"/>
                    </a:cubicBezTo>
                    <a:moveTo>
                      <a:pt x="10800" y="0"/>
                    </a:moveTo>
                    <a:cubicBezTo>
                      <a:pt x="4847" y="0"/>
                      <a:pt x="0" y="4843"/>
                      <a:pt x="0" y="10800"/>
                    </a:cubicBezTo>
                    <a:cubicBezTo>
                      <a:pt x="0" y="16756"/>
                      <a:pt x="4847" y="21599"/>
                      <a:pt x="10800" y="21599"/>
                    </a:cubicBezTo>
                    <a:cubicBezTo>
                      <a:pt x="16752" y="21599"/>
                      <a:pt x="21600" y="16756"/>
                      <a:pt x="21600" y="10800"/>
                    </a:cubicBezTo>
                    <a:cubicBezTo>
                      <a:pt x="21600" y="4843"/>
                      <a:pt x="16752" y="0"/>
                      <a:pt x="10800" y="0"/>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0815" fontAlgn="base" hangingPunct="0">
                  <a:lnSpc>
                    <a:spcPct val="120000"/>
                  </a:lnSpc>
                  <a:spcBef>
                    <a:spcPct val="0"/>
                  </a:spcBef>
                  <a:spcAft>
                    <a:spcPct val="0"/>
                  </a:spcAft>
                </a:pPr>
                <a:endParaRPr lang="en-US">
                  <a:gradFill>
                    <a:gsLst>
                      <a:gs pos="50000">
                        <a:schemeClr val="accent2"/>
                      </a:gs>
                      <a:gs pos="0">
                        <a:schemeClr val="accent1"/>
                      </a:gs>
                      <a:gs pos="100000">
                        <a:schemeClr val="accent3"/>
                      </a:gs>
                    </a:gsLst>
                    <a:lin ang="5400000" scaled="1"/>
                  </a:gradFill>
                  <a:cs typeface="+mn-ea"/>
                  <a:sym typeface="+mn-lt"/>
                </a:endParaRPr>
              </a:p>
            </p:txBody>
          </p:sp>
          <p:sp>
            <p:nvSpPr>
              <p:cNvPr id="137" name="AutoShape 40"/>
              <p:cNvSpPr/>
              <p:nvPr/>
            </p:nvSpPr>
            <p:spPr bwMode="auto">
              <a:xfrm>
                <a:off x="7403307" y="3724275"/>
                <a:ext cx="57944" cy="579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5400"/>
                    </a:moveTo>
                    <a:cubicBezTo>
                      <a:pt x="13779" y="5400"/>
                      <a:pt x="16199" y="7815"/>
                      <a:pt x="16199" y="10800"/>
                    </a:cubicBezTo>
                    <a:cubicBezTo>
                      <a:pt x="16199" y="13784"/>
                      <a:pt x="13779" y="16200"/>
                      <a:pt x="10800" y="16200"/>
                    </a:cubicBezTo>
                    <a:cubicBezTo>
                      <a:pt x="7820" y="16200"/>
                      <a:pt x="5399" y="13784"/>
                      <a:pt x="5399" y="10800"/>
                    </a:cubicBezTo>
                    <a:cubicBezTo>
                      <a:pt x="5399" y="7815"/>
                      <a:pt x="7820" y="5400"/>
                      <a:pt x="10800" y="5400"/>
                    </a:cubicBezTo>
                    <a:moveTo>
                      <a:pt x="0" y="10800"/>
                    </a:moveTo>
                    <a:cubicBezTo>
                      <a:pt x="0" y="16753"/>
                      <a:pt x="4843" y="21599"/>
                      <a:pt x="10800" y="21599"/>
                    </a:cubicBezTo>
                    <a:cubicBezTo>
                      <a:pt x="16756" y="21599"/>
                      <a:pt x="21600" y="16753"/>
                      <a:pt x="21600" y="10800"/>
                    </a:cubicBezTo>
                    <a:cubicBezTo>
                      <a:pt x="21600" y="4846"/>
                      <a:pt x="16756" y="0"/>
                      <a:pt x="10800" y="0"/>
                    </a:cubicBezTo>
                    <a:cubicBezTo>
                      <a:pt x="4843" y="0"/>
                      <a:pt x="0" y="4846"/>
                      <a:pt x="0" y="10800"/>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0815" fontAlgn="base" hangingPunct="0">
                  <a:lnSpc>
                    <a:spcPct val="120000"/>
                  </a:lnSpc>
                  <a:spcBef>
                    <a:spcPct val="0"/>
                  </a:spcBef>
                  <a:spcAft>
                    <a:spcPct val="0"/>
                  </a:spcAft>
                </a:pPr>
                <a:endParaRPr lang="en-US">
                  <a:gradFill>
                    <a:gsLst>
                      <a:gs pos="50000">
                        <a:schemeClr val="accent2"/>
                      </a:gs>
                      <a:gs pos="0">
                        <a:schemeClr val="accent1"/>
                      </a:gs>
                      <a:gs pos="100000">
                        <a:schemeClr val="accent3"/>
                      </a:gs>
                    </a:gsLst>
                    <a:lin ang="5400000" scaled="1"/>
                  </a:gradFill>
                  <a:cs typeface="+mn-ea"/>
                  <a:sym typeface="+mn-lt"/>
                </a:endParaRPr>
              </a:p>
            </p:txBody>
          </p:sp>
          <p:sp>
            <p:nvSpPr>
              <p:cNvPr id="138" name="AutoShape 41"/>
              <p:cNvSpPr/>
              <p:nvPr/>
            </p:nvSpPr>
            <p:spPr bwMode="auto">
              <a:xfrm>
                <a:off x="7461250" y="3825875"/>
                <a:ext cx="29369" cy="285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1599"/>
                    </a:moveTo>
                    <a:cubicBezTo>
                      <a:pt x="16758" y="21599"/>
                      <a:pt x="21600" y="16769"/>
                      <a:pt x="21600" y="10800"/>
                    </a:cubicBezTo>
                    <a:cubicBezTo>
                      <a:pt x="21600" y="4830"/>
                      <a:pt x="16758" y="0"/>
                      <a:pt x="10800" y="0"/>
                    </a:cubicBezTo>
                    <a:cubicBezTo>
                      <a:pt x="4841" y="0"/>
                      <a:pt x="0" y="4830"/>
                      <a:pt x="0" y="10800"/>
                    </a:cubicBezTo>
                    <a:cubicBezTo>
                      <a:pt x="0" y="16769"/>
                      <a:pt x="4841" y="21599"/>
                      <a:pt x="10800" y="21599"/>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0815" fontAlgn="base" hangingPunct="0">
                  <a:lnSpc>
                    <a:spcPct val="120000"/>
                  </a:lnSpc>
                  <a:spcBef>
                    <a:spcPct val="0"/>
                  </a:spcBef>
                  <a:spcAft>
                    <a:spcPct val="0"/>
                  </a:spcAft>
                </a:pPr>
                <a:endParaRPr lang="en-US">
                  <a:gradFill>
                    <a:gsLst>
                      <a:gs pos="50000">
                        <a:schemeClr val="accent2"/>
                      </a:gs>
                      <a:gs pos="0">
                        <a:schemeClr val="accent1"/>
                      </a:gs>
                      <a:gs pos="100000">
                        <a:schemeClr val="accent3"/>
                      </a:gs>
                    </a:gsLst>
                    <a:lin ang="5400000" scaled="1"/>
                  </a:gradFill>
                  <a:cs typeface="+mn-ea"/>
                  <a:sym typeface="+mn-lt"/>
                </a:endParaRPr>
              </a:p>
            </p:txBody>
          </p:sp>
          <p:sp>
            <p:nvSpPr>
              <p:cNvPr id="139" name="AutoShape 42"/>
              <p:cNvSpPr/>
              <p:nvPr/>
            </p:nvSpPr>
            <p:spPr bwMode="auto">
              <a:xfrm>
                <a:off x="7693819" y="3607594"/>
                <a:ext cx="28575" cy="293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4841" y="0"/>
                      <a:pt x="0" y="4830"/>
                      <a:pt x="0" y="10800"/>
                    </a:cubicBezTo>
                    <a:cubicBezTo>
                      <a:pt x="0" y="16769"/>
                      <a:pt x="4841" y="21599"/>
                      <a:pt x="10800" y="21599"/>
                    </a:cubicBezTo>
                    <a:cubicBezTo>
                      <a:pt x="16758" y="21599"/>
                      <a:pt x="21600" y="16769"/>
                      <a:pt x="21600" y="10800"/>
                    </a:cubicBezTo>
                    <a:cubicBezTo>
                      <a:pt x="21600" y="4830"/>
                      <a:pt x="16758" y="0"/>
                      <a:pt x="10800" y="0"/>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0815" fontAlgn="base" hangingPunct="0">
                  <a:lnSpc>
                    <a:spcPct val="120000"/>
                  </a:lnSpc>
                  <a:spcBef>
                    <a:spcPct val="0"/>
                  </a:spcBef>
                  <a:spcAft>
                    <a:spcPct val="0"/>
                  </a:spcAft>
                </a:pPr>
                <a:endParaRPr lang="en-US">
                  <a:gradFill>
                    <a:gsLst>
                      <a:gs pos="50000">
                        <a:schemeClr val="accent2"/>
                      </a:gs>
                      <a:gs pos="0">
                        <a:schemeClr val="accent1"/>
                      </a:gs>
                      <a:gs pos="100000">
                        <a:schemeClr val="accent3"/>
                      </a:gs>
                    </a:gsLst>
                    <a:lin ang="5400000" scaled="1"/>
                  </a:gradFill>
                  <a:cs typeface="+mn-ea"/>
                  <a:sym typeface="+mn-lt"/>
                </a:endParaRPr>
              </a:p>
            </p:txBody>
          </p:sp>
        </p:grpSp>
        <p:sp>
          <p:nvSpPr>
            <p:cNvPr id="72" name="TextBox 71"/>
            <p:cNvSpPr txBox="1"/>
            <p:nvPr/>
          </p:nvSpPr>
          <p:spPr>
            <a:xfrm>
              <a:off x="5750416" y="2441464"/>
              <a:ext cx="1107996" cy="294824"/>
            </a:xfrm>
            <a:prstGeom prst="rect">
              <a:avLst/>
            </a:prstGeom>
            <a:noFill/>
          </p:spPr>
          <p:txBody>
            <a:bodyPr wrap="none" rtlCol="0">
              <a:spAutoFit/>
            </a:bodyPr>
            <a:lstStyle/>
            <a:p>
              <a:pPr>
                <a:lnSpc>
                  <a:spcPct val="120000"/>
                </a:lnSpc>
              </a:pPr>
              <a:r>
                <a:rPr lang="zh-CN" altLang="en-US" sz="1200" dirty="0">
                  <a:gradFill>
                    <a:gsLst>
                      <a:gs pos="50000">
                        <a:schemeClr val="accent2"/>
                      </a:gs>
                      <a:gs pos="0">
                        <a:schemeClr val="accent1"/>
                      </a:gs>
                      <a:gs pos="100000">
                        <a:schemeClr val="accent3"/>
                      </a:gs>
                    </a:gsLst>
                    <a:lin ang="5400000" scaled="1"/>
                  </a:gradFill>
                  <a:cs typeface="+mn-ea"/>
                  <a:sym typeface="+mn-lt"/>
                </a:rPr>
                <a:t>输入标题内容</a:t>
              </a:r>
            </a:p>
          </p:txBody>
        </p:sp>
        <p:sp>
          <p:nvSpPr>
            <p:cNvPr id="73" name="TextBox 72"/>
            <p:cNvSpPr txBox="1"/>
            <p:nvPr/>
          </p:nvSpPr>
          <p:spPr>
            <a:xfrm>
              <a:off x="5750416" y="2676974"/>
              <a:ext cx="2084744" cy="536301"/>
            </a:xfrm>
            <a:prstGeom prst="rect">
              <a:avLst/>
            </a:prstGeom>
            <a:noFill/>
          </p:spPr>
          <p:txBody>
            <a:bodyPr wrap="square" rtlCol="0">
              <a:spAutoFit/>
            </a:bodyPr>
            <a:lstStyle/>
            <a:p>
              <a:pPr>
                <a:lnSpc>
                  <a:spcPct val="120000"/>
                </a:lnSpc>
              </a:pPr>
              <a:r>
                <a:rPr lang="zh-CN" altLang="en-US" sz="825" dirty="0">
                  <a:gradFill>
                    <a:gsLst>
                      <a:gs pos="50000">
                        <a:schemeClr val="accent2"/>
                      </a:gs>
                      <a:gs pos="0">
                        <a:schemeClr val="accent1"/>
                      </a:gs>
                      <a:gs pos="100000">
                        <a:schemeClr val="accent3"/>
                      </a:gs>
                    </a:gsLst>
                    <a:lin ang="5400000" scaled="1"/>
                  </a:gradFill>
                  <a:cs typeface="+mn-ea"/>
                  <a:sym typeface="+mn-lt"/>
                </a:rPr>
                <a:t>点击输入简要文字内容，文字内容概括精炼，不用多余的文字修饰，言短意赅的说明该项内容</a:t>
              </a:r>
              <a:endParaRPr lang="en-US" altLang="zh-CN" sz="825" dirty="0">
                <a:gradFill>
                  <a:gsLst>
                    <a:gs pos="50000">
                      <a:schemeClr val="accent2"/>
                    </a:gs>
                    <a:gs pos="0">
                      <a:schemeClr val="accent1"/>
                    </a:gs>
                    <a:gs pos="100000">
                      <a:schemeClr val="accent3"/>
                    </a:gs>
                  </a:gsLst>
                  <a:lin ang="5400000" scaled="1"/>
                </a:gradFill>
                <a:cs typeface="+mn-ea"/>
                <a:sym typeface="+mn-lt"/>
              </a:endParaRPr>
            </a:p>
          </p:txBody>
        </p:sp>
      </p:grpSp>
      <p:grpSp>
        <p:nvGrpSpPr>
          <p:cNvPr id="7" name="组合 6"/>
          <p:cNvGrpSpPr/>
          <p:nvPr/>
        </p:nvGrpSpPr>
        <p:grpSpPr>
          <a:xfrm>
            <a:off x="4971624" y="3476973"/>
            <a:ext cx="2863536" cy="771811"/>
            <a:chOff x="4971624" y="3476973"/>
            <a:chExt cx="2863536" cy="771811"/>
          </a:xfrm>
        </p:grpSpPr>
        <p:sp>
          <p:nvSpPr>
            <p:cNvPr id="141" name="Rounded Rectangle 9"/>
            <p:cNvSpPr/>
            <p:nvPr/>
          </p:nvSpPr>
          <p:spPr>
            <a:xfrm>
              <a:off x="4971624" y="3513166"/>
              <a:ext cx="685800" cy="685800"/>
            </a:xfrm>
            <a:prstGeom prst="roundRect">
              <a:avLst/>
            </a:prstGeom>
            <a:gradFill>
              <a:gsLst>
                <a:gs pos="47700">
                  <a:schemeClr val="accent2"/>
                </a:gs>
                <a:gs pos="0">
                  <a:schemeClr val="accent1"/>
                </a:gs>
                <a:gs pos="100000">
                  <a:schemeClr val="accent3"/>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GB">
                <a:gradFill>
                  <a:gsLst>
                    <a:gs pos="50000">
                      <a:schemeClr val="accent2"/>
                    </a:gs>
                    <a:gs pos="0">
                      <a:schemeClr val="accent1"/>
                    </a:gs>
                    <a:gs pos="100000">
                      <a:schemeClr val="accent3"/>
                    </a:gs>
                  </a:gsLst>
                  <a:lin ang="5400000" scaled="1"/>
                </a:gradFill>
                <a:cs typeface="+mn-ea"/>
                <a:sym typeface="+mn-lt"/>
              </a:endParaRPr>
            </a:p>
          </p:txBody>
        </p:sp>
        <p:grpSp>
          <p:nvGrpSpPr>
            <p:cNvPr id="142" name="Group 76"/>
            <p:cNvGrpSpPr/>
            <p:nvPr/>
          </p:nvGrpSpPr>
          <p:grpSpPr>
            <a:xfrm>
              <a:off x="5136785" y="3681937"/>
              <a:ext cx="348258" cy="348258"/>
              <a:chOff x="7287419" y="2577307"/>
              <a:chExt cx="464344" cy="464344"/>
            </a:xfrm>
            <a:solidFill>
              <a:srgbClr val="1B1C27"/>
            </a:solidFill>
          </p:grpSpPr>
          <p:sp>
            <p:nvSpPr>
              <p:cNvPr id="143" name="AutoShape 56"/>
              <p:cNvSpPr/>
              <p:nvPr/>
            </p:nvSpPr>
            <p:spPr bwMode="auto">
              <a:xfrm>
                <a:off x="7287419" y="2577307"/>
                <a:ext cx="145256"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988" y="7316"/>
                    </a:moveTo>
                    <a:cubicBezTo>
                      <a:pt x="16954" y="7352"/>
                      <a:pt x="16923" y="7387"/>
                      <a:pt x="16883" y="7423"/>
                    </a:cubicBezTo>
                    <a:cubicBezTo>
                      <a:pt x="16677" y="7601"/>
                      <a:pt x="16414" y="7770"/>
                      <a:pt x="16066" y="7920"/>
                    </a:cubicBezTo>
                    <a:cubicBezTo>
                      <a:pt x="16057" y="7924"/>
                      <a:pt x="16044" y="7927"/>
                      <a:pt x="16038" y="7931"/>
                    </a:cubicBezTo>
                    <a:cubicBezTo>
                      <a:pt x="15662" y="8092"/>
                      <a:pt x="15214" y="8234"/>
                      <a:pt x="14705" y="8354"/>
                    </a:cubicBezTo>
                    <a:cubicBezTo>
                      <a:pt x="14697" y="8357"/>
                      <a:pt x="14692" y="8358"/>
                      <a:pt x="14686" y="8359"/>
                    </a:cubicBezTo>
                    <a:cubicBezTo>
                      <a:pt x="14163" y="8482"/>
                      <a:pt x="13584" y="8581"/>
                      <a:pt x="12960" y="8649"/>
                    </a:cubicBezTo>
                    <a:cubicBezTo>
                      <a:pt x="12279" y="8726"/>
                      <a:pt x="11560" y="8774"/>
                      <a:pt x="10800" y="8774"/>
                    </a:cubicBezTo>
                    <a:cubicBezTo>
                      <a:pt x="10037" y="8774"/>
                      <a:pt x="9318" y="8726"/>
                      <a:pt x="8640" y="8649"/>
                    </a:cubicBezTo>
                    <a:cubicBezTo>
                      <a:pt x="8016" y="8581"/>
                      <a:pt x="7435" y="8482"/>
                      <a:pt x="6914" y="8359"/>
                    </a:cubicBezTo>
                    <a:cubicBezTo>
                      <a:pt x="6908" y="8358"/>
                      <a:pt x="6901" y="8357"/>
                      <a:pt x="6893" y="8354"/>
                    </a:cubicBezTo>
                    <a:cubicBezTo>
                      <a:pt x="6385" y="8234"/>
                      <a:pt x="5937" y="8092"/>
                      <a:pt x="5562" y="7931"/>
                    </a:cubicBezTo>
                    <a:cubicBezTo>
                      <a:pt x="5553" y="7927"/>
                      <a:pt x="5541" y="7924"/>
                      <a:pt x="5531" y="7920"/>
                    </a:cubicBezTo>
                    <a:cubicBezTo>
                      <a:pt x="5184" y="7770"/>
                      <a:pt x="4921" y="7601"/>
                      <a:pt x="4715" y="7423"/>
                    </a:cubicBezTo>
                    <a:cubicBezTo>
                      <a:pt x="4676" y="7387"/>
                      <a:pt x="4644" y="7352"/>
                      <a:pt x="4612" y="7316"/>
                    </a:cubicBezTo>
                    <a:cubicBezTo>
                      <a:pt x="4437" y="7136"/>
                      <a:pt x="4320" y="6947"/>
                      <a:pt x="4320" y="6750"/>
                    </a:cubicBezTo>
                    <a:cubicBezTo>
                      <a:pt x="4320" y="6550"/>
                      <a:pt x="4437" y="6362"/>
                      <a:pt x="4612" y="6181"/>
                    </a:cubicBezTo>
                    <a:cubicBezTo>
                      <a:pt x="4644" y="6146"/>
                      <a:pt x="4676" y="6110"/>
                      <a:pt x="4715" y="6076"/>
                    </a:cubicBezTo>
                    <a:cubicBezTo>
                      <a:pt x="4921" y="5898"/>
                      <a:pt x="5184" y="5729"/>
                      <a:pt x="5531" y="5577"/>
                    </a:cubicBezTo>
                    <a:cubicBezTo>
                      <a:pt x="5541" y="5574"/>
                      <a:pt x="5553" y="5571"/>
                      <a:pt x="5562" y="5567"/>
                    </a:cubicBezTo>
                    <a:cubicBezTo>
                      <a:pt x="5937" y="5407"/>
                      <a:pt x="6385" y="5264"/>
                      <a:pt x="6893" y="5144"/>
                    </a:cubicBezTo>
                    <a:cubicBezTo>
                      <a:pt x="6901" y="5142"/>
                      <a:pt x="6908" y="5140"/>
                      <a:pt x="6914" y="5138"/>
                    </a:cubicBezTo>
                    <a:cubicBezTo>
                      <a:pt x="7435" y="5017"/>
                      <a:pt x="8016" y="4918"/>
                      <a:pt x="8640" y="4848"/>
                    </a:cubicBezTo>
                    <a:cubicBezTo>
                      <a:pt x="9318" y="4773"/>
                      <a:pt x="10037" y="4725"/>
                      <a:pt x="10800" y="4725"/>
                    </a:cubicBezTo>
                    <a:cubicBezTo>
                      <a:pt x="11560" y="4725"/>
                      <a:pt x="12279" y="4773"/>
                      <a:pt x="12960" y="4848"/>
                    </a:cubicBezTo>
                    <a:cubicBezTo>
                      <a:pt x="13584" y="4918"/>
                      <a:pt x="14163" y="5017"/>
                      <a:pt x="14686" y="5138"/>
                    </a:cubicBezTo>
                    <a:cubicBezTo>
                      <a:pt x="14692" y="5140"/>
                      <a:pt x="14697" y="5142"/>
                      <a:pt x="14705" y="5144"/>
                    </a:cubicBezTo>
                    <a:cubicBezTo>
                      <a:pt x="15214" y="5264"/>
                      <a:pt x="15662" y="5407"/>
                      <a:pt x="16038" y="5567"/>
                    </a:cubicBezTo>
                    <a:cubicBezTo>
                      <a:pt x="16044" y="5571"/>
                      <a:pt x="16057" y="5574"/>
                      <a:pt x="16066" y="5577"/>
                    </a:cubicBezTo>
                    <a:cubicBezTo>
                      <a:pt x="16414" y="5729"/>
                      <a:pt x="16677" y="5898"/>
                      <a:pt x="16883" y="6076"/>
                    </a:cubicBezTo>
                    <a:cubicBezTo>
                      <a:pt x="16923" y="6110"/>
                      <a:pt x="16954" y="6146"/>
                      <a:pt x="16988" y="6181"/>
                    </a:cubicBezTo>
                    <a:cubicBezTo>
                      <a:pt x="17161" y="6362"/>
                      <a:pt x="17280" y="6550"/>
                      <a:pt x="17280" y="6750"/>
                    </a:cubicBezTo>
                    <a:cubicBezTo>
                      <a:pt x="17280" y="6947"/>
                      <a:pt x="17161" y="7136"/>
                      <a:pt x="16988" y="7316"/>
                    </a:cubicBezTo>
                    <a:moveTo>
                      <a:pt x="12960" y="19575"/>
                    </a:moveTo>
                    <a:cubicBezTo>
                      <a:pt x="12960" y="19948"/>
                      <a:pt x="11992" y="20249"/>
                      <a:pt x="10800" y="20249"/>
                    </a:cubicBezTo>
                    <a:cubicBezTo>
                      <a:pt x="9606" y="20249"/>
                      <a:pt x="8640" y="19948"/>
                      <a:pt x="8640" y="19575"/>
                    </a:cubicBezTo>
                    <a:lnTo>
                      <a:pt x="8640" y="10056"/>
                    </a:lnTo>
                    <a:cubicBezTo>
                      <a:pt x="9338" y="10101"/>
                      <a:pt x="10059" y="10124"/>
                      <a:pt x="10800" y="10124"/>
                    </a:cubicBezTo>
                    <a:cubicBezTo>
                      <a:pt x="11541" y="10124"/>
                      <a:pt x="12262" y="10101"/>
                      <a:pt x="12960" y="10056"/>
                    </a:cubicBezTo>
                    <a:cubicBezTo>
                      <a:pt x="12960" y="10056"/>
                      <a:pt x="12960" y="19575"/>
                      <a:pt x="12960" y="19575"/>
                    </a:cubicBezTo>
                    <a:close/>
                    <a:moveTo>
                      <a:pt x="8640" y="2025"/>
                    </a:moveTo>
                    <a:cubicBezTo>
                      <a:pt x="8640" y="1651"/>
                      <a:pt x="9606" y="1350"/>
                      <a:pt x="10800" y="1350"/>
                    </a:cubicBezTo>
                    <a:cubicBezTo>
                      <a:pt x="11992" y="1350"/>
                      <a:pt x="12960" y="1651"/>
                      <a:pt x="12960" y="2025"/>
                    </a:cubicBezTo>
                    <a:lnTo>
                      <a:pt x="12960" y="3442"/>
                    </a:lnTo>
                    <a:cubicBezTo>
                      <a:pt x="12262" y="3398"/>
                      <a:pt x="11541" y="3375"/>
                      <a:pt x="10800" y="3375"/>
                    </a:cubicBezTo>
                    <a:cubicBezTo>
                      <a:pt x="10059" y="3375"/>
                      <a:pt x="9338" y="3398"/>
                      <a:pt x="8640" y="3442"/>
                    </a:cubicBezTo>
                    <a:cubicBezTo>
                      <a:pt x="8640" y="3442"/>
                      <a:pt x="8640" y="2025"/>
                      <a:pt x="8640" y="2025"/>
                    </a:cubicBezTo>
                    <a:close/>
                    <a:moveTo>
                      <a:pt x="17280" y="4064"/>
                    </a:moveTo>
                    <a:lnTo>
                      <a:pt x="17280" y="2025"/>
                    </a:lnTo>
                    <a:cubicBezTo>
                      <a:pt x="17280" y="908"/>
                      <a:pt x="14373" y="0"/>
                      <a:pt x="10800" y="0"/>
                    </a:cubicBezTo>
                    <a:cubicBezTo>
                      <a:pt x="7225" y="0"/>
                      <a:pt x="4320" y="908"/>
                      <a:pt x="4320" y="2025"/>
                    </a:cubicBezTo>
                    <a:lnTo>
                      <a:pt x="4320" y="4064"/>
                    </a:lnTo>
                    <a:cubicBezTo>
                      <a:pt x="1710" y="4681"/>
                      <a:pt x="0" y="5649"/>
                      <a:pt x="0" y="6750"/>
                    </a:cubicBezTo>
                    <a:cubicBezTo>
                      <a:pt x="0" y="7850"/>
                      <a:pt x="1710" y="8818"/>
                      <a:pt x="4320" y="9434"/>
                    </a:cubicBezTo>
                    <a:lnTo>
                      <a:pt x="4320" y="19575"/>
                    </a:lnTo>
                    <a:cubicBezTo>
                      <a:pt x="4320" y="20691"/>
                      <a:pt x="7225" y="21599"/>
                      <a:pt x="10800" y="21599"/>
                    </a:cubicBezTo>
                    <a:cubicBezTo>
                      <a:pt x="14373" y="21599"/>
                      <a:pt x="17280" y="20691"/>
                      <a:pt x="17280" y="19575"/>
                    </a:cubicBezTo>
                    <a:lnTo>
                      <a:pt x="17280" y="9434"/>
                    </a:lnTo>
                    <a:cubicBezTo>
                      <a:pt x="19889" y="8818"/>
                      <a:pt x="21600" y="7850"/>
                      <a:pt x="21600" y="6750"/>
                    </a:cubicBezTo>
                    <a:cubicBezTo>
                      <a:pt x="21600" y="5649"/>
                      <a:pt x="19889" y="4681"/>
                      <a:pt x="17280" y="4064"/>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0815" fontAlgn="base" hangingPunct="0">
                  <a:lnSpc>
                    <a:spcPct val="120000"/>
                  </a:lnSpc>
                  <a:spcBef>
                    <a:spcPct val="0"/>
                  </a:spcBef>
                  <a:spcAft>
                    <a:spcPct val="0"/>
                  </a:spcAft>
                </a:pPr>
                <a:endParaRPr lang="en-US" sz="1100">
                  <a:gradFill>
                    <a:gsLst>
                      <a:gs pos="50000">
                        <a:schemeClr val="accent2"/>
                      </a:gs>
                      <a:gs pos="0">
                        <a:schemeClr val="accent1"/>
                      </a:gs>
                      <a:gs pos="100000">
                        <a:schemeClr val="accent3"/>
                      </a:gs>
                    </a:gsLst>
                    <a:lin ang="5400000" scaled="1"/>
                  </a:gradFill>
                  <a:effectLst>
                    <a:outerShdw blurRad="38100" dist="38100" dir="2700000" algn="tl">
                      <a:srgbClr val="000000"/>
                    </a:outerShdw>
                  </a:effectLst>
                  <a:cs typeface="+mn-ea"/>
                  <a:sym typeface="+mn-lt"/>
                </a:endParaRPr>
              </a:p>
            </p:txBody>
          </p:sp>
          <p:sp>
            <p:nvSpPr>
              <p:cNvPr id="144" name="AutoShape 57"/>
              <p:cNvSpPr/>
              <p:nvPr/>
            </p:nvSpPr>
            <p:spPr bwMode="auto">
              <a:xfrm>
                <a:off x="7606507" y="2577307"/>
                <a:ext cx="145256"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988" y="7316"/>
                    </a:moveTo>
                    <a:cubicBezTo>
                      <a:pt x="16954" y="7352"/>
                      <a:pt x="16923" y="7387"/>
                      <a:pt x="16883" y="7423"/>
                    </a:cubicBezTo>
                    <a:cubicBezTo>
                      <a:pt x="16677" y="7601"/>
                      <a:pt x="16414" y="7770"/>
                      <a:pt x="16066" y="7920"/>
                    </a:cubicBezTo>
                    <a:cubicBezTo>
                      <a:pt x="16057" y="7924"/>
                      <a:pt x="16044" y="7927"/>
                      <a:pt x="16038" y="7931"/>
                    </a:cubicBezTo>
                    <a:cubicBezTo>
                      <a:pt x="15662" y="8092"/>
                      <a:pt x="15214" y="8234"/>
                      <a:pt x="14705" y="8354"/>
                    </a:cubicBezTo>
                    <a:cubicBezTo>
                      <a:pt x="14697" y="8357"/>
                      <a:pt x="14692" y="8358"/>
                      <a:pt x="14686" y="8359"/>
                    </a:cubicBezTo>
                    <a:cubicBezTo>
                      <a:pt x="14163" y="8482"/>
                      <a:pt x="13584" y="8581"/>
                      <a:pt x="12960" y="8649"/>
                    </a:cubicBezTo>
                    <a:cubicBezTo>
                      <a:pt x="12279" y="8726"/>
                      <a:pt x="11560" y="8774"/>
                      <a:pt x="10800" y="8774"/>
                    </a:cubicBezTo>
                    <a:cubicBezTo>
                      <a:pt x="10037" y="8774"/>
                      <a:pt x="9318" y="8726"/>
                      <a:pt x="8640" y="8649"/>
                    </a:cubicBezTo>
                    <a:cubicBezTo>
                      <a:pt x="8016" y="8581"/>
                      <a:pt x="7435" y="8482"/>
                      <a:pt x="6914" y="8359"/>
                    </a:cubicBezTo>
                    <a:cubicBezTo>
                      <a:pt x="6908" y="8358"/>
                      <a:pt x="6901" y="8357"/>
                      <a:pt x="6893" y="8354"/>
                    </a:cubicBezTo>
                    <a:cubicBezTo>
                      <a:pt x="6385" y="8234"/>
                      <a:pt x="5937" y="8092"/>
                      <a:pt x="5562" y="7931"/>
                    </a:cubicBezTo>
                    <a:cubicBezTo>
                      <a:pt x="5553" y="7927"/>
                      <a:pt x="5541" y="7924"/>
                      <a:pt x="5531" y="7920"/>
                    </a:cubicBezTo>
                    <a:cubicBezTo>
                      <a:pt x="5184" y="7770"/>
                      <a:pt x="4921" y="7601"/>
                      <a:pt x="4715" y="7423"/>
                    </a:cubicBezTo>
                    <a:cubicBezTo>
                      <a:pt x="4676" y="7387"/>
                      <a:pt x="4644" y="7352"/>
                      <a:pt x="4612" y="7316"/>
                    </a:cubicBezTo>
                    <a:cubicBezTo>
                      <a:pt x="4437" y="7136"/>
                      <a:pt x="4320" y="6947"/>
                      <a:pt x="4320" y="6750"/>
                    </a:cubicBezTo>
                    <a:cubicBezTo>
                      <a:pt x="4320" y="6550"/>
                      <a:pt x="4437" y="6362"/>
                      <a:pt x="4612" y="6181"/>
                    </a:cubicBezTo>
                    <a:cubicBezTo>
                      <a:pt x="4644" y="6146"/>
                      <a:pt x="4676" y="6110"/>
                      <a:pt x="4715" y="6076"/>
                    </a:cubicBezTo>
                    <a:cubicBezTo>
                      <a:pt x="4921" y="5898"/>
                      <a:pt x="5184" y="5729"/>
                      <a:pt x="5531" y="5577"/>
                    </a:cubicBezTo>
                    <a:cubicBezTo>
                      <a:pt x="5541" y="5574"/>
                      <a:pt x="5553" y="5571"/>
                      <a:pt x="5562" y="5567"/>
                    </a:cubicBezTo>
                    <a:cubicBezTo>
                      <a:pt x="5937" y="5407"/>
                      <a:pt x="6385" y="5264"/>
                      <a:pt x="6893" y="5144"/>
                    </a:cubicBezTo>
                    <a:cubicBezTo>
                      <a:pt x="6901" y="5142"/>
                      <a:pt x="6908" y="5140"/>
                      <a:pt x="6914" y="5138"/>
                    </a:cubicBezTo>
                    <a:cubicBezTo>
                      <a:pt x="7435" y="5017"/>
                      <a:pt x="8016" y="4918"/>
                      <a:pt x="8640" y="4848"/>
                    </a:cubicBezTo>
                    <a:cubicBezTo>
                      <a:pt x="9318" y="4773"/>
                      <a:pt x="10037" y="4725"/>
                      <a:pt x="10800" y="4725"/>
                    </a:cubicBezTo>
                    <a:cubicBezTo>
                      <a:pt x="11560" y="4725"/>
                      <a:pt x="12279" y="4773"/>
                      <a:pt x="12960" y="4848"/>
                    </a:cubicBezTo>
                    <a:cubicBezTo>
                      <a:pt x="13584" y="4918"/>
                      <a:pt x="14163" y="5017"/>
                      <a:pt x="14686" y="5138"/>
                    </a:cubicBezTo>
                    <a:cubicBezTo>
                      <a:pt x="14692" y="5140"/>
                      <a:pt x="14697" y="5142"/>
                      <a:pt x="14705" y="5144"/>
                    </a:cubicBezTo>
                    <a:cubicBezTo>
                      <a:pt x="15214" y="5264"/>
                      <a:pt x="15662" y="5407"/>
                      <a:pt x="16038" y="5567"/>
                    </a:cubicBezTo>
                    <a:cubicBezTo>
                      <a:pt x="16044" y="5571"/>
                      <a:pt x="16057" y="5574"/>
                      <a:pt x="16066" y="5577"/>
                    </a:cubicBezTo>
                    <a:cubicBezTo>
                      <a:pt x="16414" y="5729"/>
                      <a:pt x="16677" y="5898"/>
                      <a:pt x="16883" y="6076"/>
                    </a:cubicBezTo>
                    <a:cubicBezTo>
                      <a:pt x="16923" y="6110"/>
                      <a:pt x="16954" y="6146"/>
                      <a:pt x="16988" y="6181"/>
                    </a:cubicBezTo>
                    <a:cubicBezTo>
                      <a:pt x="17161" y="6362"/>
                      <a:pt x="17280" y="6550"/>
                      <a:pt x="17280" y="6750"/>
                    </a:cubicBezTo>
                    <a:cubicBezTo>
                      <a:pt x="17280" y="6947"/>
                      <a:pt x="17161" y="7136"/>
                      <a:pt x="16988" y="7316"/>
                    </a:cubicBezTo>
                    <a:moveTo>
                      <a:pt x="12960" y="19575"/>
                    </a:moveTo>
                    <a:cubicBezTo>
                      <a:pt x="12960" y="19948"/>
                      <a:pt x="11992" y="20249"/>
                      <a:pt x="10800" y="20249"/>
                    </a:cubicBezTo>
                    <a:cubicBezTo>
                      <a:pt x="9606" y="20249"/>
                      <a:pt x="8640" y="19948"/>
                      <a:pt x="8640" y="19575"/>
                    </a:cubicBezTo>
                    <a:lnTo>
                      <a:pt x="8640" y="10056"/>
                    </a:lnTo>
                    <a:cubicBezTo>
                      <a:pt x="9338" y="10101"/>
                      <a:pt x="10059" y="10124"/>
                      <a:pt x="10800" y="10124"/>
                    </a:cubicBezTo>
                    <a:cubicBezTo>
                      <a:pt x="11541" y="10124"/>
                      <a:pt x="12262" y="10101"/>
                      <a:pt x="12960" y="10056"/>
                    </a:cubicBezTo>
                    <a:cubicBezTo>
                      <a:pt x="12960" y="10056"/>
                      <a:pt x="12960" y="19575"/>
                      <a:pt x="12960" y="19575"/>
                    </a:cubicBezTo>
                    <a:close/>
                    <a:moveTo>
                      <a:pt x="8640" y="2025"/>
                    </a:moveTo>
                    <a:cubicBezTo>
                      <a:pt x="8640" y="1651"/>
                      <a:pt x="9606" y="1350"/>
                      <a:pt x="10800" y="1350"/>
                    </a:cubicBezTo>
                    <a:cubicBezTo>
                      <a:pt x="11992" y="1350"/>
                      <a:pt x="12960" y="1651"/>
                      <a:pt x="12960" y="2025"/>
                    </a:cubicBezTo>
                    <a:lnTo>
                      <a:pt x="12960" y="3442"/>
                    </a:lnTo>
                    <a:cubicBezTo>
                      <a:pt x="12262" y="3398"/>
                      <a:pt x="11541" y="3375"/>
                      <a:pt x="10800" y="3375"/>
                    </a:cubicBezTo>
                    <a:cubicBezTo>
                      <a:pt x="10059" y="3375"/>
                      <a:pt x="9338" y="3398"/>
                      <a:pt x="8640" y="3442"/>
                    </a:cubicBezTo>
                    <a:cubicBezTo>
                      <a:pt x="8640" y="3442"/>
                      <a:pt x="8640" y="2025"/>
                      <a:pt x="8640" y="2025"/>
                    </a:cubicBezTo>
                    <a:close/>
                    <a:moveTo>
                      <a:pt x="17280" y="4064"/>
                    </a:moveTo>
                    <a:lnTo>
                      <a:pt x="17280" y="2025"/>
                    </a:lnTo>
                    <a:cubicBezTo>
                      <a:pt x="17280" y="908"/>
                      <a:pt x="14373" y="0"/>
                      <a:pt x="10800" y="0"/>
                    </a:cubicBezTo>
                    <a:cubicBezTo>
                      <a:pt x="7225" y="0"/>
                      <a:pt x="4320" y="908"/>
                      <a:pt x="4320" y="2025"/>
                    </a:cubicBezTo>
                    <a:lnTo>
                      <a:pt x="4320" y="4064"/>
                    </a:lnTo>
                    <a:cubicBezTo>
                      <a:pt x="1710" y="4681"/>
                      <a:pt x="0" y="5649"/>
                      <a:pt x="0" y="6750"/>
                    </a:cubicBezTo>
                    <a:cubicBezTo>
                      <a:pt x="0" y="7850"/>
                      <a:pt x="1710" y="8818"/>
                      <a:pt x="4320" y="9434"/>
                    </a:cubicBezTo>
                    <a:lnTo>
                      <a:pt x="4320" y="19575"/>
                    </a:lnTo>
                    <a:cubicBezTo>
                      <a:pt x="4320" y="20691"/>
                      <a:pt x="7225" y="21599"/>
                      <a:pt x="10800" y="21599"/>
                    </a:cubicBezTo>
                    <a:cubicBezTo>
                      <a:pt x="14373" y="21599"/>
                      <a:pt x="17280" y="20691"/>
                      <a:pt x="17280" y="19575"/>
                    </a:cubicBezTo>
                    <a:lnTo>
                      <a:pt x="17280" y="9434"/>
                    </a:lnTo>
                    <a:cubicBezTo>
                      <a:pt x="19889" y="8818"/>
                      <a:pt x="21600" y="7850"/>
                      <a:pt x="21600" y="6750"/>
                    </a:cubicBezTo>
                    <a:cubicBezTo>
                      <a:pt x="21600" y="5649"/>
                      <a:pt x="19889" y="4681"/>
                      <a:pt x="17280" y="4064"/>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0815" fontAlgn="base" hangingPunct="0">
                  <a:lnSpc>
                    <a:spcPct val="120000"/>
                  </a:lnSpc>
                  <a:spcBef>
                    <a:spcPct val="0"/>
                  </a:spcBef>
                  <a:spcAft>
                    <a:spcPct val="0"/>
                  </a:spcAft>
                </a:pPr>
                <a:endParaRPr lang="en-US" sz="1100">
                  <a:gradFill>
                    <a:gsLst>
                      <a:gs pos="50000">
                        <a:schemeClr val="accent2"/>
                      </a:gs>
                      <a:gs pos="0">
                        <a:schemeClr val="accent1"/>
                      </a:gs>
                      <a:gs pos="100000">
                        <a:schemeClr val="accent3"/>
                      </a:gs>
                    </a:gsLst>
                    <a:lin ang="5400000" scaled="1"/>
                  </a:gradFill>
                  <a:effectLst>
                    <a:outerShdw blurRad="38100" dist="38100" dir="2700000" algn="tl">
                      <a:srgbClr val="000000"/>
                    </a:outerShdw>
                  </a:effectLst>
                  <a:cs typeface="+mn-ea"/>
                  <a:sym typeface="+mn-lt"/>
                </a:endParaRPr>
              </a:p>
            </p:txBody>
          </p:sp>
          <p:sp>
            <p:nvSpPr>
              <p:cNvPr id="145" name="AutoShape 58"/>
              <p:cNvSpPr/>
              <p:nvPr/>
            </p:nvSpPr>
            <p:spPr bwMode="auto">
              <a:xfrm>
                <a:off x="7446963" y="2577307"/>
                <a:ext cx="145257"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988" y="15416"/>
                    </a:moveTo>
                    <a:cubicBezTo>
                      <a:pt x="16954" y="15452"/>
                      <a:pt x="16923" y="15487"/>
                      <a:pt x="16883" y="15523"/>
                    </a:cubicBezTo>
                    <a:cubicBezTo>
                      <a:pt x="16677" y="15701"/>
                      <a:pt x="16414" y="15870"/>
                      <a:pt x="16066" y="16020"/>
                    </a:cubicBezTo>
                    <a:cubicBezTo>
                      <a:pt x="16057" y="16024"/>
                      <a:pt x="16044" y="16027"/>
                      <a:pt x="16038" y="16031"/>
                    </a:cubicBezTo>
                    <a:cubicBezTo>
                      <a:pt x="15662" y="16192"/>
                      <a:pt x="15214" y="16334"/>
                      <a:pt x="14705" y="16454"/>
                    </a:cubicBezTo>
                    <a:cubicBezTo>
                      <a:pt x="14697" y="16457"/>
                      <a:pt x="14692" y="16458"/>
                      <a:pt x="14686" y="16459"/>
                    </a:cubicBezTo>
                    <a:cubicBezTo>
                      <a:pt x="14163" y="16582"/>
                      <a:pt x="13584" y="16681"/>
                      <a:pt x="12960" y="16749"/>
                    </a:cubicBezTo>
                    <a:cubicBezTo>
                      <a:pt x="12279" y="16826"/>
                      <a:pt x="11560" y="16875"/>
                      <a:pt x="10800" y="16875"/>
                    </a:cubicBezTo>
                    <a:cubicBezTo>
                      <a:pt x="10037" y="16875"/>
                      <a:pt x="9318" y="16826"/>
                      <a:pt x="8640" y="16749"/>
                    </a:cubicBezTo>
                    <a:cubicBezTo>
                      <a:pt x="8016" y="16681"/>
                      <a:pt x="7435" y="16582"/>
                      <a:pt x="6914" y="16459"/>
                    </a:cubicBezTo>
                    <a:cubicBezTo>
                      <a:pt x="6908" y="16458"/>
                      <a:pt x="6901" y="16457"/>
                      <a:pt x="6893" y="16454"/>
                    </a:cubicBezTo>
                    <a:cubicBezTo>
                      <a:pt x="6385" y="16334"/>
                      <a:pt x="5937" y="16192"/>
                      <a:pt x="5562" y="16031"/>
                    </a:cubicBezTo>
                    <a:cubicBezTo>
                      <a:pt x="5553" y="16027"/>
                      <a:pt x="5541" y="16024"/>
                      <a:pt x="5531" y="16020"/>
                    </a:cubicBezTo>
                    <a:cubicBezTo>
                      <a:pt x="5184" y="15870"/>
                      <a:pt x="4921" y="15701"/>
                      <a:pt x="4715" y="15523"/>
                    </a:cubicBezTo>
                    <a:cubicBezTo>
                      <a:pt x="4676" y="15487"/>
                      <a:pt x="4644" y="15452"/>
                      <a:pt x="4612" y="15416"/>
                    </a:cubicBezTo>
                    <a:cubicBezTo>
                      <a:pt x="4437" y="15236"/>
                      <a:pt x="4320" y="15047"/>
                      <a:pt x="4320" y="14850"/>
                    </a:cubicBezTo>
                    <a:cubicBezTo>
                      <a:pt x="4320" y="14650"/>
                      <a:pt x="4437" y="14462"/>
                      <a:pt x="4612" y="14281"/>
                    </a:cubicBezTo>
                    <a:cubicBezTo>
                      <a:pt x="4644" y="14246"/>
                      <a:pt x="4676" y="14210"/>
                      <a:pt x="4715" y="14176"/>
                    </a:cubicBezTo>
                    <a:cubicBezTo>
                      <a:pt x="4921" y="13998"/>
                      <a:pt x="5184" y="13829"/>
                      <a:pt x="5531" y="13677"/>
                    </a:cubicBezTo>
                    <a:cubicBezTo>
                      <a:pt x="5541" y="13674"/>
                      <a:pt x="5553" y="13671"/>
                      <a:pt x="5562" y="13667"/>
                    </a:cubicBezTo>
                    <a:cubicBezTo>
                      <a:pt x="5937" y="13507"/>
                      <a:pt x="6385" y="13364"/>
                      <a:pt x="6893" y="13244"/>
                    </a:cubicBezTo>
                    <a:cubicBezTo>
                      <a:pt x="6901" y="13242"/>
                      <a:pt x="6908" y="13240"/>
                      <a:pt x="6914" y="13238"/>
                    </a:cubicBezTo>
                    <a:cubicBezTo>
                      <a:pt x="7435" y="13117"/>
                      <a:pt x="8016" y="13018"/>
                      <a:pt x="8640" y="12948"/>
                    </a:cubicBezTo>
                    <a:cubicBezTo>
                      <a:pt x="9318" y="12873"/>
                      <a:pt x="10037" y="12825"/>
                      <a:pt x="10800" y="12825"/>
                    </a:cubicBezTo>
                    <a:cubicBezTo>
                      <a:pt x="11560" y="12825"/>
                      <a:pt x="12279" y="12873"/>
                      <a:pt x="12960" y="12948"/>
                    </a:cubicBezTo>
                    <a:cubicBezTo>
                      <a:pt x="13584" y="13018"/>
                      <a:pt x="14163" y="13117"/>
                      <a:pt x="14686" y="13238"/>
                    </a:cubicBezTo>
                    <a:cubicBezTo>
                      <a:pt x="14692" y="13240"/>
                      <a:pt x="14697" y="13242"/>
                      <a:pt x="14705" y="13244"/>
                    </a:cubicBezTo>
                    <a:cubicBezTo>
                      <a:pt x="15214" y="13364"/>
                      <a:pt x="15662" y="13507"/>
                      <a:pt x="16038" y="13667"/>
                    </a:cubicBezTo>
                    <a:cubicBezTo>
                      <a:pt x="16044" y="13671"/>
                      <a:pt x="16057" y="13674"/>
                      <a:pt x="16066" y="13677"/>
                    </a:cubicBezTo>
                    <a:cubicBezTo>
                      <a:pt x="16414" y="13829"/>
                      <a:pt x="16677" y="13998"/>
                      <a:pt x="16883" y="14176"/>
                    </a:cubicBezTo>
                    <a:cubicBezTo>
                      <a:pt x="16923" y="14210"/>
                      <a:pt x="16954" y="14246"/>
                      <a:pt x="16988" y="14281"/>
                    </a:cubicBezTo>
                    <a:cubicBezTo>
                      <a:pt x="17161" y="14462"/>
                      <a:pt x="17280" y="14650"/>
                      <a:pt x="17280" y="14850"/>
                    </a:cubicBezTo>
                    <a:cubicBezTo>
                      <a:pt x="17280" y="15047"/>
                      <a:pt x="17161" y="15236"/>
                      <a:pt x="16988" y="15416"/>
                    </a:cubicBezTo>
                    <a:moveTo>
                      <a:pt x="12960" y="19575"/>
                    </a:moveTo>
                    <a:cubicBezTo>
                      <a:pt x="12960" y="19948"/>
                      <a:pt x="11992" y="20249"/>
                      <a:pt x="10800" y="20249"/>
                    </a:cubicBezTo>
                    <a:cubicBezTo>
                      <a:pt x="9606" y="20249"/>
                      <a:pt x="8640" y="19948"/>
                      <a:pt x="8640" y="19575"/>
                    </a:cubicBezTo>
                    <a:lnTo>
                      <a:pt x="8640" y="18156"/>
                    </a:lnTo>
                    <a:cubicBezTo>
                      <a:pt x="9338" y="18201"/>
                      <a:pt x="10059" y="18225"/>
                      <a:pt x="10800" y="18225"/>
                    </a:cubicBezTo>
                    <a:cubicBezTo>
                      <a:pt x="11541" y="18225"/>
                      <a:pt x="12262" y="18201"/>
                      <a:pt x="12960" y="18156"/>
                    </a:cubicBezTo>
                    <a:cubicBezTo>
                      <a:pt x="12960" y="18156"/>
                      <a:pt x="12960" y="19575"/>
                      <a:pt x="12960" y="19575"/>
                    </a:cubicBezTo>
                    <a:close/>
                    <a:moveTo>
                      <a:pt x="8640" y="2025"/>
                    </a:moveTo>
                    <a:cubicBezTo>
                      <a:pt x="8640" y="1651"/>
                      <a:pt x="9606" y="1350"/>
                      <a:pt x="10800" y="1350"/>
                    </a:cubicBezTo>
                    <a:cubicBezTo>
                      <a:pt x="11992" y="1350"/>
                      <a:pt x="12960" y="1651"/>
                      <a:pt x="12960" y="2025"/>
                    </a:cubicBezTo>
                    <a:lnTo>
                      <a:pt x="12960" y="11542"/>
                    </a:lnTo>
                    <a:cubicBezTo>
                      <a:pt x="12262" y="11498"/>
                      <a:pt x="11541" y="11475"/>
                      <a:pt x="10800" y="11475"/>
                    </a:cubicBezTo>
                    <a:cubicBezTo>
                      <a:pt x="10059" y="11475"/>
                      <a:pt x="9338" y="11498"/>
                      <a:pt x="8640" y="11542"/>
                    </a:cubicBezTo>
                    <a:cubicBezTo>
                      <a:pt x="8640" y="11542"/>
                      <a:pt x="8640" y="2025"/>
                      <a:pt x="8640" y="2025"/>
                    </a:cubicBezTo>
                    <a:close/>
                    <a:moveTo>
                      <a:pt x="17280" y="12164"/>
                    </a:moveTo>
                    <a:lnTo>
                      <a:pt x="17280" y="2025"/>
                    </a:lnTo>
                    <a:cubicBezTo>
                      <a:pt x="17280" y="908"/>
                      <a:pt x="14373" y="0"/>
                      <a:pt x="10800" y="0"/>
                    </a:cubicBezTo>
                    <a:cubicBezTo>
                      <a:pt x="7225" y="0"/>
                      <a:pt x="4320" y="908"/>
                      <a:pt x="4320" y="2025"/>
                    </a:cubicBezTo>
                    <a:lnTo>
                      <a:pt x="4320" y="12164"/>
                    </a:lnTo>
                    <a:cubicBezTo>
                      <a:pt x="1710" y="12781"/>
                      <a:pt x="0" y="13749"/>
                      <a:pt x="0" y="14850"/>
                    </a:cubicBezTo>
                    <a:cubicBezTo>
                      <a:pt x="0" y="15950"/>
                      <a:pt x="1710" y="16918"/>
                      <a:pt x="4320" y="17534"/>
                    </a:cubicBezTo>
                    <a:lnTo>
                      <a:pt x="4320" y="19575"/>
                    </a:lnTo>
                    <a:cubicBezTo>
                      <a:pt x="4320" y="20691"/>
                      <a:pt x="7225" y="21599"/>
                      <a:pt x="10800" y="21599"/>
                    </a:cubicBezTo>
                    <a:cubicBezTo>
                      <a:pt x="14373" y="21599"/>
                      <a:pt x="17280" y="20691"/>
                      <a:pt x="17280" y="19575"/>
                    </a:cubicBezTo>
                    <a:lnTo>
                      <a:pt x="17280" y="17534"/>
                    </a:lnTo>
                    <a:cubicBezTo>
                      <a:pt x="19889" y="16918"/>
                      <a:pt x="21600" y="15950"/>
                      <a:pt x="21600" y="14850"/>
                    </a:cubicBezTo>
                    <a:cubicBezTo>
                      <a:pt x="21600" y="13749"/>
                      <a:pt x="19889" y="12781"/>
                      <a:pt x="17280" y="12164"/>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170815" fontAlgn="base" hangingPunct="0">
                  <a:lnSpc>
                    <a:spcPct val="120000"/>
                  </a:lnSpc>
                  <a:spcBef>
                    <a:spcPct val="0"/>
                  </a:spcBef>
                  <a:spcAft>
                    <a:spcPct val="0"/>
                  </a:spcAft>
                </a:pPr>
                <a:endParaRPr lang="en-US" sz="1100">
                  <a:gradFill>
                    <a:gsLst>
                      <a:gs pos="50000">
                        <a:schemeClr val="accent2"/>
                      </a:gs>
                      <a:gs pos="0">
                        <a:schemeClr val="accent1"/>
                      </a:gs>
                      <a:gs pos="100000">
                        <a:schemeClr val="accent3"/>
                      </a:gs>
                    </a:gsLst>
                    <a:lin ang="5400000" scaled="1"/>
                  </a:gradFill>
                  <a:effectLst>
                    <a:outerShdw blurRad="38100" dist="38100" dir="2700000" algn="tl">
                      <a:srgbClr val="000000"/>
                    </a:outerShdw>
                  </a:effectLst>
                  <a:cs typeface="+mn-ea"/>
                  <a:sym typeface="+mn-lt"/>
                </a:endParaRPr>
              </a:p>
            </p:txBody>
          </p:sp>
        </p:grpSp>
        <p:sp>
          <p:nvSpPr>
            <p:cNvPr id="74" name="TextBox 73"/>
            <p:cNvSpPr txBox="1"/>
            <p:nvPr/>
          </p:nvSpPr>
          <p:spPr>
            <a:xfrm>
              <a:off x="5750416" y="3476973"/>
              <a:ext cx="1107996" cy="294824"/>
            </a:xfrm>
            <a:prstGeom prst="rect">
              <a:avLst/>
            </a:prstGeom>
            <a:noFill/>
          </p:spPr>
          <p:txBody>
            <a:bodyPr wrap="none" rtlCol="0">
              <a:spAutoFit/>
            </a:bodyPr>
            <a:lstStyle/>
            <a:p>
              <a:pPr>
                <a:lnSpc>
                  <a:spcPct val="120000"/>
                </a:lnSpc>
              </a:pPr>
              <a:r>
                <a:rPr lang="zh-CN" altLang="en-US" sz="1200" dirty="0">
                  <a:gradFill>
                    <a:gsLst>
                      <a:gs pos="50000">
                        <a:schemeClr val="accent2"/>
                      </a:gs>
                      <a:gs pos="0">
                        <a:schemeClr val="accent1"/>
                      </a:gs>
                      <a:gs pos="100000">
                        <a:schemeClr val="accent3"/>
                      </a:gs>
                    </a:gsLst>
                    <a:lin ang="5400000" scaled="1"/>
                  </a:gradFill>
                  <a:cs typeface="+mn-ea"/>
                  <a:sym typeface="+mn-lt"/>
                </a:rPr>
                <a:t>输入标题内容</a:t>
              </a:r>
            </a:p>
          </p:txBody>
        </p:sp>
        <p:sp>
          <p:nvSpPr>
            <p:cNvPr id="75" name="TextBox 74"/>
            <p:cNvSpPr txBox="1"/>
            <p:nvPr/>
          </p:nvSpPr>
          <p:spPr>
            <a:xfrm>
              <a:off x="5750416" y="3712483"/>
              <a:ext cx="2084744" cy="536301"/>
            </a:xfrm>
            <a:prstGeom prst="rect">
              <a:avLst/>
            </a:prstGeom>
            <a:noFill/>
          </p:spPr>
          <p:txBody>
            <a:bodyPr wrap="square" rtlCol="0">
              <a:spAutoFit/>
            </a:bodyPr>
            <a:lstStyle/>
            <a:p>
              <a:pPr>
                <a:lnSpc>
                  <a:spcPct val="120000"/>
                </a:lnSpc>
              </a:pPr>
              <a:r>
                <a:rPr lang="zh-CN" altLang="en-US" sz="825" dirty="0">
                  <a:gradFill>
                    <a:gsLst>
                      <a:gs pos="50000">
                        <a:schemeClr val="accent2"/>
                      </a:gs>
                      <a:gs pos="0">
                        <a:schemeClr val="accent1"/>
                      </a:gs>
                      <a:gs pos="100000">
                        <a:schemeClr val="accent3"/>
                      </a:gs>
                    </a:gsLst>
                    <a:lin ang="5400000" scaled="1"/>
                  </a:gradFill>
                  <a:cs typeface="+mn-ea"/>
                  <a:sym typeface="+mn-lt"/>
                </a:rPr>
                <a:t>点击输入简要文字内容，文字内容概括精炼，不用多余的文字修饰，言短意赅的说明该项内容</a:t>
              </a:r>
              <a:endParaRPr lang="en-US" altLang="zh-CN" sz="825" dirty="0">
                <a:gradFill>
                  <a:gsLst>
                    <a:gs pos="50000">
                      <a:schemeClr val="accent2"/>
                    </a:gs>
                    <a:gs pos="0">
                      <a:schemeClr val="accent1"/>
                    </a:gs>
                    <a:gs pos="100000">
                      <a:schemeClr val="accent3"/>
                    </a:gs>
                  </a:gsLst>
                  <a:lin ang="5400000" scaled="1"/>
                </a:gradFill>
                <a:cs typeface="+mn-ea"/>
                <a:sym typeface="+mn-lt"/>
              </a:endParaRPr>
            </a:p>
          </p:txBody>
        </p:sp>
      </p:grpSp>
      <p:sp>
        <p:nvSpPr>
          <p:cNvPr id="76" name="文本框 48"/>
          <p:cNvSpPr txBox="1">
            <a:spLocks noChangeArrowheads="1"/>
          </p:cNvSpPr>
          <p:nvPr/>
        </p:nvSpPr>
        <p:spPr bwMode="auto">
          <a:xfrm>
            <a:off x="1043608" y="267494"/>
            <a:ext cx="1416050" cy="4973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300">
                <a:solidFill>
                  <a:schemeClr val="tx1"/>
                </a:solidFill>
                <a:latin typeface="Lao UI" panose="020B0502040204020203" pitchFamily="34" charset="0"/>
                <a:ea typeface="微软雅黑" panose="020B0503020204020204" pitchFamily="34" charset="-122"/>
              </a:defRPr>
            </a:lvl1pPr>
            <a:lvl2pPr marL="742950" indent="-285750">
              <a:defRPr sz="1300">
                <a:solidFill>
                  <a:schemeClr val="tx1"/>
                </a:solidFill>
                <a:latin typeface="Lao UI" panose="020B0502040204020203" pitchFamily="34" charset="0"/>
                <a:ea typeface="微软雅黑" panose="020B0503020204020204" pitchFamily="34" charset="-122"/>
              </a:defRPr>
            </a:lvl2pPr>
            <a:lvl3pPr marL="1143000" indent="-228600">
              <a:defRPr sz="1300">
                <a:solidFill>
                  <a:schemeClr val="tx1"/>
                </a:solidFill>
                <a:latin typeface="Lao UI" panose="020B0502040204020203" pitchFamily="34" charset="0"/>
                <a:ea typeface="微软雅黑" panose="020B0503020204020204" pitchFamily="34" charset="-122"/>
              </a:defRPr>
            </a:lvl3pPr>
            <a:lvl4pPr marL="1600200" indent="-228600">
              <a:defRPr sz="1300">
                <a:solidFill>
                  <a:schemeClr val="tx1"/>
                </a:solidFill>
                <a:latin typeface="Lao UI" panose="020B0502040204020203" pitchFamily="34" charset="0"/>
                <a:ea typeface="微软雅黑" panose="020B0503020204020204" pitchFamily="34" charset="-122"/>
              </a:defRPr>
            </a:lvl4pPr>
            <a:lvl5pPr marL="2057400" indent="-228600">
              <a:defRPr sz="1300">
                <a:solidFill>
                  <a:schemeClr val="tx1"/>
                </a:solidFill>
                <a:latin typeface="Lao UI" panose="020B0502040204020203" pitchFamily="34" charset="0"/>
                <a:ea typeface="微软雅黑" panose="020B0503020204020204" pitchFamily="34" charset="-122"/>
              </a:defRPr>
            </a:lvl5pPr>
            <a:lvl6pPr marL="2514600" indent="-228600" defTabSz="685800" fontAlgn="base">
              <a:spcBef>
                <a:spcPct val="0"/>
              </a:spcBef>
              <a:spcAft>
                <a:spcPct val="0"/>
              </a:spcAft>
              <a:defRPr sz="1300">
                <a:solidFill>
                  <a:schemeClr val="tx1"/>
                </a:solidFill>
                <a:latin typeface="Lao UI" panose="020B0502040204020203" pitchFamily="34" charset="0"/>
                <a:ea typeface="微软雅黑" panose="020B0503020204020204" pitchFamily="34" charset="-122"/>
              </a:defRPr>
            </a:lvl6pPr>
            <a:lvl7pPr marL="2971800" indent="-228600" defTabSz="685800" fontAlgn="base">
              <a:spcBef>
                <a:spcPct val="0"/>
              </a:spcBef>
              <a:spcAft>
                <a:spcPct val="0"/>
              </a:spcAft>
              <a:defRPr sz="1300">
                <a:solidFill>
                  <a:schemeClr val="tx1"/>
                </a:solidFill>
                <a:latin typeface="Lao UI" panose="020B0502040204020203" pitchFamily="34" charset="0"/>
                <a:ea typeface="微软雅黑" panose="020B0503020204020204" pitchFamily="34" charset="-122"/>
              </a:defRPr>
            </a:lvl7pPr>
            <a:lvl8pPr marL="3429000" indent="-228600" defTabSz="685800" fontAlgn="base">
              <a:spcBef>
                <a:spcPct val="0"/>
              </a:spcBef>
              <a:spcAft>
                <a:spcPct val="0"/>
              </a:spcAft>
              <a:defRPr sz="1300">
                <a:solidFill>
                  <a:schemeClr val="tx1"/>
                </a:solidFill>
                <a:latin typeface="Lao UI" panose="020B0502040204020203" pitchFamily="34" charset="0"/>
                <a:ea typeface="微软雅黑" panose="020B0503020204020204" pitchFamily="34" charset="-122"/>
              </a:defRPr>
            </a:lvl8pPr>
            <a:lvl9pPr marL="3886200" indent="-228600" defTabSz="685800" fontAlgn="base">
              <a:spcBef>
                <a:spcPct val="0"/>
              </a:spcBef>
              <a:spcAft>
                <a:spcPct val="0"/>
              </a:spcAft>
              <a:defRPr sz="1300">
                <a:solidFill>
                  <a:schemeClr val="tx1"/>
                </a:solidFill>
                <a:latin typeface="Lao UI" panose="020B0502040204020203" pitchFamily="34" charset="0"/>
                <a:ea typeface="微软雅黑" panose="020B0503020204020204" pitchFamily="34" charset="-122"/>
              </a:defRPr>
            </a:lvl9pPr>
          </a:lstStyle>
          <a:p>
            <a:pPr>
              <a:lnSpc>
                <a:spcPct val="120000"/>
              </a:lnSpc>
              <a:defRPr/>
            </a:pPr>
            <a:r>
              <a:rPr lang="zh-CN" altLang="en-US" sz="2400" dirty="0">
                <a:gradFill>
                  <a:gsLst>
                    <a:gs pos="50000">
                      <a:schemeClr val="accent2"/>
                    </a:gs>
                    <a:gs pos="0">
                      <a:schemeClr val="accent1"/>
                    </a:gs>
                    <a:gs pos="100000">
                      <a:schemeClr val="accent3"/>
                    </a:gs>
                  </a:gsLst>
                  <a:lin ang="5400000" scaled="1"/>
                </a:gradFill>
                <a:latin typeface="+mn-lt"/>
                <a:ea typeface="+mn-ea"/>
                <a:cs typeface="+mn-ea"/>
                <a:sym typeface="+mn-lt"/>
              </a:rPr>
              <a:t>产品定位</a:t>
            </a:r>
          </a:p>
        </p:txBody>
      </p:sp>
      <p:sp>
        <p:nvSpPr>
          <p:cNvPr id="77" name="Content Placeholder 2"/>
          <p:cNvSpPr txBox="1"/>
          <p:nvPr/>
        </p:nvSpPr>
        <p:spPr>
          <a:xfrm>
            <a:off x="1050649" y="631206"/>
            <a:ext cx="1730071" cy="255587"/>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defTabSz="1087755">
              <a:lnSpc>
                <a:spcPct val="120000"/>
              </a:lnSpc>
              <a:spcBef>
                <a:spcPts val="0"/>
              </a:spcBef>
              <a:buNone/>
              <a:defRPr/>
            </a:pPr>
            <a:r>
              <a:rPr lang="zh-CN" altLang="en-US" sz="1000" dirty="0">
                <a:gradFill>
                  <a:gsLst>
                    <a:gs pos="50000">
                      <a:schemeClr val="accent2"/>
                    </a:gs>
                    <a:gs pos="0">
                      <a:schemeClr val="accent1"/>
                    </a:gs>
                    <a:gs pos="100000">
                      <a:schemeClr val="accent3"/>
                    </a:gs>
                  </a:gsLst>
                  <a:lin ang="5400000" scaled="1"/>
                </a:gradFill>
                <a:cs typeface="+mn-ea"/>
                <a:sym typeface="+mn-lt"/>
              </a:rPr>
              <a:t>此处添加文本详细介绍内容</a:t>
            </a:r>
            <a:endParaRPr lang="en-US" altLang="zh-CN" sz="1000" dirty="0">
              <a:gradFill>
                <a:gsLst>
                  <a:gs pos="50000">
                    <a:schemeClr val="accent2"/>
                  </a:gs>
                  <a:gs pos="0">
                    <a:schemeClr val="accent1"/>
                  </a:gs>
                  <a:gs pos="100000">
                    <a:schemeClr val="accent3"/>
                  </a:gs>
                </a:gsLst>
                <a:lin ang="5400000" scaled="1"/>
              </a:gradFill>
              <a:cs typeface="+mn-ea"/>
              <a:sym typeface="+mn-lt"/>
            </a:endParaRPr>
          </a:p>
        </p:txBody>
      </p:sp>
      <p:grpSp>
        <p:nvGrpSpPr>
          <p:cNvPr id="78" name="组合 77"/>
          <p:cNvGrpSpPr/>
          <p:nvPr/>
        </p:nvGrpSpPr>
        <p:grpSpPr>
          <a:xfrm>
            <a:off x="323528" y="298362"/>
            <a:ext cx="561270" cy="561270"/>
            <a:chOff x="1054223" y="1716252"/>
            <a:chExt cx="855498" cy="855498"/>
          </a:xfrm>
        </p:grpSpPr>
        <p:sp>
          <p:nvSpPr>
            <p:cNvPr id="79" name="圆角矩形 78"/>
            <p:cNvSpPr/>
            <p:nvPr/>
          </p:nvSpPr>
          <p:spPr>
            <a:xfrm>
              <a:off x="1054223" y="1716252"/>
              <a:ext cx="855498" cy="855498"/>
            </a:xfrm>
            <a:prstGeom prst="roundRect">
              <a:avLst/>
            </a:prstGeom>
            <a:noFill/>
            <a:ln w="9525">
              <a:gradFill>
                <a:gsLst>
                  <a:gs pos="50000">
                    <a:schemeClr val="accent2"/>
                  </a:gs>
                  <a:gs pos="0">
                    <a:schemeClr val="accent1"/>
                  </a:gs>
                  <a:gs pos="100000">
                    <a:schemeClr val="accent3"/>
                  </a:gs>
                </a:gsLst>
                <a:lin ang="5400000" scaled="1"/>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cs typeface="+mn-ea"/>
                <a:sym typeface="+mn-lt"/>
              </a:endParaRPr>
            </a:p>
          </p:txBody>
        </p:sp>
        <p:grpSp>
          <p:nvGrpSpPr>
            <p:cNvPr id="80" name="组合 79"/>
            <p:cNvGrpSpPr>
              <a:grpSpLocks noChangeAspect="1"/>
            </p:cNvGrpSpPr>
            <p:nvPr/>
          </p:nvGrpSpPr>
          <p:grpSpPr>
            <a:xfrm>
              <a:off x="1217633" y="1908582"/>
              <a:ext cx="534522" cy="515381"/>
              <a:chOff x="7019925" y="5499100"/>
              <a:chExt cx="312738" cy="301626"/>
            </a:xfrm>
            <a:solidFill>
              <a:srgbClr val="232234"/>
            </a:solidFill>
          </p:grpSpPr>
          <p:sp>
            <p:nvSpPr>
              <p:cNvPr id="81" name="Freeform 252"/>
              <p:cNvSpPr/>
              <p:nvPr/>
            </p:nvSpPr>
            <p:spPr bwMode="auto">
              <a:xfrm>
                <a:off x="7069138" y="5567363"/>
                <a:ext cx="214313" cy="233363"/>
              </a:xfrm>
              <a:custGeom>
                <a:avLst/>
                <a:gdLst>
                  <a:gd name="T0" fmla="*/ 0 w 57"/>
                  <a:gd name="T1" fmla="*/ 26 h 62"/>
                  <a:gd name="T2" fmla="*/ 0 w 57"/>
                  <a:gd name="T3" fmla="*/ 59 h 62"/>
                  <a:gd name="T4" fmla="*/ 2 w 57"/>
                  <a:gd name="T5" fmla="*/ 62 h 62"/>
                  <a:gd name="T6" fmla="*/ 4 w 57"/>
                  <a:gd name="T7" fmla="*/ 62 h 62"/>
                  <a:gd name="T8" fmla="*/ 19 w 57"/>
                  <a:gd name="T9" fmla="*/ 62 h 62"/>
                  <a:gd name="T10" fmla="*/ 21 w 57"/>
                  <a:gd name="T11" fmla="*/ 62 h 62"/>
                  <a:gd name="T12" fmla="*/ 21 w 57"/>
                  <a:gd name="T13" fmla="*/ 61 h 62"/>
                  <a:gd name="T14" fmla="*/ 21 w 57"/>
                  <a:gd name="T15" fmla="*/ 45 h 62"/>
                  <a:gd name="T16" fmla="*/ 36 w 57"/>
                  <a:gd name="T17" fmla="*/ 45 h 62"/>
                  <a:gd name="T18" fmla="*/ 36 w 57"/>
                  <a:gd name="T19" fmla="*/ 61 h 62"/>
                  <a:gd name="T20" fmla="*/ 37 w 57"/>
                  <a:gd name="T21" fmla="*/ 62 h 62"/>
                  <a:gd name="T22" fmla="*/ 38 w 57"/>
                  <a:gd name="T23" fmla="*/ 62 h 62"/>
                  <a:gd name="T24" fmla="*/ 53 w 57"/>
                  <a:gd name="T25" fmla="*/ 62 h 62"/>
                  <a:gd name="T26" fmla="*/ 56 w 57"/>
                  <a:gd name="T27" fmla="*/ 62 h 62"/>
                  <a:gd name="T28" fmla="*/ 57 w 57"/>
                  <a:gd name="T29" fmla="*/ 59 h 62"/>
                  <a:gd name="T30" fmla="*/ 57 w 57"/>
                  <a:gd name="T31" fmla="*/ 26 h 62"/>
                  <a:gd name="T32" fmla="*/ 29 w 57"/>
                  <a:gd name="T33" fmla="*/ 0 h 62"/>
                  <a:gd name="T34" fmla="*/ 0 w 57"/>
                  <a:gd name="T35" fmla="*/ 26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7" h="62">
                    <a:moveTo>
                      <a:pt x="0" y="26"/>
                    </a:moveTo>
                    <a:cubicBezTo>
                      <a:pt x="0" y="59"/>
                      <a:pt x="0" y="59"/>
                      <a:pt x="0" y="59"/>
                    </a:cubicBezTo>
                    <a:cubicBezTo>
                      <a:pt x="0" y="61"/>
                      <a:pt x="1" y="62"/>
                      <a:pt x="2" y="62"/>
                    </a:cubicBezTo>
                    <a:cubicBezTo>
                      <a:pt x="3" y="62"/>
                      <a:pt x="3" y="62"/>
                      <a:pt x="4" y="62"/>
                    </a:cubicBezTo>
                    <a:cubicBezTo>
                      <a:pt x="19" y="62"/>
                      <a:pt x="19" y="62"/>
                      <a:pt x="19" y="62"/>
                    </a:cubicBezTo>
                    <a:cubicBezTo>
                      <a:pt x="20" y="62"/>
                      <a:pt x="20" y="62"/>
                      <a:pt x="21" y="62"/>
                    </a:cubicBezTo>
                    <a:cubicBezTo>
                      <a:pt x="21" y="62"/>
                      <a:pt x="21" y="61"/>
                      <a:pt x="21" y="61"/>
                    </a:cubicBezTo>
                    <a:cubicBezTo>
                      <a:pt x="21" y="45"/>
                      <a:pt x="21" y="45"/>
                      <a:pt x="21" y="45"/>
                    </a:cubicBezTo>
                    <a:cubicBezTo>
                      <a:pt x="36" y="45"/>
                      <a:pt x="36" y="45"/>
                      <a:pt x="36" y="45"/>
                    </a:cubicBezTo>
                    <a:cubicBezTo>
                      <a:pt x="36" y="61"/>
                      <a:pt x="36" y="61"/>
                      <a:pt x="36" y="61"/>
                    </a:cubicBezTo>
                    <a:cubicBezTo>
                      <a:pt x="36" y="61"/>
                      <a:pt x="37" y="62"/>
                      <a:pt x="37" y="62"/>
                    </a:cubicBezTo>
                    <a:cubicBezTo>
                      <a:pt x="37" y="62"/>
                      <a:pt x="38" y="62"/>
                      <a:pt x="38" y="62"/>
                    </a:cubicBezTo>
                    <a:cubicBezTo>
                      <a:pt x="53" y="62"/>
                      <a:pt x="53" y="62"/>
                      <a:pt x="53" y="62"/>
                    </a:cubicBezTo>
                    <a:cubicBezTo>
                      <a:pt x="54" y="62"/>
                      <a:pt x="55" y="62"/>
                      <a:pt x="56" y="62"/>
                    </a:cubicBezTo>
                    <a:cubicBezTo>
                      <a:pt x="56" y="62"/>
                      <a:pt x="57" y="61"/>
                      <a:pt x="57" y="59"/>
                    </a:cubicBezTo>
                    <a:cubicBezTo>
                      <a:pt x="57" y="26"/>
                      <a:pt x="57" y="26"/>
                      <a:pt x="57" y="26"/>
                    </a:cubicBezTo>
                    <a:cubicBezTo>
                      <a:pt x="29" y="0"/>
                      <a:pt x="29" y="0"/>
                      <a:pt x="29" y="0"/>
                    </a:cubicBezTo>
                    <a:lnTo>
                      <a:pt x="0" y="26"/>
                    </a:lnTo>
                    <a:close/>
                  </a:path>
                </a:pathLst>
              </a:custGeom>
              <a:gradFill>
                <a:gsLst>
                  <a:gs pos="47700">
                    <a:schemeClr val="accent2"/>
                  </a:gs>
                  <a:gs pos="0">
                    <a:schemeClr val="accent1"/>
                  </a:gs>
                  <a:gs pos="100000">
                    <a:schemeClr val="accent3"/>
                  </a:gs>
                </a:gsLst>
                <a:lin ang="5400000" scaled="0"/>
              </a:gradFill>
              <a:ln w="9525">
                <a:solidFill>
                  <a:schemeClr val="accent1"/>
                </a:solidFill>
              </a:ln>
              <a:effectLst>
                <a:outerShdw blurRad="508000" dist="596900" dir="3600000" sx="89000" sy="89000" algn="tl" rotWithShape="0">
                  <a:schemeClr val="bg1">
                    <a:lumMod val="50000"/>
                    <a:alpha val="2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1435" tIns="25718" rIns="51435" bIns="25718" numCol="1" spcCol="0" rtlCol="0" fromWordArt="0" anchor="ctr" anchorCtr="0" forceAA="0" compatLnSpc="1">
                <a:noAutofit/>
              </a:bodyPr>
              <a:lstStyle/>
              <a:p>
                <a:pPr algn="ctr">
                  <a:lnSpc>
                    <a:spcPct val="120000"/>
                  </a:lnSpc>
                </a:pPr>
                <a:endParaRPr lang="zh-CN" altLang="en-US" sz="1015">
                  <a:gradFill>
                    <a:gsLst>
                      <a:gs pos="47700">
                        <a:srgbClr val="F4DEBE"/>
                      </a:gs>
                      <a:gs pos="0">
                        <a:srgbClr val="D9A96A"/>
                      </a:gs>
                      <a:gs pos="100000">
                        <a:srgbClr val="F5E3C9"/>
                      </a:gs>
                    </a:gsLst>
                    <a:lin ang="5400000" scaled="0"/>
                  </a:gradFill>
                  <a:cs typeface="+mn-ea"/>
                  <a:sym typeface="+mn-lt"/>
                </a:endParaRPr>
              </a:p>
            </p:txBody>
          </p:sp>
          <p:sp>
            <p:nvSpPr>
              <p:cNvPr id="82" name="Freeform 253"/>
              <p:cNvSpPr/>
              <p:nvPr/>
            </p:nvSpPr>
            <p:spPr bwMode="auto">
              <a:xfrm>
                <a:off x="7019925" y="5499100"/>
                <a:ext cx="312738" cy="169863"/>
              </a:xfrm>
              <a:custGeom>
                <a:avLst/>
                <a:gdLst>
                  <a:gd name="T0" fmla="*/ 81 w 83"/>
                  <a:gd name="T1" fmla="*/ 35 h 45"/>
                  <a:gd name="T2" fmla="*/ 68 w 83"/>
                  <a:gd name="T3" fmla="*/ 23 h 45"/>
                  <a:gd name="T4" fmla="*/ 68 w 83"/>
                  <a:gd name="T5" fmla="*/ 4 h 45"/>
                  <a:gd name="T6" fmla="*/ 66 w 83"/>
                  <a:gd name="T7" fmla="*/ 2 h 45"/>
                  <a:gd name="T8" fmla="*/ 61 w 83"/>
                  <a:gd name="T9" fmla="*/ 2 h 45"/>
                  <a:gd name="T10" fmla="*/ 59 w 83"/>
                  <a:gd name="T11" fmla="*/ 4 h 45"/>
                  <a:gd name="T12" fmla="*/ 59 w 83"/>
                  <a:gd name="T13" fmla="*/ 15 h 45"/>
                  <a:gd name="T14" fmla="*/ 45 w 83"/>
                  <a:gd name="T15" fmla="*/ 2 h 45"/>
                  <a:gd name="T16" fmla="*/ 38 w 83"/>
                  <a:gd name="T17" fmla="*/ 2 h 45"/>
                  <a:gd name="T18" fmla="*/ 2 w 83"/>
                  <a:gd name="T19" fmla="*/ 35 h 45"/>
                  <a:gd name="T20" fmla="*/ 2 w 83"/>
                  <a:gd name="T21" fmla="*/ 43 h 45"/>
                  <a:gd name="T22" fmla="*/ 6 w 83"/>
                  <a:gd name="T23" fmla="*/ 44 h 45"/>
                  <a:gd name="T24" fmla="*/ 10 w 83"/>
                  <a:gd name="T25" fmla="*/ 43 h 45"/>
                  <a:gd name="T26" fmla="*/ 42 w 83"/>
                  <a:gd name="T27" fmla="*/ 13 h 45"/>
                  <a:gd name="T28" fmla="*/ 74 w 83"/>
                  <a:gd name="T29" fmla="*/ 43 h 45"/>
                  <a:gd name="T30" fmla="*/ 81 w 83"/>
                  <a:gd name="T31" fmla="*/ 43 h 45"/>
                  <a:gd name="T32" fmla="*/ 81 w 83"/>
                  <a:gd name="T33" fmla="*/ 35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3" h="45">
                    <a:moveTo>
                      <a:pt x="81" y="35"/>
                    </a:moveTo>
                    <a:cubicBezTo>
                      <a:pt x="68" y="23"/>
                      <a:pt x="68" y="23"/>
                      <a:pt x="68" y="23"/>
                    </a:cubicBezTo>
                    <a:cubicBezTo>
                      <a:pt x="68" y="4"/>
                      <a:pt x="68" y="4"/>
                      <a:pt x="68" y="4"/>
                    </a:cubicBezTo>
                    <a:cubicBezTo>
                      <a:pt x="68" y="3"/>
                      <a:pt x="67" y="2"/>
                      <a:pt x="66" y="2"/>
                    </a:cubicBezTo>
                    <a:cubicBezTo>
                      <a:pt x="61" y="2"/>
                      <a:pt x="61" y="2"/>
                      <a:pt x="61" y="2"/>
                    </a:cubicBezTo>
                    <a:cubicBezTo>
                      <a:pt x="60" y="2"/>
                      <a:pt x="59" y="3"/>
                      <a:pt x="59" y="4"/>
                    </a:cubicBezTo>
                    <a:cubicBezTo>
                      <a:pt x="59" y="15"/>
                      <a:pt x="59" y="15"/>
                      <a:pt x="59" y="15"/>
                    </a:cubicBezTo>
                    <a:cubicBezTo>
                      <a:pt x="45" y="2"/>
                      <a:pt x="45" y="2"/>
                      <a:pt x="45" y="2"/>
                    </a:cubicBezTo>
                    <a:cubicBezTo>
                      <a:pt x="43" y="0"/>
                      <a:pt x="40" y="0"/>
                      <a:pt x="38" y="2"/>
                    </a:cubicBezTo>
                    <a:cubicBezTo>
                      <a:pt x="2" y="35"/>
                      <a:pt x="2" y="35"/>
                      <a:pt x="2" y="35"/>
                    </a:cubicBezTo>
                    <a:cubicBezTo>
                      <a:pt x="0" y="37"/>
                      <a:pt x="0" y="40"/>
                      <a:pt x="2" y="43"/>
                    </a:cubicBezTo>
                    <a:cubicBezTo>
                      <a:pt x="3" y="44"/>
                      <a:pt x="5" y="44"/>
                      <a:pt x="6" y="44"/>
                    </a:cubicBezTo>
                    <a:cubicBezTo>
                      <a:pt x="7" y="44"/>
                      <a:pt x="9" y="44"/>
                      <a:pt x="10" y="43"/>
                    </a:cubicBezTo>
                    <a:cubicBezTo>
                      <a:pt x="42" y="13"/>
                      <a:pt x="42" y="13"/>
                      <a:pt x="42" y="13"/>
                    </a:cubicBezTo>
                    <a:cubicBezTo>
                      <a:pt x="74" y="43"/>
                      <a:pt x="74" y="43"/>
                      <a:pt x="74" y="43"/>
                    </a:cubicBezTo>
                    <a:cubicBezTo>
                      <a:pt x="76" y="45"/>
                      <a:pt x="80" y="45"/>
                      <a:pt x="81" y="43"/>
                    </a:cubicBezTo>
                    <a:cubicBezTo>
                      <a:pt x="83" y="40"/>
                      <a:pt x="83" y="37"/>
                      <a:pt x="81" y="35"/>
                    </a:cubicBezTo>
                    <a:close/>
                  </a:path>
                </a:pathLst>
              </a:custGeom>
              <a:gradFill>
                <a:gsLst>
                  <a:gs pos="47700">
                    <a:schemeClr val="accent2"/>
                  </a:gs>
                  <a:gs pos="0">
                    <a:schemeClr val="accent1"/>
                  </a:gs>
                  <a:gs pos="100000">
                    <a:schemeClr val="accent3"/>
                  </a:gs>
                </a:gsLst>
                <a:lin ang="5400000" scaled="0"/>
              </a:gradFill>
              <a:ln w="9525">
                <a:solidFill>
                  <a:schemeClr val="accent1"/>
                </a:solidFill>
              </a:ln>
              <a:effectLst>
                <a:outerShdw blurRad="508000" dist="596900" dir="3600000" sx="89000" sy="89000" algn="tl" rotWithShape="0">
                  <a:schemeClr val="bg1">
                    <a:lumMod val="50000"/>
                    <a:alpha val="2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1435" tIns="25718" rIns="51435" bIns="25718" numCol="1" spcCol="0" rtlCol="0" fromWordArt="0" anchor="ctr" anchorCtr="0" forceAA="0" compatLnSpc="1">
                <a:noAutofit/>
              </a:bodyPr>
              <a:lstStyle/>
              <a:p>
                <a:pPr algn="ctr">
                  <a:lnSpc>
                    <a:spcPct val="120000"/>
                  </a:lnSpc>
                </a:pPr>
                <a:endParaRPr lang="zh-CN" altLang="en-US" sz="1015">
                  <a:gradFill>
                    <a:gsLst>
                      <a:gs pos="47700">
                        <a:srgbClr val="F4DEBE"/>
                      </a:gs>
                      <a:gs pos="0">
                        <a:srgbClr val="D9A96A"/>
                      </a:gs>
                      <a:gs pos="100000">
                        <a:srgbClr val="F5E3C9"/>
                      </a:gs>
                    </a:gsLst>
                    <a:lin ang="5400000" scaled="0"/>
                  </a:gradFill>
                  <a:cs typeface="+mn-ea"/>
                  <a:sym typeface="+mn-lt"/>
                </a:endParaRPr>
              </a:p>
            </p:txBody>
          </p:sp>
        </p:grpSp>
      </p:grpSp>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90"/>
                                          </p:val>
                                        </p:tav>
                                        <p:tav tm="100000">
                                          <p:val>
                                            <p:fltVal val="0"/>
                                          </p:val>
                                        </p:tav>
                                      </p:tavLst>
                                    </p:anim>
                                    <p:animEffect transition="in" filter="fade">
                                      <p:cBhvr>
                                        <p:cTn id="10" dur="1000"/>
                                        <p:tgtEl>
                                          <p:spTgt spid="2"/>
                                        </p:tgtEl>
                                      </p:cBhvr>
                                    </p:animEffect>
                                  </p:childTnLst>
                                </p:cTn>
                              </p:par>
                              <p:par>
                                <p:cTn id="11" presetID="31" presetClass="entr" presetSubtype="0" fill="hold" nodeType="withEffect">
                                  <p:stCondLst>
                                    <p:cond delay="500"/>
                                  </p:stCondLst>
                                  <p:childTnLst>
                                    <p:set>
                                      <p:cBhvr>
                                        <p:cTn id="12" dur="1" fill="hold">
                                          <p:stCondLst>
                                            <p:cond delay="0"/>
                                          </p:stCondLst>
                                        </p:cTn>
                                        <p:tgtEl>
                                          <p:spTgt spid="3"/>
                                        </p:tgtEl>
                                        <p:attrNameLst>
                                          <p:attrName>style.visibility</p:attrName>
                                        </p:attrNameLst>
                                      </p:cBhvr>
                                      <p:to>
                                        <p:strVal val="visible"/>
                                      </p:to>
                                    </p:set>
                                    <p:anim calcmode="lin" valueType="num">
                                      <p:cBhvr>
                                        <p:cTn id="13" dur="1000" fill="hold"/>
                                        <p:tgtEl>
                                          <p:spTgt spid="3"/>
                                        </p:tgtEl>
                                        <p:attrNameLst>
                                          <p:attrName>ppt_w</p:attrName>
                                        </p:attrNameLst>
                                      </p:cBhvr>
                                      <p:tavLst>
                                        <p:tav tm="0">
                                          <p:val>
                                            <p:fltVal val="0"/>
                                          </p:val>
                                        </p:tav>
                                        <p:tav tm="100000">
                                          <p:val>
                                            <p:strVal val="#ppt_w"/>
                                          </p:val>
                                        </p:tav>
                                      </p:tavLst>
                                    </p:anim>
                                    <p:anim calcmode="lin" valueType="num">
                                      <p:cBhvr>
                                        <p:cTn id="14" dur="1000" fill="hold"/>
                                        <p:tgtEl>
                                          <p:spTgt spid="3"/>
                                        </p:tgtEl>
                                        <p:attrNameLst>
                                          <p:attrName>ppt_h</p:attrName>
                                        </p:attrNameLst>
                                      </p:cBhvr>
                                      <p:tavLst>
                                        <p:tav tm="0">
                                          <p:val>
                                            <p:fltVal val="0"/>
                                          </p:val>
                                        </p:tav>
                                        <p:tav tm="100000">
                                          <p:val>
                                            <p:strVal val="#ppt_h"/>
                                          </p:val>
                                        </p:tav>
                                      </p:tavLst>
                                    </p:anim>
                                    <p:anim calcmode="lin" valueType="num">
                                      <p:cBhvr>
                                        <p:cTn id="15" dur="1000" fill="hold"/>
                                        <p:tgtEl>
                                          <p:spTgt spid="3"/>
                                        </p:tgtEl>
                                        <p:attrNameLst>
                                          <p:attrName>style.rotation</p:attrName>
                                        </p:attrNameLst>
                                      </p:cBhvr>
                                      <p:tavLst>
                                        <p:tav tm="0">
                                          <p:val>
                                            <p:fltVal val="90"/>
                                          </p:val>
                                        </p:tav>
                                        <p:tav tm="100000">
                                          <p:val>
                                            <p:fltVal val="0"/>
                                          </p:val>
                                        </p:tav>
                                      </p:tavLst>
                                    </p:anim>
                                    <p:animEffect transition="in" filter="fade">
                                      <p:cBhvr>
                                        <p:cTn id="16" dur="1000"/>
                                        <p:tgtEl>
                                          <p:spTgt spid="3"/>
                                        </p:tgtEl>
                                      </p:cBhvr>
                                    </p:animEffect>
                                  </p:childTnLst>
                                </p:cTn>
                              </p:par>
                              <p:par>
                                <p:cTn id="17" presetID="31" presetClass="entr" presetSubtype="0" fill="hold" nodeType="withEffect">
                                  <p:stCondLst>
                                    <p:cond delay="1000"/>
                                  </p:stCondLst>
                                  <p:childTnLst>
                                    <p:set>
                                      <p:cBhvr>
                                        <p:cTn id="18" dur="1" fill="hold">
                                          <p:stCondLst>
                                            <p:cond delay="0"/>
                                          </p:stCondLst>
                                        </p:cTn>
                                        <p:tgtEl>
                                          <p:spTgt spid="4"/>
                                        </p:tgtEl>
                                        <p:attrNameLst>
                                          <p:attrName>style.visibility</p:attrName>
                                        </p:attrNameLst>
                                      </p:cBhvr>
                                      <p:to>
                                        <p:strVal val="visible"/>
                                      </p:to>
                                    </p:set>
                                    <p:anim calcmode="lin" valueType="num">
                                      <p:cBhvr>
                                        <p:cTn id="19" dur="1000" fill="hold"/>
                                        <p:tgtEl>
                                          <p:spTgt spid="4"/>
                                        </p:tgtEl>
                                        <p:attrNameLst>
                                          <p:attrName>ppt_w</p:attrName>
                                        </p:attrNameLst>
                                      </p:cBhvr>
                                      <p:tavLst>
                                        <p:tav tm="0">
                                          <p:val>
                                            <p:fltVal val="0"/>
                                          </p:val>
                                        </p:tav>
                                        <p:tav tm="100000">
                                          <p:val>
                                            <p:strVal val="#ppt_w"/>
                                          </p:val>
                                        </p:tav>
                                      </p:tavLst>
                                    </p:anim>
                                    <p:anim calcmode="lin" valueType="num">
                                      <p:cBhvr>
                                        <p:cTn id="20" dur="1000" fill="hold"/>
                                        <p:tgtEl>
                                          <p:spTgt spid="4"/>
                                        </p:tgtEl>
                                        <p:attrNameLst>
                                          <p:attrName>ppt_h</p:attrName>
                                        </p:attrNameLst>
                                      </p:cBhvr>
                                      <p:tavLst>
                                        <p:tav tm="0">
                                          <p:val>
                                            <p:fltVal val="0"/>
                                          </p:val>
                                        </p:tav>
                                        <p:tav tm="100000">
                                          <p:val>
                                            <p:strVal val="#ppt_h"/>
                                          </p:val>
                                        </p:tav>
                                      </p:tavLst>
                                    </p:anim>
                                    <p:anim calcmode="lin" valueType="num">
                                      <p:cBhvr>
                                        <p:cTn id="21" dur="1000" fill="hold"/>
                                        <p:tgtEl>
                                          <p:spTgt spid="4"/>
                                        </p:tgtEl>
                                        <p:attrNameLst>
                                          <p:attrName>style.rotation</p:attrName>
                                        </p:attrNameLst>
                                      </p:cBhvr>
                                      <p:tavLst>
                                        <p:tav tm="0">
                                          <p:val>
                                            <p:fltVal val="90"/>
                                          </p:val>
                                        </p:tav>
                                        <p:tav tm="100000">
                                          <p:val>
                                            <p:fltVal val="0"/>
                                          </p:val>
                                        </p:tav>
                                      </p:tavLst>
                                    </p:anim>
                                    <p:animEffect transition="in" filter="fade">
                                      <p:cBhvr>
                                        <p:cTn id="22" dur="1000"/>
                                        <p:tgtEl>
                                          <p:spTgt spid="4"/>
                                        </p:tgtEl>
                                      </p:cBhvr>
                                    </p:animEffect>
                                  </p:childTnLst>
                                </p:cTn>
                              </p:par>
                              <p:par>
                                <p:cTn id="23" presetID="31" presetClass="entr" presetSubtype="0" fill="hold" nodeType="withEffect">
                                  <p:stCondLst>
                                    <p:cond delay="1700"/>
                                  </p:stCondLst>
                                  <p:childTnLst>
                                    <p:set>
                                      <p:cBhvr>
                                        <p:cTn id="24" dur="1" fill="hold">
                                          <p:stCondLst>
                                            <p:cond delay="0"/>
                                          </p:stCondLst>
                                        </p:cTn>
                                        <p:tgtEl>
                                          <p:spTgt spid="5"/>
                                        </p:tgtEl>
                                        <p:attrNameLst>
                                          <p:attrName>style.visibility</p:attrName>
                                        </p:attrNameLst>
                                      </p:cBhvr>
                                      <p:to>
                                        <p:strVal val="visible"/>
                                      </p:to>
                                    </p:set>
                                    <p:anim calcmode="lin" valueType="num">
                                      <p:cBhvr>
                                        <p:cTn id="25" dur="1000" fill="hold"/>
                                        <p:tgtEl>
                                          <p:spTgt spid="5"/>
                                        </p:tgtEl>
                                        <p:attrNameLst>
                                          <p:attrName>ppt_w</p:attrName>
                                        </p:attrNameLst>
                                      </p:cBhvr>
                                      <p:tavLst>
                                        <p:tav tm="0">
                                          <p:val>
                                            <p:fltVal val="0"/>
                                          </p:val>
                                        </p:tav>
                                        <p:tav tm="100000">
                                          <p:val>
                                            <p:strVal val="#ppt_w"/>
                                          </p:val>
                                        </p:tav>
                                      </p:tavLst>
                                    </p:anim>
                                    <p:anim calcmode="lin" valueType="num">
                                      <p:cBhvr>
                                        <p:cTn id="26" dur="1000" fill="hold"/>
                                        <p:tgtEl>
                                          <p:spTgt spid="5"/>
                                        </p:tgtEl>
                                        <p:attrNameLst>
                                          <p:attrName>ppt_h</p:attrName>
                                        </p:attrNameLst>
                                      </p:cBhvr>
                                      <p:tavLst>
                                        <p:tav tm="0">
                                          <p:val>
                                            <p:fltVal val="0"/>
                                          </p:val>
                                        </p:tav>
                                        <p:tav tm="100000">
                                          <p:val>
                                            <p:strVal val="#ppt_h"/>
                                          </p:val>
                                        </p:tav>
                                      </p:tavLst>
                                    </p:anim>
                                    <p:anim calcmode="lin" valueType="num">
                                      <p:cBhvr>
                                        <p:cTn id="27" dur="1000" fill="hold"/>
                                        <p:tgtEl>
                                          <p:spTgt spid="5"/>
                                        </p:tgtEl>
                                        <p:attrNameLst>
                                          <p:attrName>style.rotation</p:attrName>
                                        </p:attrNameLst>
                                      </p:cBhvr>
                                      <p:tavLst>
                                        <p:tav tm="0">
                                          <p:val>
                                            <p:fltVal val="90"/>
                                          </p:val>
                                        </p:tav>
                                        <p:tav tm="100000">
                                          <p:val>
                                            <p:fltVal val="0"/>
                                          </p:val>
                                        </p:tav>
                                      </p:tavLst>
                                    </p:anim>
                                    <p:animEffect transition="in" filter="fade">
                                      <p:cBhvr>
                                        <p:cTn id="28" dur="1000"/>
                                        <p:tgtEl>
                                          <p:spTgt spid="5"/>
                                        </p:tgtEl>
                                      </p:cBhvr>
                                    </p:animEffect>
                                  </p:childTnLst>
                                </p:cTn>
                              </p:par>
                              <p:par>
                                <p:cTn id="29" presetID="31" presetClass="entr" presetSubtype="0" fill="hold" nodeType="withEffect">
                                  <p:stCondLst>
                                    <p:cond delay="2100"/>
                                  </p:stCondLst>
                                  <p:childTnLst>
                                    <p:set>
                                      <p:cBhvr>
                                        <p:cTn id="30" dur="1" fill="hold">
                                          <p:stCondLst>
                                            <p:cond delay="0"/>
                                          </p:stCondLst>
                                        </p:cTn>
                                        <p:tgtEl>
                                          <p:spTgt spid="6"/>
                                        </p:tgtEl>
                                        <p:attrNameLst>
                                          <p:attrName>style.visibility</p:attrName>
                                        </p:attrNameLst>
                                      </p:cBhvr>
                                      <p:to>
                                        <p:strVal val="visible"/>
                                      </p:to>
                                    </p:set>
                                    <p:anim calcmode="lin" valueType="num">
                                      <p:cBhvr>
                                        <p:cTn id="31" dur="1000" fill="hold"/>
                                        <p:tgtEl>
                                          <p:spTgt spid="6"/>
                                        </p:tgtEl>
                                        <p:attrNameLst>
                                          <p:attrName>ppt_w</p:attrName>
                                        </p:attrNameLst>
                                      </p:cBhvr>
                                      <p:tavLst>
                                        <p:tav tm="0">
                                          <p:val>
                                            <p:fltVal val="0"/>
                                          </p:val>
                                        </p:tav>
                                        <p:tav tm="100000">
                                          <p:val>
                                            <p:strVal val="#ppt_w"/>
                                          </p:val>
                                        </p:tav>
                                      </p:tavLst>
                                    </p:anim>
                                    <p:anim calcmode="lin" valueType="num">
                                      <p:cBhvr>
                                        <p:cTn id="32" dur="1000" fill="hold"/>
                                        <p:tgtEl>
                                          <p:spTgt spid="6"/>
                                        </p:tgtEl>
                                        <p:attrNameLst>
                                          <p:attrName>ppt_h</p:attrName>
                                        </p:attrNameLst>
                                      </p:cBhvr>
                                      <p:tavLst>
                                        <p:tav tm="0">
                                          <p:val>
                                            <p:fltVal val="0"/>
                                          </p:val>
                                        </p:tav>
                                        <p:tav tm="100000">
                                          <p:val>
                                            <p:strVal val="#ppt_h"/>
                                          </p:val>
                                        </p:tav>
                                      </p:tavLst>
                                    </p:anim>
                                    <p:anim calcmode="lin" valueType="num">
                                      <p:cBhvr>
                                        <p:cTn id="33" dur="1000" fill="hold"/>
                                        <p:tgtEl>
                                          <p:spTgt spid="6"/>
                                        </p:tgtEl>
                                        <p:attrNameLst>
                                          <p:attrName>style.rotation</p:attrName>
                                        </p:attrNameLst>
                                      </p:cBhvr>
                                      <p:tavLst>
                                        <p:tav tm="0">
                                          <p:val>
                                            <p:fltVal val="90"/>
                                          </p:val>
                                        </p:tav>
                                        <p:tav tm="100000">
                                          <p:val>
                                            <p:fltVal val="0"/>
                                          </p:val>
                                        </p:tav>
                                      </p:tavLst>
                                    </p:anim>
                                    <p:animEffect transition="in" filter="fade">
                                      <p:cBhvr>
                                        <p:cTn id="34" dur="1000"/>
                                        <p:tgtEl>
                                          <p:spTgt spid="6"/>
                                        </p:tgtEl>
                                      </p:cBhvr>
                                    </p:animEffect>
                                  </p:childTnLst>
                                </p:cTn>
                              </p:par>
                              <p:par>
                                <p:cTn id="35" presetID="31" presetClass="entr" presetSubtype="0" fill="hold" nodeType="withEffect">
                                  <p:stCondLst>
                                    <p:cond delay="3000"/>
                                  </p:stCondLst>
                                  <p:childTnLst>
                                    <p:set>
                                      <p:cBhvr>
                                        <p:cTn id="36" dur="1" fill="hold">
                                          <p:stCondLst>
                                            <p:cond delay="0"/>
                                          </p:stCondLst>
                                        </p:cTn>
                                        <p:tgtEl>
                                          <p:spTgt spid="7"/>
                                        </p:tgtEl>
                                        <p:attrNameLst>
                                          <p:attrName>style.visibility</p:attrName>
                                        </p:attrNameLst>
                                      </p:cBhvr>
                                      <p:to>
                                        <p:strVal val="visible"/>
                                      </p:to>
                                    </p:set>
                                    <p:anim calcmode="lin" valueType="num">
                                      <p:cBhvr>
                                        <p:cTn id="37" dur="1000" fill="hold"/>
                                        <p:tgtEl>
                                          <p:spTgt spid="7"/>
                                        </p:tgtEl>
                                        <p:attrNameLst>
                                          <p:attrName>ppt_w</p:attrName>
                                        </p:attrNameLst>
                                      </p:cBhvr>
                                      <p:tavLst>
                                        <p:tav tm="0">
                                          <p:val>
                                            <p:fltVal val="0"/>
                                          </p:val>
                                        </p:tav>
                                        <p:tav tm="100000">
                                          <p:val>
                                            <p:strVal val="#ppt_w"/>
                                          </p:val>
                                        </p:tav>
                                      </p:tavLst>
                                    </p:anim>
                                    <p:anim calcmode="lin" valueType="num">
                                      <p:cBhvr>
                                        <p:cTn id="38" dur="1000" fill="hold"/>
                                        <p:tgtEl>
                                          <p:spTgt spid="7"/>
                                        </p:tgtEl>
                                        <p:attrNameLst>
                                          <p:attrName>ppt_h</p:attrName>
                                        </p:attrNameLst>
                                      </p:cBhvr>
                                      <p:tavLst>
                                        <p:tav tm="0">
                                          <p:val>
                                            <p:fltVal val="0"/>
                                          </p:val>
                                        </p:tav>
                                        <p:tav tm="100000">
                                          <p:val>
                                            <p:strVal val="#ppt_h"/>
                                          </p:val>
                                        </p:tav>
                                      </p:tavLst>
                                    </p:anim>
                                    <p:anim calcmode="lin" valueType="num">
                                      <p:cBhvr>
                                        <p:cTn id="39" dur="1000" fill="hold"/>
                                        <p:tgtEl>
                                          <p:spTgt spid="7"/>
                                        </p:tgtEl>
                                        <p:attrNameLst>
                                          <p:attrName>style.rotation</p:attrName>
                                        </p:attrNameLst>
                                      </p:cBhvr>
                                      <p:tavLst>
                                        <p:tav tm="0">
                                          <p:val>
                                            <p:fltVal val="90"/>
                                          </p:val>
                                        </p:tav>
                                        <p:tav tm="100000">
                                          <p:val>
                                            <p:fltVal val="0"/>
                                          </p:val>
                                        </p:tav>
                                      </p:tavLst>
                                    </p:anim>
                                    <p:animEffect transition="in" filter="fade">
                                      <p:cBhvr>
                                        <p:cTn id="40"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4502912" y="1315748"/>
            <a:ext cx="3857625" cy="1074170"/>
            <a:chOff x="4502912" y="1315748"/>
            <a:chExt cx="3857625" cy="1074170"/>
          </a:xfrm>
        </p:grpSpPr>
        <p:sp>
          <p:nvSpPr>
            <p:cNvPr id="47" name="TextBox 46"/>
            <p:cNvSpPr txBox="1"/>
            <p:nvPr/>
          </p:nvSpPr>
          <p:spPr>
            <a:xfrm>
              <a:off x="4548027" y="1315748"/>
              <a:ext cx="569387" cy="545086"/>
            </a:xfrm>
            <a:prstGeom prst="rect">
              <a:avLst/>
            </a:prstGeom>
            <a:noFill/>
          </p:spPr>
          <p:txBody>
            <a:bodyPr wrap="none" rtlCol="0">
              <a:spAutoFit/>
            </a:bodyPr>
            <a:lstStyle/>
            <a:p>
              <a:pPr>
                <a:lnSpc>
                  <a:spcPct val="120000"/>
                </a:lnSpc>
              </a:pPr>
              <a:r>
                <a:rPr lang="en-US" sz="2700" dirty="0">
                  <a:gradFill>
                    <a:gsLst>
                      <a:gs pos="47700">
                        <a:schemeClr val="accent2"/>
                      </a:gs>
                      <a:gs pos="0">
                        <a:schemeClr val="accent1"/>
                      </a:gs>
                      <a:gs pos="100000">
                        <a:schemeClr val="accent3"/>
                      </a:gs>
                    </a:gsLst>
                    <a:lin ang="5400000" scaled="0"/>
                  </a:gradFill>
                  <a:cs typeface="+mn-ea"/>
                  <a:sym typeface="+mn-lt"/>
                </a:rPr>
                <a:t>01</a:t>
              </a:r>
            </a:p>
          </p:txBody>
        </p:sp>
        <p:sp>
          <p:nvSpPr>
            <p:cNvPr id="48" name="TextBox 47"/>
            <p:cNvSpPr txBox="1"/>
            <p:nvPr/>
          </p:nvSpPr>
          <p:spPr>
            <a:xfrm>
              <a:off x="5076056" y="1419622"/>
              <a:ext cx="1569660" cy="396134"/>
            </a:xfrm>
            <a:prstGeom prst="rect">
              <a:avLst/>
            </a:prstGeom>
            <a:noFill/>
          </p:spPr>
          <p:txBody>
            <a:bodyPr wrap="none" rtlCol="0">
              <a:spAutoFit/>
            </a:bodyPr>
            <a:lstStyle/>
            <a:p>
              <a:pPr>
                <a:lnSpc>
                  <a:spcPct val="120000"/>
                </a:lnSpc>
              </a:pPr>
              <a:r>
                <a:rPr lang="zh-CN" altLang="en-US" dirty="0">
                  <a:gradFill>
                    <a:gsLst>
                      <a:gs pos="47700">
                        <a:schemeClr val="accent2"/>
                      </a:gs>
                      <a:gs pos="0">
                        <a:schemeClr val="accent1"/>
                      </a:gs>
                      <a:gs pos="100000">
                        <a:schemeClr val="accent3"/>
                      </a:gs>
                    </a:gsLst>
                    <a:lin ang="5400000" scaled="0"/>
                  </a:gradFill>
                  <a:cs typeface="+mn-ea"/>
                  <a:sym typeface="+mn-lt"/>
                </a:rPr>
                <a:t>点击添加标题</a:t>
              </a:r>
              <a:endParaRPr lang="en-US" dirty="0">
                <a:gradFill>
                  <a:gsLst>
                    <a:gs pos="47700">
                      <a:schemeClr val="accent2"/>
                    </a:gs>
                    <a:gs pos="0">
                      <a:schemeClr val="accent1"/>
                    </a:gs>
                    <a:gs pos="100000">
                      <a:schemeClr val="accent3"/>
                    </a:gs>
                  </a:gsLst>
                  <a:lin ang="5400000" scaled="0"/>
                </a:gradFill>
                <a:cs typeface="+mn-ea"/>
                <a:sym typeface="+mn-lt"/>
              </a:endParaRPr>
            </a:p>
          </p:txBody>
        </p:sp>
        <p:sp>
          <p:nvSpPr>
            <p:cNvPr id="49" name="Rectangle 48"/>
            <p:cNvSpPr/>
            <p:nvPr/>
          </p:nvSpPr>
          <p:spPr>
            <a:xfrm>
              <a:off x="4502912" y="1813350"/>
              <a:ext cx="3857625" cy="576568"/>
            </a:xfrm>
            <a:prstGeom prst="rect">
              <a:avLst/>
            </a:prstGeom>
          </p:spPr>
          <p:txBody>
            <a:bodyPr wrap="square">
              <a:spAutoFit/>
            </a:bodyPr>
            <a:lstStyle/>
            <a:p>
              <a:pPr fontAlgn="base">
                <a:lnSpc>
                  <a:spcPct val="120000"/>
                </a:lnSpc>
                <a:spcBef>
                  <a:spcPct val="0"/>
                </a:spcBef>
                <a:spcAft>
                  <a:spcPct val="0"/>
                </a:spcAft>
              </a:pPr>
              <a:r>
                <a:rPr lang="en-US" altLang="zh-CN" sz="900" dirty="0">
                  <a:gradFill>
                    <a:gsLst>
                      <a:gs pos="47700">
                        <a:schemeClr val="accent2"/>
                      </a:gs>
                      <a:gs pos="0">
                        <a:schemeClr val="accent1"/>
                      </a:gs>
                      <a:gs pos="100000">
                        <a:schemeClr val="accent3"/>
                      </a:gs>
                    </a:gsLst>
                    <a:lin ang="5400000" scaled="0"/>
                  </a:gradFill>
                  <a:cs typeface="+mn-ea"/>
                  <a:sym typeface="+mn-lt"/>
                </a:rPr>
                <a:t>Office2010</a:t>
              </a:r>
              <a:r>
                <a:rPr lang="zh-CN" altLang="en-US" sz="900" dirty="0">
                  <a:gradFill>
                    <a:gsLst>
                      <a:gs pos="47700">
                        <a:schemeClr val="accent2"/>
                      </a:gs>
                      <a:gs pos="0">
                        <a:schemeClr val="accent1"/>
                      </a:gs>
                      <a:gs pos="100000">
                        <a:schemeClr val="accent3"/>
                      </a:gs>
                    </a:gsLst>
                    <a:lin ang="5400000" scaled="0"/>
                  </a:gradFill>
                  <a:cs typeface="+mn-ea"/>
                  <a:sym typeface="+mn-lt"/>
                </a:rPr>
                <a:t>及以上版本，单击选中图片，右键，设置图片格式，填充，图片或纹理填充，文件，选择你要得图片即可；</a:t>
              </a:r>
              <a:r>
                <a:rPr lang="en-US" altLang="zh-CN" sz="900" dirty="0">
                  <a:gradFill>
                    <a:gsLst>
                      <a:gs pos="47700">
                        <a:schemeClr val="accent2"/>
                      </a:gs>
                      <a:gs pos="0">
                        <a:schemeClr val="accent1"/>
                      </a:gs>
                      <a:gs pos="100000">
                        <a:schemeClr val="accent3"/>
                      </a:gs>
                    </a:gsLst>
                    <a:lin ang="5400000" scaled="0"/>
                  </a:gradFill>
                  <a:cs typeface="+mn-ea"/>
                  <a:sym typeface="+mn-lt"/>
                </a:rPr>
                <a:t>Office2010</a:t>
              </a:r>
              <a:r>
                <a:rPr lang="zh-CN" altLang="en-US" sz="900" dirty="0">
                  <a:gradFill>
                    <a:gsLst>
                      <a:gs pos="47700">
                        <a:schemeClr val="accent2"/>
                      </a:gs>
                      <a:gs pos="0">
                        <a:schemeClr val="accent1"/>
                      </a:gs>
                      <a:gs pos="100000">
                        <a:schemeClr val="accent3"/>
                      </a:gs>
                    </a:gsLst>
                    <a:lin ang="5400000" scaled="0"/>
                  </a:gradFill>
                  <a:cs typeface="+mn-ea"/>
                  <a:sym typeface="+mn-lt"/>
                </a:rPr>
                <a:t>及以上版本，单击选中图片，右键，设置图片格式，填充，图片或纹理填充</a:t>
              </a:r>
              <a:endParaRPr lang="en-US" altLang="zh-CN" sz="900" dirty="0">
                <a:gradFill>
                  <a:gsLst>
                    <a:gs pos="47700">
                      <a:schemeClr val="accent2"/>
                    </a:gs>
                    <a:gs pos="0">
                      <a:schemeClr val="accent1"/>
                    </a:gs>
                    <a:gs pos="100000">
                      <a:schemeClr val="accent3"/>
                    </a:gs>
                  </a:gsLst>
                  <a:lin ang="5400000" scaled="0"/>
                </a:gradFill>
                <a:cs typeface="+mn-ea"/>
                <a:sym typeface="+mn-lt"/>
              </a:endParaRPr>
            </a:p>
          </p:txBody>
        </p:sp>
      </p:grpSp>
      <p:grpSp>
        <p:nvGrpSpPr>
          <p:cNvPr id="4" name="组合 3"/>
          <p:cNvGrpSpPr/>
          <p:nvPr/>
        </p:nvGrpSpPr>
        <p:grpSpPr>
          <a:xfrm>
            <a:off x="4548027" y="2822222"/>
            <a:ext cx="3857625" cy="1074170"/>
            <a:chOff x="4548027" y="2822222"/>
            <a:chExt cx="3857625" cy="1074170"/>
          </a:xfrm>
        </p:grpSpPr>
        <p:sp>
          <p:nvSpPr>
            <p:cNvPr id="59" name="TextBox 46"/>
            <p:cNvSpPr txBox="1"/>
            <p:nvPr/>
          </p:nvSpPr>
          <p:spPr>
            <a:xfrm>
              <a:off x="4593142" y="2822222"/>
              <a:ext cx="569387" cy="545086"/>
            </a:xfrm>
            <a:prstGeom prst="rect">
              <a:avLst/>
            </a:prstGeom>
            <a:noFill/>
          </p:spPr>
          <p:txBody>
            <a:bodyPr wrap="none" rtlCol="0">
              <a:spAutoFit/>
            </a:bodyPr>
            <a:lstStyle/>
            <a:p>
              <a:pPr>
                <a:lnSpc>
                  <a:spcPct val="120000"/>
                </a:lnSpc>
              </a:pPr>
              <a:r>
                <a:rPr lang="en-US" sz="2700" dirty="0">
                  <a:gradFill>
                    <a:gsLst>
                      <a:gs pos="47700">
                        <a:schemeClr val="accent2"/>
                      </a:gs>
                      <a:gs pos="0">
                        <a:schemeClr val="accent1"/>
                      </a:gs>
                      <a:gs pos="100000">
                        <a:schemeClr val="accent3"/>
                      </a:gs>
                    </a:gsLst>
                    <a:lin ang="5400000" scaled="0"/>
                  </a:gradFill>
                  <a:cs typeface="+mn-ea"/>
                  <a:sym typeface="+mn-lt"/>
                </a:rPr>
                <a:t>02</a:t>
              </a:r>
            </a:p>
          </p:txBody>
        </p:sp>
        <p:sp>
          <p:nvSpPr>
            <p:cNvPr id="60" name="TextBox 47"/>
            <p:cNvSpPr txBox="1"/>
            <p:nvPr/>
          </p:nvSpPr>
          <p:spPr>
            <a:xfrm>
              <a:off x="5121171" y="2926096"/>
              <a:ext cx="1569660" cy="396134"/>
            </a:xfrm>
            <a:prstGeom prst="rect">
              <a:avLst/>
            </a:prstGeom>
            <a:noFill/>
          </p:spPr>
          <p:txBody>
            <a:bodyPr wrap="none" rtlCol="0">
              <a:spAutoFit/>
            </a:bodyPr>
            <a:lstStyle/>
            <a:p>
              <a:pPr>
                <a:lnSpc>
                  <a:spcPct val="120000"/>
                </a:lnSpc>
              </a:pPr>
              <a:r>
                <a:rPr lang="zh-CN" altLang="en-US" dirty="0">
                  <a:gradFill>
                    <a:gsLst>
                      <a:gs pos="47700">
                        <a:schemeClr val="accent2"/>
                      </a:gs>
                      <a:gs pos="0">
                        <a:schemeClr val="accent1"/>
                      </a:gs>
                      <a:gs pos="100000">
                        <a:schemeClr val="accent3"/>
                      </a:gs>
                    </a:gsLst>
                    <a:lin ang="5400000" scaled="0"/>
                  </a:gradFill>
                  <a:cs typeface="+mn-ea"/>
                  <a:sym typeface="+mn-lt"/>
                </a:rPr>
                <a:t>点击添加标题</a:t>
              </a:r>
              <a:endParaRPr lang="en-US" dirty="0">
                <a:gradFill>
                  <a:gsLst>
                    <a:gs pos="47700">
                      <a:schemeClr val="accent2"/>
                    </a:gs>
                    <a:gs pos="0">
                      <a:schemeClr val="accent1"/>
                    </a:gs>
                    <a:gs pos="100000">
                      <a:schemeClr val="accent3"/>
                    </a:gs>
                  </a:gsLst>
                  <a:lin ang="5400000" scaled="0"/>
                </a:gradFill>
                <a:cs typeface="+mn-ea"/>
                <a:sym typeface="+mn-lt"/>
              </a:endParaRPr>
            </a:p>
          </p:txBody>
        </p:sp>
        <p:sp>
          <p:nvSpPr>
            <p:cNvPr id="61" name="Rectangle 48"/>
            <p:cNvSpPr/>
            <p:nvPr/>
          </p:nvSpPr>
          <p:spPr>
            <a:xfrm>
              <a:off x="4548027" y="3319824"/>
              <a:ext cx="3857625" cy="576568"/>
            </a:xfrm>
            <a:prstGeom prst="rect">
              <a:avLst/>
            </a:prstGeom>
          </p:spPr>
          <p:txBody>
            <a:bodyPr wrap="square">
              <a:spAutoFit/>
            </a:bodyPr>
            <a:lstStyle/>
            <a:p>
              <a:pPr fontAlgn="base">
                <a:lnSpc>
                  <a:spcPct val="120000"/>
                </a:lnSpc>
                <a:spcBef>
                  <a:spcPct val="0"/>
                </a:spcBef>
                <a:spcAft>
                  <a:spcPct val="0"/>
                </a:spcAft>
              </a:pPr>
              <a:r>
                <a:rPr lang="en-US" altLang="zh-CN" sz="900" dirty="0">
                  <a:gradFill>
                    <a:gsLst>
                      <a:gs pos="47700">
                        <a:schemeClr val="accent2"/>
                      </a:gs>
                      <a:gs pos="0">
                        <a:schemeClr val="accent1"/>
                      </a:gs>
                      <a:gs pos="100000">
                        <a:schemeClr val="accent3"/>
                      </a:gs>
                    </a:gsLst>
                    <a:lin ang="5400000" scaled="0"/>
                  </a:gradFill>
                  <a:cs typeface="+mn-ea"/>
                  <a:sym typeface="+mn-lt"/>
                </a:rPr>
                <a:t>Office2010</a:t>
              </a:r>
              <a:r>
                <a:rPr lang="zh-CN" altLang="en-US" sz="900" dirty="0">
                  <a:gradFill>
                    <a:gsLst>
                      <a:gs pos="47700">
                        <a:schemeClr val="accent2"/>
                      </a:gs>
                      <a:gs pos="0">
                        <a:schemeClr val="accent1"/>
                      </a:gs>
                      <a:gs pos="100000">
                        <a:schemeClr val="accent3"/>
                      </a:gs>
                    </a:gsLst>
                    <a:lin ang="5400000" scaled="0"/>
                  </a:gradFill>
                  <a:cs typeface="+mn-ea"/>
                  <a:sym typeface="+mn-lt"/>
                </a:rPr>
                <a:t>及以上版本，单击选中图片，右键，设置图片格式，填充，图片或纹理填充，文件，选择你要得图片即可；</a:t>
              </a:r>
              <a:r>
                <a:rPr lang="en-US" altLang="zh-CN" sz="900" dirty="0">
                  <a:gradFill>
                    <a:gsLst>
                      <a:gs pos="47700">
                        <a:schemeClr val="accent2"/>
                      </a:gs>
                      <a:gs pos="0">
                        <a:schemeClr val="accent1"/>
                      </a:gs>
                      <a:gs pos="100000">
                        <a:schemeClr val="accent3"/>
                      </a:gs>
                    </a:gsLst>
                    <a:lin ang="5400000" scaled="0"/>
                  </a:gradFill>
                  <a:cs typeface="+mn-ea"/>
                  <a:sym typeface="+mn-lt"/>
                </a:rPr>
                <a:t>Office2010</a:t>
              </a:r>
              <a:r>
                <a:rPr lang="zh-CN" altLang="en-US" sz="900" dirty="0">
                  <a:gradFill>
                    <a:gsLst>
                      <a:gs pos="47700">
                        <a:schemeClr val="accent2"/>
                      </a:gs>
                      <a:gs pos="0">
                        <a:schemeClr val="accent1"/>
                      </a:gs>
                      <a:gs pos="100000">
                        <a:schemeClr val="accent3"/>
                      </a:gs>
                    </a:gsLst>
                    <a:lin ang="5400000" scaled="0"/>
                  </a:gradFill>
                  <a:cs typeface="+mn-ea"/>
                  <a:sym typeface="+mn-lt"/>
                </a:rPr>
                <a:t>及以上版本，单击选中图片，右键，设置图片格式，填充，图片或纹理填充</a:t>
              </a:r>
              <a:endParaRPr lang="en-US" altLang="zh-CN" sz="900" dirty="0">
                <a:gradFill>
                  <a:gsLst>
                    <a:gs pos="47700">
                      <a:schemeClr val="accent2"/>
                    </a:gs>
                    <a:gs pos="0">
                      <a:schemeClr val="accent1"/>
                    </a:gs>
                    <a:gs pos="100000">
                      <a:schemeClr val="accent3"/>
                    </a:gs>
                  </a:gsLst>
                  <a:lin ang="5400000" scaled="0"/>
                </a:gradFill>
                <a:cs typeface="+mn-ea"/>
                <a:sym typeface="+mn-lt"/>
              </a:endParaRPr>
            </a:p>
          </p:txBody>
        </p:sp>
      </p:grpSp>
      <p:sp>
        <p:nvSpPr>
          <p:cNvPr id="38" name="文本框 48"/>
          <p:cNvSpPr txBox="1">
            <a:spLocks noChangeArrowheads="1"/>
          </p:cNvSpPr>
          <p:nvPr/>
        </p:nvSpPr>
        <p:spPr bwMode="auto">
          <a:xfrm>
            <a:off x="1043608" y="267494"/>
            <a:ext cx="1416050" cy="4973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300">
                <a:solidFill>
                  <a:schemeClr val="tx1"/>
                </a:solidFill>
                <a:latin typeface="Lao UI" panose="020B0502040204020203" pitchFamily="34" charset="0"/>
                <a:ea typeface="微软雅黑" panose="020B0503020204020204" pitchFamily="34" charset="-122"/>
              </a:defRPr>
            </a:lvl1pPr>
            <a:lvl2pPr marL="742950" indent="-285750">
              <a:defRPr sz="1300">
                <a:solidFill>
                  <a:schemeClr val="tx1"/>
                </a:solidFill>
                <a:latin typeface="Lao UI" panose="020B0502040204020203" pitchFamily="34" charset="0"/>
                <a:ea typeface="微软雅黑" panose="020B0503020204020204" pitchFamily="34" charset="-122"/>
              </a:defRPr>
            </a:lvl2pPr>
            <a:lvl3pPr marL="1143000" indent="-228600">
              <a:defRPr sz="1300">
                <a:solidFill>
                  <a:schemeClr val="tx1"/>
                </a:solidFill>
                <a:latin typeface="Lao UI" panose="020B0502040204020203" pitchFamily="34" charset="0"/>
                <a:ea typeface="微软雅黑" panose="020B0503020204020204" pitchFamily="34" charset="-122"/>
              </a:defRPr>
            </a:lvl3pPr>
            <a:lvl4pPr marL="1600200" indent="-228600">
              <a:defRPr sz="1300">
                <a:solidFill>
                  <a:schemeClr val="tx1"/>
                </a:solidFill>
                <a:latin typeface="Lao UI" panose="020B0502040204020203" pitchFamily="34" charset="0"/>
                <a:ea typeface="微软雅黑" panose="020B0503020204020204" pitchFamily="34" charset="-122"/>
              </a:defRPr>
            </a:lvl4pPr>
            <a:lvl5pPr marL="2057400" indent="-228600">
              <a:defRPr sz="1300">
                <a:solidFill>
                  <a:schemeClr val="tx1"/>
                </a:solidFill>
                <a:latin typeface="Lao UI" panose="020B0502040204020203" pitchFamily="34" charset="0"/>
                <a:ea typeface="微软雅黑" panose="020B0503020204020204" pitchFamily="34" charset="-122"/>
              </a:defRPr>
            </a:lvl5pPr>
            <a:lvl6pPr marL="2514600" indent="-228600" defTabSz="685800" fontAlgn="base">
              <a:spcBef>
                <a:spcPct val="0"/>
              </a:spcBef>
              <a:spcAft>
                <a:spcPct val="0"/>
              </a:spcAft>
              <a:defRPr sz="1300">
                <a:solidFill>
                  <a:schemeClr val="tx1"/>
                </a:solidFill>
                <a:latin typeface="Lao UI" panose="020B0502040204020203" pitchFamily="34" charset="0"/>
                <a:ea typeface="微软雅黑" panose="020B0503020204020204" pitchFamily="34" charset="-122"/>
              </a:defRPr>
            </a:lvl6pPr>
            <a:lvl7pPr marL="2971800" indent="-228600" defTabSz="685800" fontAlgn="base">
              <a:spcBef>
                <a:spcPct val="0"/>
              </a:spcBef>
              <a:spcAft>
                <a:spcPct val="0"/>
              </a:spcAft>
              <a:defRPr sz="1300">
                <a:solidFill>
                  <a:schemeClr val="tx1"/>
                </a:solidFill>
                <a:latin typeface="Lao UI" panose="020B0502040204020203" pitchFamily="34" charset="0"/>
                <a:ea typeface="微软雅黑" panose="020B0503020204020204" pitchFamily="34" charset="-122"/>
              </a:defRPr>
            </a:lvl7pPr>
            <a:lvl8pPr marL="3429000" indent="-228600" defTabSz="685800" fontAlgn="base">
              <a:spcBef>
                <a:spcPct val="0"/>
              </a:spcBef>
              <a:spcAft>
                <a:spcPct val="0"/>
              </a:spcAft>
              <a:defRPr sz="1300">
                <a:solidFill>
                  <a:schemeClr val="tx1"/>
                </a:solidFill>
                <a:latin typeface="Lao UI" panose="020B0502040204020203" pitchFamily="34" charset="0"/>
                <a:ea typeface="微软雅黑" panose="020B0503020204020204" pitchFamily="34" charset="-122"/>
              </a:defRPr>
            </a:lvl8pPr>
            <a:lvl9pPr marL="3886200" indent="-228600" defTabSz="685800" fontAlgn="base">
              <a:spcBef>
                <a:spcPct val="0"/>
              </a:spcBef>
              <a:spcAft>
                <a:spcPct val="0"/>
              </a:spcAft>
              <a:defRPr sz="1300">
                <a:solidFill>
                  <a:schemeClr val="tx1"/>
                </a:solidFill>
                <a:latin typeface="Lao UI" panose="020B0502040204020203" pitchFamily="34" charset="0"/>
                <a:ea typeface="微软雅黑" panose="020B0503020204020204" pitchFamily="34" charset="-122"/>
              </a:defRPr>
            </a:lvl9pPr>
          </a:lstStyle>
          <a:p>
            <a:pPr>
              <a:lnSpc>
                <a:spcPct val="120000"/>
              </a:lnSpc>
              <a:defRPr/>
            </a:pPr>
            <a:r>
              <a:rPr lang="zh-CN" altLang="en-US" sz="2400" dirty="0">
                <a:gradFill>
                  <a:gsLst>
                    <a:gs pos="50000">
                      <a:schemeClr val="accent2"/>
                    </a:gs>
                    <a:gs pos="0">
                      <a:schemeClr val="accent1"/>
                    </a:gs>
                    <a:gs pos="100000">
                      <a:schemeClr val="accent3"/>
                    </a:gs>
                  </a:gsLst>
                  <a:lin ang="5400000" scaled="1"/>
                </a:gradFill>
                <a:latin typeface="+mn-lt"/>
                <a:ea typeface="+mn-ea"/>
                <a:cs typeface="+mn-ea"/>
                <a:sym typeface="+mn-lt"/>
              </a:rPr>
              <a:t>产品亮点</a:t>
            </a:r>
          </a:p>
        </p:txBody>
      </p:sp>
      <p:sp>
        <p:nvSpPr>
          <p:cNvPr id="39" name="Content Placeholder 2"/>
          <p:cNvSpPr txBox="1"/>
          <p:nvPr/>
        </p:nvSpPr>
        <p:spPr>
          <a:xfrm>
            <a:off x="1050649" y="631206"/>
            <a:ext cx="1730071" cy="255587"/>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defTabSz="1087755">
              <a:lnSpc>
                <a:spcPct val="120000"/>
              </a:lnSpc>
              <a:spcBef>
                <a:spcPts val="0"/>
              </a:spcBef>
              <a:buNone/>
              <a:defRPr/>
            </a:pPr>
            <a:r>
              <a:rPr lang="zh-CN" altLang="en-US" sz="1000" dirty="0">
                <a:gradFill>
                  <a:gsLst>
                    <a:gs pos="50000">
                      <a:schemeClr val="accent2"/>
                    </a:gs>
                    <a:gs pos="0">
                      <a:schemeClr val="accent1"/>
                    </a:gs>
                    <a:gs pos="100000">
                      <a:schemeClr val="accent3"/>
                    </a:gs>
                  </a:gsLst>
                  <a:lin ang="5400000" scaled="1"/>
                </a:gradFill>
                <a:cs typeface="+mn-ea"/>
                <a:sym typeface="+mn-lt"/>
              </a:rPr>
              <a:t>此处添加文本详细介绍内容</a:t>
            </a:r>
            <a:endParaRPr lang="en-US" altLang="zh-CN" sz="1000" dirty="0">
              <a:gradFill>
                <a:gsLst>
                  <a:gs pos="50000">
                    <a:schemeClr val="accent2"/>
                  </a:gs>
                  <a:gs pos="0">
                    <a:schemeClr val="accent1"/>
                  </a:gs>
                  <a:gs pos="100000">
                    <a:schemeClr val="accent3"/>
                  </a:gs>
                </a:gsLst>
                <a:lin ang="5400000" scaled="1"/>
              </a:gradFill>
              <a:cs typeface="+mn-ea"/>
              <a:sym typeface="+mn-lt"/>
            </a:endParaRPr>
          </a:p>
        </p:txBody>
      </p:sp>
      <p:grpSp>
        <p:nvGrpSpPr>
          <p:cNvPr id="40" name="组合 39"/>
          <p:cNvGrpSpPr/>
          <p:nvPr/>
        </p:nvGrpSpPr>
        <p:grpSpPr>
          <a:xfrm>
            <a:off x="323528" y="298362"/>
            <a:ext cx="561270" cy="561270"/>
            <a:chOff x="1054223" y="1716252"/>
            <a:chExt cx="855498" cy="855498"/>
          </a:xfrm>
        </p:grpSpPr>
        <p:sp>
          <p:nvSpPr>
            <p:cNvPr id="41" name="圆角矩形 40"/>
            <p:cNvSpPr/>
            <p:nvPr/>
          </p:nvSpPr>
          <p:spPr>
            <a:xfrm>
              <a:off x="1054223" y="1716252"/>
              <a:ext cx="855498" cy="855498"/>
            </a:xfrm>
            <a:prstGeom prst="roundRect">
              <a:avLst/>
            </a:prstGeom>
            <a:noFill/>
            <a:ln w="9525">
              <a:gradFill>
                <a:gsLst>
                  <a:gs pos="50000">
                    <a:schemeClr val="accent2"/>
                  </a:gs>
                  <a:gs pos="0">
                    <a:schemeClr val="accent1"/>
                  </a:gs>
                  <a:gs pos="100000">
                    <a:schemeClr val="accent3"/>
                  </a:gs>
                </a:gsLst>
                <a:lin ang="5400000" scaled="1"/>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cs typeface="+mn-ea"/>
                <a:sym typeface="+mn-lt"/>
              </a:endParaRPr>
            </a:p>
          </p:txBody>
        </p:sp>
        <p:grpSp>
          <p:nvGrpSpPr>
            <p:cNvPr id="42" name="组合 41"/>
            <p:cNvGrpSpPr>
              <a:grpSpLocks noChangeAspect="1"/>
            </p:cNvGrpSpPr>
            <p:nvPr/>
          </p:nvGrpSpPr>
          <p:grpSpPr>
            <a:xfrm>
              <a:off x="1217633" y="1908582"/>
              <a:ext cx="534522" cy="515381"/>
              <a:chOff x="7019925" y="5499100"/>
              <a:chExt cx="312738" cy="301626"/>
            </a:xfrm>
            <a:solidFill>
              <a:srgbClr val="232234"/>
            </a:solidFill>
          </p:grpSpPr>
          <p:sp>
            <p:nvSpPr>
              <p:cNvPr id="43" name="Freeform 252"/>
              <p:cNvSpPr/>
              <p:nvPr/>
            </p:nvSpPr>
            <p:spPr bwMode="auto">
              <a:xfrm>
                <a:off x="7069138" y="5567363"/>
                <a:ext cx="214313" cy="233363"/>
              </a:xfrm>
              <a:custGeom>
                <a:avLst/>
                <a:gdLst>
                  <a:gd name="T0" fmla="*/ 0 w 57"/>
                  <a:gd name="T1" fmla="*/ 26 h 62"/>
                  <a:gd name="T2" fmla="*/ 0 w 57"/>
                  <a:gd name="T3" fmla="*/ 59 h 62"/>
                  <a:gd name="T4" fmla="*/ 2 w 57"/>
                  <a:gd name="T5" fmla="*/ 62 h 62"/>
                  <a:gd name="T6" fmla="*/ 4 w 57"/>
                  <a:gd name="T7" fmla="*/ 62 h 62"/>
                  <a:gd name="T8" fmla="*/ 19 w 57"/>
                  <a:gd name="T9" fmla="*/ 62 h 62"/>
                  <a:gd name="T10" fmla="*/ 21 w 57"/>
                  <a:gd name="T11" fmla="*/ 62 h 62"/>
                  <a:gd name="T12" fmla="*/ 21 w 57"/>
                  <a:gd name="T13" fmla="*/ 61 h 62"/>
                  <a:gd name="T14" fmla="*/ 21 w 57"/>
                  <a:gd name="T15" fmla="*/ 45 h 62"/>
                  <a:gd name="T16" fmla="*/ 36 w 57"/>
                  <a:gd name="T17" fmla="*/ 45 h 62"/>
                  <a:gd name="T18" fmla="*/ 36 w 57"/>
                  <a:gd name="T19" fmla="*/ 61 h 62"/>
                  <a:gd name="T20" fmla="*/ 37 w 57"/>
                  <a:gd name="T21" fmla="*/ 62 h 62"/>
                  <a:gd name="T22" fmla="*/ 38 w 57"/>
                  <a:gd name="T23" fmla="*/ 62 h 62"/>
                  <a:gd name="T24" fmla="*/ 53 w 57"/>
                  <a:gd name="T25" fmla="*/ 62 h 62"/>
                  <a:gd name="T26" fmla="*/ 56 w 57"/>
                  <a:gd name="T27" fmla="*/ 62 h 62"/>
                  <a:gd name="T28" fmla="*/ 57 w 57"/>
                  <a:gd name="T29" fmla="*/ 59 h 62"/>
                  <a:gd name="T30" fmla="*/ 57 w 57"/>
                  <a:gd name="T31" fmla="*/ 26 h 62"/>
                  <a:gd name="T32" fmla="*/ 29 w 57"/>
                  <a:gd name="T33" fmla="*/ 0 h 62"/>
                  <a:gd name="T34" fmla="*/ 0 w 57"/>
                  <a:gd name="T35" fmla="*/ 26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7" h="62">
                    <a:moveTo>
                      <a:pt x="0" y="26"/>
                    </a:moveTo>
                    <a:cubicBezTo>
                      <a:pt x="0" y="59"/>
                      <a:pt x="0" y="59"/>
                      <a:pt x="0" y="59"/>
                    </a:cubicBezTo>
                    <a:cubicBezTo>
                      <a:pt x="0" y="61"/>
                      <a:pt x="1" y="62"/>
                      <a:pt x="2" y="62"/>
                    </a:cubicBezTo>
                    <a:cubicBezTo>
                      <a:pt x="3" y="62"/>
                      <a:pt x="3" y="62"/>
                      <a:pt x="4" y="62"/>
                    </a:cubicBezTo>
                    <a:cubicBezTo>
                      <a:pt x="19" y="62"/>
                      <a:pt x="19" y="62"/>
                      <a:pt x="19" y="62"/>
                    </a:cubicBezTo>
                    <a:cubicBezTo>
                      <a:pt x="20" y="62"/>
                      <a:pt x="20" y="62"/>
                      <a:pt x="21" y="62"/>
                    </a:cubicBezTo>
                    <a:cubicBezTo>
                      <a:pt x="21" y="62"/>
                      <a:pt x="21" y="61"/>
                      <a:pt x="21" y="61"/>
                    </a:cubicBezTo>
                    <a:cubicBezTo>
                      <a:pt x="21" y="45"/>
                      <a:pt x="21" y="45"/>
                      <a:pt x="21" y="45"/>
                    </a:cubicBezTo>
                    <a:cubicBezTo>
                      <a:pt x="36" y="45"/>
                      <a:pt x="36" y="45"/>
                      <a:pt x="36" y="45"/>
                    </a:cubicBezTo>
                    <a:cubicBezTo>
                      <a:pt x="36" y="61"/>
                      <a:pt x="36" y="61"/>
                      <a:pt x="36" y="61"/>
                    </a:cubicBezTo>
                    <a:cubicBezTo>
                      <a:pt x="36" y="61"/>
                      <a:pt x="37" y="62"/>
                      <a:pt x="37" y="62"/>
                    </a:cubicBezTo>
                    <a:cubicBezTo>
                      <a:pt x="37" y="62"/>
                      <a:pt x="38" y="62"/>
                      <a:pt x="38" y="62"/>
                    </a:cubicBezTo>
                    <a:cubicBezTo>
                      <a:pt x="53" y="62"/>
                      <a:pt x="53" y="62"/>
                      <a:pt x="53" y="62"/>
                    </a:cubicBezTo>
                    <a:cubicBezTo>
                      <a:pt x="54" y="62"/>
                      <a:pt x="55" y="62"/>
                      <a:pt x="56" y="62"/>
                    </a:cubicBezTo>
                    <a:cubicBezTo>
                      <a:pt x="56" y="62"/>
                      <a:pt x="57" y="61"/>
                      <a:pt x="57" y="59"/>
                    </a:cubicBezTo>
                    <a:cubicBezTo>
                      <a:pt x="57" y="26"/>
                      <a:pt x="57" y="26"/>
                      <a:pt x="57" y="26"/>
                    </a:cubicBezTo>
                    <a:cubicBezTo>
                      <a:pt x="29" y="0"/>
                      <a:pt x="29" y="0"/>
                      <a:pt x="29" y="0"/>
                    </a:cubicBezTo>
                    <a:lnTo>
                      <a:pt x="0" y="26"/>
                    </a:lnTo>
                    <a:close/>
                  </a:path>
                </a:pathLst>
              </a:custGeom>
              <a:gradFill>
                <a:gsLst>
                  <a:gs pos="47700">
                    <a:schemeClr val="accent2"/>
                  </a:gs>
                  <a:gs pos="0">
                    <a:schemeClr val="accent1"/>
                  </a:gs>
                  <a:gs pos="100000">
                    <a:schemeClr val="accent3"/>
                  </a:gs>
                </a:gsLst>
                <a:lin ang="5400000" scaled="0"/>
              </a:gradFill>
              <a:ln w="9525">
                <a:solidFill>
                  <a:schemeClr val="accent1"/>
                </a:solidFill>
              </a:ln>
              <a:effectLst>
                <a:outerShdw blurRad="508000" dist="596900" dir="3600000" sx="89000" sy="89000" algn="tl" rotWithShape="0">
                  <a:schemeClr val="bg1">
                    <a:lumMod val="50000"/>
                    <a:alpha val="2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1435" tIns="25718" rIns="51435" bIns="25718" numCol="1" spcCol="0" rtlCol="0" fromWordArt="0" anchor="ctr" anchorCtr="0" forceAA="0" compatLnSpc="1">
                <a:noAutofit/>
              </a:bodyPr>
              <a:lstStyle/>
              <a:p>
                <a:pPr algn="ctr">
                  <a:lnSpc>
                    <a:spcPct val="120000"/>
                  </a:lnSpc>
                </a:pPr>
                <a:endParaRPr lang="zh-CN" altLang="en-US" sz="1015">
                  <a:gradFill>
                    <a:gsLst>
                      <a:gs pos="47700">
                        <a:srgbClr val="F4DEBE"/>
                      </a:gs>
                      <a:gs pos="0">
                        <a:srgbClr val="D9A96A"/>
                      </a:gs>
                      <a:gs pos="100000">
                        <a:srgbClr val="F5E3C9"/>
                      </a:gs>
                    </a:gsLst>
                    <a:lin ang="5400000" scaled="0"/>
                  </a:gradFill>
                  <a:cs typeface="+mn-ea"/>
                  <a:sym typeface="+mn-lt"/>
                </a:endParaRPr>
              </a:p>
            </p:txBody>
          </p:sp>
          <p:sp>
            <p:nvSpPr>
              <p:cNvPr id="45" name="Freeform 253"/>
              <p:cNvSpPr/>
              <p:nvPr/>
            </p:nvSpPr>
            <p:spPr bwMode="auto">
              <a:xfrm>
                <a:off x="7019925" y="5499100"/>
                <a:ext cx="312738" cy="169863"/>
              </a:xfrm>
              <a:custGeom>
                <a:avLst/>
                <a:gdLst>
                  <a:gd name="T0" fmla="*/ 81 w 83"/>
                  <a:gd name="T1" fmla="*/ 35 h 45"/>
                  <a:gd name="T2" fmla="*/ 68 w 83"/>
                  <a:gd name="T3" fmla="*/ 23 h 45"/>
                  <a:gd name="T4" fmla="*/ 68 w 83"/>
                  <a:gd name="T5" fmla="*/ 4 h 45"/>
                  <a:gd name="T6" fmla="*/ 66 w 83"/>
                  <a:gd name="T7" fmla="*/ 2 h 45"/>
                  <a:gd name="T8" fmla="*/ 61 w 83"/>
                  <a:gd name="T9" fmla="*/ 2 h 45"/>
                  <a:gd name="T10" fmla="*/ 59 w 83"/>
                  <a:gd name="T11" fmla="*/ 4 h 45"/>
                  <a:gd name="T12" fmla="*/ 59 w 83"/>
                  <a:gd name="T13" fmla="*/ 15 h 45"/>
                  <a:gd name="T14" fmla="*/ 45 w 83"/>
                  <a:gd name="T15" fmla="*/ 2 h 45"/>
                  <a:gd name="T16" fmla="*/ 38 w 83"/>
                  <a:gd name="T17" fmla="*/ 2 h 45"/>
                  <a:gd name="T18" fmla="*/ 2 w 83"/>
                  <a:gd name="T19" fmla="*/ 35 h 45"/>
                  <a:gd name="T20" fmla="*/ 2 w 83"/>
                  <a:gd name="T21" fmla="*/ 43 h 45"/>
                  <a:gd name="T22" fmla="*/ 6 w 83"/>
                  <a:gd name="T23" fmla="*/ 44 h 45"/>
                  <a:gd name="T24" fmla="*/ 10 w 83"/>
                  <a:gd name="T25" fmla="*/ 43 h 45"/>
                  <a:gd name="T26" fmla="*/ 42 w 83"/>
                  <a:gd name="T27" fmla="*/ 13 h 45"/>
                  <a:gd name="T28" fmla="*/ 74 w 83"/>
                  <a:gd name="T29" fmla="*/ 43 h 45"/>
                  <a:gd name="T30" fmla="*/ 81 w 83"/>
                  <a:gd name="T31" fmla="*/ 43 h 45"/>
                  <a:gd name="T32" fmla="*/ 81 w 83"/>
                  <a:gd name="T33" fmla="*/ 35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3" h="45">
                    <a:moveTo>
                      <a:pt x="81" y="35"/>
                    </a:moveTo>
                    <a:cubicBezTo>
                      <a:pt x="68" y="23"/>
                      <a:pt x="68" y="23"/>
                      <a:pt x="68" y="23"/>
                    </a:cubicBezTo>
                    <a:cubicBezTo>
                      <a:pt x="68" y="4"/>
                      <a:pt x="68" y="4"/>
                      <a:pt x="68" y="4"/>
                    </a:cubicBezTo>
                    <a:cubicBezTo>
                      <a:pt x="68" y="3"/>
                      <a:pt x="67" y="2"/>
                      <a:pt x="66" y="2"/>
                    </a:cubicBezTo>
                    <a:cubicBezTo>
                      <a:pt x="61" y="2"/>
                      <a:pt x="61" y="2"/>
                      <a:pt x="61" y="2"/>
                    </a:cubicBezTo>
                    <a:cubicBezTo>
                      <a:pt x="60" y="2"/>
                      <a:pt x="59" y="3"/>
                      <a:pt x="59" y="4"/>
                    </a:cubicBezTo>
                    <a:cubicBezTo>
                      <a:pt x="59" y="15"/>
                      <a:pt x="59" y="15"/>
                      <a:pt x="59" y="15"/>
                    </a:cubicBezTo>
                    <a:cubicBezTo>
                      <a:pt x="45" y="2"/>
                      <a:pt x="45" y="2"/>
                      <a:pt x="45" y="2"/>
                    </a:cubicBezTo>
                    <a:cubicBezTo>
                      <a:pt x="43" y="0"/>
                      <a:pt x="40" y="0"/>
                      <a:pt x="38" y="2"/>
                    </a:cubicBezTo>
                    <a:cubicBezTo>
                      <a:pt x="2" y="35"/>
                      <a:pt x="2" y="35"/>
                      <a:pt x="2" y="35"/>
                    </a:cubicBezTo>
                    <a:cubicBezTo>
                      <a:pt x="0" y="37"/>
                      <a:pt x="0" y="40"/>
                      <a:pt x="2" y="43"/>
                    </a:cubicBezTo>
                    <a:cubicBezTo>
                      <a:pt x="3" y="44"/>
                      <a:pt x="5" y="44"/>
                      <a:pt x="6" y="44"/>
                    </a:cubicBezTo>
                    <a:cubicBezTo>
                      <a:pt x="7" y="44"/>
                      <a:pt x="9" y="44"/>
                      <a:pt x="10" y="43"/>
                    </a:cubicBezTo>
                    <a:cubicBezTo>
                      <a:pt x="42" y="13"/>
                      <a:pt x="42" y="13"/>
                      <a:pt x="42" y="13"/>
                    </a:cubicBezTo>
                    <a:cubicBezTo>
                      <a:pt x="74" y="43"/>
                      <a:pt x="74" y="43"/>
                      <a:pt x="74" y="43"/>
                    </a:cubicBezTo>
                    <a:cubicBezTo>
                      <a:pt x="76" y="45"/>
                      <a:pt x="80" y="45"/>
                      <a:pt x="81" y="43"/>
                    </a:cubicBezTo>
                    <a:cubicBezTo>
                      <a:pt x="83" y="40"/>
                      <a:pt x="83" y="37"/>
                      <a:pt x="81" y="35"/>
                    </a:cubicBezTo>
                    <a:close/>
                  </a:path>
                </a:pathLst>
              </a:custGeom>
              <a:gradFill>
                <a:gsLst>
                  <a:gs pos="47700">
                    <a:schemeClr val="accent2"/>
                  </a:gs>
                  <a:gs pos="0">
                    <a:schemeClr val="accent1"/>
                  </a:gs>
                  <a:gs pos="100000">
                    <a:schemeClr val="accent3"/>
                  </a:gs>
                </a:gsLst>
                <a:lin ang="5400000" scaled="0"/>
              </a:gradFill>
              <a:ln w="9525">
                <a:solidFill>
                  <a:schemeClr val="accent1"/>
                </a:solidFill>
              </a:ln>
              <a:effectLst>
                <a:outerShdw blurRad="508000" dist="596900" dir="3600000" sx="89000" sy="89000" algn="tl" rotWithShape="0">
                  <a:schemeClr val="bg1">
                    <a:lumMod val="50000"/>
                    <a:alpha val="2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1435" tIns="25718" rIns="51435" bIns="25718" numCol="1" spcCol="0" rtlCol="0" fromWordArt="0" anchor="ctr" anchorCtr="0" forceAA="0" compatLnSpc="1">
                <a:noAutofit/>
              </a:bodyPr>
              <a:lstStyle/>
              <a:p>
                <a:pPr algn="ctr">
                  <a:lnSpc>
                    <a:spcPct val="120000"/>
                  </a:lnSpc>
                </a:pPr>
                <a:endParaRPr lang="zh-CN" altLang="en-US" sz="1015">
                  <a:gradFill>
                    <a:gsLst>
                      <a:gs pos="47700">
                        <a:srgbClr val="F4DEBE"/>
                      </a:gs>
                      <a:gs pos="0">
                        <a:srgbClr val="D9A96A"/>
                      </a:gs>
                      <a:gs pos="100000">
                        <a:srgbClr val="F5E3C9"/>
                      </a:gs>
                    </a:gsLst>
                    <a:lin ang="5400000" scaled="0"/>
                  </a:gradFill>
                  <a:cs typeface="+mn-ea"/>
                  <a:sym typeface="+mn-lt"/>
                </a:endParaRPr>
              </a:p>
            </p:txBody>
          </p:sp>
        </p:grpSp>
      </p:grpSp>
      <p:sp>
        <p:nvSpPr>
          <p:cNvPr id="2" name="六边形 1"/>
          <p:cNvSpPr/>
          <p:nvPr/>
        </p:nvSpPr>
        <p:spPr>
          <a:xfrm>
            <a:off x="781423" y="1557944"/>
            <a:ext cx="3174113" cy="2736304"/>
          </a:xfrm>
          <a:prstGeom prst="hexagon">
            <a:avLst/>
          </a:prstGeom>
          <a:blipFill>
            <a:blip r:embed="rId3" cstate="screen">
              <a:extLst>
                <a:ext uri="{28A0092B-C50C-407E-A947-70E740481C1C}">
                  <a14:useLocalDpi xmlns:a14="http://schemas.microsoft.com/office/drawing/2010/main"/>
                </a:ext>
              </a:extLst>
            </a:blip>
            <a:stretch>
              <a:fillRect/>
            </a:stretch>
          </a:blip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120000"/>
              </a:lnSpc>
            </a:pPr>
            <a:endParaRPr lang="zh-CN" altLang="en-US">
              <a:cs typeface="+mn-ea"/>
              <a:sym typeface="+mn-lt"/>
            </a:endParaRPr>
          </a:p>
        </p:txBody>
      </p:sp>
    </p:spTree>
    <p:extLst>
      <p:ext uri="{BB962C8B-B14F-4D97-AF65-F5344CB8AC3E}">
        <p14:creationId xmlns:p14="http://schemas.microsoft.com/office/powerpoint/2010/main" val="1196503719"/>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par>
                                <p:cTn id="10" presetID="53" presetClass="entr" presetSubtype="16" fill="hold" nodeType="withEffect">
                                  <p:stCondLst>
                                    <p:cond delay="500"/>
                                  </p:stCondLst>
                                  <p:childTnLst>
                                    <p:set>
                                      <p:cBhvr>
                                        <p:cTn id="11" dur="1" fill="hold">
                                          <p:stCondLst>
                                            <p:cond delay="0"/>
                                          </p:stCondLst>
                                        </p:cTn>
                                        <p:tgtEl>
                                          <p:spTgt spid="3"/>
                                        </p:tgtEl>
                                        <p:attrNameLst>
                                          <p:attrName>style.visibility</p:attrName>
                                        </p:attrNameLst>
                                      </p:cBhvr>
                                      <p:to>
                                        <p:strVal val="visible"/>
                                      </p:to>
                                    </p:set>
                                    <p:anim calcmode="lin" valueType="num">
                                      <p:cBhvr>
                                        <p:cTn id="12" dur="500" fill="hold"/>
                                        <p:tgtEl>
                                          <p:spTgt spid="3"/>
                                        </p:tgtEl>
                                        <p:attrNameLst>
                                          <p:attrName>ppt_w</p:attrName>
                                        </p:attrNameLst>
                                      </p:cBhvr>
                                      <p:tavLst>
                                        <p:tav tm="0">
                                          <p:val>
                                            <p:fltVal val="0"/>
                                          </p:val>
                                        </p:tav>
                                        <p:tav tm="100000">
                                          <p:val>
                                            <p:strVal val="#ppt_w"/>
                                          </p:val>
                                        </p:tav>
                                      </p:tavLst>
                                    </p:anim>
                                    <p:anim calcmode="lin" valueType="num">
                                      <p:cBhvr>
                                        <p:cTn id="13" dur="500" fill="hold"/>
                                        <p:tgtEl>
                                          <p:spTgt spid="3"/>
                                        </p:tgtEl>
                                        <p:attrNameLst>
                                          <p:attrName>ppt_h</p:attrName>
                                        </p:attrNameLst>
                                      </p:cBhvr>
                                      <p:tavLst>
                                        <p:tav tm="0">
                                          <p:val>
                                            <p:fltVal val="0"/>
                                          </p:val>
                                        </p:tav>
                                        <p:tav tm="100000">
                                          <p:val>
                                            <p:strVal val="#ppt_h"/>
                                          </p:val>
                                        </p:tav>
                                      </p:tavLst>
                                    </p:anim>
                                    <p:animEffect transition="in" filter="fade">
                                      <p:cBhvr>
                                        <p:cTn id="14" dur="500"/>
                                        <p:tgtEl>
                                          <p:spTgt spid="3"/>
                                        </p:tgtEl>
                                      </p:cBhvr>
                                    </p:animEffect>
                                  </p:childTnLst>
                                </p:cTn>
                              </p:par>
                              <p:par>
                                <p:cTn id="15" presetID="53" presetClass="entr" presetSubtype="16" fill="hold" nodeType="withEffect">
                                  <p:stCondLst>
                                    <p:cond delay="1000"/>
                                  </p:stCondLst>
                                  <p:childTnLst>
                                    <p:set>
                                      <p:cBhvr>
                                        <p:cTn id="16" dur="1" fill="hold">
                                          <p:stCondLst>
                                            <p:cond delay="0"/>
                                          </p:stCondLst>
                                        </p:cTn>
                                        <p:tgtEl>
                                          <p:spTgt spid="4"/>
                                        </p:tgtEl>
                                        <p:attrNameLst>
                                          <p:attrName>style.visibility</p:attrName>
                                        </p:attrNameLst>
                                      </p:cBhvr>
                                      <p:to>
                                        <p:strVal val="visible"/>
                                      </p:to>
                                    </p:set>
                                    <p:anim calcmode="lin" valueType="num">
                                      <p:cBhvr>
                                        <p:cTn id="17" dur="500" fill="hold"/>
                                        <p:tgtEl>
                                          <p:spTgt spid="4"/>
                                        </p:tgtEl>
                                        <p:attrNameLst>
                                          <p:attrName>ppt_w</p:attrName>
                                        </p:attrNameLst>
                                      </p:cBhvr>
                                      <p:tavLst>
                                        <p:tav tm="0">
                                          <p:val>
                                            <p:fltVal val="0"/>
                                          </p:val>
                                        </p:tav>
                                        <p:tav tm="100000">
                                          <p:val>
                                            <p:strVal val="#ppt_w"/>
                                          </p:val>
                                        </p:tav>
                                      </p:tavLst>
                                    </p:anim>
                                    <p:anim calcmode="lin" valueType="num">
                                      <p:cBhvr>
                                        <p:cTn id="18" dur="500" fill="hold"/>
                                        <p:tgtEl>
                                          <p:spTgt spid="4"/>
                                        </p:tgtEl>
                                        <p:attrNameLst>
                                          <p:attrName>ppt_h</p:attrName>
                                        </p:attrNameLst>
                                      </p:cBhvr>
                                      <p:tavLst>
                                        <p:tav tm="0">
                                          <p:val>
                                            <p:fltVal val="0"/>
                                          </p:val>
                                        </p:tav>
                                        <p:tav tm="100000">
                                          <p:val>
                                            <p:strVal val="#ppt_h"/>
                                          </p:val>
                                        </p:tav>
                                      </p:tavLst>
                                    </p:anim>
                                    <p:animEffect transition="in" filter="fade">
                                      <p:cBhvr>
                                        <p:cTn id="19"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bg>
      <p:bgPr>
        <a:pattFill prst="ltUpDiag">
          <a:fgClr>
            <a:srgbClr val="222332"/>
          </a:fgClr>
          <a:bgClr>
            <a:srgbClr val="1B1C27"/>
          </a:bgClr>
        </a:pattFill>
        <a:effectLst/>
      </p:bgPr>
    </p:bg>
    <p:spTree>
      <p:nvGrpSpPr>
        <p:cNvPr id="1" name=""/>
        <p:cNvGrpSpPr/>
        <p:nvPr/>
      </p:nvGrpSpPr>
      <p:grpSpPr>
        <a:xfrm>
          <a:off x="0" y="0"/>
          <a:ext cx="0" cy="0"/>
          <a:chOff x="0" y="0"/>
          <a:chExt cx="0" cy="0"/>
        </a:xfrm>
      </p:grpSpPr>
      <p:sp>
        <p:nvSpPr>
          <p:cNvPr id="12" name="文本框 45"/>
          <p:cNvSpPr>
            <a:spLocks noChangeArrowheads="1"/>
          </p:cNvSpPr>
          <p:nvPr/>
        </p:nvSpPr>
        <p:spPr bwMode="auto">
          <a:xfrm rot="5400000">
            <a:off x="1822279" y="2198901"/>
            <a:ext cx="1440160" cy="3054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41" tIns="34270" rIns="68541" bIns="34270">
            <a:spAutoFit/>
          </a:bodyPr>
          <a:lstStyle/>
          <a:p>
            <a:pPr>
              <a:lnSpc>
                <a:spcPct val="120000"/>
              </a:lnSpc>
              <a:defRPr/>
            </a:pPr>
            <a:r>
              <a:rPr lang="zh-CN" altLang="en-US" sz="1400" dirty="0">
                <a:gradFill>
                  <a:gsLst>
                    <a:gs pos="50000">
                      <a:schemeClr val="accent2"/>
                    </a:gs>
                    <a:gs pos="0">
                      <a:schemeClr val="accent1"/>
                    </a:gs>
                    <a:gs pos="100000">
                      <a:schemeClr val="accent3"/>
                    </a:gs>
                  </a:gsLst>
                  <a:lin ang="5400000" scaled="1"/>
                </a:gradFill>
                <a:cs typeface="+mn-ea"/>
                <a:sym typeface="+mn-lt"/>
              </a:rPr>
              <a:t>目录 </a:t>
            </a:r>
            <a:r>
              <a:rPr lang="en-US" altLang="zh-CN" sz="1200" dirty="0">
                <a:gradFill>
                  <a:gsLst>
                    <a:gs pos="50000">
                      <a:schemeClr val="accent2"/>
                    </a:gs>
                    <a:gs pos="0">
                      <a:schemeClr val="accent1"/>
                    </a:gs>
                    <a:gs pos="100000">
                      <a:schemeClr val="accent3"/>
                    </a:gs>
                  </a:gsLst>
                  <a:lin ang="5400000" scaled="1"/>
                </a:gradFill>
                <a:cs typeface="+mn-ea"/>
                <a:sym typeface="+mn-lt"/>
              </a:rPr>
              <a:t>Contents</a:t>
            </a:r>
            <a:endParaRPr lang="zh-CN" altLang="en-US" sz="1200" dirty="0">
              <a:gradFill>
                <a:gsLst>
                  <a:gs pos="50000">
                    <a:schemeClr val="accent2"/>
                  </a:gs>
                  <a:gs pos="0">
                    <a:schemeClr val="accent1"/>
                  </a:gs>
                  <a:gs pos="100000">
                    <a:schemeClr val="accent3"/>
                  </a:gs>
                </a:gsLst>
                <a:lin ang="5400000" scaled="1"/>
              </a:gradFill>
              <a:cs typeface="+mn-ea"/>
              <a:sym typeface="+mn-lt"/>
            </a:endParaRPr>
          </a:p>
        </p:txBody>
      </p:sp>
      <p:sp>
        <p:nvSpPr>
          <p:cNvPr id="23" name="Text Box 10"/>
          <p:cNvSpPr txBox="1">
            <a:spLocks noChangeArrowheads="1"/>
          </p:cNvSpPr>
          <p:nvPr/>
        </p:nvSpPr>
        <p:spPr bwMode="auto">
          <a:xfrm>
            <a:off x="4355976" y="1676058"/>
            <a:ext cx="2664296" cy="586186"/>
          </a:xfrm>
          <a:prstGeom prst="rect">
            <a:avLst/>
          </a:prstGeom>
          <a:noFill/>
          <a:ln w="9525">
            <a:noFill/>
            <a:miter lim="800000"/>
          </a:ln>
        </p:spPr>
        <p:txBody>
          <a:bodyPr wrap="square" lIns="45720" tIns="22860" rIns="45720" bIns="22860">
            <a:spAutoFit/>
          </a:bodyPr>
          <a:lstStyle/>
          <a:p>
            <a:pPr>
              <a:lnSpc>
                <a:spcPct val="120000"/>
              </a:lnSpc>
            </a:pPr>
            <a:r>
              <a:rPr lang="zh-CN" altLang="en-US" sz="3200" dirty="0">
                <a:gradFill>
                  <a:gsLst>
                    <a:gs pos="50000">
                      <a:schemeClr val="accent2"/>
                    </a:gs>
                    <a:gs pos="0">
                      <a:schemeClr val="accent1"/>
                    </a:gs>
                    <a:gs pos="100000">
                      <a:schemeClr val="accent3"/>
                    </a:gs>
                  </a:gsLst>
                  <a:lin ang="5400000" scaled="1"/>
                </a:gradFill>
                <a:cs typeface="+mn-ea"/>
                <a:sym typeface="+mn-lt"/>
              </a:rPr>
              <a:t>市场分析</a:t>
            </a:r>
          </a:p>
        </p:txBody>
      </p:sp>
      <p:sp>
        <p:nvSpPr>
          <p:cNvPr id="24" name="Rectangle 380"/>
          <p:cNvSpPr/>
          <p:nvPr/>
        </p:nvSpPr>
        <p:spPr>
          <a:xfrm>
            <a:off x="4312470" y="2467367"/>
            <a:ext cx="1411657" cy="657359"/>
          </a:xfrm>
          <a:prstGeom prst="rect">
            <a:avLst/>
          </a:prstGeom>
        </p:spPr>
        <p:txBody>
          <a:bodyPr wrap="square">
            <a:spAutoFit/>
          </a:bodyPr>
          <a:lstStyle/>
          <a:p>
            <a:pPr marL="171450" indent="-171450">
              <a:lnSpc>
                <a:spcPct val="120000"/>
              </a:lnSpc>
              <a:buFont typeface="Arial" panose="020B0604020202020204" pitchFamily="34" charset="0"/>
              <a:buChar char="•"/>
            </a:pPr>
            <a:r>
              <a:rPr lang="zh-CN" altLang="en-US" sz="1050" dirty="0">
                <a:gradFill>
                  <a:gsLst>
                    <a:gs pos="50000">
                      <a:schemeClr val="accent2"/>
                    </a:gs>
                    <a:gs pos="0">
                      <a:schemeClr val="accent1"/>
                    </a:gs>
                    <a:gs pos="100000">
                      <a:schemeClr val="accent3"/>
                    </a:gs>
                  </a:gsLst>
                  <a:lin ang="5400000" scaled="1"/>
                </a:gradFill>
                <a:cs typeface="+mn-ea"/>
                <a:sym typeface="+mn-lt"/>
              </a:rPr>
              <a:t>市场分析</a:t>
            </a:r>
            <a:endParaRPr lang="en-US" altLang="zh-CN" sz="1050" dirty="0">
              <a:gradFill>
                <a:gsLst>
                  <a:gs pos="50000">
                    <a:schemeClr val="accent2"/>
                  </a:gs>
                  <a:gs pos="0">
                    <a:schemeClr val="accent1"/>
                  </a:gs>
                  <a:gs pos="100000">
                    <a:schemeClr val="accent3"/>
                  </a:gs>
                </a:gsLst>
                <a:lin ang="5400000" scaled="1"/>
              </a:gradFill>
              <a:cs typeface="+mn-ea"/>
              <a:sym typeface="+mn-lt"/>
            </a:endParaRPr>
          </a:p>
          <a:p>
            <a:pPr marL="171450" indent="-171450">
              <a:lnSpc>
                <a:spcPct val="120000"/>
              </a:lnSpc>
              <a:buFont typeface="Arial" panose="020B0604020202020204" pitchFamily="34" charset="0"/>
              <a:buChar char="•"/>
            </a:pPr>
            <a:r>
              <a:rPr lang="zh-CN" altLang="en-US" sz="1050" dirty="0">
                <a:gradFill>
                  <a:gsLst>
                    <a:gs pos="50000">
                      <a:schemeClr val="accent2"/>
                    </a:gs>
                    <a:gs pos="0">
                      <a:schemeClr val="accent1"/>
                    </a:gs>
                    <a:gs pos="100000">
                      <a:schemeClr val="accent3"/>
                    </a:gs>
                  </a:gsLst>
                  <a:lin ang="5400000" scaled="1"/>
                </a:gradFill>
                <a:cs typeface="+mn-ea"/>
                <a:sym typeface="+mn-lt"/>
              </a:rPr>
              <a:t>市场开拓计</a:t>
            </a:r>
            <a:endParaRPr lang="en-US" altLang="zh-CN" sz="1050" dirty="0">
              <a:gradFill>
                <a:gsLst>
                  <a:gs pos="50000">
                    <a:schemeClr val="accent2"/>
                  </a:gs>
                  <a:gs pos="0">
                    <a:schemeClr val="accent1"/>
                  </a:gs>
                  <a:gs pos="100000">
                    <a:schemeClr val="accent3"/>
                  </a:gs>
                </a:gsLst>
                <a:lin ang="5400000" scaled="1"/>
              </a:gradFill>
              <a:cs typeface="+mn-ea"/>
              <a:sym typeface="+mn-lt"/>
            </a:endParaRPr>
          </a:p>
          <a:p>
            <a:pPr marL="171450" indent="-171450">
              <a:lnSpc>
                <a:spcPct val="120000"/>
              </a:lnSpc>
              <a:buFont typeface="Arial" panose="020B0604020202020204" pitchFamily="34" charset="0"/>
              <a:buChar char="•"/>
            </a:pPr>
            <a:r>
              <a:rPr lang="zh-CN" altLang="en-US" sz="1050" dirty="0">
                <a:gradFill>
                  <a:gsLst>
                    <a:gs pos="50000">
                      <a:schemeClr val="accent2"/>
                    </a:gs>
                    <a:gs pos="0">
                      <a:schemeClr val="accent1"/>
                    </a:gs>
                    <a:gs pos="100000">
                      <a:schemeClr val="accent3"/>
                    </a:gs>
                  </a:gsLst>
                  <a:lin ang="5400000" scaled="1"/>
                </a:gradFill>
                <a:cs typeface="+mn-ea"/>
                <a:sym typeface="+mn-lt"/>
              </a:rPr>
              <a:t>竞争对手分析</a:t>
            </a:r>
            <a:endParaRPr lang="en-US" altLang="zh-CN" sz="1050" dirty="0">
              <a:gradFill>
                <a:gsLst>
                  <a:gs pos="50000">
                    <a:schemeClr val="accent2"/>
                  </a:gs>
                  <a:gs pos="0">
                    <a:schemeClr val="accent1"/>
                  </a:gs>
                  <a:gs pos="100000">
                    <a:schemeClr val="accent3"/>
                  </a:gs>
                </a:gsLst>
                <a:lin ang="5400000" scaled="1"/>
              </a:gradFill>
              <a:cs typeface="+mn-ea"/>
              <a:sym typeface="+mn-lt"/>
            </a:endParaRPr>
          </a:p>
        </p:txBody>
      </p:sp>
      <p:sp>
        <p:nvSpPr>
          <p:cNvPr id="54" name="矩形 53"/>
          <p:cNvSpPr/>
          <p:nvPr/>
        </p:nvSpPr>
        <p:spPr>
          <a:xfrm>
            <a:off x="2794616" y="1676058"/>
            <a:ext cx="1033872" cy="1587847"/>
          </a:xfrm>
          <a:prstGeom prst="rect">
            <a:avLst/>
          </a:prstGeom>
          <a:noFill/>
          <a:ln w="12700">
            <a:solidFill>
              <a:schemeClr val="accent1">
                <a:shade val="95000"/>
                <a:satMod val="10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cs typeface="+mn-ea"/>
              <a:sym typeface="+mn-lt"/>
            </a:endParaRPr>
          </a:p>
        </p:txBody>
      </p:sp>
      <p:sp>
        <p:nvSpPr>
          <p:cNvPr id="36" name="矩形 35"/>
          <p:cNvSpPr/>
          <p:nvPr/>
        </p:nvSpPr>
        <p:spPr>
          <a:xfrm>
            <a:off x="2987824" y="2427734"/>
            <a:ext cx="647456" cy="64621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cs typeface="+mn-ea"/>
              <a:sym typeface="+mn-lt"/>
            </a:endParaRPr>
          </a:p>
        </p:txBody>
      </p:sp>
      <p:sp>
        <p:nvSpPr>
          <p:cNvPr id="55" name="Text Box 10"/>
          <p:cNvSpPr txBox="1">
            <a:spLocks noChangeArrowheads="1"/>
          </p:cNvSpPr>
          <p:nvPr/>
        </p:nvSpPr>
        <p:spPr bwMode="auto">
          <a:xfrm>
            <a:off x="3025282" y="1784296"/>
            <a:ext cx="572541" cy="582788"/>
          </a:xfrm>
          <a:prstGeom prst="rect">
            <a:avLst/>
          </a:prstGeom>
          <a:noFill/>
          <a:ln w="9525">
            <a:noFill/>
            <a:miter lim="800000"/>
          </a:ln>
        </p:spPr>
        <p:txBody>
          <a:bodyPr wrap="square" lIns="45720" tIns="22860" rIns="45720" bIns="22860">
            <a:spAutoFit/>
          </a:bodyPr>
          <a:lstStyle/>
          <a:p>
            <a:pPr algn="ctr">
              <a:lnSpc>
                <a:spcPct val="120000"/>
              </a:lnSpc>
            </a:pPr>
            <a:r>
              <a:rPr lang="en-US" altLang="zh-CN" sz="3200" dirty="0">
                <a:gradFill>
                  <a:gsLst>
                    <a:gs pos="50000">
                      <a:schemeClr val="accent2"/>
                    </a:gs>
                    <a:gs pos="0">
                      <a:schemeClr val="accent1"/>
                    </a:gs>
                    <a:gs pos="100000">
                      <a:schemeClr val="accent3"/>
                    </a:gs>
                  </a:gsLst>
                  <a:lin ang="5400000" scaled="1"/>
                </a:gradFill>
                <a:cs typeface="+mn-ea"/>
                <a:sym typeface="+mn-lt"/>
              </a:rPr>
              <a:t>02</a:t>
            </a:r>
            <a:endParaRPr lang="zh-CN" altLang="en-US" sz="3200" dirty="0">
              <a:gradFill>
                <a:gsLst>
                  <a:gs pos="50000">
                    <a:schemeClr val="accent2"/>
                  </a:gs>
                  <a:gs pos="0">
                    <a:schemeClr val="accent1"/>
                  </a:gs>
                  <a:gs pos="100000">
                    <a:schemeClr val="accent3"/>
                  </a:gs>
                </a:gsLst>
                <a:lin ang="5400000" scaled="1"/>
              </a:gradFill>
              <a:cs typeface="+mn-ea"/>
              <a:sym typeface="+mn-lt"/>
            </a:endParaRPr>
          </a:p>
        </p:txBody>
      </p:sp>
      <p:grpSp>
        <p:nvGrpSpPr>
          <p:cNvPr id="7" name="组合 6"/>
          <p:cNvGrpSpPr/>
          <p:nvPr/>
        </p:nvGrpSpPr>
        <p:grpSpPr>
          <a:xfrm>
            <a:off x="3135141" y="2578674"/>
            <a:ext cx="352823" cy="340189"/>
            <a:chOff x="254016" y="2562921"/>
            <a:chExt cx="451304" cy="435144"/>
          </a:xfrm>
        </p:grpSpPr>
        <p:sp>
          <p:nvSpPr>
            <p:cNvPr id="5" name="Freeform 252"/>
            <p:cNvSpPr/>
            <p:nvPr/>
          </p:nvSpPr>
          <p:spPr bwMode="auto">
            <a:xfrm>
              <a:off x="325034" y="2661402"/>
              <a:ext cx="309269" cy="336663"/>
            </a:xfrm>
            <a:custGeom>
              <a:avLst/>
              <a:gdLst>
                <a:gd name="T0" fmla="*/ 0 w 57"/>
                <a:gd name="T1" fmla="*/ 26 h 62"/>
                <a:gd name="T2" fmla="*/ 0 w 57"/>
                <a:gd name="T3" fmla="*/ 59 h 62"/>
                <a:gd name="T4" fmla="*/ 2 w 57"/>
                <a:gd name="T5" fmla="*/ 62 h 62"/>
                <a:gd name="T6" fmla="*/ 4 w 57"/>
                <a:gd name="T7" fmla="*/ 62 h 62"/>
                <a:gd name="T8" fmla="*/ 19 w 57"/>
                <a:gd name="T9" fmla="*/ 62 h 62"/>
                <a:gd name="T10" fmla="*/ 21 w 57"/>
                <a:gd name="T11" fmla="*/ 62 h 62"/>
                <a:gd name="T12" fmla="*/ 21 w 57"/>
                <a:gd name="T13" fmla="*/ 61 h 62"/>
                <a:gd name="T14" fmla="*/ 21 w 57"/>
                <a:gd name="T15" fmla="*/ 45 h 62"/>
                <a:gd name="T16" fmla="*/ 36 w 57"/>
                <a:gd name="T17" fmla="*/ 45 h 62"/>
                <a:gd name="T18" fmla="*/ 36 w 57"/>
                <a:gd name="T19" fmla="*/ 61 h 62"/>
                <a:gd name="T20" fmla="*/ 37 w 57"/>
                <a:gd name="T21" fmla="*/ 62 h 62"/>
                <a:gd name="T22" fmla="*/ 38 w 57"/>
                <a:gd name="T23" fmla="*/ 62 h 62"/>
                <a:gd name="T24" fmla="*/ 53 w 57"/>
                <a:gd name="T25" fmla="*/ 62 h 62"/>
                <a:gd name="T26" fmla="*/ 56 w 57"/>
                <a:gd name="T27" fmla="*/ 62 h 62"/>
                <a:gd name="T28" fmla="*/ 57 w 57"/>
                <a:gd name="T29" fmla="*/ 59 h 62"/>
                <a:gd name="T30" fmla="*/ 57 w 57"/>
                <a:gd name="T31" fmla="*/ 26 h 62"/>
                <a:gd name="T32" fmla="*/ 29 w 57"/>
                <a:gd name="T33" fmla="*/ 0 h 62"/>
                <a:gd name="T34" fmla="*/ 0 w 57"/>
                <a:gd name="T35" fmla="*/ 26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7" h="62">
                  <a:moveTo>
                    <a:pt x="0" y="26"/>
                  </a:moveTo>
                  <a:cubicBezTo>
                    <a:pt x="0" y="59"/>
                    <a:pt x="0" y="59"/>
                    <a:pt x="0" y="59"/>
                  </a:cubicBezTo>
                  <a:cubicBezTo>
                    <a:pt x="0" y="61"/>
                    <a:pt x="1" y="62"/>
                    <a:pt x="2" y="62"/>
                  </a:cubicBezTo>
                  <a:cubicBezTo>
                    <a:pt x="3" y="62"/>
                    <a:pt x="3" y="62"/>
                    <a:pt x="4" y="62"/>
                  </a:cubicBezTo>
                  <a:cubicBezTo>
                    <a:pt x="19" y="62"/>
                    <a:pt x="19" y="62"/>
                    <a:pt x="19" y="62"/>
                  </a:cubicBezTo>
                  <a:cubicBezTo>
                    <a:pt x="20" y="62"/>
                    <a:pt x="20" y="62"/>
                    <a:pt x="21" y="62"/>
                  </a:cubicBezTo>
                  <a:cubicBezTo>
                    <a:pt x="21" y="62"/>
                    <a:pt x="21" y="61"/>
                    <a:pt x="21" y="61"/>
                  </a:cubicBezTo>
                  <a:cubicBezTo>
                    <a:pt x="21" y="45"/>
                    <a:pt x="21" y="45"/>
                    <a:pt x="21" y="45"/>
                  </a:cubicBezTo>
                  <a:cubicBezTo>
                    <a:pt x="36" y="45"/>
                    <a:pt x="36" y="45"/>
                    <a:pt x="36" y="45"/>
                  </a:cubicBezTo>
                  <a:cubicBezTo>
                    <a:pt x="36" y="61"/>
                    <a:pt x="36" y="61"/>
                    <a:pt x="36" y="61"/>
                  </a:cubicBezTo>
                  <a:cubicBezTo>
                    <a:pt x="36" y="61"/>
                    <a:pt x="37" y="62"/>
                    <a:pt x="37" y="62"/>
                  </a:cubicBezTo>
                  <a:cubicBezTo>
                    <a:pt x="37" y="62"/>
                    <a:pt x="38" y="62"/>
                    <a:pt x="38" y="62"/>
                  </a:cubicBezTo>
                  <a:cubicBezTo>
                    <a:pt x="53" y="62"/>
                    <a:pt x="53" y="62"/>
                    <a:pt x="53" y="62"/>
                  </a:cubicBezTo>
                  <a:cubicBezTo>
                    <a:pt x="54" y="62"/>
                    <a:pt x="55" y="62"/>
                    <a:pt x="56" y="62"/>
                  </a:cubicBezTo>
                  <a:cubicBezTo>
                    <a:pt x="56" y="62"/>
                    <a:pt x="57" y="61"/>
                    <a:pt x="57" y="59"/>
                  </a:cubicBezTo>
                  <a:cubicBezTo>
                    <a:pt x="57" y="26"/>
                    <a:pt x="57" y="26"/>
                    <a:pt x="57" y="26"/>
                  </a:cubicBezTo>
                  <a:cubicBezTo>
                    <a:pt x="29" y="0"/>
                    <a:pt x="29" y="0"/>
                    <a:pt x="29" y="0"/>
                  </a:cubicBezTo>
                  <a:lnTo>
                    <a:pt x="0" y="26"/>
                  </a:lnTo>
                  <a:close/>
                </a:path>
              </a:pathLst>
            </a:custGeom>
            <a:solidFill>
              <a:srgbClr val="222332"/>
            </a:solidFill>
            <a:ln w="9525">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1435" tIns="25718" rIns="51435" bIns="25718" numCol="1" spcCol="0" rtlCol="0" fromWordArt="0" anchor="ctr" anchorCtr="0" forceAA="0" compatLnSpc="1">
              <a:noAutofit/>
            </a:bodyPr>
            <a:lstStyle/>
            <a:p>
              <a:pPr algn="ctr">
                <a:lnSpc>
                  <a:spcPct val="120000"/>
                </a:lnSpc>
              </a:pPr>
              <a:endParaRPr lang="zh-CN" altLang="en-US" sz="1015">
                <a:gradFill>
                  <a:gsLst>
                    <a:gs pos="47700">
                      <a:srgbClr val="F4DEBE"/>
                    </a:gs>
                    <a:gs pos="0">
                      <a:srgbClr val="D9A96A"/>
                    </a:gs>
                    <a:gs pos="100000">
                      <a:srgbClr val="F5E3C9"/>
                    </a:gs>
                  </a:gsLst>
                  <a:lin ang="5400000" scaled="0"/>
                </a:gradFill>
                <a:cs typeface="+mn-ea"/>
                <a:sym typeface="+mn-lt"/>
              </a:endParaRPr>
            </a:p>
          </p:txBody>
        </p:sp>
        <p:sp>
          <p:nvSpPr>
            <p:cNvPr id="6" name="Freeform 253"/>
            <p:cNvSpPr/>
            <p:nvPr/>
          </p:nvSpPr>
          <p:spPr bwMode="auto">
            <a:xfrm>
              <a:off x="254016" y="2562921"/>
              <a:ext cx="451304" cy="245054"/>
            </a:xfrm>
            <a:custGeom>
              <a:avLst/>
              <a:gdLst>
                <a:gd name="T0" fmla="*/ 81 w 83"/>
                <a:gd name="T1" fmla="*/ 35 h 45"/>
                <a:gd name="T2" fmla="*/ 68 w 83"/>
                <a:gd name="T3" fmla="*/ 23 h 45"/>
                <a:gd name="T4" fmla="*/ 68 w 83"/>
                <a:gd name="T5" fmla="*/ 4 h 45"/>
                <a:gd name="T6" fmla="*/ 66 w 83"/>
                <a:gd name="T7" fmla="*/ 2 h 45"/>
                <a:gd name="T8" fmla="*/ 61 w 83"/>
                <a:gd name="T9" fmla="*/ 2 h 45"/>
                <a:gd name="T10" fmla="*/ 59 w 83"/>
                <a:gd name="T11" fmla="*/ 4 h 45"/>
                <a:gd name="T12" fmla="*/ 59 w 83"/>
                <a:gd name="T13" fmla="*/ 15 h 45"/>
                <a:gd name="T14" fmla="*/ 45 w 83"/>
                <a:gd name="T15" fmla="*/ 2 h 45"/>
                <a:gd name="T16" fmla="*/ 38 w 83"/>
                <a:gd name="T17" fmla="*/ 2 h 45"/>
                <a:gd name="T18" fmla="*/ 2 w 83"/>
                <a:gd name="T19" fmla="*/ 35 h 45"/>
                <a:gd name="T20" fmla="*/ 2 w 83"/>
                <a:gd name="T21" fmla="*/ 43 h 45"/>
                <a:gd name="T22" fmla="*/ 6 w 83"/>
                <a:gd name="T23" fmla="*/ 44 h 45"/>
                <a:gd name="T24" fmla="*/ 10 w 83"/>
                <a:gd name="T25" fmla="*/ 43 h 45"/>
                <a:gd name="T26" fmla="*/ 42 w 83"/>
                <a:gd name="T27" fmla="*/ 13 h 45"/>
                <a:gd name="T28" fmla="*/ 74 w 83"/>
                <a:gd name="T29" fmla="*/ 43 h 45"/>
                <a:gd name="T30" fmla="*/ 81 w 83"/>
                <a:gd name="T31" fmla="*/ 43 h 45"/>
                <a:gd name="T32" fmla="*/ 81 w 83"/>
                <a:gd name="T33" fmla="*/ 35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3" h="45">
                  <a:moveTo>
                    <a:pt x="81" y="35"/>
                  </a:moveTo>
                  <a:cubicBezTo>
                    <a:pt x="68" y="23"/>
                    <a:pt x="68" y="23"/>
                    <a:pt x="68" y="23"/>
                  </a:cubicBezTo>
                  <a:cubicBezTo>
                    <a:pt x="68" y="4"/>
                    <a:pt x="68" y="4"/>
                    <a:pt x="68" y="4"/>
                  </a:cubicBezTo>
                  <a:cubicBezTo>
                    <a:pt x="68" y="3"/>
                    <a:pt x="67" y="2"/>
                    <a:pt x="66" y="2"/>
                  </a:cubicBezTo>
                  <a:cubicBezTo>
                    <a:pt x="61" y="2"/>
                    <a:pt x="61" y="2"/>
                    <a:pt x="61" y="2"/>
                  </a:cubicBezTo>
                  <a:cubicBezTo>
                    <a:pt x="60" y="2"/>
                    <a:pt x="59" y="3"/>
                    <a:pt x="59" y="4"/>
                  </a:cubicBezTo>
                  <a:cubicBezTo>
                    <a:pt x="59" y="15"/>
                    <a:pt x="59" y="15"/>
                    <a:pt x="59" y="15"/>
                  </a:cubicBezTo>
                  <a:cubicBezTo>
                    <a:pt x="45" y="2"/>
                    <a:pt x="45" y="2"/>
                    <a:pt x="45" y="2"/>
                  </a:cubicBezTo>
                  <a:cubicBezTo>
                    <a:pt x="43" y="0"/>
                    <a:pt x="40" y="0"/>
                    <a:pt x="38" y="2"/>
                  </a:cubicBezTo>
                  <a:cubicBezTo>
                    <a:pt x="2" y="35"/>
                    <a:pt x="2" y="35"/>
                    <a:pt x="2" y="35"/>
                  </a:cubicBezTo>
                  <a:cubicBezTo>
                    <a:pt x="0" y="37"/>
                    <a:pt x="0" y="40"/>
                    <a:pt x="2" y="43"/>
                  </a:cubicBezTo>
                  <a:cubicBezTo>
                    <a:pt x="3" y="44"/>
                    <a:pt x="5" y="44"/>
                    <a:pt x="6" y="44"/>
                  </a:cubicBezTo>
                  <a:cubicBezTo>
                    <a:pt x="7" y="44"/>
                    <a:pt x="9" y="44"/>
                    <a:pt x="10" y="43"/>
                  </a:cubicBezTo>
                  <a:cubicBezTo>
                    <a:pt x="42" y="13"/>
                    <a:pt x="42" y="13"/>
                    <a:pt x="42" y="13"/>
                  </a:cubicBezTo>
                  <a:cubicBezTo>
                    <a:pt x="74" y="43"/>
                    <a:pt x="74" y="43"/>
                    <a:pt x="74" y="43"/>
                  </a:cubicBezTo>
                  <a:cubicBezTo>
                    <a:pt x="76" y="45"/>
                    <a:pt x="80" y="45"/>
                    <a:pt x="81" y="43"/>
                  </a:cubicBezTo>
                  <a:cubicBezTo>
                    <a:pt x="83" y="40"/>
                    <a:pt x="83" y="37"/>
                    <a:pt x="81" y="35"/>
                  </a:cubicBezTo>
                  <a:close/>
                </a:path>
              </a:pathLst>
            </a:custGeom>
            <a:solidFill>
              <a:srgbClr val="222332"/>
            </a:solidFill>
            <a:ln w="9525">
              <a:noFill/>
            </a:ln>
            <a:effectLst>
              <a:outerShdw blurRad="508000" dist="596900" dir="3600000" sx="89000" sy="89000" algn="tl" rotWithShape="0">
                <a:schemeClr val="bg1">
                  <a:lumMod val="50000"/>
                  <a:alpha val="23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1435" tIns="25718" rIns="51435" bIns="25718" numCol="1" spcCol="0" rtlCol="0" fromWordArt="0" anchor="ctr" anchorCtr="0" forceAA="0" compatLnSpc="1">
              <a:noAutofit/>
            </a:bodyPr>
            <a:lstStyle/>
            <a:p>
              <a:pPr algn="ctr">
                <a:lnSpc>
                  <a:spcPct val="120000"/>
                </a:lnSpc>
              </a:pPr>
              <a:endParaRPr lang="zh-CN" altLang="en-US" sz="1015">
                <a:gradFill>
                  <a:gsLst>
                    <a:gs pos="47700">
                      <a:srgbClr val="F4DEBE"/>
                    </a:gs>
                    <a:gs pos="0">
                      <a:srgbClr val="D9A96A"/>
                    </a:gs>
                    <a:gs pos="100000">
                      <a:srgbClr val="F5E3C9"/>
                    </a:gs>
                  </a:gsLst>
                  <a:lin ang="5400000" scaled="0"/>
                </a:gradFill>
                <a:cs typeface="+mn-ea"/>
                <a:sym typeface="+mn-lt"/>
              </a:endParaRPr>
            </a:p>
          </p:txBody>
        </p:sp>
      </p:grpSp>
      <p:cxnSp>
        <p:nvCxnSpPr>
          <p:cNvPr id="66" name="直接连接符 65"/>
          <p:cNvCxnSpPr/>
          <p:nvPr/>
        </p:nvCxnSpPr>
        <p:spPr>
          <a:xfrm flipV="1">
            <a:off x="2329295" y="2859782"/>
            <a:ext cx="358061" cy="358062"/>
          </a:xfrm>
          <a:prstGeom prst="line">
            <a:avLst/>
          </a:prstGeom>
        </p:spPr>
        <p:style>
          <a:lnRef idx="1">
            <a:schemeClr val="accent1"/>
          </a:lnRef>
          <a:fillRef idx="0">
            <a:schemeClr val="accent1"/>
          </a:fillRef>
          <a:effectRef idx="0">
            <a:schemeClr val="accent1"/>
          </a:effectRef>
          <a:fontRef idx="minor">
            <a:schemeClr val="tx1"/>
          </a:fontRef>
        </p:style>
      </p:cxnSp>
      <p:cxnSp>
        <p:nvCxnSpPr>
          <p:cNvPr id="67" name="直接连接符 66"/>
          <p:cNvCxnSpPr/>
          <p:nvPr/>
        </p:nvCxnSpPr>
        <p:spPr>
          <a:xfrm flipV="1">
            <a:off x="3900496" y="1676058"/>
            <a:ext cx="253418" cy="253418"/>
          </a:xfrm>
          <a:prstGeom prst="line">
            <a:avLst/>
          </a:prstGeom>
        </p:spPr>
        <p:style>
          <a:lnRef idx="1">
            <a:schemeClr val="accent1"/>
          </a:lnRef>
          <a:fillRef idx="0">
            <a:schemeClr val="accent1"/>
          </a:fillRef>
          <a:effectRef idx="0">
            <a:schemeClr val="accent1"/>
          </a:effectRef>
          <a:fontRef idx="minor">
            <a:schemeClr val="tx1"/>
          </a:fontRef>
        </p:style>
      </p:cxnSp>
      <p:cxnSp>
        <p:nvCxnSpPr>
          <p:cNvPr id="73" name="直接连接符 72"/>
          <p:cNvCxnSpPr/>
          <p:nvPr/>
        </p:nvCxnSpPr>
        <p:spPr>
          <a:xfrm>
            <a:off x="4409954" y="2319453"/>
            <a:ext cx="2394294" cy="4519"/>
          </a:xfrm>
          <a:prstGeom prst="line">
            <a:avLst/>
          </a:prstGeom>
        </p:spPr>
        <p:style>
          <a:lnRef idx="1">
            <a:schemeClr val="accent1"/>
          </a:lnRef>
          <a:fillRef idx="0">
            <a:schemeClr val="accent1"/>
          </a:fillRef>
          <a:effectRef idx="0">
            <a:schemeClr val="accent1"/>
          </a:effectRef>
          <a:fontRef idx="minor">
            <a:schemeClr val="tx1"/>
          </a:fontRef>
        </p:style>
      </p:cxnSp>
      <p:sp>
        <p:nvSpPr>
          <p:cNvPr id="94" name="Rectangle 380"/>
          <p:cNvSpPr/>
          <p:nvPr/>
        </p:nvSpPr>
        <p:spPr>
          <a:xfrm>
            <a:off x="5508104" y="2467367"/>
            <a:ext cx="1512168" cy="657359"/>
          </a:xfrm>
          <a:prstGeom prst="rect">
            <a:avLst/>
          </a:prstGeom>
        </p:spPr>
        <p:txBody>
          <a:bodyPr wrap="square">
            <a:spAutoFit/>
          </a:bodyPr>
          <a:lstStyle/>
          <a:p>
            <a:pPr marL="171450" indent="-171450">
              <a:lnSpc>
                <a:spcPct val="120000"/>
              </a:lnSpc>
              <a:buFont typeface="Arial" panose="020B0604020202020204" pitchFamily="34" charset="0"/>
              <a:buChar char="•"/>
            </a:pPr>
            <a:r>
              <a:rPr lang="zh-CN" altLang="en-US" sz="1050" dirty="0">
                <a:gradFill>
                  <a:gsLst>
                    <a:gs pos="50000">
                      <a:schemeClr val="accent2"/>
                    </a:gs>
                    <a:gs pos="0">
                      <a:schemeClr val="accent1"/>
                    </a:gs>
                    <a:gs pos="100000">
                      <a:schemeClr val="accent3"/>
                    </a:gs>
                  </a:gsLst>
                  <a:lin ang="5400000" scaled="1"/>
                </a:gradFill>
                <a:cs typeface="+mn-ea"/>
                <a:sym typeface="+mn-lt"/>
              </a:rPr>
              <a:t>竞争优势</a:t>
            </a:r>
            <a:endParaRPr lang="en-US" altLang="zh-CN" sz="1050" dirty="0">
              <a:gradFill>
                <a:gsLst>
                  <a:gs pos="50000">
                    <a:schemeClr val="accent2"/>
                  </a:gs>
                  <a:gs pos="0">
                    <a:schemeClr val="accent1"/>
                  </a:gs>
                  <a:gs pos="100000">
                    <a:schemeClr val="accent3"/>
                  </a:gs>
                </a:gsLst>
                <a:lin ang="5400000" scaled="1"/>
              </a:gradFill>
              <a:cs typeface="+mn-ea"/>
              <a:sym typeface="+mn-lt"/>
            </a:endParaRPr>
          </a:p>
          <a:p>
            <a:pPr marL="171450" indent="-171450">
              <a:lnSpc>
                <a:spcPct val="120000"/>
              </a:lnSpc>
              <a:buFont typeface="Arial" panose="020B0604020202020204" pitchFamily="34" charset="0"/>
              <a:buChar char="•"/>
            </a:pPr>
            <a:r>
              <a:rPr lang="zh-CN" altLang="en-US" sz="1050" dirty="0">
                <a:gradFill>
                  <a:gsLst>
                    <a:gs pos="50000">
                      <a:schemeClr val="accent2"/>
                    </a:gs>
                    <a:gs pos="0">
                      <a:schemeClr val="accent1"/>
                    </a:gs>
                    <a:gs pos="100000">
                      <a:schemeClr val="accent3"/>
                    </a:gs>
                  </a:gsLst>
                  <a:lin ang="5400000" scaled="1"/>
                </a:gradFill>
                <a:cs typeface="+mn-ea"/>
                <a:sym typeface="+mn-lt"/>
              </a:rPr>
              <a:t>销售网络布局</a:t>
            </a:r>
            <a:endParaRPr lang="en-US" altLang="zh-CN" sz="1050" dirty="0">
              <a:gradFill>
                <a:gsLst>
                  <a:gs pos="50000">
                    <a:schemeClr val="accent2"/>
                  </a:gs>
                  <a:gs pos="0">
                    <a:schemeClr val="accent1"/>
                  </a:gs>
                  <a:gs pos="100000">
                    <a:schemeClr val="accent3"/>
                  </a:gs>
                </a:gsLst>
                <a:lin ang="5400000" scaled="1"/>
              </a:gradFill>
              <a:cs typeface="+mn-ea"/>
              <a:sym typeface="+mn-lt"/>
            </a:endParaRPr>
          </a:p>
          <a:p>
            <a:pPr marL="171450" indent="-171450">
              <a:lnSpc>
                <a:spcPct val="120000"/>
              </a:lnSpc>
              <a:buFont typeface="Arial" panose="020B0604020202020204" pitchFamily="34" charset="0"/>
              <a:buChar char="•"/>
            </a:pPr>
            <a:r>
              <a:rPr lang="zh-CN" altLang="en-US" sz="1050" dirty="0">
                <a:gradFill>
                  <a:gsLst>
                    <a:gs pos="50000">
                      <a:schemeClr val="accent2"/>
                    </a:gs>
                    <a:gs pos="0">
                      <a:schemeClr val="accent1"/>
                    </a:gs>
                    <a:gs pos="100000">
                      <a:schemeClr val="accent3"/>
                    </a:gs>
                  </a:gsLst>
                  <a:lin ang="5400000" scaled="1"/>
                </a:gradFill>
                <a:cs typeface="+mn-ea"/>
                <a:sym typeface="+mn-lt"/>
              </a:rPr>
              <a:t>长期盈利计划</a:t>
            </a:r>
            <a:endParaRPr lang="en-US" altLang="zh-CN" sz="1050" dirty="0">
              <a:gradFill>
                <a:gsLst>
                  <a:gs pos="50000">
                    <a:schemeClr val="accent2"/>
                  </a:gs>
                  <a:gs pos="0">
                    <a:schemeClr val="accent1"/>
                  </a:gs>
                  <a:gs pos="100000">
                    <a:schemeClr val="accent3"/>
                  </a:gs>
                </a:gsLst>
                <a:lin ang="5400000" scaled="1"/>
              </a:gradFill>
              <a:cs typeface="+mn-ea"/>
              <a:sym typeface="+mn-lt"/>
            </a:endParaRPr>
          </a:p>
        </p:txBody>
      </p:sp>
    </p:spTree>
    <p:extLst>
      <p:ext uri="{BB962C8B-B14F-4D97-AF65-F5344CB8AC3E}">
        <p14:creationId xmlns:p14="http://schemas.microsoft.com/office/powerpoint/2010/main" val="52361228"/>
      </p:ext>
    </p:extLst>
  </p:cSld>
  <p:clrMapOvr>
    <a:overrideClrMapping bg1="lt1" tx1="dk1" bg2="lt2" tx2="dk2" accent1="accent1" accent2="accent2" accent3="accent3" accent4="accent4" accent5="accent5" accent6="accent6" hlink="hlink" folHlink="folHlink"/>
  </p:clrMapOvr>
  <p:transition spd="slow">
    <p:fade/>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withEffect">
                                      <p:stCondLst>
                                        <p:cond delay="0"/>
                                      </p:stCondLst>
                                      <p:childTnLst>
                                        <p:set>
                                          <p:cBhvr>
                                            <p:cTn id="6" dur="1" fill="hold">
                                              <p:stCondLst>
                                                <p:cond delay="0"/>
                                              </p:stCondLst>
                                            </p:cTn>
                                            <p:tgtEl>
                                              <p:spTgt spid="36"/>
                                            </p:tgtEl>
                                            <p:attrNameLst>
                                              <p:attrName>style.visibility</p:attrName>
                                            </p:attrNameLst>
                                          </p:cBhvr>
                                          <p:to>
                                            <p:strVal val="visible"/>
                                          </p:to>
                                        </p:set>
                                        <p:anim calcmode="lin" valueType="num">
                                          <p:cBhvr>
                                            <p:cTn id="7" dur="500" fill="hold"/>
                                            <p:tgtEl>
                                              <p:spTgt spid="36"/>
                                            </p:tgtEl>
                                            <p:attrNameLst>
                                              <p:attrName>ppt_w</p:attrName>
                                            </p:attrNameLst>
                                          </p:cBhvr>
                                          <p:tavLst>
                                            <p:tav tm="0">
                                              <p:val>
                                                <p:fltVal val="0"/>
                                              </p:val>
                                            </p:tav>
                                            <p:tav tm="100000">
                                              <p:val>
                                                <p:strVal val="#ppt_w"/>
                                              </p:val>
                                            </p:tav>
                                          </p:tavLst>
                                        </p:anim>
                                        <p:anim calcmode="lin" valueType="num">
                                          <p:cBhvr>
                                            <p:cTn id="8" dur="500" fill="hold"/>
                                            <p:tgtEl>
                                              <p:spTgt spid="36"/>
                                            </p:tgtEl>
                                            <p:attrNameLst>
                                              <p:attrName>ppt_h</p:attrName>
                                            </p:attrNameLst>
                                          </p:cBhvr>
                                          <p:tavLst>
                                            <p:tav tm="0">
                                              <p:val>
                                                <p:fltVal val="0"/>
                                              </p:val>
                                            </p:tav>
                                            <p:tav tm="100000">
                                              <p:val>
                                                <p:strVal val="#ppt_h"/>
                                              </p:val>
                                            </p:tav>
                                          </p:tavLst>
                                        </p:anim>
                                      </p:childTnLst>
                                    </p:cTn>
                                  </p:par>
                                  <p:par>
                                    <p:cTn id="9" presetID="23" presetClass="entr" presetSubtype="36" fill="hold" grpId="0" nodeType="withEffect">
                                      <p:stCondLst>
                                        <p:cond delay="0"/>
                                      </p:stCondLst>
                                      <p:childTnLst>
                                        <p:set>
                                          <p:cBhvr>
                                            <p:cTn id="10" dur="1" fill="hold">
                                              <p:stCondLst>
                                                <p:cond delay="0"/>
                                              </p:stCondLst>
                                            </p:cTn>
                                            <p:tgtEl>
                                              <p:spTgt spid="54"/>
                                            </p:tgtEl>
                                            <p:attrNameLst>
                                              <p:attrName>style.visibility</p:attrName>
                                            </p:attrNameLst>
                                          </p:cBhvr>
                                          <p:to>
                                            <p:strVal val="visible"/>
                                          </p:to>
                                        </p:set>
                                        <p:anim calcmode="lin" valueType="num">
                                          <p:cBhvr>
                                            <p:cTn id="11" dur="500" fill="hold"/>
                                            <p:tgtEl>
                                              <p:spTgt spid="54"/>
                                            </p:tgtEl>
                                            <p:attrNameLst>
                                              <p:attrName>ppt_w</p:attrName>
                                            </p:attrNameLst>
                                          </p:cBhvr>
                                          <p:tavLst>
                                            <p:tav tm="0">
                                              <p:val>
                                                <p:strVal val="(6*min(max(#ppt_w*#ppt_h,.3),1)-7.4)/-.7*#ppt_w"/>
                                              </p:val>
                                            </p:tav>
                                            <p:tav tm="100000">
                                              <p:val>
                                                <p:strVal val="#ppt_w"/>
                                              </p:val>
                                            </p:tav>
                                          </p:tavLst>
                                        </p:anim>
                                        <p:anim calcmode="lin" valueType="num">
                                          <p:cBhvr>
                                            <p:cTn id="12" dur="500" fill="hold"/>
                                            <p:tgtEl>
                                              <p:spTgt spid="54"/>
                                            </p:tgtEl>
                                            <p:attrNameLst>
                                              <p:attrName>ppt_h</p:attrName>
                                            </p:attrNameLst>
                                          </p:cBhvr>
                                          <p:tavLst>
                                            <p:tav tm="0">
                                              <p:val>
                                                <p:strVal val="(6*min(max(#ppt_w*#ppt_h,.3),1)-7.4)/-.7*#ppt_h"/>
                                              </p:val>
                                            </p:tav>
                                            <p:tav tm="100000">
                                              <p:val>
                                                <p:strVal val="#ppt_h"/>
                                              </p:val>
                                            </p:tav>
                                          </p:tavLst>
                                        </p:anim>
                                        <p:anim calcmode="lin" valueType="num">
                                          <p:cBhvr>
                                            <p:cTn id="13" dur="500" fill="hold"/>
                                            <p:tgtEl>
                                              <p:spTgt spid="54"/>
                                            </p:tgtEl>
                                            <p:attrNameLst>
                                              <p:attrName>ppt_x</p:attrName>
                                            </p:attrNameLst>
                                          </p:cBhvr>
                                          <p:tavLst>
                                            <p:tav tm="0">
                                              <p:val>
                                                <p:fltVal val="0.5"/>
                                              </p:val>
                                            </p:tav>
                                            <p:tav tm="100000">
                                              <p:val>
                                                <p:strVal val="#ppt_x"/>
                                              </p:val>
                                            </p:tav>
                                          </p:tavLst>
                                        </p:anim>
                                        <p:anim calcmode="lin" valueType="num">
                                          <p:cBhvr>
                                            <p:cTn id="14" dur="500" fill="hold"/>
                                            <p:tgtEl>
                                              <p:spTgt spid="54"/>
                                            </p:tgtEl>
                                            <p:attrNameLst>
                                              <p:attrName>ppt_y</p:attrName>
                                            </p:attrNameLst>
                                          </p:cBhvr>
                                          <p:tavLst>
                                            <p:tav tm="0">
                                              <p:val>
                                                <p:strVal val="1+(6*min(max(#ppt_w*#ppt_h,.3),1)-7.4)/-.7*#ppt_h/2"/>
                                              </p:val>
                                            </p:tav>
                                            <p:tav tm="100000">
                                              <p:val>
                                                <p:strVal val="#ppt_y"/>
                                              </p:val>
                                            </p:tav>
                                          </p:tavLst>
                                        </p:anim>
                                      </p:childTnLst>
                                    </p:cTn>
                                  </p:par>
                                  <p:par>
                                    <p:cTn id="15" presetID="47" presetClass="entr" presetSubtype="0" fill="hold" nodeType="withEffect">
                                      <p:stCondLst>
                                        <p:cond delay="600"/>
                                      </p:stCondLst>
                                      <p:childTnLst>
                                        <p:set>
                                          <p:cBhvr>
                                            <p:cTn id="16" dur="1" fill="hold">
                                              <p:stCondLst>
                                                <p:cond delay="0"/>
                                              </p:stCondLst>
                                            </p:cTn>
                                            <p:tgtEl>
                                              <p:spTgt spid="7"/>
                                            </p:tgtEl>
                                            <p:attrNameLst>
                                              <p:attrName>style.visibility</p:attrName>
                                            </p:attrNameLst>
                                          </p:cBhvr>
                                          <p:to>
                                            <p:strVal val="visible"/>
                                          </p:to>
                                        </p:set>
                                        <p:animEffect transition="in" filter="fade">
                                          <p:cBhvr>
                                            <p:cTn id="17" dur="1000"/>
                                            <p:tgtEl>
                                              <p:spTgt spid="7"/>
                                            </p:tgtEl>
                                          </p:cBhvr>
                                        </p:animEffect>
                                        <p:anim calcmode="lin" valueType="num">
                                          <p:cBhvr>
                                            <p:cTn id="18" dur="1000" fill="hold"/>
                                            <p:tgtEl>
                                              <p:spTgt spid="7"/>
                                            </p:tgtEl>
                                            <p:attrNameLst>
                                              <p:attrName>ppt_x</p:attrName>
                                            </p:attrNameLst>
                                          </p:cBhvr>
                                          <p:tavLst>
                                            <p:tav tm="0">
                                              <p:val>
                                                <p:strVal val="#ppt_x"/>
                                              </p:val>
                                            </p:tav>
                                            <p:tav tm="100000">
                                              <p:val>
                                                <p:strVal val="#ppt_x"/>
                                              </p:val>
                                            </p:tav>
                                          </p:tavLst>
                                        </p:anim>
                                        <p:anim calcmode="lin" valueType="num">
                                          <p:cBhvr>
                                            <p:cTn id="19" dur="1000" fill="hold"/>
                                            <p:tgtEl>
                                              <p:spTgt spid="7"/>
                                            </p:tgtEl>
                                            <p:attrNameLst>
                                              <p:attrName>ppt_y</p:attrName>
                                            </p:attrNameLst>
                                          </p:cBhvr>
                                          <p:tavLst>
                                            <p:tav tm="0">
                                              <p:val>
                                                <p:strVal val="#ppt_y-.1"/>
                                              </p:val>
                                            </p:tav>
                                            <p:tav tm="100000">
                                              <p:val>
                                                <p:strVal val="#ppt_y"/>
                                              </p:val>
                                            </p:tav>
                                          </p:tavLst>
                                        </p:anim>
                                      </p:childTnLst>
                                    </p:cTn>
                                  </p:par>
                                  <p:par>
                                    <p:cTn id="20" presetID="2" presetClass="entr" presetSubtype="4" fill="hold" grpId="0" nodeType="withEffect">
                                      <p:stCondLst>
                                        <p:cond delay="800"/>
                                      </p:stCondLst>
                                      <p:childTnLst>
                                        <p:set>
                                          <p:cBhvr>
                                            <p:cTn id="21" dur="1" fill="hold">
                                              <p:stCondLst>
                                                <p:cond delay="0"/>
                                              </p:stCondLst>
                                            </p:cTn>
                                            <p:tgtEl>
                                              <p:spTgt spid="12"/>
                                            </p:tgtEl>
                                            <p:attrNameLst>
                                              <p:attrName>style.visibility</p:attrName>
                                            </p:attrNameLst>
                                          </p:cBhvr>
                                          <p:to>
                                            <p:strVal val="visible"/>
                                          </p:to>
                                        </p:set>
                                        <p:anim calcmode="lin" valueType="num">
                                          <p:cBhvr additive="base">
                                            <p:cTn id="22" dur="500" fill="hold"/>
                                            <p:tgtEl>
                                              <p:spTgt spid="12"/>
                                            </p:tgtEl>
                                            <p:attrNameLst>
                                              <p:attrName>ppt_x</p:attrName>
                                            </p:attrNameLst>
                                          </p:cBhvr>
                                          <p:tavLst>
                                            <p:tav tm="0">
                                              <p:val>
                                                <p:strVal val="#ppt_x"/>
                                              </p:val>
                                            </p:tav>
                                            <p:tav tm="100000">
                                              <p:val>
                                                <p:strVal val="#ppt_x"/>
                                              </p:val>
                                            </p:tav>
                                          </p:tavLst>
                                        </p:anim>
                                        <p:anim calcmode="lin" valueType="num">
                                          <p:cBhvr additive="base">
                                            <p:cTn id="23" dur="500" fill="hold"/>
                                            <p:tgtEl>
                                              <p:spTgt spid="12"/>
                                            </p:tgtEl>
                                            <p:attrNameLst>
                                              <p:attrName>ppt_y</p:attrName>
                                            </p:attrNameLst>
                                          </p:cBhvr>
                                          <p:tavLst>
                                            <p:tav tm="0">
                                              <p:val>
                                                <p:strVal val="1+#ppt_h/2"/>
                                              </p:val>
                                            </p:tav>
                                            <p:tav tm="100000">
                                              <p:val>
                                                <p:strVal val="#ppt_y"/>
                                              </p:val>
                                            </p:tav>
                                          </p:tavLst>
                                        </p:anim>
                                      </p:childTnLst>
                                    </p:cTn>
                                  </p:par>
                                  <p:par>
                                    <p:cTn id="24" presetID="37" presetClass="entr" presetSubtype="0" fill="hold" grpId="0" nodeType="withEffect">
                                      <p:stCondLst>
                                        <p:cond delay="800"/>
                                      </p:stCondLst>
                                      <p:childTnLst>
                                        <p:set>
                                          <p:cBhvr>
                                            <p:cTn id="25" dur="1" fill="hold">
                                              <p:stCondLst>
                                                <p:cond delay="0"/>
                                              </p:stCondLst>
                                            </p:cTn>
                                            <p:tgtEl>
                                              <p:spTgt spid="55"/>
                                            </p:tgtEl>
                                            <p:attrNameLst>
                                              <p:attrName>style.visibility</p:attrName>
                                            </p:attrNameLst>
                                          </p:cBhvr>
                                          <p:to>
                                            <p:strVal val="visible"/>
                                          </p:to>
                                        </p:set>
                                        <p:animEffect transition="in" filter="fade">
                                          <p:cBhvr>
                                            <p:cTn id="26" dur="1000"/>
                                            <p:tgtEl>
                                              <p:spTgt spid="55"/>
                                            </p:tgtEl>
                                          </p:cBhvr>
                                        </p:animEffect>
                                        <p:anim calcmode="lin" valueType="num">
                                          <p:cBhvr>
                                            <p:cTn id="27" dur="1000" fill="hold"/>
                                            <p:tgtEl>
                                              <p:spTgt spid="55"/>
                                            </p:tgtEl>
                                            <p:attrNameLst>
                                              <p:attrName>ppt_x</p:attrName>
                                            </p:attrNameLst>
                                          </p:cBhvr>
                                          <p:tavLst>
                                            <p:tav tm="0">
                                              <p:val>
                                                <p:strVal val="#ppt_x"/>
                                              </p:val>
                                            </p:tav>
                                            <p:tav tm="100000">
                                              <p:val>
                                                <p:strVal val="#ppt_x"/>
                                              </p:val>
                                            </p:tav>
                                          </p:tavLst>
                                        </p:anim>
                                        <p:anim calcmode="lin" valueType="num">
                                          <p:cBhvr>
                                            <p:cTn id="28" dur="900" decel="100000" fill="hold"/>
                                            <p:tgtEl>
                                              <p:spTgt spid="55"/>
                                            </p:tgtEl>
                                            <p:attrNameLst>
                                              <p:attrName>ppt_y</p:attrName>
                                            </p:attrNameLst>
                                          </p:cBhvr>
                                          <p:tavLst>
                                            <p:tav tm="0">
                                              <p:val>
                                                <p:strVal val="#ppt_y+1"/>
                                              </p:val>
                                            </p:tav>
                                            <p:tav tm="100000">
                                              <p:val>
                                                <p:strVal val="#ppt_y-.03"/>
                                              </p:val>
                                            </p:tav>
                                          </p:tavLst>
                                        </p:anim>
                                        <p:anim calcmode="lin" valueType="num">
                                          <p:cBhvr>
                                            <p:cTn id="29" dur="100" accel="100000" fill="hold">
                                              <p:stCondLst>
                                                <p:cond delay="900"/>
                                              </p:stCondLst>
                                            </p:cTn>
                                            <p:tgtEl>
                                              <p:spTgt spid="55"/>
                                            </p:tgtEl>
                                            <p:attrNameLst>
                                              <p:attrName>ppt_y</p:attrName>
                                            </p:attrNameLst>
                                          </p:cBhvr>
                                          <p:tavLst>
                                            <p:tav tm="0">
                                              <p:val>
                                                <p:strVal val="#ppt_y-.03"/>
                                              </p:val>
                                            </p:tav>
                                            <p:tav tm="100000">
                                              <p:val>
                                                <p:strVal val="#ppt_y"/>
                                              </p:val>
                                            </p:tav>
                                          </p:tavLst>
                                        </p:anim>
                                      </p:childTnLst>
                                    </p:cTn>
                                  </p:par>
                                  <p:par>
                                    <p:cTn id="30" presetID="41" presetClass="entr" presetSubtype="0" fill="hold" grpId="0" nodeType="withEffect">
                                      <p:stCondLst>
                                        <p:cond delay="1600"/>
                                      </p:stCondLst>
                                      <p:iterate type="lt">
                                        <p:tmPct val="10000"/>
                                      </p:iterate>
                                      <p:childTnLst>
                                        <p:set>
                                          <p:cBhvr>
                                            <p:cTn id="31" dur="1" fill="hold">
                                              <p:stCondLst>
                                                <p:cond delay="0"/>
                                              </p:stCondLst>
                                            </p:cTn>
                                            <p:tgtEl>
                                              <p:spTgt spid="23"/>
                                            </p:tgtEl>
                                            <p:attrNameLst>
                                              <p:attrName>style.visibility</p:attrName>
                                            </p:attrNameLst>
                                          </p:cBhvr>
                                          <p:to>
                                            <p:strVal val="visible"/>
                                          </p:to>
                                        </p:set>
                                        <p:anim calcmode="lin" valueType="num">
                                          <p:cBhvr>
                                            <p:cTn id="32" dur="500" fill="hold"/>
                                            <p:tgtEl>
                                              <p:spTgt spid="23"/>
                                            </p:tgtEl>
                                            <p:attrNameLst>
                                              <p:attrName>ppt_x</p:attrName>
                                            </p:attrNameLst>
                                          </p:cBhvr>
                                          <p:tavLst>
                                            <p:tav tm="0">
                                              <p:val>
                                                <p:strVal val="#ppt_x"/>
                                              </p:val>
                                            </p:tav>
                                            <p:tav tm="50000">
                                              <p:val>
                                                <p:strVal val="#ppt_x+.1"/>
                                              </p:val>
                                            </p:tav>
                                            <p:tav tm="100000">
                                              <p:val>
                                                <p:strVal val="#ppt_x"/>
                                              </p:val>
                                            </p:tav>
                                          </p:tavLst>
                                        </p:anim>
                                        <p:anim calcmode="lin" valueType="num">
                                          <p:cBhvr>
                                            <p:cTn id="33" dur="500" fill="hold"/>
                                            <p:tgtEl>
                                              <p:spTgt spid="23"/>
                                            </p:tgtEl>
                                            <p:attrNameLst>
                                              <p:attrName>ppt_y</p:attrName>
                                            </p:attrNameLst>
                                          </p:cBhvr>
                                          <p:tavLst>
                                            <p:tav tm="0">
                                              <p:val>
                                                <p:strVal val="#ppt_y"/>
                                              </p:val>
                                            </p:tav>
                                            <p:tav tm="100000">
                                              <p:val>
                                                <p:strVal val="#ppt_y"/>
                                              </p:val>
                                            </p:tav>
                                          </p:tavLst>
                                        </p:anim>
                                        <p:anim calcmode="lin" valueType="num">
                                          <p:cBhvr>
                                            <p:cTn id="34" dur="500" fill="hold"/>
                                            <p:tgtEl>
                                              <p:spTgt spid="23"/>
                                            </p:tgtEl>
                                            <p:attrNameLst>
                                              <p:attrName>ppt_h</p:attrName>
                                            </p:attrNameLst>
                                          </p:cBhvr>
                                          <p:tavLst>
                                            <p:tav tm="0">
                                              <p:val>
                                                <p:strVal val="#ppt_h/10"/>
                                              </p:val>
                                            </p:tav>
                                            <p:tav tm="50000">
                                              <p:val>
                                                <p:strVal val="#ppt_h+.01"/>
                                              </p:val>
                                            </p:tav>
                                            <p:tav tm="100000">
                                              <p:val>
                                                <p:strVal val="#ppt_h"/>
                                              </p:val>
                                            </p:tav>
                                          </p:tavLst>
                                        </p:anim>
                                        <p:anim calcmode="lin" valueType="num">
                                          <p:cBhvr>
                                            <p:cTn id="35" dur="500" fill="hold"/>
                                            <p:tgtEl>
                                              <p:spTgt spid="23"/>
                                            </p:tgtEl>
                                            <p:attrNameLst>
                                              <p:attrName>ppt_w</p:attrName>
                                            </p:attrNameLst>
                                          </p:cBhvr>
                                          <p:tavLst>
                                            <p:tav tm="0">
                                              <p:val>
                                                <p:strVal val="#ppt_w/10"/>
                                              </p:val>
                                            </p:tav>
                                            <p:tav tm="50000">
                                              <p:val>
                                                <p:strVal val="#ppt_w+.01"/>
                                              </p:val>
                                            </p:tav>
                                            <p:tav tm="100000">
                                              <p:val>
                                                <p:strVal val="#ppt_w"/>
                                              </p:val>
                                            </p:tav>
                                          </p:tavLst>
                                        </p:anim>
                                        <p:animEffect transition="in" filter="fade">
                                          <p:cBhvr>
                                            <p:cTn id="36" dur="500" tmFilter="0,0; .5, 1; 1, 1"/>
                                            <p:tgtEl>
                                              <p:spTgt spid="23"/>
                                            </p:tgtEl>
                                          </p:cBhvr>
                                        </p:animEffect>
                                      </p:childTnLst>
                                    </p:cTn>
                                  </p:par>
                                  <p:par>
                                    <p:cTn id="37" presetID="22" presetClass="entr" presetSubtype="8" fill="hold" nodeType="withEffect">
                                      <p:stCondLst>
                                        <p:cond delay="1900"/>
                                      </p:stCondLst>
                                      <p:childTnLst>
                                        <p:set>
                                          <p:cBhvr>
                                            <p:cTn id="38" dur="1" fill="hold">
                                              <p:stCondLst>
                                                <p:cond delay="0"/>
                                              </p:stCondLst>
                                            </p:cTn>
                                            <p:tgtEl>
                                              <p:spTgt spid="73"/>
                                            </p:tgtEl>
                                            <p:attrNameLst>
                                              <p:attrName>style.visibility</p:attrName>
                                            </p:attrNameLst>
                                          </p:cBhvr>
                                          <p:to>
                                            <p:strVal val="visible"/>
                                          </p:to>
                                        </p:set>
                                        <p:animEffect transition="in" filter="wipe(left)">
                                          <p:cBhvr>
                                            <p:cTn id="39" dur="500"/>
                                            <p:tgtEl>
                                              <p:spTgt spid="73"/>
                                            </p:tgtEl>
                                          </p:cBhvr>
                                        </p:animEffect>
                                      </p:childTnLst>
                                    </p:cTn>
                                  </p:par>
                                  <p:par>
                                    <p:cTn id="40" presetID="2" presetClass="entr" presetSubtype="2" fill="hold" grpId="0" nodeType="withEffect" p14:presetBounceEnd="88000">
                                      <p:stCondLst>
                                        <p:cond delay="2200"/>
                                      </p:stCondLst>
                                      <p:childTnLst>
                                        <p:set>
                                          <p:cBhvr>
                                            <p:cTn id="41" dur="1" fill="hold">
                                              <p:stCondLst>
                                                <p:cond delay="0"/>
                                              </p:stCondLst>
                                            </p:cTn>
                                            <p:tgtEl>
                                              <p:spTgt spid="24"/>
                                            </p:tgtEl>
                                            <p:attrNameLst>
                                              <p:attrName>style.visibility</p:attrName>
                                            </p:attrNameLst>
                                          </p:cBhvr>
                                          <p:to>
                                            <p:strVal val="visible"/>
                                          </p:to>
                                        </p:set>
                                        <p:anim calcmode="lin" valueType="num" p14:bounceEnd="88000">
                                          <p:cBhvr additive="base">
                                            <p:cTn id="42" dur="1000" fill="hold"/>
                                            <p:tgtEl>
                                              <p:spTgt spid="24"/>
                                            </p:tgtEl>
                                            <p:attrNameLst>
                                              <p:attrName>ppt_x</p:attrName>
                                            </p:attrNameLst>
                                          </p:cBhvr>
                                          <p:tavLst>
                                            <p:tav tm="0">
                                              <p:val>
                                                <p:strVal val="1+#ppt_w/2"/>
                                              </p:val>
                                            </p:tav>
                                            <p:tav tm="100000">
                                              <p:val>
                                                <p:strVal val="#ppt_x"/>
                                              </p:val>
                                            </p:tav>
                                          </p:tavLst>
                                        </p:anim>
                                        <p:anim calcmode="lin" valueType="num" p14:bounceEnd="88000">
                                          <p:cBhvr additive="base">
                                            <p:cTn id="43" dur="1000" fill="hold"/>
                                            <p:tgtEl>
                                              <p:spTgt spid="24"/>
                                            </p:tgtEl>
                                            <p:attrNameLst>
                                              <p:attrName>ppt_y</p:attrName>
                                            </p:attrNameLst>
                                          </p:cBhvr>
                                          <p:tavLst>
                                            <p:tav tm="0">
                                              <p:val>
                                                <p:strVal val="#ppt_y"/>
                                              </p:val>
                                            </p:tav>
                                            <p:tav tm="100000">
                                              <p:val>
                                                <p:strVal val="#ppt_y"/>
                                              </p:val>
                                            </p:tav>
                                          </p:tavLst>
                                        </p:anim>
                                      </p:childTnLst>
                                    </p:cTn>
                                  </p:par>
                                  <p:par>
                                    <p:cTn id="44" presetID="2" presetClass="entr" presetSubtype="2" fill="hold" grpId="0" nodeType="withEffect" p14:presetBounceEnd="88000">
                                      <p:stCondLst>
                                        <p:cond delay="2500"/>
                                      </p:stCondLst>
                                      <p:childTnLst>
                                        <p:set>
                                          <p:cBhvr>
                                            <p:cTn id="45" dur="1" fill="hold">
                                              <p:stCondLst>
                                                <p:cond delay="0"/>
                                              </p:stCondLst>
                                            </p:cTn>
                                            <p:tgtEl>
                                              <p:spTgt spid="94"/>
                                            </p:tgtEl>
                                            <p:attrNameLst>
                                              <p:attrName>style.visibility</p:attrName>
                                            </p:attrNameLst>
                                          </p:cBhvr>
                                          <p:to>
                                            <p:strVal val="visible"/>
                                          </p:to>
                                        </p:set>
                                        <p:anim calcmode="lin" valueType="num" p14:bounceEnd="88000">
                                          <p:cBhvr additive="base">
                                            <p:cTn id="46" dur="1000" fill="hold"/>
                                            <p:tgtEl>
                                              <p:spTgt spid="94"/>
                                            </p:tgtEl>
                                            <p:attrNameLst>
                                              <p:attrName>ppt_x</p:attrName>
                                            </p:attrNameLst>
                                          </p:cBhvr>
                                          <p:tavLst>
                                            <p:tav tm="0">
                                              <p:val>
                                                <p:strVal val="1+#ppt_w/2"/>
                                              </p:val>
                                            </p:tav>
                                            <p:tav tm="100000">
                                              <p:val>
                                                <p:strVal val="#ppt_x"/>
                                              </p:val>
                                            </p:tav>
                                          </p:tavLst>
                                        </p:anim>
                                        <p:anim calcmode="lin" valueType="num" p14:bounceEnd="88000">
                                          <p:cBhvr additive="base">
                                            <p:cTn id="47" dur="1000" fill="hold"/>
                                            <p:tgtEl>
                                              <p:spTgt spid="94"/>
                                            </p:tgtEl>
                                            <p:attrNameLst>
                                              <p:attrName>ppt_y</p:attrName>
                                            </p:attrNameLst>
                                          </p:cBhvr>
                                          <p:tavLst>
                                            <p:tav tm="0">
                                              <p:val>
                                                <p:strVal val="#ppt_y"/>
                                              </p:val>
                                            </p:tav>
                                            <p:tav tm="100000">
                                              <p:val>
                                                <p:strVal val="#ppt_y"/>
                                              </p:val>
                                            </p:tav>
                                          </p:tavLst>
                                        </p:anim>
                                      </p:childTnLst>
                                    </p:cTn>
                                  </p:par>
                                  <p:par>
                                    <p:cTn id="48" presetID="2" presetClass="entr" presetSubtype="12" fill="hold" nodeType="withEffect">
                                      <p:stCondLst>
                                        <p:cond delay="2000"/>
                                      </p:stCondLst>
                                      <p:childTnLst>
                                        <p:set>
                                          <p:cBhvr>
                                            <p:cTn id="49" dur="1" fill="hold">
                                              <p:stCondLst>
                                                <p:cond delay="0"/>
                                              </p:stCondLst>
                                            </p:cTn>
                                            <p:tgtEl>
                                              <p:spTgt spid="66"/>
                                            </p:tgtEl>
                                            <p:attrNameLst>
                                              <p:attrName>style.visibility</p:attrName>
                                            </p:attrNameLst>
                                          </p:cBhvr>
                                          <p:to>
                                            <p:strVal val="visible"/>
                                          </p:to>
                                        </p:set>
                                        <p:anim calcmode="lin" valueType="num">
                                          <p:cBhvr additive="base">
                                            <p:cTn id="50" dur="500" fill="hold"/>
                                            <p:tgtEl>
                                              <p:spTgt spid="66"/>
                                            </p:tgtEl>
                                            <p:attrNameLst>
                                              <p:attrName>ppt_x</p:attrName>
                                            </p:attrNameLst>
                                          </p:cBhvr>
                                          <p:tavLst>
                                            <p:tav tm="0">
                                              <p:val>
                                                <p:strVal val="0-#ppt_w/2"/>
                                              </p:val>
                                            </p:tav>
                                            <p:tav tm="100000">
                                              <p:val>
                                                <p:strVal val="#ppt_x"/>
                                              </p:val>
                                            </p:tav>
                                          </p:tavLst>
                                        </p:anim>
                                        <p:anim calcmode="lin" valueType="num">
                                          <p:cBhvr additive="base">
                                            <p:cTn id="51" dur="500" fill="hold"/>
                                            <p:tgtEl>
                                              <p:spTgt spid="66"/>
                                            </p:tgtEl>
                                            <p:attrNameLst>
                                              <p:attrName>ppt_y</p:attrName>
                                            </p:attrNameLst>
                                          </p:cBhvr>
                                          <p:tavLst>
                                            <p:tav tm="0">
                                              <p:val>
                                                <p:strVal val="1+#ppt_h/2"/>
                                              </p:val>
                                            </p:tav>
                                            <p:tav tm="100000">
                                              <p:val>
                                                <p:strVal val="#ppt_y"/>
                                              </p:val>
                                            </p:tav>
                                          </p:tavLst>
                                        </p:anim>
                                      </p:childTnLst>
                                    </p:cTn>
                                  </p:par>
                                  <p:par>
                                    <p:cTn id="52" presetID="2" presetClass="entr" presetSubtype="3" fill="hold" nodeType="withEffect">
                                      <p:stCondLst>
                                        <p:cond delay="2000"/>
                                      </p:stCondLst>
                                      <p:childTnLst>
                                        <p:set>
                                          <p:cBhvr>
                                            <p:cTn id="53" dur="1" fill="hold">
                                              <p:stCondLst>
                                                <p:cond delay="0"/>
                                              </p:stCondLst>
                                            </p:cTn>
                                            <p:tgtEl>
                                              <p:spTgt spid="67"/>
                                            </p:tgtEl>
                                            <p:attrNameLst>
                                              <p:attrName>style.visibility</p:attrName>
                                            </p:attrNameLst>
                                          </p:cBhvr>
                                          <p:to>
                                            <p:strVal val="visible"/>
                                          </p:to>
                                        </p:set>
                                        <p:anim calcmode="lin" valueType="num">
                                          <p:cBhvr additive="base">
                                            <p:cTn id="54" dur="500" fill="hold"/>
                                            <p:tgtEl>
                                              <p:spTgt spid="67"/>
                                            </p:tgtEl>
                                            <p:attrNameLst>
                                              <p:attrName>ppt_x</p:attrName>
                                            </p:attrNameLst>
                                          </p:cBhvr>
                                          <p:tavLst>
                                            <p:tav tm="0">
                                              <p:val>
                                                <p:strVal val="1+#ppt_w/2"/>
                                              </p:val>
                                            </p:tav>
                                            <p:tav tm="100000">
                                              <p:val>
                                                <p:strVal val="#ppt_x"/>
                                              </p:val>
                                            </p:tav>
                                          </p:tavLst>
                                        </p:anim>
                                        <p:anim calcmode="lin" valueType="num">
                                          <p:cBhvr additive="base">
                                            <p:cTn id="55" dur="500" fill="hold"/>
                                            <p:tgtEl>
                                              <p:spTgt spid="67"/>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23" grpId="0"/>
          <p:bldP spid="24" grpId="0"/>
          <p:bldP spid="54" grpId="0" animBg="1"/>
          <p:bldP spid="36" grpId="0" animBg="1"/>
          <p:bldP spid="55" grpId="0"/>
          <p:bldP spid="94"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withEffect">
                                      <p:stCondLst>
                                        <p:cond delay="0"/>
                                      </p:stCondLst>
                                      <p:childTnLst>
                                        <p:set>
                                          <p:cBhvr>
                                            <p:cTn id="6" dur="1" fill="hold">
                                              <p:stCondLst>
                                                <p:cond delay="0"/>
                                              </p:stCondLst>
                                            </p:cTn>
                                            <p:tgtEl>
                                              <p:spTgt spid="36"/>
                                            </p:tgtEl>
                                            <p:attrNameLst>
                                              <p:attrName>style.visibility</p:attrName>
                                            </p:attrNameLst>
                                          </p:cBhvr>
                                          <p:to>
                                            <p:strVal val="visible"/>
                                          </p:to>
                                        </p:set>
                                        <p:anim calcmode="lin" valueType="num">
                                          <p:cBhvr>
                                            <p:cTn id="7" dur="500" fill="hold"/>
                                            <p:tgtEl>
                                              <p:spTgt spid="36"/>
                                            </p:tgtEl>
                                            <p:attrNameLst>
                                              <p:attrName>ppt_w</p:attrName>
                                            </p:attrNameLst>
                                          </p:cBhvr>
                                          <p:tavLst>
                                            <p:tav tm="0">
                                              <p:val>
                                                <p:fltVal val="0"/>
                                              </p:val>
                                            </p:tav>
                                            <p:tav tm="100000">
                                              <p:val>
                                                <p:strVal val="#ppt_w"/>
                                              </p:val>
                                            </p:tav>
                                          </p:tavLst>
                                        </p:anim>
                                        <p:anim calcmode="lin" valueType="num">
                                          <p:cBhvr>
                                            <p:cTn id="8" dur="500" fill="hold"/>
                                            <p:tgtEl>
                                              <p:spTgt spid="36"/>
                                            </p:tgtEl>
                                            <p:attrNameLst>
                                              <p:attrName>ppt_h</p:attrName>
                                            </p:attrNameLst>
                                          </p:cBhvr>
                                          <p:tavLst>
                                            <p:tav tm="0">
                                              <p:val>
                                                <p:fltVal val="0"/>
                                              </p:val>
                                            </p:tav>
                                            <p:tav tm="100000">
                                              <p:val>
                                                <p:strVal val="#ppt_h"/>
                                              </p:val>
                                            </p:tav>
                                          </p:tavLst>
                                        </p:anim>
                                      </p:childTnLst>
                                    </p:cTn>
                                  </p:par>
                                  <p:par>
                                    <p:cTn id="9" presetID="23" presetClass="entr" presetSubtype="36" fill="hold" grpId="0" nodeType="withEffect">
                                      <p:stCondLst>
                                        <p:cond delay="0"/>
                                      </p:stCondLst>
                                      <p:childTnLst>
                                        <p:set>
                                          <p:cBhvr>
                                            <p:cTn id="10" dur="1" fill="hold">
                                              <p:stCondLst>
                                                <p:cond delay="0"/>
                                              </p:stCondLst>
                                            </p:cTn>
                                            <p:tgtEl>
                                              <p:spTgt spid="54"/>
                                            </p:tgtEl>
                                            <p:attrNameLst>
                                              <p:attrName>style.visibility</p:attrName>
                                            </p:attrNameLst>
                                          </p:cBhvr>
                                          <p:to>
                                            <p:strVal val="visible"/>
                                          </p:to>
                                        </p:set>
                                        <p:anim calcmode="lin" valueType="num">
                                          <p:cBhvr>
                                            <p:cTn id="11" dur="500" fill="hold"/>
                                            <p:tgtEl>
                                              <p:spTgt spid="54"/>
                                            </p:tgtEl>
                                            <p:attrNameLst>
                                              <p:attrName>ppt_w</p:attrName>
                                            </p:attrNameLst>
                                          </p:cBhvr>
                                          <p:tavLst>
                                            <p:tav tm="0">
                                              <p:val>
                                                <p:strVal val="(6*min(max(#ppt_w*#ppt_h,.3),1)-7.4)/-.7*#ppt_w"/>
                                              </p:val>
                                            </p:tav>
                                            <p:tav tm="100000">
                                              <p:val>
                                                <p:strVal val="#ppt_w"/>
                                              </p:val>
                                            </p:tav>
                                          </p:tavLst>
                                        </p:anim>
                                        <p:anim calcmode="lin" valueType="num">
                                          <p:cBhvr>
                                            <p:cTn id="12" dur="500" fill="hold"/>
                                            <p:tgtEl>
                                              <p:spTgt spid="54"/>
                                            </p:tgtEl>
                                            <p:attrNameLst>
                                              <p:attrName>ppt_h</p:attrName>
                                            </p:attrNameLst>
                                          </p:cBhvr>
                                          <p:tavLst>
                                            <p:tav tm="0">
                                              <p:val>
                                                <p:strVal val="(6*min(max(#ppt_w*#ppt_h,.3),1)-7.4)/-.7*#ppt_h"/>
                                              </p:val>
                                            </p:tav>
                                            <p:tav tm="100000">
                                              <p:val>
                                                <p:strVal val="#ppt_h"/>
                                              </p:val>
                                            </p:tav>
                                          </p:tavLst>
                                        </p:anim>
                                        <p:anim calcmode="lin" valueType="num">
                                          <p:cBhvr>
                                            <p:cTn id="13" dur="500" fill="hold"/>
                                            <p:tgtEl>
                                              <p:spTgt spid="54"/>
                                            </p:tgtEl>
                                            <p:attrNameLst>
                                              <p:attrName>ppt_x</p:attrName>
                                            </p:attrNameLst>
                                          </p:cBhvr>
                                          <p:tavLst>
                                            <p:tav tm="0">
                                              <p:val>
                                                <p:fltVal val="0.5"/>
                                              </p:val>
                                            </p:tav>
                                            <p:tav tm="100000">
                                              <p:val>
                                                <p:strVal val="#ppt_x"/>
                                              </p:val>
                                            </p:tav>
                                          </p:tavLst>
                                        </p:anim>
                                        <p:anim calcmode="lin" valueType="num">
                                          <p:cBhvr>
                                            <p:cTn id="14" dur="500" fill="hold"/>
                                            <p:tgtEl>
                                              <p:spTgt spid="54"/>
                                            </p:tgtEl>
                                            <p:attrNameLst>
                                              <p:attrName>ppt_y</p:attrName>
                                            </p:attrNameLst>
                                          </p:cBhvr>
                                          <p:tavLst>
                                            <p:tav tm="0">
                                              <p:val>
                                                <p:strVal val="1+(6*min(max(#ppt_w*#ppt_h,.3),1)-7.4)/-.7*#ppt_h/2"/>
                                              </p:val>
                                            </p:tav>
                                            <p:tav tm="100000">
                                              <p:val>
                                                <p:strVal val="#ppt_y"/>
                                              </p:val>
                                            </p:tav>
                                          </p:tavLst>
                                        </p:anim>
                                      </p:childTnLst>
                                    </p:cTn>
                                  </p:par>
                                  <p:par>
                                    <p:cTn id="15" presetID="47" presetClass="entr" presetSubtype="0" fill="hold" nodeType="withEffect">
                                      <p:stCondLst>
                                        <p:cond delay="600"/>
                                      </p:stCondLst>
                                      <p:childTnLst>
                                        <p:set>
                                          <p:cBhvr>
                                            <p:cTn id="16" dur="1" fill="hold">
                                              <p:stCondLst>
                                                <p:cond delay="0"/>
                                              </p:stCondLst>
                                            </p:cTn>
                                            <p:tgtEl>
                                              <p:spTgt spid="7"/>
                                            </p:tgtEl>
                                            <p:attrNameLst>
                                              <p:attrName>style.visibility</p:attrName>
                                            </p:attrNameLst>
                                          </p:cBhvr>
                                          <p:to>
                                            <p:strVal val="visible"/>
                                          </p:to>
                                        </p:set>
                                        <p:animEffect transition="in" filter="fade">
                                          <p:cBhvr>
                                            <p:cTn id="17" dur="1000"/>
                                            <p:tgtEl>
                                              <p:spTgt spid="7"/>
                                            </p:tgtEl>
                                          </p:cBhvr>
                                        </p:animEffect>
                                        <p:anim calcmode="lin" valueType="num">
                                          <p:cBhvr>
                                            <p:cTn id="18" dur="1000" fill="hold"/>
                                            <p:tgtEl>
                                              <p:spTgt spid="7"/>
                                            </p:tgtEl>
                                            <p:attrNameLst>
                                              <p:attrName>ppt_x</p:attrName>
                                            </p:attrNameLst>
                                          </p:cBhvr>
                                          <p:tavLst>
                                            <p:tav tm="0">
                                              <p:val>
                                                <p:strVal val="#ppt_x"/>
                                              </p:val>
                                            </p:tav>
                                            <p:tav tm="100000">
                                              <p:val>
                                                <p:strVal val="#ppt_x"/>
                                              </p:val>
                                            </p:tav>
                                          </p:tavLst>
                                        </p:anim>
                                        <p:anim calcmode="lin" valueType="num">
                                          <p:cBhvr>
                                            <p:cTn id="19" dur="1000" fill="hold"/>
                                            <p:tgtEl>
                                              <p:spTgt spid="7"/>
                                            </p:tgtEl>
                                            <p:attrNameLst>
                                              <p:attrName>ppt_y</p:attrName>
                                            </p:attrNameLst>
                                          </p:cBhvr>
                                          <p:tavLst>
                                            <p:tav tm="0">
                                              <p:val>
                                                <p:strVal val="#ppt_y-.1"/>
                                              </p:val>
                                            </p:tav>
                                            <p:tav tm="100000">
                                              <p:val>
                                                <p:strVal val="#ppt_y"/>
                                              </p:val>
                                            </p:tav>
                                          </p:tavLst>
                                        </p:anim>
                                      </p:childTnLst>
                                    </p:cTn>
                                  </p:par>
                                  <p:par>
                                    <p:cTn id="20" presetID="2" presetClass="entr" presetSubtype="4" fill="hold" grpId="0" nodeType="withEffect">
                                      <p:stCondLst>
                                        <p:cond delay="800"/>
                                      </p:stCondLst>
                                      <p:childTnLst>
                                        <p:set>
                                          <p:cBhvr>
                                            <p:cTn id="21" dur="1" fill="hold">
                                              <p:stCondLst>
                                                <p:cond delay="0"/>
                                              </p:stCondLst>
                                            </p:cTn>
                                            <p:tgtEl>
                                              <p:spTgt spid="12"/>
                                            </p:tgtEl>
                                            <p:attrNameLst>
                                              <p:attrName>style.visibility</p:attrName>
                                            </p:attrNameLst>
                                          </p:cBhvr>
                                          <p:to>
                                            <p:strVal val="visible"/>
                                          </p:to>
                                        </p:set>
                                        <p:anim calcmode="lin" valueType="num">
                                          <p:cBhvr additive="base">
                                            <p:cTn id="22" dur="500" fill="hold"/>
                                            <p:tgtEl>
                                              <p:spTgt spid="12"/>
                                            </p:tgtEl>
                                            <p:attrNameLst>
                                              <p:attrName>ppt_x</p:attrName>
                                            </p:attrNameLst>
                                          </p:cBhvr>
                                          <p:tavLst>
                                            <p:tav tm="0">
                                              <p:val>
                                                <p:strVal val="#ppt_x"/>
                                              </p:val>
                                            </p:tav>
                                            <p:tav tm="100000">
                                              <p:val>
                                                <p:strVal val="#ppt_x"/>
                                              </p:val>
                                            </p:tav>
                                          </p:tavLst>
                                        </p:anim>
                                        <p:anim calcmode="lin" valueType="num">
                                          <p:cBhvr additive="base">
                                            <p:cTn id="23" dur="500" fill="hold"/>
                                            <p:tgtEl>
                                              <p:spTgt spid="12"/>
                                            </p:tgtEl>
                                            <p:attrNameLst>
                                              <p:attrName>ppt_y</p:attrName>
                                            </p:attrNameLst>
                                          </p:cBhvr>
                                          <p:tavLst>
                                            <p:tav tm="0">
                                              <p:val>
                                                <p:strVal val="1+#ppt_h/2"/>
                                              </p:val>
                                            </p:tav>
                                            <p:tav tm="100000">
                                              <p:val>
                                                <p:strVal val="#ppt_y"/>
                                              </p:val>
                                            </p:tav>
                                          </p:tavLst>
                                        </p:anim>
                                      </p:childTnLst>
                                    </p:cTn>
                                  </p:par>
                                  <p:par>
                                    <p:cTn id="24" presetID="37" presetClass="entr" presetSubtype="0" fill="hold" grpId="0" nodeType="withEffect">
                                      <p:stCondLst>
                                        <p:cond delay="800"/>
                                      </p:stCondLst>
                                      <p:childTnLst>
                                        <p:set>
                                          <p:cBhvr>
                                            <p:cTn id="25" dur="1" fill="hold">
                                              <p:stCondLst>
                                                <p:cond delay="0"/>
                                              </p:stCondLst>
                                            </p:cTn>
                                            <p:tgtEl>
                                              <p:spTgt spid="55"/>
                                            </p:tgtEl>
                                            <p:attrNameLst>
                                              <p:attrName>style.visibility</p:attrName>
                                            </p:attrNameLst>
                                          </p:cBhvr>
                                          <p:to>
                                            <p:strVal val="visible"/>
                                          </p:to>
                                        </p:set>
                                        <p:animEffect transition="in" filter="fade">
                                          <p:cBhvr>
                                            <p:cTn id="26" dur="1000"/>
                                            <p:tgtEl>
                                              <p:spTgt spid="55"/>
                                            </p:tgtEl>
                                          </p:cBhvr>
                                        </p:animEffect>
                                        <p:anim calcmode="lin" valueType="num">
                                          <p:cBhvr>
                                            <p:cTn id="27" dur="1000" fill="hold"/>
                                            <p:tgtEl>
                                              <p:spTgt spid="55"/>
                                            </p:tgtEl>
                                            <p:attrNameLst>
                                              <p:attrName>ppt_x</p:attrName>
                                            </p:attrNameLst>
                                          </p:cBhvr>
                                          <p:tavLst>
                                            <p:tav tm="0">
                                              <p:val>
                                                <p:strVal val="#ppt_x"/>
                                              </p:val>
                                            </p:tav>
                                            <p:tav tm="100000">
                                              <p:val>
                                                <p:strVal val="#ppt_x"/>
                                              </p:val>
                                            </p:tav>
                                          </p:tavLst>
                                        </p:anim>
                                        <p:anim calcmode="lin" valueType="num">
                                          <p:cBhvr>
                                            <p:cTn id="28" dur="900" decel="100000" fill="hold"/>
                                            <p:tgtEl>
                                              <p:spTgt spid="55"/>
                                            </p:tgtEl>
                                            <p:attrNameLst>
                                              <p:attrName>ppt_y</p:attrName>
                                            </p:attrNameLst>
                                          </p:cBhvr>
                                          <p:tavLst>
                                            <p:tav tm="0">
                                              <p:val>
                                                <p:strVal val="#ppt_y+1"/>
                                              </p:val>
                                            </p:tav>
                                            <p:tav tm="100000">
                                              <p:val>
                                                <p:strVal val="#ppt_y-.03"/>
                                              </p:val>
                                            </p:tav>
                                          </p:tavLst>
                                        </p:anim>
                                        <p:anim calcmode="lin" valueType="num">
                                          <p:cBhvr>
                                            <p:cTn id="29" dur="100" accel="100000" fill="hold">
                                              <p:stCondLst>
                                                <p:cond delay="900"/>
                                              </p:stCondLst>
                                            </p:cTn>
                                            <p:tgtEl>
                                              <p:spTgt spid="55"/>
                                            </p:tgtEl>
                                            <p:attrNameLst>
                                              <p:attrName>ppt_y</p:attrName>
                                            </p:attrNameLst>
                                          </p:cBhvr>
                                          <p:tavLst>
                                            <p:tav tm="0">
                                              <p:val>
                                                <p:strVal val="#ppt_y-.03"/>
                                              </p:val>
                                            </p:tav>
                                            <p:tav tm="100000">
                                              <p:val>
                                                <p:strVal val="#ppt_y"/>
                                              </p:val>
                                            </p:tav>
                                          </p:tavLst>
                                        </p:anim>
                                      </p:childTnLst>
                                    </p:cTn>
                                  </p:par>
                                  <p:par>
                                    <p:cTn id="30" presetID="41" presetClass="entr" presetSubtype="0" fill="hold" grpId="0" nodeType="withEffect">
                                      <p:stCondLst>
                                        <p:cond delay="1600"/>
                                      </p:stCondLst>
                                      <p:iterate type="lt">
                                        <p:tmPct val="10000"/>
                                      </p:iterate>
                                      <p:childTnLst>
                                        <p:set>
                                          <p:cBhvr>
                                            <p:cTn id="31" dur="1" fill="hold">
                                              <p:stCondLst>
                                                <p:cond delay="0"/>
                                              </p:stCondLst>
                                            </p:cTn>
                                            <p:tgtEl>
                                              <p:spTgt spid="23"/>
                                            </p:tgtEl>
                                            <p:attrNameLst>
                                              <p:attrName>style.visibility</p:attrName>
                                            </p:attrNameLst>
                                          </p:cBhvr>
                                          <p:to>
                                            <p:strVal val="visible"/>
                                          </p:to>
                                        </p:set>
                                        <p:anim calcmode="lin" valueType="num">
                                          <p:cBhvr>
                                            <p:cTn id="32" dur="500" fill="hold"/>
                                            <p:tgtEl>
                                              <p:spTgt spid="23"/>
                                            </p:tgtEl>
                                            <p:attrNameLst>
                                              <p:attrName>ppt_x</p:attrName>
                                            </p:attrNameLst>
                                          </p:cBhvr>
                                          <p:tavLst>
                                            <p:tav tm="0">
                                              <p:val>
                                                <p:strVal val="#ppt_x"/>
                                              </p:val>
                                            </p:tav>
                                            <p:tav tm="50000">
                                              <p:val>
                                                <p:strVal val="#ppt_x+.1"/>
                                              </p:val>
                                            </p:tav>
                                            <p:tav tm="100000">
                                              <p:val>
                                                <p:strVal val="#ppt_x"/>
                                              </p:val>
                                            </p:tav>
                                          </p:tavLst>
                                        </p:anim>
                                        <p:anim calcmode="lin" valueType="num">
                                          <p:cBhvr>
                                            <p:cTn id="33" dur="500" fill="hold"/>
                                            <p:tgtEl>
                                              <p:spTgt spid="23"/>
                                            </p:tgtEl>
                                            <p:attrNameLst>
                                              <p:attrName>ppt_y</p:attrName>
                                            </p:attrNameLst>
                                          </p:cBhvr>
                                          <p:tavLst>
                                            <p:tav tm="0">
                                              <p:val>
                                                <p:strVal val="#ppt_y"/>
                                              </p:val>
                                            </p:tav>
                                            <p:tav tm="100000">
                                              <p:val>
                                                <p:strVal val="#ppt_y"/>
                                              </p:val>
                                            </p:tav>
                                          </p:tavLst>
                                        </p:anim>
                                        <p:anim calcmode="lin" valueType="num">
                                          <p:cBhvr>
                                            <p:cTn id="34" dur="500" fill="hold"/>
                                            <p:tgtEl>
                                              <p:spTgt spid="23"/>
                                            </p:tgtEl>
                                            <p:attrNameLst>
                                              <p:attrName>ppt_h</p:attrName>
                                            </p:attrNameLst>
                                          </p:cBhvr>
                                          <p:tavLst>
                                            <p:tav tm="0">
                                              <p:val>
                                                <p:strVal val="#ppt_h/10"/>
                                              </p:val>
                                            </p:tav>
                                            <p:tav tm="50000">
                                              <p:val>
                                                <p:strVal val="#ppt_h+.01"/>
                                              </p:val>
                                            </p:tav>
                                            <p:tav tm="100000">
                                              <p:val>
                                                <p:strVal val="#ppt_h"/>
                                              </p:val>
                                            </p:tav>
                                          </p:tavLst>
                                        </p:anim>
                                        <p:anim calcmode="lin" valueType="num">
                                          <p:cBhvr>
                                            <p:cTn id="35" dur="500" fill="hold"/>
                                            <p:tgtEl>
                                              <p:spTgt spid="23"/>
                                            </p:tgtEl>
                                            <p:attrNameLst>
                                              <p:attrName>ppt_w</p:attrName>
                                            </p:attrNameLst>
                                          </p:cBhvr>
                                          <p:tavLst>
                                            <p:tav tm="0">
                                              <p:val>
                                                <p:strVal val="#ppt_w/10"/>
                                              </p:val>
                                            </p:tav>
                                            <p:tav tm="50000">
                                              <p:val>
                                                <p:strVal val="#ppt_w+.01"/>
                                              </p:val>
                                            </p:tav>
                                            <p:tav tm="100000">
                                              <p:val>
                                                <p:strVal val="#ppt_w"/>
                                              </p:val>
                                            </p:tav>
                                          </p:tavLst>
                                        </p:anim>
                                        <p:animEffect transition="in" filter="fade">
                                          <p:cBhvr>
                                            <p:cTn id="36" dur="500" tmFilter="0,0; .5, 1; 1, 1"/>
                                            <p:tgtEl>
                                              <p:spTgt spid="23"/>
                                            </p:tgtEl>
                                          </p:cBhvr>
                                        </p:animEffect>
                                      </p:childTnLst>
                                    </p:cTn>
                                  </p:par>
                                  <p:par>
                                    <p:cTn id="37" presetID="22" presetClass="entr" presetSubtype="8" fill="hold" nodeType="withEffect">
                                      <p:stCondLst>
                                        <p:cond delay="1900"/>
                                      </p:stCondLst>
                                      <p:childTnLst>
                                        <p:set>
                                          <p:cBhvr>
                                            <p:cTn id="38" dur="1" fill="hold">
                                              <p:stCondLst>
                                                <p:cond delay="0"/>
                                              </p:stCondLst>
                                            </p:cTn>
                                            <p:tgtEl>
                                              <p:spTgt spid="73"/>
                                            </p:tgtEl>
                                            <p:attrNameLst>
                                              <p:attrName>style.visibility</p:attrName>
                                            </p:attrNameLst>
                                          </p:cBhvr>
                                          <p:to>
                                            <p:strVal val="visible"/>
                                          </p:to>
                                        </p:set>
                                        <p:animEffect transition="in" filter="wipe(left)">
                                          <p:cBhvr>
                                            <p:cTn id="39" dur="500"/>
                                            <p:tgtEl>
                                              <p:spTgt spid="73"/>
                                            </p:tgtEl>
                                          </p:cBhvr>
                                        </p:animEffect>
                                      </p:childTnLst>
                                    </p:cTn>
                                  </p:par>
                                  <p:par>
                                    <p:cTn id="40" presetID="2" presetClass="entr" presetSubtype="2" fill="hold" grpId="0" nodeType="withEffect">
                                      <p:stCondLst>
                                        <p:cond delay="2200"/>
                                      </p:stCondLst>
                                      <p:childTnLst>
                                        <p:set>
                                          <p:cBhvr>
                                            <p:cTn id="41" dur="1" fill="hold">
                                              <p:stCondLst>
                                                <p:cond delay="0"/>
                                              </p:stCondLst>
                                            </p:cTn>
                                            <p:tgtEl>
                                              <p:spTgt spid="24"/>
                                            </p:tgtEl>
                                            <p:attrNameLst>
                                              <p:attrName>style.visibility</p:attrName>
                                            </p:attrNameLst>
                                          </p:cBhvr>
                                          <p:to>
                                            <p:strVal val="visible"/>
                                          </p:to>
                                        </p:set>
                                        <p:anim calcmode="lin" valueType="num">
                                          <p:cBhvr additive="base">
                                            <p:cTn id="42" dur="1000" fill="hold"/>
                                            <p:tgtEl>
                                              <p:spTgt spid="24"/>
                                            </p:tgtEl>
                                            <p:attrNameLst>
                                              <p:attrName>ppt_x</p:attrName>
                                            </p:attrNameLst>
                                          </p:cBhvr>
                                          <p:tavLst>
                                            <p:tav tm="0">
                                              <p:val>
                                                <p:strVal val="1+#ppt_w/2"/>
                                              </p:val>
                                            </p:tav>
                                            <p:tav tm="100000">
                                              <p:val>
                                                <p:strVal val="#ppt_x"/>
                                              </p:val>
                                            </p:tav>
                                          </p:tavLst>
                                        </p:anim>
                                        <p:anim calcmode="lin" valueType="num">
                                          <p:cBhvr additive="base">
                                            <p:cTn id="43" dur="1000" fill="hold"/>
                                            <p:tgtEl>
                                              <p:spTgt spid="24"/>
                                            </p:tgtEl>
                                            <p:attrNameLst>
                                              <p:attrName>ppt_y</p:attrName>
                                            </p:attrNameLst>
                                          </p:cBhvr>
                                          <p:tavLst>
                                            <p:tav tm="0">
                                              <p:val>
                                                <p:strVal val="#ppt_y"/>
                                              </p:val>
                                            </p:tav>
                                            <p:tav tm="100000">
                                              <p:val>
                                                <p:strVal val="#ppt_y"/>
                                              </p:val>
                                            </p:tav>
                                          </p:tavLst>
                                        </p:anim>
                                      </p:childTnLst>
                                    </p:cTn>
                                  </p:par>
                                  <p:par>
                                    <p:cTn id="44" presetID="2" presetClass="entr" presetSubtype="2" fill="hold" grpId="0" nodeType="withEffect">
                                      <p:stCondLst>
                                        <p:cond delay="2500"/>
                                      </p:stCondLst>
                                      <p:childTnLst>
                                        <p:set>
                                          <p:cBhvr>
                                            <p:cTn id="45" dur="1" fill="hold">
                                              <p:stCondLst>
                                                <p:cond delay="0"/>
                                              </p:stCondLst>
                                            </p:cTn>
                                            <p:tgtEl>
                                              <p:spTgt spid="94"/>
                                            </p:tgtEl>
                                            <p:attrNameLst>
                                              <p:attrName>style.visibility</p:attrName>
                                            </p:attrNameLst>
                                          </p:cBhvr>
                                          <p:to>
                                            <p:strVal val="visible"/>
                                          </p:to>
                                        </p:set>
                                        <p:anim calcmode="lin" valueType="num">
                                          <p:cBhvr additive="base">
                                            <p:cTn id="46" dur="1000" fill="hold"/>
                                            <p:tgtEl>
                                              <p:spTgt spid="94"/>
                                            </p:tgtEl>
                                            <p:attrNameLst>
                                              <p:attrName>ppt_x</p:attrName>
                                            </p:attrNameLst>
                                          </p:cBhvr>
                                          <p:tavLst>
                                            <p:tav tm="0">
                                              <p:val>
                                                <p:strVal val="1+#ppt_w/2"/>
                                              </p:val>
                                            </p:tav>
                                            <p:tav tm="100000">
                                              <p:val>
                                                <p:strVal val="#ppt_x"/>
                                              </p:val>
                                            </p:tav>
                                          </p:tavLst>
                                        </p:anim>
                                        <p:anim calcmode="lin" valueType="num">
                                          <p:cBhvr additive="base">
                                            <p:cTn id="47" dur="1000" fill="hold"/>
                                            <p:tgtEl>
                                              <p:spTgt spid="94"/>
                                            </p:tgtEl>
                                            <p:attrNameLst>
                                              <p:attrName>ppt_y</p:attrName>
                                            </p:attrNameLst>
                                          </p:cBhvr>
                                          <p:tavLst>
                                            <p:tav tm="0">
                                              <p:val>
                                                <p:strVal val="#ppt_y"/>
                                              </p:val>
                                            </p:tav>
                                            <p:tav tm="100000">
                                              <p:val>
                                                <p:strVal val="#ppt_y"/>
                                              </p:val>
                                            </p:tav>
                                          </p:tavLst>
                                        </p:anim>
                                      </p:childTnLst>
                                    </p:cTn>
                                  </p:par>
                                  <p:par>
                                    <p:cTn id="48" presetID="2" presetClass="entr" presetSubtype="12" fill="hold" nodeType="withEffect">
                                      <p:stCondLst>
                                        <p:cond delay="2000"/>
                                      </p:stCondLst>
                                      <p:childTnLst>
                                        <p:set>
                                          <p:cBhvr>
                                            <p:cTn id="49" dur="1" fill="hold">
                                              <p:stCondLst>
                                                <p:cond delay="0"/>
                                              </p:stCondLst>
                                            </p:cTn>
                                            <p:tgtEl>
                                              <p:spTgt spid="66"/>
                                            </p:tgtEl>
                                            <p:attrNameLst>
                                              <p:attrName>style.visibility</p:attrName>
                                            </p:attrNameLst>
                                          </p:cBhvr>
                                          <p:to>
                                            <p:strVal val="visible"/>
                                          </p:to>
                                        </p:set>
                                        <p:anim calcmode="lin" valueType="num">
                                          <p:cBhvr additive="base">
                                            <p:cTn id="50" dur="500" fill="hold"/>
                                            <p:tgtEl>
                                              <p:spTgt spid="66"/>
                                            </p:tgtEl>
                                            <p:attrNameLst>
                                              <p:attrName>ppt_x</p:attrName>
                                            </p:attrNameLst>
                                          </p:cBhvr>
                                          <p:tavLst>
                                            <p:tav tm="0">
                                              <p:val>
                                                <p:strVal val="0-#ppt_w/2"/>
                                              </p:val>
                                            </p:tav>
                                            <p:tav tm="100000">
                                              <p:val>
                                                <p:strVal val="#ppt_x"/>
                                              </p:val>
                                            </p:tav>
                                          </p:tavLst>
                                        </p:anim>
                                        <p:anim calcmode="lin" valueType="num">
                                          <p:cBhvr additive="base">
                                            <p:cTn id="51" dur="500" fill="hold"/>
                                            <p:tgtEl>
                                              <p:spTgt spid="66"/>
                                            </p:tgtEl>
                                            <p:attrNameLst>
                                              <p:attrName>ppt_y</p:attrName>
                                            </p:attrNameLst>
                                          </p:cBhvr>
                                          <p:tavLst>
                                            <p:tav tm="0">
                                              <p:val>
                                                <p:strVal val="1+#ppt_h/2"/>
                                              </p:val>
                                            </p:tav>
                                            <p:tav tm="100000">
                                              <p:val>
                                                <p:strVal val="#ppt_y"/>
                                              </p:val>
                                            </p:tav>
                                          </p:tavLst>
                                        </p:anim>
                                      </p:childTnLst>
                                    </p:cTn>
                                  </p:par>
                                  <p:par>
                                    <p:cTn id="52" presetID="2" presetClass="entr" presetSubtype="3" fill="hold" nodeType="withEffect">
                                      <p:stCondLst>
                                        <p:cond delay="2000"/>
                                      </p:stCondLst>
                                      <p:childTnLst>
                                        <p:set>
                                          <p:cBhvr>
                                            <p:cTn id="53" dur="1" fill="hold">
                                              <p:stCondLst>
                                                <p:cond delay="0"/>
                                              </p:stCondLst>
                                            </p:cTn>
                                            <p:tgtEl>
                                              <p:spTgt spid="67"/>
                                            </p:tgtEl>
                                            <p:attrNameLst>
                                              <p:attrName>style.visibility</p:attrName>
                                            </p:attrNameLst>
                                          </p:cBhvr>
                                          <p:to>
                                            <p:strVal val="visible"/>
                                          </p:to>
                                        </p:set>
                                        <p:anim calcmode="lin" valueType="num">
                                          <p:cBhvr additive="base">
                                            <p:cTn id="54" dur="500" fill="hold"/>
                                            <p:tgtEl>
                                              <p:spTgt spid="67"/>
                                            </p:tgtEl>
                                            <p:attrNameLst>
                                              <p:attrName>ppt_x</p:attrName>
                                            </p:attrNameLst>
                                          </p:cBhvr>
                                          <p:tavLst>
                                            <p:tav tm="0">
                                              <p:val>
                                                <p:strVal val="1+#ppt_w/2"/>
                                              </p:val>
                                            </p:tav>
                                            <p:tav tm="100000">
                                              <p:val>
                                                <p:strVal val="#ppt_x"/>
                                              </p:val>
                                            </p:tav>
                                          </p:tavLst>
                                        </p:anim>
                                        <p:anim calcmode="lin" valueType="num">
                                          <p:cBhvr additive="base">
                                            <p:cTn id="55" dur="500" fill="hold"/>
                                            <p:tgtEl>
                                              <p:spTgt spid="67"/>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23" grpId="0"/>
          <p:bldP spid="24" grpId="0"/>
          <p:bldP spid="54" grpId="0" animBg="1"/>
          <p:bldP spid="36" grpId="0" animBg="1"/>
          <p:bldP spid="55" grpId="0"/>
          <p:bldP spid="94" grpId="0"/>
        </p:bldLst>
      </p:timing>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ISPRING_RESOURCE_PATHS_HASH_PRESENTER" val="ff91ba0a165ed3a7fddbb8a45d3fb8ee8c46b9"/>
  <p:tag name="ISPRING_PRESENTATION_TITLE" val="大气高端金色商业计划书PPT模板"/>
</p:tagLst>
</file>

<file path=ppt/theme/theme1.xml><?xml version="1.0" encoding="utf-8"?>
<a:theme xmlns:a="http://schemas.openxmlformats.org/drawingml/2006/main" name="第一PPT，www.1ppt.com">
  <a:themeElements>
    <a:clrScheme name="金色渐变3色">
      <a:dk1>
        <a:sysClr val="windowText" lastClr="000000"/>
      </a:dk1>
      <a:lt1>
        <a:sysClr val="window" lastClr="FFFFFF"/>
      </a:lt1>
      <a:dk2>
        <a:srgbClr val="44546A"/>
      </a:dk2>
      <a:lt2>
        <a:srgbClr val="E7E6E6"/>
      </a:lt2>
      <a:accent1>
        <a:srgbClr val="D9A96A"/>
      </a:accent1>
      <a:accent2>
        <a:srgbClr val="F4DEBE"/>
      </a:accent2>
      <a:accent3>
        <a:srgbClr val="F5E3C9"/>
      </a:accent3>
      <a:accent4>
        <a:srgbClr val="FFC000"/>
      </a:accent4>
      <a:accent5>
        <a:srgbClr val="4472C4"/>
      </a:accent5>
      <a:accent6>
        <a:srgbClr val="70AD47"/>
      </a:accent6>
      <a:hlink>
        <a:srgbClr val="0563C1"/>
      </a:hlink>
      <a:folHlink>
        <a:srgbClr val="954F72"/>
      </a:folHlink>
    </a:clrScheme>
    <a:fontScheme name="cp4llouf">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Override1.xml><?xml version="1.0" encoding="utf-8"?>
<a:themeOverride xmlns:a="http://schemas.openxmlformats.org/drawingml/2006/main">
  <a:clrScheme name="画册级别2">
    <a:dk1>
      <a:sysClr val="windowText" lastClr="000000"/>
    </a:dk1>
    <a:lt1>
      <a:sysClr val="window" lastClr="FFFFFF"/>
    </a:lt1>
    <a:dk2>
      <a:srgbClr val="1D1610"/>
    </a:dk2>
    <a:lt2>
      <a:srgbClr val="E7E6E6"/>
    </a:lt2>
    <a:accent1>
      <a:srgbClr val="1D1610"/>
    </a:accent1>
    <a:accent2>
      <a:srgbClr val="613920"/>
    </a:accent2>
    <a:accent3>
      <a:srgbClr val="482A17"/>
    </a:accent3>
    <a:accent4>
      <a:srgbClr val="C51729"/>
    </a:accent4>
    <a:accent5>
      <a:srgbClr val="44546A"/>
    </a:accent5>
    <a:accent6>
      <a:srgbClr val="EBEBEB"/>
    </a:accent6>
    <a:hlink>
      <a:srgbClr val="C51729"/>
    </a:hlink>
    <a:folHlink>
      <a:srgbClr val="C51729"/>
    </a:folHlink>
  </a:clrScheme>
  <a:fontScheme name="常用4">
    <a:majorFont>
      <a:latin typeface="Arial"/>
      <a:ea typeface="微软雅黑"/>
      <a:cs typeface=""/>
    </a:majorFont>
    <a:minorFont>
      <a:latin typeface="Calibri Light"/>
      <a:ea typeface="微软雅黑"/>
      <a:cs typeface=""/>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docProps/app.xml><?xml version="1.0" encoding="utf-8"?>
<Properties xmlns="http://schemas.openxmlformats.org/officeDocument/2006/extended-properties" xmlns:vt="http://schemas.openxmlformats.org/officeDocument/2006/docPropsVTypes">
  <TotalTime>283</TotalTime>
  <Words>5592</Words>
  <Application>Microsoft Office PowerPoint</Application>
  <PresentationFormat>全屏显示(16:9)</PresentationFormat>
  <Paragraphs>405</Paragraphs>
  <Slides>32</Slides>
  <Notes>31</Notes>
  <HiddenSlides>0</HiddenSlides>
  <MMClips>0</MMClips>
  <ScaleCrop>false</ScaleCrop>
  <HeadingPairs>
    <vt:vector size="4" baseType="variant">
      <vt:variant>
        <vt:lpstr>主题</vt:lpstr>
      </vt:variant>
      <vt:variant>
        <vt:i4>2</vt:i4>
      </vt:variant>
      <vt:variant>
        <vt:lpstr>幻灯片标题</vt:lpstr>
      </vt:variant>
      <vt:variant>
        <vt:i4>32</vt:i4>
      </vt:variant>
    </vt:vector>
  </HeadingPairs>
  <TitlesOfParts>
    <vt:vector size="34"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商业融资</dc:title>
  <dc:creator>第一PPT</dc:creator>
  <cp:keywords>www.1ppt.com</cp:keywords>
  <dc:description>www.1ppt.com</dc:description>
  <cp:lastModifiedBy>Windows User</cp:lastModifiedBy>
  <cp:revision>196</cp:revision>
  <dcterms:created xsi:type="dcterms:W3CDTF">2014-09-01T14:19:00Z</dcterms:created>
  <dcterms:modified xsi:type="dcterms:W3CDTF">2019-01-24T15:28:30Z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2052-10.1.0.6876</vt:lpwstr>
  </property>
</Properties>
</file>