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3"/>
  </p:notesMasterIdLst>
  <p:handoutMasterIdLst>
    <p:handoutMasterId r:id="rId3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359" r:id="rId32"/>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50" d="100"/>
          <a:sy n="50" d="100"/>
        </p:scale>
        <p:origin x="-624" y="-1356"/>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2019/1/26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2019/1/26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pic>
        <p:nvPicPr>
          <p:cNvPr id="12" name="图片 11"/>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54305" y="998111"/>
            <a:ext cx="11414414" cy="6769887"/>
          </a:xfrm>
          <a:prstGeom prst="rect">
            <a:avLst/>
          </a:prstGeom>
        </p:spPr>
      </p:pic>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2019/1/26</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2019/1/26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1.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49.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52.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51.png"/></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PA_自由: 形状 201"/>
          <p:cNvSpPr/>
          <p:nvPr>
            <p:custDataLst>
              <p:tags r:id="rId1"/>
            </p:custDataLst>
          </p:nvPr>
        </p:nvSpPr>
        <p:spPr>
          <a:xfrm rot="3529430">
            <a:off x="2101069" y="1916534"/>
            <a:ext cx="1429059" cy="1503207"/>
          </a:xfrm>
          <a:custGeom>
            <a:avLst/>
            <a:gdLst>
              <a:gd name="connsiteX0" fmla="*/ 111760 w 3434080"/>
              <a:gd name="connsiteY0" fmla="*/ 355600 h 670560"/>
              <a:gd name="connsiteX1" fmla="*/ 162560 w 3434080"/>
              <a:gd name="connsiteY1" fmla="*/ 375920 h 670560"/>
              <a:gd name="connsiteX2" fmla="*/ 508000 w 3434080"/>
              <a:gd name="connsiteY2" fmla="*/ 355600 h 670560"/>
              <a:gd name="connsiteX3" fmla="*/ 589280 w 3434080"/>
              <a:gd name="connsiteY3" fmla="*/ 314960 h 670560"/>
              <a:gd name="connsiteX4" fmla="*/ 629920 w 3434080"/>
              <a:gd name="connsiteY4" fmla="*/ 304800 h 670560"/>
              <a:gd name="connsiteX5" fmla="*/ 660400 w 3434080"/>
              <a:gd name="connsiteY5" fmla="*/ 294640 h 670560"/>
              <a:gd name="connsiteX6" fmla="*/ 751840 w 3434080"/>
              <a:gd name="connsiteY6" fmla="*/ 274320 h 670560"/>
              <a:gd name="connsiteX7" fmla="*/ 863600 w 3434080"/>
              <a:gd name="connsiteY7" fmla="*/ 243840 h 670560"/>
              <a:gd name="connsiteX8" fmla="*/ 894080 w 3434080"/>
              <a:gd name="connsiteY8" fmla="*/ 223520 h 670560"/>
              <a:gd name="connsiteX9" fmla="*/ 955040 w 3434080"/>
              <a:gd name="connsiteY9" fmla="*/ 213360 h 670560"/>
              <a:gd name="connsiteX10" fmla="*/ 995680 w 3434080"/>
              <a:gd name="connsiteY10" fmla="*/ 203200 h 670560"/>
              <a:gd name="connsiteX11" fmla="*/ 1026160 w 3434080"/>
              <a:gd name="connsiteY11" fmla="*/ 172720 h 670560"/>
              <a:gd name="connsiteX12" fmla="*/ 1056640 w 3434080"/>
              <a:gd name="connsiteY12" fmla="*/ 162560 h 670560"/>
              <a:gd name="connsiteX13" fmla="*/ 1107440 w 3434080"/>
              <a:gd name="connsiteY13" fmla="*/ 142240 h 670560"/>
              <a:gd name="connsiteX14" fmla="*/ 1178560 w 3434080"/>
              <a:gd name="connsiteY14" fmla="*/ 152400 h 670560"/>
              <a:gd name="connsiteX15" fmla="*/ 1229360 w 3434080"/>
              <a:gd name="connsiteY15" fmla="*/ 162560 h 670560"/>
              <a:gd name="connsiteX16" fmla="*/ 1391920 w 3434080"/>
              <a:gd name="connsiteY16" fmla="*/ 152400 h 670560"/>
              <a:gd name="connsiteX17" fmla="*/ 1503680 w 3434080"/>
              <a:gd name="connsiteY17" fmla="*/ 132080 h 670560"/>
              <a:gd name="connsiteX18" fmla="*/ 1595120 w 3434080"/>
              <a:gd name="connsiteY18" fmla="*/ 101600 h 670560"/>
              <a:gd name="connsiteX19" fmla="*/ 1625600 w 3434080"/>
              <a:gd name="connsiteY19" fmla="*/ 91440 h 670560"/>
              <a:gd name="connsiteX20" fmla="*/ 1838960 w 3434080"/>
              <a:gd name="connsiteY20" fmla="*/ 81280 h 670560"/>
              <a:gd name="connsiteX21" fmla="*/ 1950720 w 3434080"/>
              <a:gd name="connsiteY21" fmla="*/ 71120 h 670560"/>
              <a:gd name="connsiteX22" fmla="*/ 2062480 w 3434080"/>
              <a:gd name="connsiteY22" fmla="*/ 50800 h 670560"/>
              <a:gd name="connsiteX23" fmla="*/ 2113280 w 3434080"/>
              <a:gd name="connsiteY23" fmla="*/ 40640 h 670560"/>
              <a:gd name="connsiteX24" fmla="*/ 2194560 w 3434080"/>
              <a:gd name="connsiteY24" fmla="*/ 30480 h 670560"/>
              <a:gd name="connsiteX25" fmla="*/ 2225040 w 3434080"/>
              <a:gd name="connsiteY25" fmla="*/ 20320 h 670560"/>
              <a:gd name="connsiteX26" fmla="*/ 2346960 w 3434080"/>
              <a:gd name="connsiteY26" fmla="*/ 0 h 670560"/>
              <a:gd name="connsiteX27" fmla="*/ 2458720 w 3434080"/>
              <a:gd name="connsiteY27" fmla="*/ 20320 h 670560"/>
              <a:gd name="connsiteX28" fmla="*/ 2519680 w 3434080"/>
              <a:gd name="connsiteY28" fmla="*/ 50800 h 670560"/>
              <a:gd name="connsiteX29" fmla="*/ 2651760 w 3434080"/>
              <a:gd name="connsiteY29" fmla="*/ 60960 h 670560"/>
              <a:gd name="connsiteX30" fmla="*/ 3261360 w 3434080"/>
              <a:gd name="connsiteY30" fmla="*/ 71120 h 670560"/>
              <a:gd name="connsiteX31" fmla="*/ 3291840 w 3434080"/>
              <a:gd name="connsiteY31" fmla="*/ 91440 h 670560"/>
              <a:gd name="connsiteX32" fmla="*/ 3383280 w 3434080"/>
              <a:gd name="connsiteY32" fmla="*/ 101600 h 670560"/>
              <a:gd name="connsiteX33" fmla="*/ 3434080 w 3434080"/>
              <a:gd name="connsiteY33" fmla="*/ 193040 h 670560"/>
              <a:gd name="connsiteX34" fmla="*/ 3200400 w 3434080"/>
              <a:gd name="connsiteY34" fmla="*/ 213360 h 670560"/>
              <a:gd name="connsiteX35" fmla="*/ 3048000 w 3434080"/>
              <a:gd name="connsiteY35" fmla="*/ 223520 h 670560"/>
              <a:gd name="connsiteX36" fmla="*/ 2844800 w 3434080"/>
              <a:gd name="connsiteY36" fmla="*/ 233680 h 670560"/>
              <a:gd name="connsiteX37" fmla="*/ 2743200 w 3434080"/>
              <a:gd name="connsiteY37" fmla="*/ 254000 h 670560"/>
              <a:gd name="connsiteX38" fmla="*/ 2661920 w 3434080"/>
              <a:gd name="connsiteY38" fmla="*/ 264160 h 670560"/>
              <a:gd name="connsiteX39" fmla="*/ 2519680 w 3434080"/>
              <a:gd name="connsiteY39" fmla="*/ 294640 h 670560"/>
              <a:gd name="connsiteX40" fmla="*/ 2458720 w 3434080"/>
              <a:gd name="connsiteY40" fmla="*/ 304800 h 670560"/>
              <a:gd name="connsiteX41" fmla="*/ 2346960 w 3434080"/>
              <a:gd name="connsiteY41" fmla="*/ 345440 h 670560"/>
              <a:gd name="connsiteX42" fmla="*/ 2296160 w 3434080"/>
              <a:gd name="connsiteY42" fmla="*/ 355600 h 670560"/>
              <a:gd name="connsiteX43" fmla="*/ 2245360 w 3434080"/>
              <a:gd name="connsiteY43" fmla="*/ 386080 h 670560"/>
              <a:gd name="connsiteX44" fmla="*/ 2164080 w 3434080"/>
              <a:gd name="connsiteY44" fmla="*/ 406400 h 670560"/>
              <a:gd name="connsiteX45" fmla="*/ 2133600 w 3434080"/>
              <a:gd name="connsiteY45" fmla="*/ 426720 h 670560"/>
              <a:gd name="connsiteX46" fmla="*/ 2072640 w 3434080"/>
              <a:gd name="connsiteY46" fmla="*/ 436880 h 670560"/>
              <a:gd name="connsiteX47" fmla="*/ 1971040 w 3434080"/>
              <a:gd name="connsiteY47" fmla="*/ 457200 h 670560"/>
              <a:gd name="connsiteX48" fmla="*/ 1899920 w 3434080"/>
              <a:gd name="connsiteY48" fmla="*/ 467360 h 670560"/>
              <a:gd name="connsiteX49" fmla="*/ 1696720 w 3434080"/>
              <a:gd name="connsiteY49" fmla="*/ 487680 h 670560"/>
              <a:gd name="connsiteX50" fmla="*/ 1605280 w 3434080"/>
              <a:gd name="connsiteY50" fmla="*/ 497840 h 670560"/>
              <a:gd name="connsiteX51" fmla="*/ 1564640 w 3434080"/>
              <a:gd name="connsiteY51" fmla="*/ 508000 h 670560"/>
              <a:gd name="connsiteX52" fmla="*/ 1422400 w 3434080"/>
              <a:gd name="connsiteY52" fmla="*/ 528320 h 670560"/>
              <a:gd name="connsiteX53" fmla="*/ 1229360 w 3434080"/>
              <a:gd name="connsiteY53" fmla="*/ 548640 h 670560"/>
              <a:gd name="connsiteX54" fmla="*/ 1158240 w 3434080"/>
              <a:gd name="connsiteY54" fmla="*/ 568960 h 670560"/>
              <a:gd name="connsiteX55" fmla="*/ 975360 w 3434080"/>
              <a:gd name="connsiteY55" fmla="*/ 589280 h 670560"/>
              <a:gd name="connsiteX56" fmla="*/ 873760 w 3434080"/>
              <a:gd name="connsiteY56" fmla="*/ 599440 h 670560"/>
              <a:gd name="connsiteX57" fmla="*/ 782320 w 3434080"/>
              <a:gd name="connsiteY57" fmla="*/ 629920 h 670560"/>
              <a:gd name="connsiteX58" fmla="*/ 640080 w 3434080"/>
              <a:gd name="connsiteY58" fmla="*/ 660400 h 670560"/>
              <a:gd name="connsiteX59" fmla="*/ 447040 w 3434080"/>
              <a:gd name="connsiteY59" fmla="*/ 670560 h 670560"/>
              <a:gd name="connsiteX60" fmla="*/ 152400 w 3434080"/>
              <a:gd name="connsiteY60" fmla="*/ 660400 h 670560"/>
              <a:gd name="connsiteX61" fmla="*/ 91440 w 3434080"/>
              <a:gd name="connsiteY61" fmla="*/ 629920 h 670560"/>
              <a:gd name="connsiteX62" fmla="*/ 60960 w 3434080"/>
              <a:gd name="connsiteY62" fmla="*/ 619760 h 670560"/>
              <a:gd name="connsiteX63" fmla="*/ 50800 w 3434080"/>
              <a:gd name="connsiteY63" fmla="*/ 589280 h 670560"/>
              <a:gd name="connsiteX64" fmla="*/ 30480 w 3434080"/>
              <a:gd name="connsiteY64" fmla="*/ 558800 h 670560"/>
              <a:gd name="connsiteX65" fmla="*/ 20320 w 3434080"/>
              <a:gd name="connsiteY65" fmla="*/ 518160 h 670560"/>
              <a:gd name="connsiteX66" fmla="*/ 0 w 3434080"/>
              <a:gd name="connsiteY66" fmla="*/ 436880 h 670560"/>
              <a:gd name="connsiteX67" fmla="*/ 152400 w 3434080"/>
              <a:gd name="connsiteY67" fmla="*/ 406400 h 6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34080" h="670560">
                <a:moveTo>
                  <a:pt x="111760" y="355600"/>
                </a:moveTo>
                <a:cubicBezTo>
                  <a:pt x="128693" y="362373"/>
                  <a:pt x="144330" y="375384"/>
                  <a:pt x="162560" y="375920"/>
                </a:cubicBezTo>
                <a:cubicBezTo>
                  <a:pt x="387590" y="382539"/>
                  <a:pt x="376101" y="381980"/>
                  <a:pt x="508000" y="355600"/>
                </a:cubicBezTo>
                <a:cubicBezTo>
                  <a:pt x="535093" y="342053"/>
                  <a:pt x="559893" y="322307"/>
                  <a:pt x="589280" y="314960"/>
                </a:cubicBezTo>
                <a:cubicBezTo>
                  <a:pt x="602827" y="311573"/>
                  <a:pt x="616494" y="308636"/>
                  <a:pt x="629920" y="304800"/>
                </a:cubicBezTo>
                <a:cubicBezTo>
                  <a:pt x="640218" y="301858"/>
                  <a:pt x="650010" y="297237"/>
                  <a:pt x="660400" y="294640"/>
                </a:cubicBezTo>
                <a:cubicBezTo>
                  <a:pt x="718407" y="280138"/>
                  <a:pt x="699691" y="289965"/>
                  <a:pt x="751840" y="274320"/>
                </a:cubicBezTo>
                <a:cubicBezTo>
                  <a:pt x="854963" y="243383"/>
                  <a:pt x="771012" y="262358"/>
                  <a:pt x="863600" y="243840"/>
                </a:cubicBezTo>
                <a:cubicBezTo>
                  <a:pt x="873760" y="237067"/>
                  <a:pt x="882496" y="227381"/>
                  <a:pt x="894080" y="223520"/>
                </a:cubicBezTo>
                <a:cubicBezTo>
                  <a:pt x="913623" y="217006"/>
                  <a:pt x="934840" y="217400"/>
                  <a:pt x="955040" y="213360"/>
                </a:cubicBezTo>
                <a:cubicBezTo>
                  <a:pt x="968732" y="210622"/>
                  <a:pt x="982133" y="206587"/>
                  <a:pt x="995680" y="203200"/>
                </a:cubicBezTo>
                <a:cubicBezTo>
                  <a:pt x="1005840" y="193040"/>
                  <a:pt x="1014205" y="180690"/>
                  <a:pt x="1026160" y="172720"/>
                </a:cubicBezTo>
                <a:cubicBezTo>
                  <a:pt x="1035071" y="166779"/>
                  <a:pt x="1046612" y="166320"/>
                  <a:pt x="1056640" y="162560"/>
                </a:cubicBezTo>
                <a:cubicBezTo>
                  <a:pt x="1073717" y="156156"/>
                  <a:pt x="1090507" y="149013"/>
                  <a:pt x="1107440" y="142240"/>
                </a:cubicBezTo>
                <a:cubicBezTo>
                  <a:pt x="1131147" y="145627"/>
                  <a:pt x="1154938" y="148463"/>
                  <a:pt x="1178560" y="152400"/>
                </a:cubicBezTo>
                <a:cubicBezTo>
                  <a:pt x="1195594" y="155239"/>
                  <a:pt x="1212091" y="162560"/>
                  <a:pt x="1229360" y="162560"/>
                </a:cubicBezTo>
                <a:cubicBezTo>
                  <a:pt x="1283652" y="162560"/>
                  <a:pt x="1337733" y="155787"/>
                  <a:pt x="1391920" y="152400"/>
                </a:cubicBezTo>
                <a:cubicBezTo>
                  <a:pt x="1457315" y="130602"/>
                  <a:pt x="1388796" y="151227"/>
                  <a:pt x="1503680" y="132080"/>
                </a:cubicBezTo>
                <a:cubicBezTo>
                  <a:pt x="1544538" y="125270"/>
                  <a:pt x="1554179" y="116953"/>
                  <a:pt x="1595120" y="101600"/>
                </a:cubicBezTo>
                <a:cubicBezTo>
                  <a:pt x="1605148" y="97840"/>
                  <a:pt x="1614927" y="92329"/>
                  <a:pt x="1625600" y="91440"/>
                </a:cubicBezTo>
                <a:cubicBezTo>
                  <a:pt x="1696555" y="85527"/>
                  <a:pt x="1767898" y="85721"/>
                  <a:pt x="1838960" y="81280"/>
                </a:cubicBezTo>
                <a:cubicBezTo>
                  <a:pt x="1876294" y="78947"/>
                  <a:pt x="1913467" y="74507"/>
                  <a:pt x="1950720" y="71120"/>
                </a:cubicBezTo>
                <a:cubicBezTo>
                  <a:pt x="2076204" y="46023"/>
                  <a:pt x="1919492" y="76798"/>
                  <a:pt x="2062480" y="50800"/>
                </a:cubicBezTo>
                <a:cubicBezTo>
                  <a:pt x="2079470" y="47711"/>
                  <a:pt x="2096212" y="43266"/>
                  <a:pt x="2113280" y="40640"/>
                </a:cubicBezTo>
                <a:cubicBezTo>
                  <a:pt x="2140267" y="36488"/>
                  <a:pt x="2167467" y="33867"/>
                  <a:pt x="2194560" y="30480"/>
                </a:cubicBezTo>
                <a:cubicBezTo>
                  <a:pt x="2204720" y="27093"/>
                  <a:pt x="2214476" y="22081"/>
                  <a:pt x="2225040" y="20320"/>
                </a:cubicBezTo>
                <a:cubicBezTo>
                  <a:pt x="2361152" y="-2365"/>
                  <a:pt x="2275503" y="23819"/>
                  <a:pt x="2346960" y="0"/>
                </a:cubicBezTo>
                <a:cubicBezTo>
                  <a:pt x="2374978" y="3502"/>
                  <a:pt x="2427396" y="4658"/>
                  <a:pt x="2458720" y="20320"/>
                </a:cubicBezTo>
                <a:cubicBezTo>
                  <a:pt x="2488973" y="35447"/>
                  <a:pt x="2485630" y="46544"/>
                  <a:pt x="2519680" y="50800"/>
                </a:cubicBezTo>
                <a:cubicBezTo>
                  <a:pt x="2563496" y="56277"/>
                  <a:pt x="2607620" y="59751"/>
                  <a:pt x="2651760" y="60960"/>
                </a:cubicBezTo>
                <a:cubicBezTo>
                  <a:pt x="2854912" y="66526"/>
                  <a:pt x="3058160" y="67733"/>
                  <a:pt x="3261360" y="71120"/>
                </a:cubicBezTo>
                <a:cubicBezTo>
                  <a:pt x="3271520" y="77893"/>
                  <a:pt x="3279994" y="88478"/>
                  <a:pt x="3291840" y="91440"/>
                </a:cubicBezTo>
                <a:cubicBezTo>
                  <a:pt x="3321592" y="98878"/>
                  <a:pt x="3356278" y="87061"/>
                  <a:pt x="3383280" y="101600"/>
                </a:cubicBezTo>
                <a:cubicBezTo>
                  <a:pt x="3411665" y="116884"/>
                  <a:pt x="3424176" y="163329"/>
                  <a:pt x="3434080" y="193040"/>
                </a:cubicBezTo>
                <a:cubicBezTo>
                  <a:pt x="3338389" y="224937"/>
                  <a:pt x="3419828" y="200821"/>
                  <a:pt x="3200400" y="213360"/>
                </a:cubicBezTo>
                <a:lnTo>
                  <a:pt x="3048000" y="223520"/>
                </a:lnTo>
                <a:lnTo>
                  <a:pt x="2844800" y="233680"/>
                </a:lnTo>
                <a:cubicBezTo>
                  <a:pt x="2810933" y="240453"/>
                  <a:pt x="2777471" y="249716"/>
                  <a:pt x="2743200" y="254000"/>
                </a:cubicBezTo>
                <a:cubicBezTo>
                  <a:pt x="2716107" y="257387"/>
                  <a:pt x="2688784" y="259276"/>
                  <a:pt x="2661920" y="264160"/>
                </a:cubicBezTo>
                <a:cubicBezTo>
                  <a:pt x="2614212" y="272834"/>
                  <a:pt x="2567228" y="285130"/>
                  <a:pt x="2519680" y="294640"/>
                </a:cubicBezTo>
                <a:cubicBezTo>
                  <a:pt x="2499480" y="298680"/>
                  <a:pt x="2478705" y="299804"/>
                  <a:pt x="2458720" y="304800"/>
                </a:cubicBezTo>
                <a:cubicBezTo>
                  <a:pt x="2344859" y="333265"/>
                  <a:pt x="2447959" y="315140"/>
                  <a:pt x="2346960" y="345440"/>
                </a:cubicBezTo>
                <a:cubicBezTo>
                  <a:pt x="2330420" y="350402"/>
                  <a:pt x="2313093" y="352213"/>
                  <a:pt x="2296160" y="355600"/>
                </a:cubicBezTo>
                <a:cubicBezTo>
                  <a:pt x="2279227" y="365760"/>
                  <a:pt x="2263695" y="378746"/>
                  <a:pt x="2245360" y="386080"/>
                </a:cubicBezTo>
                <a:cubicBezTo>
                  <a:pt x="2187394" y="409266"/>
                  <a:pt x="2208874" y="384003"/>
                  <a:pt x="2164080" y="406400"/>
                </a:cubicBezTo>
                <a:cubicBezTo>
                  <a:pt x="2153158" y="411861"/>
                  <a:pt x="2145184" y="422859"/>
                  <a:pt x="2133600" y="426720"/>
                </a:cubicBezTo>
                <a:cubicBezTo>
                  <a:pt x="2114057" y="433234"/>
                  <a:pt x="2092887" y="433084"/>
                  <a:pt x="2072640" y="436880"/>
                </a:cubicBezTo>
                <a:cubicBezTo>
                  <a:pt x="2038694" y="443245"/>
                  <a:pt x="2005230" y="452316"/>
                  <a:pt x="1971040" y="457200"/>
                </a:cubicBezTo>
                <a:cubicBezTo>
                  <a:pt x="1947333" y="460587"/>
                  <a:pt x="1923721" y="464715"/>
                  <a:pt x="1899920" y="467360"/>
                </a:cubicBezTo>
                <a:cubicBezTo>
                  <a:pt x="1832265" y="474877"/>
                  <a:pt x="1764375" y="480163"/>
                  <a:pt x="1696720" y="487680"/>
                </a:cubicBezTo>
                <a:lnTo>
                  <a:pt x="1605280" y="497840"/>
                </a:lnTo>
                <a:cubicBezTo>
                  <a:pt x="1591733" y="501227"/>
                  <a:pt x="1578332" y="505262"/>
                  <a:pt x="1564640" y="508000"/>
                </a:cubicBezTo>
                <a:cubicBezTo>
                  <a:pt x="1511100" y="518708"/>
                  <a:pt x="1478589" y="520828"/>
                  <a:pt x="1422400" y="528320"/>
                </a:cubicBezTo>
                <a:cubicBezTo>
                  <a:pt x="1289673" y="546017"/>
                  <a:pt x="1411309" y="533478"/>
                  <a:pt x="1229360" y="548640"/>
                </a:cubicBezTo>
                <a:cubicBezTo>
                  <a:pt x="1205653" y="555413"/>
                  <a:pt x="1182348" y="563794"/>
                  <a:pt x="1158240" y="568960"/>
                </a:cubicBezTo>
                <a:cubicBezTo>
                  <a:pt x="1111823" y="578907"/>
                  <a:pt x="1014538" y="585549"/>
                  <a:pt x="975360" y="589280"/>
                </a:cubicBezTo>
                <a:lnTo>
                  <a:pt x="873760" y="599440"/>
                </a:lnTo>
                <a:cubicBezTo>
                  <a:pt x="737313" y="633552"/>
                  <a:pt x="948109" y="578908"/>
                  <a:pt x="782320" y="629920"/>
                </a:cubicBezTo>
                <a:cubicBezTo>
                  <a:pt x="752384" y="639131"/>
                  <a:pt x="675972" y="657529"/>
                  <a:pt x="640080" y="660400"/>
                </a:cubicBezTo>
                <a:cubicBezTo>
                  <a:pt x="575849" y="665538"/>
                  <a:pt x="511387" y="667173"/>
                  <a:pt x="447040" y="670560"/>
                </a:cubicBezTo>
                <a:cubicBezTo>
                  <a:pt x="348827" y="667173"/>
                  <a:pt x="250480" y="666530"/>
                  <a:pt x="152400" y="660400"/>
                </a:cubicBezTo>
                <a:cubicBezTo>
                  <a:pt x="123214" y="658576"/>
                  <a:pt x="116147" y="642274"/>
                  <a:pt x="91440" y="629920"/>
                </a:cubicBezTo>
                <a:cubicBezTo>
                  <a:pt x="81861" y="625131"/>
                  <a:pt x="71120" y="623147"/>
                  <a:pt x="60960" y="619760"/>
                </a:cubicBezTo>
                <a:cubicBezTo>
                  <a:pt x="57573" y="609600"/>
                  <a:pt x="55589" y="598859"/>
                  <a:pt x="50800" y="589280"/>
                </a:cubicBezTo>
                <a:cubicBezTo>
                  <a:pt x="45339" y="578358"/>
                  <a:pt x="35290" y="570023"/>
                  <a:pt x="30480" y="558800"/>
                </a:cubicBezTo>
                <a:cubicBezTo>
                  <a:pt x="24979" y="545965"/>
                  <a:pt x="24156" y="531586"/>
                  <a:pt x="20320" y="518160"/>
                </a:cubicBezTo>
                <a:cubicBezTo>
                  <a:pt x="-508" y="445263"/>
                  <a:pt x="20656" y="540161"/>
                  <a:pt x="0" y="436880"/>
                </a:cubicBezTo>
                <a:cubicBezTo>
                  <a:pt x="25153" y="361420"/>
                  <a:pt x="-550" y="406400"/>
                  <a:pt x="152400" y="406400"/>
                </a:cubicBezTo>
              </a:path>
            </a:pathLst>
          </a:custGeom>
          <a:solidFill>
            <a:srgbClr val="FFD800"/>
          </a:solidFill>
          <a:ln w="12700" cap="flat" cmpd="sng" algn="ctr">
            <a:noFill/>
            <a:prstDash val="solid"/>
            <a:miter lim="800000"/>
          </a:ln>
          <a:effectLst/>
        </p:spPr>
        <p:txBody>
          <a:bodyPr lIns="68580" tIns="34290" rIns="68580" bIns="3429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30" name="文本框 1"/>
          <p:cNvSpPr txBox="1"/>
          <p:nvPr/>
        </p:nvSpPr>
        <p:spPr>
          <a:xfrm>
            <a:off x="2229146" y="2210162"/>
            <a:ext cx="1358424" cy="684803"/>
          </a:xfrm>
          <a:prstGeom prst="rect">
            <a:avLst/>
          </a:prstGeom>
          <a:noFill/>
        </p:spPr>
        <p:txBody>
          <a:bodyPr wrap="square" lIns="68580" tIns="34290" rIns="68580" bIns="34290" rtlCol="0">
            <a:spAutoFit/>
          </a:bodyPr>
          <a:lstStyle/>
          <a:p>
            <a:pPr fontAlgn="auto">
              <a:spcBef>
                <a:spcPts val="0"/>
              </a:spcBef>
              <a:spcAft>
                <a:spcPts val="0"/>
              </a:spcAft>
            </a:pPr>
            <a:r>
              <a:rPr lang="zh-CN" altLang="en-US" sz="4000" dirty="0" smtClean="0">
                <a:solidFill>
                  <a:prstClr val="black">
                    <a:lumMod val="75000"/>
                    <a:lumOff val="25000"/>
                  </a:prstClr>
                </a:solidFill>
                <a:latin typeface="微软雅黑" panose="020B0503020204020204" pitchFamily="34" charset="-122"/>
                <a:ea typeface="微软雅黑" panose="020B0503020204020204" pitchFamily="34" charset="-122"/>
              </a:rPr>
              <a:t>目录</a:t>
            </a:r>
            <a:endParaRPr lang="zh-CN" altLang="en-US" sz="40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31" name="任意多边形 30"/>
          <p:cNvSpPr>
            <a:spLocks/>
          </p:cNvSpPr>
          <p:nvPr/>
        </p:nvSpPr>
        <p:spPr bwMode="auto">
          <a:xfrm>
            <a:off x="1765092" y="1672637"/>
            <a:ext cx="2139329" cy="2011215"/>
          </a:xfrm>
          <a:custGeom>
            <a:avLst/>
            <a:gdLst>
              <a:gd name="connsiteX0" fmla="*/ 841120 w 2331026"/>
              <a:gd name="connsiteY0" fmla="*/ 2177440 h 2191432"/>
              <a:gd name="connsiteX1" fmla="*/ 836740 w 2331026"/>
              <a:gd name="connsiteY1" fmla="*/ 2190553 h 2191432"/>
              <a:gd name="connsiteX2" fmla="*/ 841120 w 2331026"/>
              <a:gd name="connsiteY2" fmla="*/ 2177440 h 2191432"/>
              <a:gd name="connsiteX3" fmla="*/ 748801 w 2331026"/>
              <a:gd name="connsiteY3" fmla="*/ 2051595 h 2191432"/>
              <a:gd name="connsiteX4" fmla="*/ 863306 w 2331026"/>
              <a:gd name="connsiteY4" fmla="*/ 2086067 h 2191432"/>
              <a:gd name="connsiteX5" fmla="*/ 867710 w 2331026"/>
              <a:gd name="connsiteY5" fmla="*/ 2098993 h 2191432"/>
              <a:gd name="connsiteX6" fmla="*/ 863306 w 2331026"/>
              <a:gd name="connsiteY6" fmla="*/ 2103302 h 2191432"/>
              <a:gd name="connsiteX7" fmla="*/ 852295 w 2331026"/>
              <a:gd name="connsiteY7" fmla="*/ 2101686 h 2191432"/>
              <a:gd name="connsiteX8" fmla="*/ 853107 w 2331026"/>
              <a:gd name="connsiteY8" fmla="*/ 2097519 h 2191432"/>
              <a:gd name="connsiteX9" fmla="*/ 858901 w 2331026"/>
              <a:gd name="connsiteY9" fmla="*/ 2098993 h 2191432"/>
              <a:gd name="connsiteX10" fmla="*/ 858901 w 2331026"/>
              <a:gd name="connsiteY10" fmla="*/ 2086067 h 2191432"/>
              <a:gd name="connsiteX11" fmla="*/ 854497 w 2331026"/>
              <a:gd name="connsiteY11" fmla="*/ 2090376 h 2191432"/>
              <a:gd name="connsiteX12" fmla="*/ 853107 w 2331026"/>
              <a:gd name="connsiteY12" fmla="*/ 2097519 h 2191432"/>
              <a:gd name="connsiteX13" fmla="*/ 803851 w 2331026"/>
              <a:gd name="connsiteY13" fmla="*/ 2084989 h 2191432"/>
              <a:gd name="connsiteX14" fmla="*/ 748801 w 2331026"/>
              <a:gd name="connsiteY14" fmla="*/ 2064522 h 2191432"/>
              <a:gd name="connsiteX15" fmla="*/ 748801 w 2331026"/>
              <a:gd name="connsiteY15" fmla="*/ 2051595 h 2191432"/>
              <a:gd name="connsiteX16" fmla="*/ 701117 w 2331026"/>
              <a:gd name="connsiteY16" fmla="*/ 1972340 h 2191432"/>
              <a:gd name="connsiteX17" fmla="*/ 867729 w 2331026"/>
              <a:gd name="connsiteY17" fmla="*/ 2034336 h 2191432"/>
              <a:gd name="connsiteX18" fmla="*/ 854576 w 2331026"/>
              <a:gd name="connsiteY18" fmla="*/ 2047621 h 2191432"/>
              <a:gd name="connsiteX19" fmla="*/ 696733 w 2331026"/>
              <a:gd name="connsiteY19" fmla="*/ 1985625 h 2191432"/>
              <a:gd name="connsiteX20" fmla="*/ 701117 w 2331026"/>
              <a:gd name="connsiteY20" fmla="*/ 1972340 h 2191432"/>
              <a:gd name="connsiteX21" fmla="*/ 681759 w 2331026"/>
              <a:gd name="connsiteY21" fmla="*/ 1921391 h 2191432"/>
              <a:gd name="connsiteX22" fmla="*/ 688074 w 2331026"/>
              <a:gd name="connsiteY22" fmla="*/ 1924256 h 2191432"/>
              <a:gd name="connsiteX23" fmla="*/ 771547 w 2331026"/>
              <a:gd name="connsiteY23" fmla="*/ 1967912 h 2191432"/>
              <a:gd name="connsiteX24" fmla="*/ 850627 w 2331026"/>
              <a:gd name="connsiteY24" fmla="*/ 1985375 h 2191432"/>
              <a:gd name="connsiteX25" fmla="*/ 846234 w 2331026"/>
              <a:gd name="connsiteY25" fmla="*/ 1998472 h 2191432"/>
              <a:gd name="connsiteX26" fmla="*/ 758367 w 2331026"/>
              <a:gd name="connsiteY26" fmla="*/ 1981009 h 2191432"/>
              <a:gd name="connsiteX27" fmla="*/ 679287 w 2331026"/>
              <a:gd name="connsiteY27" fmla="*/ 1937352 h 2191432"/>
              <a:gd name="connsiteX28" fmla="*/ 681759 w 2331026"/>
              <a:gd name="connsiteY28" fmla="*/ 1921391 h 2191432"/>
              <a:gd name="connsiteX29" fmla="*/ 1112596 w 2331026"/>
              <a:gd name="connsiteY29" fmla="*/ 1618188 h 2191432"/>
              <a:gd name="connsiteX30" fmla="*/ 1114308 w 2331026"/>
              <a:gd name="connsiteY30" fmla="*/ 1623857 h 2191432"/>
              <a:gd name="connsiteX31" fmla="*/ 1127077 w 2331026"/>
              <a:gd name="connsiteY31" fmla="*/ 1626074 h 2191432"/>
              <a:gd name="connsiteX32" fmla="*/ 1126295 w 2331026"/>
              <a:gd name="connsiteY32" fmla="*/ 1618528 h 2191432"/>
              <a:gd name="connsiteX33" fmla="*/ 1119648 w 2331026"/>
              <a:gd name="connsiteY33" fmla="*/ 1618889 h 2191432"/>
              <a:gd name="connsiteX34" fmla="*/ 1089291 w 2331026"/>
              <a:gd name="connsiteY34" fmla="*/ 1615873 h 2191432"/>
              <a:gd name="connsiteX35" fmla="*/ 1091485 w 2331026"/>
              <a:gd name="connsiteY35" fmla="*/ 1622630 h 2191432"/>
              <a:gd name="connsiteX36" fmla="*/ 1091492 w 2331026"/>
              <a:gd name="connsiteY36" fmla="*/ 1622689 h 2191432"/>
              <a:gd name="connsiteX37" fmla="*/ 1099585 w 2331026"/>
              <a:gd name="connsiteY37" fmla="*/ 1622809 h 2191432"/>
              <a:gd name="connsiteX38" fmla="*/ 1097745 w 2331026"/>
              <a:gd name="connsiteY38" fmla="*/ 1616713 h 2191432"/>
              <a:gd name="connsiteX39" fmla="*/ 1046067 w 2331026"/>
              <a:gd name="connsiteY39" fmla="*/ 1611282 h 2191432"/>
              <a:gd name="connsiteX40" fmla="*/ 1047243 w 2331026"/>
              <a:gd name="connsiteY40" fmla="*/ 1622253 h 2191432"/>
              <a:gd name="connsiteX41" fmla="*/ 1048820 w 2331026"/>
              <a:gd name="connsiteY41" fmla="*/ 1622060 h 2191432"/>
              <a:gd name="connsiteX42" fmla="*/ 1076702 w 2331026"/>
              <a:gd name="connsiteY42" fmla="*/ 1622471 h 2191432"/>
              <a:gd name="connsiteX43" fmla="*/ 1074144 w 2331026"/>
              <a:gd name="connsiteY43" fmla="*/ 1614368 h 2191432"/>
              <a:gd name="connsiteX44" fmla="*/ 1047530 w 2331026"/>
              <a:gd name="connsiteY44" fmla="*/ 1611724 h 2191432"/>
              <a:gd name="connsiteX45" fmla="*/ 1017098 w 2331026"/>
              <a:gd name="connsiteY45" fmla="*/ 1602542 h 2191432"/>
              <a:gd name="connsiteX46" fmla="*/ 1019421 w 2331026"/>
              <a:gd name="connsiteY46" fmla="*/ 1625653 h 2191432"/>
              <a:gd name="connsiteX47" fmla="*/ 1033616 w 2331026"/>
              <a:gd name="connsiteY47" fmla="*/ 1623918 h 2191432"/>
              <a:gd name="connsiteX48" fmla="*/ 1030335 w 2331026"/>
              <a:gd name="connsiteY48" fmla="*/ 1613712 h 2191432"/>
              <a:gd name="connsiteX49" fmla="*/ 1029122 w 2331026"/>
              <a:gd name="connsiteY49" fmla="*/ 1606170 h 2191432"/>
              <a:gd name="connsiteX50" fmla="*/ 1516593 w 2331026"/>
              <a:gd name="connsiteY50" fmla="*/ 1601889 h 2191432"/>
              <a:gd name="connsiteX51" fmla="*/ 1520911 w 2331026"/>
              <a:gd name="connsiteY51" fmla="*/ 1613466 h 2191432"/>
              <a:gd name="connsiteX52" fmla="*/ 1516515 w 2331026"/>
              <a:gd name="connsiteY52" fmla="*/ 1604711 h 2191432"/>
              <a:gd name="connsiteX53" fmla="*/ 1320219 w 2331026"/>
              <a:gd name="connsiteY53" fmla="*/ 1589723 h 2191432"/>
              <a:gd name="connsiteX54" fmla="*/ 1305928 w 2331026"/>
              <a:gd name="connsiteY54" fmla="*/ 1594984 h 2191432"/>
              <a:gd name="connsiteX55" fmla="*/ 1217784 w 2331026"/>
              <a:gd name="connsiteY55" fmla="*/ 1613561 h 2191432"/>
              <a:gd name="connsiteX56" fmla="*/ 1141189 w 2331026"/>
              <a:gd name="connsiteY56" fmla="*/ 1617719 h 2191432"/>
              <a:gd name="connsiteX57" fmla="*/ 1143843 w 2331026"/>
              <a:gd name="connsiteY57" fmla="*/ 1628984 h 2191432"/>
              <a:gd name="connsiteX58" fmla="*/ 1187860 w 2331026"/>
              <a:gd name="connsiteY58" fmla="*/ 1636623 h 2191432"/>
              <a:gd name="connsiteX59" fmla="*/ 1200607 w 2331026"/>
              <a:gd name="connsiteY59" fmla="*/ 1637242 h 2191432"/>
              <a:gd name="connsiteX60" fmla="*/ 1200408 w 2331026"/>
              <a:gd name="connsiteY60" fmla="*/ 1636283 h 2191432"/>
              <a:gd name="connsiteX61" fmla="*/ 1213743 w 2331026"/>
              <a:gd name="connsiteY61" fmla="*/ 1631997 h 2191432"/>
              <a:gd name="connsiteX62" fmla="*/ 1214769 w 2331026"/>
              <a:gd name="connsiteY62" fmla="*/ 1637931 h 2191432"/>
              <a:gd name="connsiteX63" fmla="*/ 1266647 w 2331026"/>
              <a:gd name="connsiteY63" fmla="*/ 1640452 h 2191432"/>
              <a:gd name="connsiteX64" fmla="*/ 1273155 w 2331026"/>
              <a:gd name="connsiteY64" fmla="*/ 1639909 h 2191432"/>
              <a:gd name="connsiteX65" fmla="*/ 1262184 w 2331026"/>
              <a:gd name="connsiteY65" fmla="*/ 1614188 h 2191432"/>
              <a:gd name="connsiteX66" fmla="*/ 1267570 w 2331026"/>
              <a:gd name="connsiteY66" fmla="*/ 1605529 h 2191432"/>
              <a:gd name="connsiteX67" fmla="*/ 1279420 w 2331026"/>
              <a:gd name="connsiteY67" fmla="*/ 1609858 h 2191432"/>
              <a:gd name="connsiteX68" fmla="*/ 1287623 w 2331026"/>
              <a:gd name="connsiteY68" fmla="*/ 1638704 h 2191432"/>
              <a:gd name="connsiteX69" fmla="*/ 1319173 w 2331026"/>
              <a:gd name="connsiteY69" fmla="*/ 1636076 h 2191432"/>
              <a:gd name="connsiteX70" fmla="*/ 1321294 w 2331026"/>
              <a:gd name="connsiteY70" fmla="*/ 1635899 h 2191432"/>
              <a:gd name="connsiteX71" fmla="*/ 1315025 w 2331026"/>
              <a:gd name="connsiteY71" fmla="*/ 1596903 h 2191432"/>
              <a:gd name="connsiteX72" fmla="*/ 1161831 w 2331026"/>
              <a:gd name="connsiteY72" fmla="*/ 1588499 h 2191432"/>
              <a:gd name="connsiteX73" fmla="*/ 1161831 w 2331026"/>
              <a:gd name="connsiteY73" fmla="*/ 1601199 h 2191432"/>
              <a:gd name="connsiteX74" fmla="*/ 1161831 w 2331026"/>
              <a:gd name="connsiteY74" fmla="*/ 1588499 h 2191432"/>
              <a:gd name="connsiteX75" fmla="*/ 1231523 w 2331026"/>
              <a:gd name="connsiteY75" fmla="*/ 1578974 h 2191432"/>
              <a:gd name="connsiteX76" fmla="*/ 1231523 w 2331026"/>
              <a:gd name="connsiteY76" fmla="*/ 1591674 h 2191432"/>
              <a:gd name="connsiteX77" fmla="*/ 1231523 w 2331026"/>
              <a:gd name="connsiteY77" fmla="*/ 1578974 h 2191432"/>
              <a:gd name="connsiteX78" fmla="*/ 1728493 w 2331026"/>
              <a:gd name="connsiteY78" fmla="*/ 1576459 h 2191432"/>
              <a:gd name="connsiteX79" fmla="*/ 1738193 w 2331026"/>
              <a:gd name="connsiteY79" fmla="*/ 1602786 h 2191432"/>
              <a:gd name="connsiteX80" fmla="*/ 1741943 w 2331026"/>
              <a:gd name="connsiteY80" fmla="*/ 1625180 h 2191432"/>
              <a:gd name="connsiteX81" fmla="*/ 1774391 w 2331026"/>
              <a:gd name="connsiteY81" fmla="*/ 1627325 h 2191432"/>
              <a:gd name="connsiteX82" fmla="*/ 1784160 w 2331026"/>
              <a:gd name="connsiteY82" fmla="*/ 1628779 h 2191432"/>
              <a:gd name="connsiteX83" fmla="*/ 1755658 w 2331026"/>
              <a:gd name="connsiteY83" fmla="*/ 1580682 h 2191432"/>
              <a:gd name="connsiteX84" fmla="*/ 1742268 w 2331026"/>
              <a:gd name="connsiteY84" fmla="*/ 1580231 h 2191432"/>
              <a:gd name="connsiteX85" fmla="*/ 935003 w 2331026"/>
              <a:gd name="connsiteY85" fmla="*/ 1575666 h 2191432"/>
              <a:gd name="connsiteX86" fmla="*/ 946727 w 2331026"/>
              <a:gd name="connsiteY86" fmla="*/ 1627657 h 2191432"/>
              <a:gd name="connsiteX87" fmla="*/ 945685 w 2331026"/>
              <a:gd name="connsiteY87" fmla="*/ 1629345 h 2191432"/>
              <a:gd name="connsiteX88" fmla="*/ 974488 w 2331026"/>
              <a:gd name="connsiteY88" fmla="*/ 1628381 h 2191432"/>
              <a:gd name="connsiteX89" fmla="*/ 968498 w 2331026"/>
              <a:gd name="connsiteY89" fmla="*/ 1601426 h 2191432"/>
              <a:gd name="connsiteX90" fmla="*/ 981425 w 2331026"/>
              <a:gd name="connsiteY90" fmla="*/ 1597117 h 2191432"/>
              <a:gd name="connsiteX91" fmla="*/ 988270 w 2331026"/>
              <a:gd name="connsiteY91" fmla="*/ 1627919 h 2191432"/>
              <a:gd name="connsiteX92" fmla="*/ 1004869 w 2331026"/>
              <a:gd name="connsiteY92" fmla="*/ 1627364 h 2191432"/>
              <a:gd name="connsiteX93" fmla="*/ 1005226 w 2331026"/>
              <a:gd name="connsiteY93" fmla="*/ 1622631 h 2191432"/>
              <a:gd name="connsiteX94" fmla="*/ 1003559 w 2331026"/>
              <a:gd name="connsiteY94" fmla="*/ 1600519 h 2191432"/>
              <a:gd name="connsiteX95" fmla="*/ 1003645 w 2331026"/>
              <a:gd name="connsiteY95" fmla="*/ 1598483 h 2191432"/>
              <a:gd name="connsiteX96" fmla="*/ 944223 w 2331026"/>
              <a:gd name="connsiteY96" fmla="*/ 1580554 h 2191432"/>
              <a:gd name="connsiteX97" fmla="*/ 2063690 w 2331026"/>
              <a:gd name="connsiteY97" fmla="*/ 1570639 h 2191432"/>
              <a:gd name="connsiteX98" fmla="*/ 2068135 w 2331026"/>
              <a:gd name="connsiteY98" fmla="*/ 1570639 h 2191432"/>
              <a:gd name="connsiteX99" fmla="*/ 2065913 w 2331026"/>
              <a:gd name="connsiteY99" fmla="*/ 1572822 h 2191432"/>
              <a:gd name="connsiteX100" fmla="*/ 1953922 w 2331026"/>
              <a:gd name="connsiteY100" fmla="*/ 1560123 h 2191432"/>
              <a:gd name="connsiteX101" fmla="*/ 1966911 w 2331026"/>
              <a:gd name="connsiteY101" fmla="*/ 1562305 h 2191432"/>
              <a:gd name="connsiteX102" fmla="*/ 1988558 w 2331026"/>
              <a:gd name="connsiteY102" fmla="*/ 1605962 h 2191432"/>
              <a:gd name="connsiteX103" fmla="*/ 1975570 w 2331026"/>
              <a:gd name="connsiteY103" fmla="*/ 1614693 h 2191432"/>
              <a:gd name="connsiteX104" fmla="*/ 1953922 w 2331026"/>
              <a:gd name="connsiteY104" fmla="*/ 1571037 h 2191432"/>
              <a:gd name="connsiteX105" fmla="*/ 1953922 w 2331026"/>
              <a:gd name="connsiteY105" fmla="*/ 1560123 h 2191432"/>
              <a:gd name="connsiteX106" fmla="*/ 1901606 w 2331026"/>
              <a:gd name="connsiteY106" fmla="*/ 1531349 h 2191432"/>
              <a:gd name="connsiteX107" fmla="*/ 1901606 w 2331026"/>
              <a:gd name="connsiteY107" fmla="*/ 1548812 h 2191432"/>
              <a:gd name="connsiteX108" fmla="*/ 1901606 w 2331026"/>
              <a:gd name="connsiteY108" fmla="*/ 1531349 h 2191432"/>
              <a:gd name="connsiteX109" fmla="*/ 1835725 w 2331026"/>
              <a:gd name="connsiteY109" fmla="*/ 1531349 h 2191432"/>
              <a:gd name="connsiteX110" fmla="*/ 1835725 w 2331026"/>
              <a:gd name="connsiteY110" fmla="*/ 1548812 h 2191432"/>
              <a:gd name="connsiteX111" fmla="*/ 1835725 w 2331026"/>
              <a:gd name="connsiteY111" fmla="*/ 1531349 h 2191432"/>
              <a:gd name="connsiteX112" fmla="*/ 1589204 w 2331026"/>
              <a:gd name="connsiteY112" fmla="*/ 1523458 h 2191432"/>
              <a:gd name="connsiteX113" fmla="*/ 1602463 w 2331026"/>
              <a:gd name="connsiteY113" fmla="*/ 1555906 h 2191432"/>
              <a:gd name="connsiteX114" fmla="*/ 1616651 w 2331026"/>
              <a:gd name="connsiteY114" fmla="*/ 1609931 h 2191432"/>
              <a:gd name="connsiteX115" fmla="*/ 1616210 w 2331026"/>
              <a:gd name="connsiteY115" fmla="*/ 1610372 h 2191432"/>
              <a:gd name="connsiteX116" fmla="*/ 1645770 w 2331026"/>
              <a:gd name="connsiteY116" fmla="*/ 1616476 h 2191432"/>
              <a:gd name="connsiteX117" fmla="*/ 1647342 w 2331026"/>
              <a:gd name="connsiteY117" fmla="*/ 1609220 h 2191432"/>
              <a:gd name="connsiteX118" fmla="*/ 1643108 w 2331026"/>
              <a:gd name="connsiteY118" fmla="*/ 1604875 h 2191432"/>
              <a:gd name="connsiteX119" fmla="*/ 1643108 w 2331026"/>
              <a:gd name="connsiteY119" fmla="*/ 1596186 h 2191432"/>
              <a:gd name="connsiteX120" fmla="*/ 1638875 w 2331026"/>
              <a:gd name="connsiteY120" fmla="*/ 1583152 h 2191432"/>
              <a:gd name="connsiteX121" fmla="*/ 1626175 w 2331026"/>
              <a:gd name="connsiteY121" fmla="*/ 1557083 h 2191432"/>
              <a:gd name="connsiteX122" fmla="*/ 1632525 w 2331026"/>
              <a:gd name="connsiteY122" fmla="*/ 1548394 h 2191432"/>
              <a:gd name="connsiteX123" fmla="*/ 1638875 w 2331026"/>
              <a:gd name="connsiteY123" fmla="*/ 1552739 h 2191432"/>
              <a:gd name="connsiteX124" fmla="*/ 1655808 w 2331026"/>
              <a:gd name="connsiteY124" fmla="*/ 1591841 h 2191432"/>
              <a:gd name="connsiteX125" fmla="*/ 1660571 w 2331026"/>
              <a:gd name="connsiteY125" fmla="*/ 1607048 h 2191432"/>
              <a:gd name="connsiteX126" fmla="*/ 1656898 w 2331026"/>
              <a:gd name="connsiteY126" fmla="*/ 1618774 h 2191432"/>
              <a:gd name="connsiteX127" fmla="*/ 1663869 w 2331026"/>
              <a:gd name="connsiteY127" fmla="*/ 1620214 h 2191432"/>
              <a:gd name="connsiteX128" fmla="*/ 1717488 w 2331026"/>
              <a:gd name="connsiteY128" fmla="*/ 1623564 h 2191432"/>
              <a:gd name="connsiteX129" fmla="*/ 1723734 w 2331026"/>
              <a:gd name="connsiteY129" fmla="*/ 1623977 h 2191432"/>
              <a:gd name="connsiteX130" fmla="*/ 1713091 w 2331026"/>
              <a:gd name="connsiteY130" fmla="*/ 1574545 h 2191432"/>
              <a:gd name="connsiteX131" fmla="*/ 1713174 w 2331026"/>
              <a:gd name="connsiteY131" fmla="*/ 1572264 h 2191432"/>
              <a:gd name="connsiteX132" fmla="*/ 1678758 w 2331026"/>
              <a:gd name="connsiteY132" fmla="*/ 1562839 h 2191432"/>
              <a:gd name="connsiteX133" fmla="*/ 1686748 w 2331026"/>
              <a:gd name="connsiteY133" fmla="*/ 1584679 h 2191432"/>
              <a:gd name="connsiteX134" fmla="*/ 1691659 w 2331026"/>
              <a:gd name="connsiteY134" fmla="*/ 1610327 h 2191432"/>
              <a:gd name="connsiteX135" fmla="*/ 1678562 w 2331026"/>
              <a:gd name="connsiteY135" fmla="*/ 1614693 h 2191432"/>
              <a:gd name="connsiteX136" fmla="*/ 1665466 w 2331026"/>
              <a:gd name="connsiteY136" fmla="*/ 1566671 h 2191432"/>
              <a:gd name="connsiteX137" fmla="*/ 1666798 w 2331026"/>
              <a:gd name="connsiteY137" fmla="*/ 1559563 h 2191432"/>
              <a:gd name="connsiteX138" fmla="*/ 1656724 w 2331026"/>
              <a:gd name="connsiteY138" fmla="*/ 1556805 h 2191432"/>
              <a:gd name="connsiteX139" fmla="*/ 1871285 w 2331026"/>
              <a:gd name="connsiteY139" fmla="*/ 1513886 h 2191432"/>
              <a:gd name="connsiteX140" fmla="*/ 1871285 w 2331026"/>
              <a:gd name="connsiteY140" fmla="*/ 1526586 h 2191432"/>
              <a:gd name="connsiteX141" fmla="*/ 1871285 w 2331026"/>
              <a:gd name="connsiteY141" fmla="*/ 1513886 h 2191432"/>
              <a:gd name="connsiteX142" fmla="*/ 2000872 w 2331026"/>
              <a:gd name="connsiteY142" fmla="*/ 1507490 h 2191432"/>
              <a:gd name="connsiteX143" fmla="*/ 1993423 w 2331026"/>
              <a:gd name="connsiteY143" fmla="*/ 1514869 h 2191432"/>
              <a:gd name="connsiteX144" fmla="*/ 1914176 w 2331026"/>
              <a:gd name="connsiteY144" fmla="*/ 1561108 h 2191432"/>
              <a:gd name="connsiteX145" fmla="*/ 1829454 w 2331026"/>
              <a:gd name="connsiteY145" fmla="*/ 1583168 h 2191432"/>
              <a:gd name="connsiteX146" fmla="*/ 1773489 w 2331026"/>
              <a:gd name="connsiteY146" fmla="*/ 1581283 h 2191432"/>
              <a:gd name="connsiteX147" fmla="*/ 1786910 w 2331026"/>
              <a:gd name="connsiteY147" fmla="*/ 1604771 h 2191432"/>
              <a:gd name="connsiteX148" fmla="*/ 1802161 w 2331026"/>
              <a:gd name="connsiteY148" fmla="*/ 1631459 h 2191432"/>
              <a:gd name="connsiteX149" fmla="*/ 1868837 w 2331026"/>
              <a:gd name="connsiteY149" fmla="*/ 1641387 h 2191432"/>
              <a:gd name="connsiteX150" fmla="*/ 1849616 w 2331026"/>
              <a:gd name="connsiteY150" fmla="*/ 1609212 h 2191432"/>
              <a:gd name="connsiteX151" fmla="*/ 1852890 w 2331026"/>
              <a:gd name="connsiteY151" fmla="*/ 1598251 h 2191432"/>
              <a:gd name="connsiteX152" fmla="*/ 1862712 w 2331026"/>
              <a:gd name="connsiteY152" fmla="*/ 1600443 h 2191432"/>
              <a:gd name="connsiteX153" fmla="*/ 1884541 w 2331026"/>
              <a:gd name="connsiteY153" fmla="*/ 1639904 h 2191432"/>
              <a:gd name="connsiteX154" fmla="*/ 1885962 w 2331026"/>
              <a:gd name="connsiteY154" fmla="*/ 1642759 h 2191432"/>
              <a:gd name="connsiteX155" fmla="*/ 1927042 w 2331026"/>
              <a:gd name="connsiteY155" fmla="*/ 1643323 h 2191432"/>
              <a:gd name="connsiteX156" fmla="*/ 1936601 w 2331026"/>
              <a:gd name="connsiteY156" fmla="*/ 1641230 h 2191432"/>
              <a:gd name="connsiteX157" fmla="*/ 1928555 w 2331026"/>
              <a:gd name="connsiteY157" fmla="*/ 1617562 h 2191432"/>
              <a:gd name="connsiteX158" fmla="*/ 1901977 w 2331026"/>
              <a:gd name="connsiteY158" fmla="*/ 1574700 h 2191432"/>
              <a:gd name="connsiteX159" fmla="*/ 1905232 w 2331026"/>
              <a:gd name="connsiteY159" fmla="*/ 1565358 h 2191432"/>
              <a:gd name="connsiteX160" fmla="*/ 1914995 w 2331026"/>
              <a:gd name="connsiteY160" fmla="*/ 1565907 h 2191432"/>
              <a:gd name="connsiteX161" fmla="*/ 1955878 w 2331026"/>
              <a:gd name="connsiteY161" fmla="*/ 1637001 h 2191432"/>
              <a:gd name="connsiteX162" fmla="*/ 1955880 w 2331026"/>
              <a:gd name="connsiteY162" fmla="*/ 1637007 h 2191432"/>
              <a:gd name="connsiteX163" fmla="*/ 1980114 w 2331026"/>
              <a:gd name="connsiteY163" fmla="*/ 1631700 h 2191432"/>
              <a:gd name="connsiteX164" fmla="*/ 2024904 w 2331026"/>
              <a:gd name="connsiteY164" fmla="*/ 1610216 h 2191432"/>
              <a:gd name="connsiteX165" fmla="*/ 2012533 w 2331026"/>
              <a:gd name="connsiteY165" fmla="*/ 1557338 h 2191432"/>
              <a:gd name="connsiteX166" fmla="*/ 756672 w 2331026"/>
              <a:gd name="connsiteY166" fmla="*/ 1497781 h 2191432"/>
              <a:gd name="connsiteX167" fmla="*/ 758766 w 2331026"/>
              <a:gd name="connsiteY167" fmla="*/ 1513135 h 2191432"/>
              <a:gd name="connsiteX168" fmla="*/ 764969 w 2331026"/>
              <a:gd name="connsiteY168" fmla="*/ 1509092 h 2191432"/>
              <a:gd name="connsiteX169" fmla="*/ 706959 w 2331026"/>
              <a:gd name="connsiteY169" fmla="*/ 1476987 h 2191432"/>
              <a:gd name="connsiteX170" fmla="*/ 706381 w 2331026"/>
              <a:gd name="connsiteY170" fmla="*/ 1478551 h 2191432"/>
              <a:gd name="connsiteX171" fmla="*/ 704107 w 2331026"/>
              <a:gd name="connsiteY171" fmla="*/ 1487039 h 2191432"/>
              <a:gd name="connsiteX172" fmla="*/ 705304 w 2331026"/>
              <a:gd name="connsiteY172" fmla="*/ 1495631 h 2191432"/>
              <a:gd name="connsiteX173" fmla="*/ 718493 w 2331026"/>
              <a:gd name="connsiteY173" fmla="*/ 1491265 h 2191432"/>
              <a:gd name="connsiteX174" fmla="*/ 714097 w 2331026"/>
              <a:gd name="connsiteY174" fmla="*/ 1478168 h 2191432"/>
              <a:gd name="connsiteX175" fmla="*/ 2036237 w 2331026"/>
              <a:gd name="connsiteY175" fmla="*/ 1472453 h 2191432"/>
              <a:gd name="connsiteX176" fmla="*/ 2012486 w 2331026"/>
              <a:gd name="connsiteY176" fmla="*/ 1495984 h 2191432"/>
              <a:gd name="connsiteX177" fmla="*/ 2027268 w 2331026"/>
              <a:gd name="connsiteY177" fmla="*/ 1553528 h 2191432"/>
              <a:gd name="connsiteX178" fmla="*/ 2036835 w 2331026"/>
              <a:gd name="connsiteY178" fmla="*/ 1602002 h 2191432"/>
              <a:gd name="connsiteX179" fmla="*/ 2062093 w 2331026"/>
              <a:gd name="connsiteY179" fmla="*/ 1582952 h 2191432"/>
              <a:gd name="connsiteX180" fmla="*/ 2054800 w 2331026"/>
              <a:gd name="connsiteY180" fmla="*/ 1579371 h 2191432"/>
              <a:gd name="connsiteX181" fmla="*/ 2054800 w 2331026"/>
              <a:gd name="connsiteY181" fmla="*/ 1566274 h 2191432"/>
              <a:gd name="connsiteX182" fmla="*/ 2056293 w 2331026"/>
              <a:gd name="connsiteY182" fmla="*/ 1564319 h 2191432"/>
              <a:gd name="connsiteX183" fmla="*/ 2059245 w 2331026"/>
              <a:gd name="connsiteY183" fmla="*/ 1579371 h 2191432"/>
              <a:gd name="connsiteX184" fmla="*/ 2065913 w 2331026"/>
              <a:gd name="connsiteY184" fmla="*/ 1572822 h 2191432"/>
              <a:gd name="connsiteX185" fmla="*/ 2068135 w 2331026"/>
              <a:gd name="connsiteY185" fmla="*/ 1575005 h 2191432"/>
              <a:gd name="connsiteX186" fmla="*/ 2068135 w 2331026"/>
              <a:gd name="connsiteY186" fmla="*/ 1570639 h 2191432"/>
              <a:gd name="connsiteX187" fmla="*/ 2068135 w 2331026"/>
              <a:gd name="connsiteY187" fmla="*/ 1561908 h 2191432"/>
              <a:gd name="connsiteX188" fmla="*/ 2061468 w 2331026"/>
              <a:gd name="connsiteY188" fmla="*/ 1557542 h 2191432"/>
              <a:gd name="connsiteX189" fmla="*/ 2056293 w 2331026"/>
              <a:gd name="connsiteY189" fmla="*/ 1564319 h 2191432"/>
              <a:gd name="connsiteX190" fmla="*/ 2047577 w 2331026"/>
              <a:gd name="connsiteY190" fmla="*/ 1519889 h 2191432"/>
              <a:gd name="connsiteX191" fmla="*/ 1490549 w 2331026"/>
              <a:gd name="connsiteY191" fmla="*/ 1465142 h 2191432"/>
              <a:gd name="connsiteX192" fmla="*/ 1470922 w 2331026"/>
              <a:gd name="connsiteY192" fmla="*/ 1465926 h 2191432"/>
              <a:gd name="connsiteX193" fmla="*/ 1445535 w 2331026"/>
              <a:gd name="connsiteY193" fmla="*/ 1482427 h 2191432"/>
              <a:gd name="connsiteX194" fmla="*/ 1384217 w 2331026"/>
              <a:gd name="connsiteY194" fmla="*/ 1556736 h 2191432"/>
              <a:gd name="connsiteX195" fmla="*/ 1348973 w 2331026"/>
              <a:gd name="connsiteY195" fmla="*/ 1579139 h 2191432"/>
              <a:gd name="connsiteX196" fmla="*/ 1322482 w 2331026"/>
              <a:gd name="connsiteY196" fmla="*/ 1588890 h 2191432"/>
              <a:gd name="connsiteX197" fmla="*/ 1327725 w 2331026"/>
              <a:gd name="connsiteY197" fmla="*/ 1592514 h 2191432"/>
              <a:gd name="connsiteX198" fmla="*/ 1335662 w 2331026"/>
              <a:gd name="connsiteY198" fmla="*/ 1621043 h 2191432"/>
              <a:gd name="connsiteX199" fmla="*/ 1337911 w 2331026"/>
              <a:gd name="connsiteY199" fmla="*/ 1634515 h 2191432"/>
              <a:gd name="connsiteX200" fmla="*/ 1362796 w 2331026"/>
              <a:gd name="connsiteY200" fmla="*/ 1632442 h 2191432"/>
              <a:gd name="connsiteX201" fmla="*/ 1362424 w 2331026"/>
              <a:gd name="connsiteY201" fmla="*/ 1632094 h 2191432"/>
              <a:gd name="connsiteX202" fmla="*/ 1349497 w 2331026"/>
              <a:gd name="connsiteY202" fmla="*/ 1596925 h 2191432"/>
              <a:gd name="connsiteX203" fmla="*/ 1354345 w 2331026"/>
              <a:gd name="connsiteY203" fmla="*/ 1588132 h 2191432"/>
              <a:gd name="connsiteX204" fmla="*/ 1362424 w 2331026"/>
              <a:gd name="connsiteY204" fmla="*/ 1592528 h 2191432"/>
              <a:gd name="connsiteX205" fmla="*/ 1375351 w 2331026"/>
              <a:gd name="connsiteY205" fmla="*/ 1627698 h 2191432"/>
              <a:gd name="connsiteX206" fmla="*/ 1372846 w 2331026"/>
              <a:gd name="connsiteY206" fmla="*/ 1631745 h 2191432"/>
              <a:gd name="connsiteX207" fmla="*/ 1405685 w 2331026"/>
              <a:gd name="connsiteY207" fmla="*/ 1633017 h 2191432"/>
              <a:gd name="connsiteX208" fmla="*/ 1403018 w 2331026"/>
              <a:gd name="connsiteY208" fmla="*/ 1607351 h 2191432"/>
              <a:gd name="connsiteX209" fmla="*/ 1392813 w 2331026"/>
              <a:gd name="connsiteY209" fmla="*/ 1574608 h 2191432"/>
              <a:gd name="connsiteX210" fmla="*/ 1399617 w 2331026"/>
              <a:gd name="connsiteY210" fmla="*/ 1565877 h 2191432"/>
              <a:gd name="connsiteX211" fmla="*/ 1406420 w 2331026"/>
              <a:gd name="connsiteY211" fmla="*/ 1570242 h 2191432"/>
              <a:gd name="connsiteX212" fmla="*/ 1418326 w 2331026"/>
              <a:gd name="connsiteY212" fmla="*/ 1605713 h 2191432"/>
              <a:gd name="connsiteX213" fmla="*/ 1419441 w 2331026"/>
              <a:gd name="connsiteY213" fmla="*/ 1631111 h 2191432"/>
              <a:gd name="connsiteX214" fmla="*/ 1409822 w 2331026"/>
              <a:gd name="connsiteY214" fmla="*/ 1626996 h 2191432"/>
              <a:gd name="connsiteX215" fmla="*/ 1407449 w 2331026"/>
              <a:gd name="connsiteY215" fmla="*/ 1633085 h 2191432"/>
              <a:gd name="connsiteX216" fmla="*/ 1417589 w 2331026"/>
              <a:gd name="connsiteY216" fmla="*/ 1633478 h 2191432"/>
              <a:gd name="connsiteX217" fmla="*/ 1419544 w 2331026"/>
              <a:gd name="connsiteY217" fmla="*/ 1633452 h 2191432"/>
              <a:gd name="connsiteX218" fmla="*/ 1419441 w 2331026"/>
              <a:gd name="connsiteY218" fmla="*/ 1631111 h 2191432"/>
              <a:gd name="connsiteX219" fmla="*/ 1420027 w 2331026"/>
              <a:gd name="connsiteY219" fmla="*/ 1631362 h 2191432"/>
              <a:gd name="connsiteX220" fmla="*/ 1420027 w 2331026"/>
              <a:gd name="connsiteY220" fmla="*/ 1633446 h 2191432"/>
              <a:gd name="connsiteX221" fmla="*/ 1440926 w 2331026"/>
              <a:gd name="connsiteY221" fmla="*/ 1633171 h 2191432"/>
              <a:gd name="connsiteX222" fmla="*/ 1424563 w 2331026"/>
              <a:gd name="connsiteY222" fmla="*/ 1530583 h 2191432"/>
              <a:gd name="connsiteX223" fmla="*/ 1431111 w 2331026"/>
              <a:gd name="connsiteY223" fmla="*/ 1524014 h 2191432"/>
              <a:gd name="connsiteX224" fmla="*/ 1437660 w 2331026"/>
              <a:gd name="connsiteY224" fmla="*/ 1530583 h 2191432"/>
              <a:gd name="connsiteX225" fmla="*/ 1453611 w 2331026"/>
              <a:gd name="connsiteY225" fmla="*/ 1626591 h 2191432"/>
              <a:gd name="connsiteX226" fmla="*/ 1445300 w 2331026"/>
              <a:gd name="connsiteY226" fmla="*/ 1624738 h 2191432"/>
              <a:gd name="connsiteX227" fmla="*/ 1442785 w 2331026"/>
              <a:gd name="connsiteY227" fmla="*/ 1633147 h 2191432"/>
              <a:gd name="connsiteX228" fmla="*/ 1454674 w 2331026"/>
              <a:gd name="connsiteY228" fmla="*/ 1632991 h 2191432"/>
              <a:gd name="connsiteX229" fmla="*/ 1453611 w 2331026"/>
              <a:gd name="connsiteY229" fmla="*/ 1626591 h 2191432"/>
              <a:gd name="connsiteX230" fmla="*/ 1455122 w 2331026"/>
              <a:gd name="connsiteY230" fmla="*/ 1626928 h 2191432"/>
              <a:gd name="connsiteX231" fmla="*/ 1455122 w 2331026"/>
              <a:gd name="connsiteY231" fmla="*/ 1632985 h 2191432"/>
              <a:gd name="connsiteX232" fmla="*/ 1469635 w 2331026"/>
              <a:gd name="connsiteY232" fmla="*/ 1632794 h 2191432"/>
              <a:gd name="connsiteX233" fmla="*/ 1490603 w 2331026"/>
              <a:gd name="connsiteY233" fmla="*/ 1627472 h 2191432"/>
              <a:gd name="connsiteX234" fmla="*/ 1489650 w 2331026"/>
              <a:gd name="connsiteY234" fmla="*/ 1626996 h 2191432"/>
              <a:gd name="connsiteX235" fmla="*/ 1476553 w 2331026"/>
              <a:gd name="connsiteY235" fmla="*/ 1587705 h 2191432"/>
              <a:gd name="connsiteX236" fmla="*/ 1454725 w 2331026"/>
              <a:gd name="connsiteY236" fmla="*/ 1504758 h 2191432"/>
              <a:gd name="connsiteX237" fmla="*/ 1461819 w 2331026"/>
              <a:gd name="connsiteY237" fmla="*/ 1494390 h 2191432"/>
              <a:gd name="connsiteX238" fmla="*/ 1472188 w 2331026"/>
              <a:gd name="connsiteY238" fmla="*/ 1500392 h 2191432"/>
              <a:gd name="connsiteX239" fmla="*/ 1489650 w 2331026"/>
              <a:gd name="connsiteY239" fmla="*/ 1574608 h 2191432"/>
              <a:gd name="connsiteX240" fmla="*/ 1494016 w 2331026"/>
              <a:gd name="connsiteY240" fmla="*/ 1598073 h 2191432"/>
              <a:gd name="connsiteX241" fmla="*/ 1498310 w 2331026"/>
              <a:gd name="connsiteY241" fmla="*/ 1617934 h 2191432"/>
              <a:gd name="connsiteX242" fmla="*/ 1494016 w 2331026"/>
              <a:gd name="connsiteY242" fmla="*/ 1618264 h 2191432"/>
              <a:gd name="connsiteX243" fmla="*/ 1498382 w 2331026"/>
              <a:gd name="connsiteY243" fmla="*/ 1618264 h 2191432"/>
              <a:gd name="connsiteX244" fmla="*/ 1498310 w 2331026"/>
              <a:gd name="connsiteY244" fmla="*/ 1617934 h 2191432"/>
              <a:gd name="connsiteX245" fmla="*/ 1501110 w 2331026"/>
              <a:gd name="connsiteY245" fmla="*/ 1617719 h 2191432"/>
              <a:gd name="connsiteX246" fmla="*/ 1498858 w 2331026"/>
              <a:gd name="connsiteY246" fmla="*/ 1625376 h 2191432"/>
              <a:gd name="connsiteX247" fmla="*/ 1517578 w 2331026"/>
              <a:gd name="connsiteY247" fmla="*/ 1620624 h 2191432"/>
              <a:gd name="connsiteX248" fmla="*/ 1522745 w 2331026"/>
              <a:gd name="connsiteY248" fmla="*/ 1615596 h 2191432"/>
              <a:gd name="connsiteX249" fmla="*/ 1520911 w 2331026"/>
              <a:gd name="connsiteY249" fmla="*/ 1613466 h 2191432"/>
              <a:gd name="connsiteX250" fmla="*/ 1527015 w 2331026"/>
              <a:gd name="connsiteY250" fmla="*/ 1611440 h 2191432"/>
              <a:gd name="connsiteX251" fmla="*/ 1532567 w 2331026"/>
              <a:gd name="connsiteY251" fmla="*/ 1606036 h 2191432"/>
              <a:gd name="connsiteX252" fmla="*/ 1529704 w 2331026"/>
              <a:gd name="connsiteY252" fmla="*/ 1600333 h 2191432"/>
              <a:gd name="connsiteX253" fmla="*/ 1516721 w 2331026"/>
              <a:gd name="connsiteY253" fmla="*/ 1597255 h 2191432"/>
              <a:gd name="connsiteX254" fmla="*/ 1516593 w 2331026"/>
              <a:gd name="connsiteY254" fmla="*/ 1601889 h 2191432"/>
              <a:gd name="connsiteX255" fmla="*/ 1499480 w 2331026"/>
              <a:gd name="connsiteY255" fmla="*/ 1556009 h 2191432"/>
              <a:gd name="connsiteX256" fmla="*/ 1481346 w 2331026"/>
              <a:gd name="connsiteY256" fmla="*/ 1495269 h 2191432"/>
              <a:gd name="connsiteX257" fmla="*/ 1484643 w 2331026"/>
              <a:gd name="connsiteY257" fmla="*/ 1486514 h 2191432"/>
              <a:gd name="connsiteX258" fmla="*/ 1494535 w 2331026"/>
              <a:gd name="connsiteY258" fmla="*/ 1490891 h 2191432"/>
              <a:gd name="connsiteX259" fmla="*/ 1514317 w 2331026"/>
              <a:gd name="connsiteY259" fmla="*/ 1551632 h 2191432"/>
              <a:gd name="connsiteX260" fmla="*/ 1532928 w 2331026"/>
              <a:gd name="connsiteY260" fmla="*/ 1605685 h 2191432"/>
              <a:gd name="connsiteX261" fmla="*/ 1551159 w 2331026"/>
              <a:gd name="connsiteY261" fmla="*/ 1587943 h 2191432"/>
              <a:gd name="connsiteX262" fmla="*/ 1559913 w 2331026"/>
              <a:gd name="connsiteY262" fmla="*/ 1583568 h 2191432"/>
              <a:gd name="connsiteX263" fmla="*/ 1564512 w 2331026"/>
              <a:gd name="connsiteY263" fmla="*/ 1585860 h 2191432"/>
              <a:gd name="connsiteX264" fmla="*/ 1564554 w 2331026"/>
              <a:gd name="connsiteY264" fmla="*/ 1583203 h 2191432"/>
              <a:gd name="connsiteX265" fmla="*/ 1537776 w 2331026"/>
              <a:gd name="connsiteY265" fmla="*/ 1535318 h 2191432"/>
              <a:gd name="connsiteX266" fmla="*/ 1506778 w 2331026"/>
              <a:gd name="connsiteY266" fmla="*/ 1487296 h 2191432"/>
              <a:gd name="connsiteX267" fmla="*/ 1511760 w 2331026"/>
              <a:gd name="connsiteY267" fmla="*/ 1478565 h 2191432"/>
              <a:gd name="connsiteX268" fmla="*/ 1520063 w 2331026"/>
              <a:gd name="connsiteY268" fmla="*/ 1482930 h 2191432"/>
              <a:gd name="connsiteX269" fmla="*/ 1564346 w 2331026"/>
              <a:gd name="connsiteY269" fmla="*/ 1552780 h 2191432"/>
              <a:gd name="connsiteX270" fmla="*/ 1580537 w 2331026"/>
              <a:gd name="connsiteY270" fmla="*/ 1591457 h 2191432"/>
              <a:gd name="connsiteX271" fmla="*/ 1580079 w 2331026"/>
              <a:gd name="connsiteY271" fmla="*/ 1593621 h 2191432"/>
              <a:gd name="connsiteX272" fmla="*/ 1597772 w 2331026"/>
              <a:gd name="connsiteY272" fmla="*/ 1602441 h 2191432"/>
              <a:gd name="connsiteX273" fmla="*/ 1599188 w 2331026"/>
              <a:gd name="connsiteY273" fmla="*/ 1600654 h 2191432"/>
              <a:gd name="connsiteX274" fmla="*/ 1601973 w 2331026"/>
              <a:gd name="connsiteY274" fmla="*/ 1600770 h 2191432"/>
              <a:gd name="connsiteX275" fmla="*/ 1603459 w 2331026"/>
              <a:gd name="connsiteY275" fmla="*/ 1605276 h 2191432"/>
              <a:gd name="connsiteX276" fmla="*/ 1604038 w 2331026"/>
              <a:gd name="connsiteY276" fmla="*/ 1605565 h 2191432"/>
              <a:gd name="connsiteX277" fmla="*/ 1612285 w 2331026"/>
              <a:gd name="connsiteY277" fmla="*/ 1605565 h 2191432"/>
              <a:gd name="connsiteX278" fmla="*/ 1612285 w 2331026"/>
              <a:gd name="connsiteY278" fmla="*/ 1601200 h 2191432"/>
              <a:gd name="connsiteX279" fmla="*/ 1601973 w 2331026"/>
              <a:gd name="connsiteY279" fmla="*/ 1600770 h 2191432"/>
              <a:gd name="connsiteX280" fmla="*/ 1601508 w 2331026"/>
              <a:gd name="connsiteY280" fmla="*/ 1599358 h 2191432"/>
              <a:gd name="connsiteX281" fmla="*/ 1590457 w 2331026"/>
              <a:gd name="connsiteY281" fmla="*/ 1561909 h 2191432"/>
              <a:gd name="connsiteX282" fmla="*/ 1568629 w 2331026"/>
              <a:gd name="connsiteY282" fmla="*/ 1513887 h 2191432"/>
              <a:gd name="connsiteX283" fmla="*/ 1569267 w 2331026"/>
              <a:gd name="connsiteY283" fmla="*/ 1511759 h 2191432"/>
              <a:gd name="connsiteX284" fmla="*/ 1547776 w 2331026"/>
              <a:gd name="connsiteY284" fmla="*/ 1495950 h 2191432"/>
              <a:gd name="connsiteX285" fmla="*/ 1490549 w 2331026"/>
              <a:gd name="connsiteY285" fmla="*/ 1465142 h 2191432"/>
              <a:gd name="connsiteX286" fmla="*/ 2078514 w 2331026"/>
              <a:gd name="connsiteY286" fmla="*/ 1417944 h 2191432"/>
              <a:gd name="connsiteX287" fmla="*/ 2058710 w 2331026"/>
              <a:gd name="connsiteY287" fmla="*/ 1450190 h 2191432"/>
              <a:gd name="connsiteX288" fmla="*/ 2050567 w 2331026"/>
              <a:gd name="connsiteY288" fmla="*/ 1458257 h 2191432"/>
              <a:gd name="connsiteX289" fmla="*/ 2061468 w 2331026"/>
              <a:gd name="connsiteY289" fmla="*/ 1516069 h 2191432"/>
              <a:gd name="connsiteX290" fmla="*/ 2072143 w 2331026"/>
              <a:gd name="connsiteY290" fmla="*/ 1572688 h 2191432"/>
              <a:gd name="connsiteX291" fmla="*/ 2090948 w 2331026"/>
              <a:gd name="connsiteY291" fmla="*/ 1550538 h 2191432"/>
              <a:gd name="connsiteX292" fmla="*/ 2084963 w 2331026"/>
              <a:gd name="connsiteY292" fmla="*/ 1548018 h 2191432"/>
              <a:gd name="connsiteX293" fmla="*/ 2054404 w 2331026"/>
              <a:gd name="connsiteY293" fmla="*/ 1465071 h 2191432"/>
              <a:gd name="connsiteX294" fmla="*/ 2057678 w 2331026"/>
              <a:gd name="connsiteY294" fmla="*/ 1456340 h 2191432"/>
              <a:gd name="connsiteX295" fmla="*/ 2067501 w 2331026"/>
              <a:gd name="connsiteY295" fmla="*/ 1460705 h 2191432"/>
              <a:gd name="connsiteX296" fmla="*/ 2099485 w 2331026"/>
              <a:gd name="connsiteY296" fmla="*/ 1536667 h 2191432"/>
              <a:gd name="connsiteX297" fmla="*/ 2114163 w 2331026"/>
              <a:gd name="connsiteY297" fmla="*/ 1508087 h 2191432"/>
              <a:gd name="connsiteX298" fmla="*/ 2119457 w 2331026"/>
              <a:gd name="connsiteY298" fmla="*/ 1487562 h 2191432"/>
              <a:gd name="connsiteX299" fmla="*/ 2111724 w 2331026"/>
              <a:gd name="connsiteY299" fmla="*/ 1482859 h 2191432"/>
              <a:gd name="connsiteX300" fmla="*/ 2096798 w 2331026"/>
              <a:gd name="connsiteY300" fmla="*/ 1445444 h 2191432"/>
              <a:gd name="connsiteX301" fmla="*/ 437138 w 2331026"/>
              <a:gd name="connsiteY301" fmla="*/ 1311956 h 2191432"/>
              <a:gd name="connsiteX302" fmla="*/ 447343 w 2331026"/>
              <a:gd name="connsiteY302" fmla="*/ 1316401 h 2191432"/>
              <a:gd name="connsiteX303" fmla="*/ 456415 w 2331026"/>
              <a:gd name="connsiteY303" fmla="*/ 1360851 h 2191432"/>
              <a:gd name="connsiteX304" fmla="*/ 442807 w 2331026"/>
              <a:gd name="connsiteY304" fmla="*/ 1360851 h 2191432"/>
              <a:gd name="connsiteX305" fmla="*/ 433736 w 2331026"/>
              <a:gd name="connsiteY305" fmla="*/ 1320846 h 2191432"/>
              <a:gd name="connsiteX306" fmla="*/ 437138 w 2331026"/>
              <a:gd name="connsiteY306" fmla="*/ 1311956 h 2191432"/>
              <a:gd name="connsiteX307" fmla="*/ 307913 w 2331026"/>
              <a:gd name="connsiteY307" fmla="*/ 1260198 h 2191432"/>
              <a:gd name="connsiteX308" fmla="*/ 311397 w 2331026"/>
              <a:gd name="connsiteY308" fmla="*/ 1267976 h 2191432"/>
              <a:gd name="connsiteX309" fmla="*/ 339696 w 2331026"/>
              <a:gd name="connsiteY309" fmla="*/ 1307821 h 2191432"/>
              <a:gd name="connsiteX310" fmla="*/ 359265 w 2331026"/>
              <a:gd name="connsiteY310" fmla="*/ 1323502 h 2191432"/>
              <a:gd name="connsiteX311" fmla="*/ 358954 w 2331026"/>
              <a:gd name="connsiteY311" fmla="*/ 1315383 h 2191432"/>
              <a:gd name="connsiteX312" fmla="*/ 351413 w 2331026"/>
              <a:gd name="connsiteY312" fmla="*/ 1290578 h 2191432"/>
              <a:gd name="connsiteX313" fmla="*/ 355334 w 2331026"/>
              <a:gd name="connsiteY313" fmla="*/ 1285229 h 2191432"/>
              <a:gd name="connsiteX314" fmla="*/ 317320 w 2331026"/>
              <a:gd name="connsiteY314" fmla="*/ 1267626 h 2191432"/>
              <a:gd name="connsiteX315" fmla="*/ 188958 w 2331026"/>
              <a:gd name="connsiteY315" fmla="*/ 1138555 h 2191432"/>
              <a:gd name="connsiteX316" fmla="*/ 173666 w 2331026"/>
              <a:gd name="connsiteY316" fmla="*/ 1139587 h 2191432"/>
              <a:gd name="connsiteX317" fmla="*/ 175597 w 2331026"/>
              <a:gd name="connsiteY317" fmla="*/ 1154714 h 2191432"/>
              <a:gd name="connsiteX318" fmla="*/ 175461 w 2331026"/>
              <a:gd name="connsiteY318" fmla="*/ 1158448 h 2191432"/>
              <a:gd name="connsiteX319" fmla="*/ 179839 w 2331026"/>
              <a:gd name="connsiteY319" fmla="*/ 1158624 h 2191432"/>
              <a:gd name="connsiteX320" fmla="*/ 188958 w 2331026"/>
              <a:gd name="connsiteY320" fmla="*/ 1158274 h 2191432"/>
              <a:gd name="connsiteX321" fmla="*/ 152924 w 2331026"/>
              <a:gd name="connsiteY321" fmla="*/ 1135201 h 2191432"/>
              <a:gd name="connsiteX322" fmla="*/ 149007 w 2331026"/>
              <a:gd name="connsiteY322" fmla="*/ 1146686 h 2191432"/>
              <a:gd name="connsiteX323" fmla="*/ 142660 w 2331026"/>
              <a:gd name="connsiteY323" fmla="*/ 1154440 h 2191432"/>
              <a:gd name="connsiteX324" fmla="*/ 149750 w 2331026"/>
              <a:gd name="connsiteY324" fmla="*/ 1157411 h 2191432"/>
              <a:gd name="connsiteX325" fmla="*/ 162238 w 2331026"/>
              <a:gd name="connsiteY325" fmla="*/ 1157914 h 2191432"/>
              <a:gd name="connsiteX326" fmla="*/ 157589 w 2331026"/>
              <a:gd name="connsiteY326" fmla="*/ 1137252 h 2191432"/>
              <a:gd name="connsiteX327" fmla="*/ 157206 w 2331026"/>
              <a:gd name="connsiteY327" fmla="*/ 1136229 h 2191432"/>
              <a:gd name="connsiteX328" fmla="*/ 115634 w 2331026"/>
              <a:gd name="connsiteY328" fmla="*/ 1123914 h 2191432"/>
              <a:gd name="connsiteX329" fmla="*/ 117415 w 2331026"/>
              <a:gd name="connsiteY329" fmla="*/ 1143863 h 2191432"/>
              <a:gd name="connsiteX330" fmla="*/ 141443 w 2331026"/>
              <a:gd name="connsiteY330" fmla="*/ 1153931 h 2191432"/>
              <a:gd name="connsiteX331" fmla="*/ 135513 w 2331026"/>
              <a:gd name="connsiteY331" fmla="*/ 1146686 h 2191432"/>
              <a:gd name="connsiteX332" fmla="*/ 139288 w 2331026"/>
              <a:gd name="connsiteY332" fmla="*/ 1131928 h 2191432"/>
              <a:gd name="connsiteX333" fmla="*/ 121069 w 2331026"/>
              <a:gd name="connsiteY333" fmla="*/ 1127555 h 2191432"/>
              <a:gd name="connsiteX334" fmla="*/ 70885 w 2331026"/>
              <a:gd name="connsiteY334" fmla="*/ 1089688 h 2191432"/>
              <a:gd name="connsiteX335" fmla="*/ 79526 w 2331026"/>
              <a:gd name="connsiteY335" fmla="*/ 1110509 h 2191432"/>
              <a:gd name="connsiteX336" fmla="*/ 103454 w 2331026"/>
              <a:gd name="connsiteY336" fmla="*/ 1134189 h 2191432"/>
              <a:gd name="connsiteX337" fmla="*/ 101704 w 2331026"/>
              <a:gd name="connsiteY337" fmla="*/ 1114583 h 2191432"/>
              <a:gd name="connsiteX338" fmla="*/ 79235 w 2331026"/>
              <a:gd name="connsiteY338" fmla="*/ 1099533 h 2191432"/>
              <a:gd name="connsiteX339" fmla="*/ 2275523 w 2331026"/>
              <a:gd name="connsiteY339" fmla="*/ 815892 h 2191432"/>
              <a:gd name="connsiteX340" fmla="*/ 2268343 w 2331026"/>
              <a:gd name="connsiteY340" fmla="*/ 854612 h 2191432"/>
              <a:gd name="connsiteX341" fmla="*/ 2199669 w 2331026"/>
              <a:gd name="connsiteY341" fmla="*/ 962371 h 2191432"/>
              <a:gd name="connsiteX342" fmla="*/ 2188097 w 2331026"/>
              <a:gd name="connsiteY342" fmla="*/ 970233 h 2191432"/>
              <a:gd name="connsiteX343" fmla="*/ 2194623 w 2331026"/>
              <a:gd name="connsiteY343" fmla="*/ 970595 h 2191432"/>
              <a:gd name="connsiteX344" fmla="*/ 2234188 w 2331026"/>
              <a:gd name="connsiteY344" fmla="*/ 1071707 h 2191432"/>
              <a:gd name="connsiteX345" fmla="*/ 2221000 w 2331026"/>
              <a:gd name="connsiteY345" fmla="*/ 1071707 h 2191432"/>
              <a:gd name="connsiteX346" fmla="*/ 2181434 w 2331026"/>
              <a:gd name="connsiteY346" fmla="*/ 979388 h 2191432"/>
              <a:gd name="connsiteX347" fmla="*/ 2183583 w 2331026"/>
              <a:gd name="connsiteY347" fmla="*/ 973300 h 2191432"/>
              <a:gd name="connsiteX348" fmla="*/ 2168040 w 2331026"/>
              <a:gd name="connsiteY348" fmla="*/ 983860 h 2191432"/>
              <a:gd name="connsiteX349" fmla="*/ 2190809 w 2331026"/>
              <a:gd name="connsiteY349" fmla="*/ 1036971 h 2191432"/>
              <a:gd name="connsiteX350" fmla="*/ 2207624 w 2331026"/>
              <a:gd name="connsiteY350" fmla="*/ 1102257 h 2191432"/>
              <a:gd name="connsiteX351" fmla="*/ 2194606 w 2331026"/>
              <a:gd name="connsiteY351" fmla="*/ 1106646 h 2191432"/>
              <a:gd name="connsiteX352" fmla="*/ 2176165 w 2331026"/>
              <a:gd name="connsiteY352" fmla="*/ 1041360 h 2191432"/>
              <a:gd name="connsiteX353" fmla="*/ 2156247 w 2331026"/>
              <a:gd name="connsiteY353" fmla="*/ 991871 h 2191432"/>
              <a:gd name="connsiteX354" fmla="*/ 2141927 w 2331026"/>
              <a:gd name="connsiteY354" fmla="*/ 1001600 h 2191432"/>
              <a:gd name="connsiteX355" fmla="*/ 2045571 w 2331026"/>
              <a:gd name="connsiteY355" fmla="*/ 1045312 h 2191432"/>
              <a:gd name="connsiteX356" fmla="*/ 2001773 w 2331026"/>
              <a:gd name="connsiteY356" fmla="*/ 1106508 h 2191432"/>
              <a:gd name="connsiteX357" fmla="*/ 2036184 w 2331026"/>
              <a:gd name="connsiteY357" fmla="*/ 1156522 h 2191432"/>
              <a:gd name="connsiteX358" fmla="*/ 2037767 w 2331026"/>
              <a:gd name="connsiteY358" fmla="*/ 1155467 h 2191432"/>
              <a:gd name="connsiteX359" fmla="*/ 2089203 w 2331026"/>
              <a:gd name="connsiteY359" fmla="*/ 1155303 h 2191432"/>
              <a:gd name="connsiteX360" fmla="*/ 2101412 w 2331026"/>
              <a:gd name="connsiteY360" fmla="*/ 1153668 h 2191432"/>
              <a:gd name="connsiteX361" fmla="*/ 2099661 w 2331026"/>
              <a:gd name="connsiteY361" fmla="*/ 1150112 h 2191432"/>
              <a:gd name="connsiteX362" fmla="*/ 2102570 w 2331026"/>
              <a:gd name="connsiteY362" fmla="*/ 1145709 h 2191432"/>
              <a:gd name="connsiteX363" fmla="*/ 2089581 w 2331026"/>
              <a:gd name="connsiteY363" fmla="*/ 1102358 h 2191432"/>
              <a:gd name="connsiteX364" fmla="*/ 2072263 w 2331026"/>
              <a:gd name="connsiteY364" fmla="*/ 1063341 h 2191432"/>
              <a:gd name="connsiteX365" fmla="*/ 2089581 w 2331026"/>
              <a:gd name="connsiteY365" fmla="*/ 1059006 h 2191432"/>
              <a:gd name="connsiteX366" fmla="*/ 2111229 w 2331026"/>
              <a:gd name="connsiteY366" fmla="*/ 1119698 h 2191432"/>
              <a:gd name="connsiteX367" fmla="*/ 2116100 w 2331026"/>
              <a:gd name="connsiteY367" fmla="*/ 1137038 h 2191432"/>
              <a:gd name="connsiteX368" fmla="*/ 2111820 w 2331026"/>
              <a:gd name="connsiteY368" fmla="*/ 1152275 h 2191432"/>
              <a:gd name="connsiteX369" fmla="*/ 2139081 w 2331026"/>
              <a:gd name="connsiteY369" fmla="*/ 1148624 h 2191432"/>
              <a:gd name="connsiteX370" fmla="*/ 2156334 w 2331026"/>
              <a:gd name="connsiteY370" fmla="*/ 1143053 h 2191432"/>
              <a:gd name="connsiteX371" fmla="*/ 2155448 w 2331026"/>
              <a:gd name="connsiteY371" fmla="*/ 1141979 h 2191432"/>
              <a:gd name="connsiteX372" fmla="*/ 2124333 w 2331026"/>
              <a:gd name="connsiteY372" fmla="*/ 1023782 h 2191432"/>
              <a:gd name="connsiteX373" fmla="*/ 2137668 w 2331026"/>
              <a:gd name="connsiteY373" fmla="*/ 1019404 h 2191432"/>
              <a:gd name="connsiteX374" fmla="*/ 2175798 w 2331026"/>
              <a:gd name="connsiteY374" fmla="*/ 1113593 h 2191432"/>
              <a:gd name="connsiteX375" fmla="*/ 2173933 w 2331026"/>
              <a:gd name="connsiteY375" fmla="*/ 1137371 h 2191432"/>
              <a:gd name="connsiteX376" fmla="*/ 2185844 w 2331026"/>
              <a:gd name="connsiteY376" fmla="*/ 1133525 h 2191432"/>
              <a:gd name="connsiteX377" fmla="*/ 2227933 w 2331026"/>
              <a:gd name="connsiteY377" fmla="*/ 1108104 h 2191432"/>
              <a:gd name="connsiteX378" fmla="*/ 2256376 w 2331026"/>
              <a:gd name="connsiteY378" fmla="*/ 1075296 h 2191432"/>
              <a:gd name="connsiteX379" fmla="*/ 2251650 w 2331026"/>
              <a:gd name="connsiteY379" fmla="*/ 1071741 h 2191432"/>
              <a:gd name="connsiteX380" fmla="*/ 2221091 w 2331026"/>
              <a:gd name="connsiteY380" fmla="*/ 966637 h 2191432"/>
              <a:gd name="connsiteX381" fmla="*/ 2234188 w 2331026"/>
              <a:gd name="connsiteY381" fmla="*/ 957878 h 2191432"/>
              <a:gd name="connsiteX382" fmla="*/ 2258199 w 2331026"/>
              <a:gd name="connsiteY382" fmla="*/ 1013167 h 2191432"/>
              <a:gd name="connsiteX383" fmla="*/ 2267405 w 2331026"/>
              <a:gd name="connsiteY383" fmla="*/ 1062574 h 2191432"/>
              <a:gd name="connsiteX384" fmla="*/ 2274090 w 2331026"/>
              <a:gd name="connsiteY384" fmla="*/ 1054863 h 2191432"/>
              <a:gd name="connsiteX385" fmla="*/ 2288569 w 2331026"/>
              <a:gd name="connsiteY385" fmla="*/ 1022899 h 2191432"/>
              <a:gd name="connsiteX386" fmla="*/ 2283302 w 2331026"/>
              <a:gd name="connsiteY386" fmla="*/ 1021018 h 2191432"/>
              <a:gd name="connsiteX387" fmla="*/ 2282210 w 2331026"/>
              <a:gd name="connsiteY387" fmla="*/ 1015015 h 2191432"/>
              <a:gd name="connsiteX388" fmla="*/ 2280027 w 2331026"/>
              <a:gd name="connsiteY388" fmla="*/ 1003555 h 2191432"/>
              <a:gd name="connsiteX389" fmla="*/ 2283279 w 2331026"/>
              <a:gd name="connsiteY389" fmla="*/ 1003068 h 2191432"/>
              <a:gd name="connsiteX390" fmla="*/ 2283847 w 2331026"/>
              <a:gd name="connsiteY390" fmla="*/ 1004101 h 2191432"/>
              <a:gd name="connsiteX391" fmla="*/ 2286576 w 2331026"/>
              <a:gd name="connsiteY391" fmla="*/ 1015015 h 2191432"/>
              <a:gd name="connsiteX392" fmla="*/ 2290941 w 2331026"/>
              <a:gd name="connsiteY392" fmla="*/ 1010650 h 2191432"/>
              <a:gd name="connsiteX393" fmla="*/ 2293854 w 2331026"/>
              <a:gd name="connsiteY393" fmla="*/ 1011232 h 2191432"/>
              <a:gd name="connsiteX394" fmla="*/ 2295549 w 2331026"/>
              <a:gd name="connsiteY394" fmla="*/ 1007492 h 2191432"/>
              <a:gd name="connsiteX395" fmla="*/ 2295307 w 2331026"/>
              <a:gd name="connsiteY395" fmla="*/ 1006284 h 2191432"/>
              <a:gd name="connsiteX396" fmla="*/ 2290941 w 2331026"/>
              <a:gd name="connsiteY396" fmla="*/ 1001918 h 2191432"/>
              <a:gd name="connsiteX397" fmla="*/ 2283279 w 2331026"/>
              <a:gd name="connsiteY397" fmla="*/ 1003068 h 2191432"/>
              <a:gd name="connsiteX398" fmla="*/ 2277844 w 2331026"/>
              <a:gd name="connsiteY398" fmla="*/ 993187 h 2191432"/>
              <a:gd name="connsiteX399" fmla="*/ 2269113 w 2331026"/>
              <a:gd name="connsiteY399" fmla="*/ 966993 h 2191432"/>
              <a:gd name="connsiteX400" fmla="*/ 2242919 w 2331026"/>
              <a:gd name="connsiteY400" fmla="*/ 923337 h 2191432"/>
              <a:gd name="connsiteX401" fmla="*/ 2251651 w 2331026"/>
              <a:gd name="connsiteY401" fmla="*/ 914605 h 2191432"/>
              <a:gd name="connsiteX402" fmla="*/ 2286576 w 2331026"/>
              <a:gd name="connsiteY402" fmla="*/ 971359 h 2191432"/>
              <a:gd name="connsiteX403" fmla="*/ 2296398 w 2331026"/>
              <a:gd name="connsiteY403" fmla="*/ 997553 h 2191432"/>
              <a:gd name="connsiteX404" fmla="*/ 2297188 w 2331026"/>
              <a:gd name="connsiteY404" fmla="*/ 1003873 h 2191432"/>
              <a:gd name="connsiteX405" fmla="*/ 2303904 w 2331026"/>
              <a:gd name="connsiteY405" fmla="*/ 989047 h 2191432"/>
              <a:gd name="connsiteX406" fmla="*/ 2310220 w 2331026"/>
              <a:gd name="connsiteY406" fmla="*/ 939108 h 2191432"/>
              <a:gd name="connsiteX407" fmla="*/ 2300070 w 2331026"/>
              <a:gd name="connsiteY407" fmla="*/ 920108 h 2191432"/>
              <a:gd name="connsiteX408" fmla="*/ 2282380 w 2331026"/>
              <a:gd name="connsiteY408" fmla="*/ 874723 h 2191432"/>
              <a:gd name="connsiteX409" fmla="*/ 2276299 w 2331026"/>
              <a:gd name="connsiteY409" fmla="*/ 828792 h 2191432"/>
              <a:gd name="connsiteX410" fmla="*/ 2247682 w 2331026"/>
              <a:gd name="connsiteY410" fmla="*/ 796336 h 2191432"/>
              <a:gd name="connsiteX411" fmla="*/ 2247682 w 2331026"/>
              <a:gd name="connsiteY411" fmla="*/ 809036 h 2191432"/>
              <a:gd name="connsiteX412" fmla="*/ 2247682 w 2331026"/>
              <a:gd name="connsiteY412" fmla="*/ 796336 h 2191432"/>
              <a:gd name="connsiteX413" fmla="*/ 1579917 w 2331026"/>
              <a:gd name="connsiteY413" fmla="*/ 483864 h 2191432"/>
              <a:gd name="connsiteX414" fmla="*/ 1589839 w 2331026"/>
              <a:gd name="connsiteY414" fmla="*/ 486068 h 2191432"/>
              <a:gd name="connsiteX415" fmla="*/ 1603068 w 2331026"/>
              <a:gd name="connsiteY415" fmla="*/ 503708 h 2191432"/>
              <a:gd name="connsiteX416" fmla="*/ 1594249 w 2331026"/>
              <a:gd name="connsiteY416" fmla="*/ 512527 h 2191432"/>
              <a:gd name="connsiteX417" fmla="*/ 1576610 w 2331026"/>
              <a:gd name="connsiteY417" fmla="*/ 494888 h 2191432"/>
              <a:gd name="connsiteX418" fmla="*/ 1579917 w 2331026"/>
              <a:gd name="connsiteY418" fmla="*/ 483864 h 2191432"/>
              <a:gd name="connsiteX419" fmla="*/ 1547316 w 2331026"/>
              <a:gd name="connsiteY419" fmla="*/ 386063 h 2191432"/>
              <a:gd name="connsiteX420" fmla="*/ 1553935 w 2331026"/>
              <a:gd name="connsiteY420" fmla="*/ 402753 h 2191432"/>
              <a:gd name="connsiteX421" fmla="*/ 1568170 w 2331026"/>
              <a:gd name="connsiteY421" fmla="*/ 455207 h 2191432"/>
              <a:gd name="connsiteX422" fmla="*/ 1572550 w 2331026"/>
              <a:gd name="connsiteY422" fmla="*/ 516403 h 2191432"/>
              <a:gd name="connsiteX423" fmla="*/ 1607588 w 2331026"/>
              <a:gd name="connsiteY423" fmla="*/ 512031 h 2191432"/>
              <a:gd name="connsiteX424" fmla="*/ 1619255 w 2331026"/>
              <a:gd name="connsiteY424" fmla="*/ 505493 h 2191432"/>
              <a:gd name="connsiteX425" fmla="*/ 1573391 w 2331026"/>
              <a:gd name="connsiteY425" fmla="*/ 450512 h 2191432"/>
              <a:gd name="connsiteX426" fmla="*/ 1575028 w 2331026"/>
              <a:gd name="connsiteY426" fmla="*/ 441102 h 2191432"/>
              <a:gd name="connsiteX427" fmla="*/ 1586487 w 2331026"/>
              <a:gd name="connsiteY427" fmla="*/ 441656 h 2191432"/>
              <a:gd name="connsiteX428" fmla="*/ 1633214 w 2331026"/>
              <a:gd name="connsiteY428" fmla="*/ 497670 h 2191432"/>
              <a:gd name="connsiteX429" fmla="*/ 1639551 w 2331026"/>
              <a:gd name="connsiteY429" fmla="*/ 494119 h 2191432"/>
              <a:gd name="connsiteX430" fmla="*/ 1638753 w 2331026"/>
              <a:gd name="connsiteY430" fmla="*/ 493943 h 2191432"/>
              <a:gd name="connsiteX431" fmla="*/ 1595891 w 2331026"/>
              <a:gd name="connsiteY431" fmla="*/ 437900 h 2191432"/>
              <a:gd name="connsiteX432" fmla="*/ 897240 w 2331026"/>
              <a:gd name="connsiteY432" fmla="*/ 107035 h 2191432"/>
              <a:gd name="connsiteX433" fmla="*/ 907094 w 2331026"/>
              <a:gd name="connsiteY433" fmla="*/ 109774 h 2191432"/>
              <a:gd name="connsiteX434" fmla="*/ 944378 w 2331026"/>
              <a:gd name="connsiteY434" fmla="*/ 166214 h 2191432"/>
              <a:gd name="connsiteX435" fmla="*/ 982637 w 2331026"/>
              <a:gd name="connsiteY435" fmla="*/ 231908 h 2191432"/>
              <a:gd name="connsiteX436" fmla="*/ 1001614 w 2331026"/>
              <a:gd name="connsiteY436" fmla="*/ 304356 h 2191432"/>
              <a:gd name="connsiteX437" fmla="*/ 1007880 w 2331026"/>
              <a:gd name="connsiteY437" fmla="*/ 307280 h 2191432"/>
              <a:gd name="connsiteX438" fmla="*/ 1008758 w 2331026"/>
              <a:gd name="connsiteY438" fmla="*/ 308944 h 2191432"/>
              <a:gd name="connsiteX439" fmla="*/ 1016049 w 2331026"/>
              <a:gd name="connsiteY439" fmla="*/ 305588 h 2191432"/>
              <a:gd name="connsiteX440" fmla="*/ 996391 w 2331026"/>
              <a:gd name="connsiteY440" fmla="*/ 255185 h 2191432"/>
              <a:gd name="connsiteX441" fmla="*/ 970047 w 2331026"/>
              <a:gd name="connsiteY441" fmla="*/ 205072 h 2191432"/>
              <a:gd name="connsiteX442" fmla="*/ 944378 w 2331026"/>
              <a:gd name="connsiteY442" fmla="*/ 166214 h 2191432"/>
              <a:gd name="connsiteX443" fmla="*/ 942129 w 2331026"/>
              <a:gd name="connsiteY443" fmla="*/ 162352 h 2191432"/>
              <a:gd name="connsiteX444" fmla="*/ 939939 w 2331026"/>
              <a:gd name="connsiteY444" fmla="*/ 151398 h 2191432"/>
              <a:gd name="connsiteX445" fmla="*/ 950887 w 2331026"/>
              <a:gd name="connsiteY445" fmla="*/ 153589 h 2191432"/>
              <a:gd name="connsiteX446" fmla="*/ 995228 w 2331026"/>
              <a:gd name="connsiteY446" fmla="*/ 223693 h 2191432"/>
              <a:gd name="connsiteX447" fmla="*/ 1016211 w 2331026"/>
              <a:gd name="connsiteY447" fmla="*/ 305514 h 2191432"/>
              <a:gd name="connsiteX448" fmla="*/ 1094601 w 2331026"/>
              <a:gd name="connsiteY448" fmla="*/ 269433 h 2191432"/>
              <a:gd name="connsiteX449" fmla="*/ 1297775 w 2331026"/>
              <a:gd name="connsiteY449" fmla="*/ 238391 h 2191432"/>
              <a:gd name="connsiteX450" fmla="*/ 1362318 w 2331026"/>
              <a:gd name="connsiteY450" fmla="*/ 245391 h 2191432"/>
              <a:gd name="connsiteX451" fmla="*/ 1533131 w 2331026"/>
              <a:gd name="connsiteY451" fmla="*/ 350299 h 2191432"/>
              <a:gd name="connsiteX452" fmla="*/ 1546654 w 2331026"/>
              <a:gd name="connsiteY452" fmla="*/ 384395 h 2191432"/>
              <a:gd name="connsiteX453" fmla="*/ 1549731 w 2331026"/>
              <a:gd name="connsiteY453" fmla="*/ 374240 h 2191432"/>
              <a:gd name="connsiteX454" fmla="*/ 1559623 w 2331026"/>
              <a:gd name="connsiteY454" fmla="*/ 376417 h 2191432"/>
              <a:gd name="connsiteX455" fmla="*/ 1651942 w 2331026"/>
              <a:gd name="connsiteY455" fmla="*/ 485238 h 2191432"/>
              <a:gd name="connsiteX456" fmla="*/ 1651235 w 2331026"/>
              <a:gd name="connsiteY456" fmla="*/ 487571 h 2191432"/>
              <a:gd name="connsiteX457" fmla="*/ 1671404 w 2331026"/>
              <a:gd name="connsiteY457" fmla="*/ 476268 h 2191432"/>
              <a:gd name="connsiteX458" fmla="*/ 2181346 w 2331026"/>
              <a:gd name="connsiteY458" fmla="*/ 560114 h 2191432"/>
              <a:gd name="connsiteX459" fmla="*/ 2276658 w 2331026"/>
              <a:gd name="connsiteY459" fmla="*/ 728617 h 2191432"/>
              <a:gd name="connsiteX460" fmla="*/ 2279102 w 2331026"/>
              <a:gd name="connsiteY460" fmla="*/ 776766 h 2191432"/>
              <a:gd name="connsiteX461" fmla="*/ 2286803 w 2331026"/>
              <a:gd name="connsiteY461" fmla="*/ 782860 h 2191432"/>
              <a:gd name="connsiteX462" fmla="*/ 2304492 w 2331026"/>
              <a:gd name="connsiteY462" fmla="*/ 900970 h 2191432"/>
              <a:gd name="connsiteX463" fmla="*/ 2311552 w 2331026"/>
              <a:gd name="connsiteY463" fmla="*/ 912822 h 2191432"/>
              <a:gd name="connsiteX464" fmla="*/ 2306092 w 2331026"/>
              <a:gd name="connsiteY464" fmla="*/ 852494 h 2191432"/>
              <a:gd name="connsiteX465" fmla="*/ 2291596 w 2331026"/>
              <a:gd name="connsiteY465" fmla="*/ 779296 h 2191432"/>
              <a:gd name="connsiteX466" fmla="*/ 2298160 w 2331026"/>
              <a:gd name="connsiteY466" fmla="*/ 770548 h 2191432"/>
              <a:gd name="connsiteX467" fmla="*/ 2304725 w 2331026"/>
              <a:gd name="connsiteY467" fmla="*/ 774922 h 2191432"/>
              <a:gd name="connsiteX468" fmla="*/ 2327700 w 2331026"/>
              <a:gd name="connsiteY468" fmla="*/ 934576 h 2191432"/>
              <a:gd name="connsiteX469" fmla="*/ 2326168 w 2331026"/>
              <a:gd name="connsiteY469" fmla="*/ 944273 h 2191432"/>
              <a:gd name="connsiteX470" fmla="*/ 2331026 w 2331026"/>
              <a:gd name="connsiteY470" fmla="*/ 962212 h 2191432"/>
              <a:gd name="connsiteX471" fmla="*/ 2324393 w 2331026"/>
              <a:gd name="connsiteY471" fmla="*/ 968774 h 2191432"/>
              <a:gd name="connsiteX472" fmla="*/ 2322581 w 2331026"/>
              <a:gd name="connsiteY472" fmla="*/ 966982 h 2191432"/>
              <a:gd name="connsiteX473" fmla="*/ 2315802 w 2331026"/>
              <a:gd name="connsiteY473" fmla="*/ 1009892 h 2191432"/>
              <a:gd name="connsiteX474" fmla="*/ 2278467 w 2331026"/>
              <a:gd name="connsiteY474" fmla="*/ 1081108 h 2191432"/>
              <a:gd name="connsiteX475" fmla="*/ 2106763 w 2331026"/>
              <a:gd name="connsiteY475" fmla="*/ 1169682 h 2191432"/>
              <a:gd name="connsiteX476" fmla="*/ 2044560 w 2331026"/>
              <a:gd name="connsiteY476" fmla="*/ 1168697 h 2191432"/>
              <a:gd name="connsiteX477" fmla="*/ 2058163 w 2331026"/>
              <a:gd name="connsiteY477" fmla="*/ 1188467 h 2191432"/>
              <a:gd name="connsiteX478" fmla="*/ 2098129 w 2331026"/>
              <a:gd name="connsiteY478" fmla="*/ 1276983 h 2191432"/>
              <a:gd name="connsiteX479" fmla="*/ 2097718 w 2331026"/>
              <a:gd name="connsiteY479" fmla="*/ 1369938 h 2191432"/>
              <a:gd name="connsiteX480" fmla="*/ 2086278 w 2331026"/>
              <a:gd name="connsiteY480" fmla="*/ 1400960 h 2191432"/>
              <a:gd name="connsiteX481" fmla="*/ 2110065 w 2331026"/>
              <a:gd name="connsiteY481" fmla="*/ 1438841 h 2191432"/>
              <a:gd name="connsiteX482" fmla="*/ 2123100 w 2331026"/>
              <a:gd name="connsiteY482" fmla="*/ 1473438 h 2191432"/>
              <a:gd name="connsiteX483" fmla="*/ 2124977 w 2331026"/>
              <a:gd name="connsiteY483" fmla="*/ 1466159 h 2191432"/>
              <a:gd name="connsiteX484" fmla="*/ 2107050 w 2331026"/>
              <a:gd name="connsiteY484" fmla="*/ 1325401 h 2191432"/>
              <a:gd name="connsiteX485" fmla="*/ 2120181 w 2331026"/>
              <a:gd name="connsiteY485" fmla="*/ 1321026 h 2191432"/>
              <a:gd name="connsiteX486" fmla="*/ 2085164 w 2331026"/>
              <a:gd name="connsiteY486" fmla="*/ 1587943 h 2191432"/>
              <a:gd name="connsiteX487" fmla="*/ 2040138 w 2331026"/>
              <a:gd name="connsiteY487" fmla="*/ 1618741 h 2191432"/>
              <a:gd name="connsiteX488" fmla="*/ 2040910 w 2331026"/>
              <a:gd name="connsiteY488" fmla="*/ 1622653 h 2191432"/>
              <a:gd name="connsiteX489" fmla="*/ 2035999 w 2331026"/>
              <a:gd name="connsiteY489" fmla="*/ 1629184 h 2191432"/>
              <a:gd name="connsiteX490" fmla="*/ 2030862 w 2331026"/>
              <a:gd name="connsiteY490" fmla="*/ 1625085 h 2191432"/>
              <a:gd name="connsiteX491" fmla="*/ 2022791 w 2331026"/>
              <a:gd name="connsiteY491" fmla="*/ 1630606 h 2191432"/>
              <a:gd name="connsiteX492" fmla="*/ 1959781 w 2331026"/>
              <a:gd name="connsiteY492" fmla="*/ 1651603 h 2191432"/>
              <a:gd name="connsiteX493" fmla="*/ 1962726 w 2331026"/>
              <a:gd name="connsiteY493" fmla="*/ 1662623 h 2191432"/>
              <a:gd name="connsiteX494" fmla="*/ 1945369 w 2331026"/>
              <a:gd name="connsiteY494" fmla="*/ 1667019 h 2191432"/>
              <a:gd name="connsiteX495" fmla="*/ 1941332 w 2331026"/>
              <a:gd name="connsiteY495" fmla="*/ 1655146 h 2191432"/>
              <a:gd name="connsiteX496" fmla="*/ 1910696 w 2331026"/>
              <a:gd name="connsiteY496" fmla="*/ 1658980 h 2191432"/>
              <a:gd name="connsiteX497" fmla="*/ 1893773 w 2331026"/>
              <a:gd name="connsiteY497" fmla="*/ 1658306 h 2191432"/>
              <a:gd name="connsiteX498" fmla="*/ 1896667 w 2331026"/>
              <a:gd name="connsiteY498" fmla="*/ 1663288 h 2191432"/>
              <a:gd name="connsiteX499" fmla="*/ 1888906 w 2331026"/>
              <a:gd name="connsiteY499" fmla="*/ 1674980 h 2191432"/>
              <a:gd name="connsiteX500" fmla="*/ 1897637 w 2331026"/>
              <a:gd name="connsiteY500" fmla="*/ 1670596 h 2191432"/>
              <a:gd name="connsiteX501" fmla="*/ 1897092 w 2331026"/>
              <a:gd name="connsiteY501" fmla="*/ 1664019 h 2191432"/>
              <a:gd name="connsiteX502" fmla="*/ 1896667 w 2331026"/>
              <a:gd name="connsiteY502" fmla="*/ 1663288 h 2191432"/>
              <a:gd name="connsiteX503" fmla="*/ 1897637 w 2331026"/>
              <a:gd name="connsiteY503" fmla="*/ 1661827 h 2191432"/>
              <a:gd name="connsiteX504" fmla="*/ 1906369 w 2331026"/>
              <a:gd name="connsiteY504" fmla="*/ 1674980 h 2191432"/>
              <a:gd name="connsiteX505" fmla="*/ 1902003 w 2331026"/>
              <a:gd name="connsiteY505" fmla="*/ 1679365 h 2191432"/>
              <a:gd name="connsiteX506" fmla="*/ 1893272 w 2331026"/>
              <a:gd name="connsiteY506" fmla="*/ 1683749 h 2191432"/>
              <a:gd name="connsiteX507" fmla="*/ 1888906 w 2331026"/>
              <a:gd name="connsiteY507" fmla="*/ 1679365 h 2191432"/>
              <a:gd name="connsiteX508" fmla="*/ 1882358 w 2331026"/>
              <a:gd name="connsiteY508" fmla="*/ 1664567 h 2191432"/>
              <a:gd name="connsiteX509" fmla="*/ 1878448 w 2331026"/>
              <a:gd name="connsiteY509" fmla="*/ 1657695 h 2191432"/>
              <a:gd name="connsiteX510" fmla="*/ 1871234 w 2331026"/>
              <a:gd name="connsiteY510" fmla="*/ 1657407 h 2191432"/>
              <a:gd name="connsiteX511" fmla="*/ 1811584 w 2331026"/>
              <a:gd name="connsiteY511" fmla="*/ 1647949 h 2191432"/>
              <a:gd name="connsiteX512" fmla="*/ 1821835 w 2331026"/>
              <a:gd name="connsiteY512" fmla="*/ 1665889 h 2191432"/>
              <a:gd name="connsiteX513" fmla="*/ 1808738 w 2331026"/>
              <a:gd name="connsiteY513" fmla="*/ 1670255 h 2191432"/>
              <a:gd name="connsiteX514" fmla="*/ 1793854 w 2331026"/>
              <a:gd name="connsiteY514" fmla="*/ 1645137 h 2191432"/>
              <a:gd name="connsiteX515" fmla="*/ 1791899 w 2331026"/>
              <a:gd name="connsiteY515" fmla="*/ 1644827 h 2191432"/>
              <a:gd name="connsiteX516" fmla="*/ 1739511 w 2331026"/>
              <a:gd name="connsiteY516" fmla="*/ 1638879 h 2191432"/>
              <a:gd name="connsiteX517" fmla="*/ 1738164 w 2331026"/>
              <a:gd name="connsiteY517" fmla="*/ 1638820 h 2191432"/>
              <a:gd name="connsiteX518" fmla="*/ 1733282 w 2331026"/>
              <a:gd name="connsiteY518" fmla="*/ 1641889 h 2191432"/>
              <a:gd name="connsiteX519" fmla="*/ 1729530 w 2331026"/>
              <a:gd name="connsiteY519" fmla="*/ 1638442 h 2191432"/>
              <a:gd name="connsiteX520" fmla="*/ 1687943 w 2331026"/>
              <a:gd name="connsiteY520" fmla="*/ 1636623 h 2191432"/>
              <a:gd name="connsiteX521" fmla="*/ 1590553 w 2331026"/>
              <a:gd name="connsiteY521" fmla="*/ 1618573 h 2191432"/>
              <a:gd name="connsiteX522" fmla="*/ 1542404 w 2331026"/>
              <a:gd name="connsiteY522" fmla="*/ 1622949 h 2191432"/>
              <a:gd name="connsiteX523" fmla="*/ 1494256 w 2331026"/>
              <a:gd name="connsiteY523" fmla="*/ 1640452 h 2191432"/>
              <a:gd name="connsiteX524" fmla="*/ 1452071 w 2331026"/>
              <a:gd name="connsiteY524" fmla="*/ 1643848 h 2191432"/>
              <a:gd name="connsiteX525" fmla="*/ 1451848 w 2331026"/>
              <a:gd name="connsiteY525" fmla="*/ 1644445 h 2191432"/>
              <a:gd name="connsiteX526" fmla="*/ 1450748 w 2331026"/>
              <a:gd name="connsiteY526" fmla="*/ 1643955 h 2191432"/>
              <a:gd name="connsiteX527" fmla="*/ 1416517 w 2331026"/>
              <a:gd name="connsiteY527" fmla="*/ 1646711 h 2191432"/>
              <a:gd name="connsiteX528" fmla="*/ 1414925 w 2331026"/>
              <a:gd name="connsiteY528" fmla="*/ 1647733 h 2191432"/>
              <a:gd name="connsiteX529" fmla="*/ 1413004 w 2331026"/>
              <a:gd name="connsiteY529" fmla="*/ 1646993 h 2191432"/>
              <a:gd name="connsiteX530" fmla="*/ 1412733 w 2331026"/>
              <a:gd name="connsiteY530" fmla="*/ 1647015 h 2191432"/>
              <a:gd name="connsiteX531" fmla="*/ 1336083 w 2331026"/>
              <a:gd name="connsiteY531" fmla="*/ 1652947 h 2191432"/>
              <a:gd name="connsiteX532" fmla="*/ 1331958 w 2331026"/>
              <a:gd name="connsiteY532" fmla="*/ 1656155 h 2191432"/>
              <a:gd name="connsiteX533" fmla="*/ 1328580 w 2331026"/>
              <a:gd name="connsiteY533" fmla="*/ 1653528 h 2191432"/>
              <a:gd name="connsiteX534" fmla="*/ 1327927 w 2331026"/>
              <a:gd name="connsiteY534" fmla="*/ 1653579 h 2191432"/>
              <a:gd name="connsiteX535" fmla="*/ 1236008 w 2331026"/>
              <a:gd name="connsiteY535" fmla="*/ 1655767 h 2191432"/>
              <a:gd name="connsiteX536" fmla="*/ 1217470 w 2331026"/>
              <a:gd name="connsiteY536" fmla="*/ 1653560 h 2191432"/>
              <a:gd name="connsiteX537" fmla="*/ 1218188 w 2331026"/>
              <a:gd name="connsiteY537" fmla="*/ 1657715 h 2191432"/>
              <a:gd name="connsiteX538" fmla="*/ 1204853 w 2331026"/>
              <a:gd name="connsiteY538" fmla="*/ 1657715 h 2191432"/>
              <a:gd name="connsiteX539" fmla="*/ 1203650 w 2331026"/>
              <a:gd name="connsiteY539" fmla="*/ 1651916 h 2191432"/>
              <a:gd name="connsiteX540" fmla="*/ 1144440 w 2331026"/>
              <a:gd name="connsiteY540" fmla="*/ 1644869 h 2191432"/>
              <a:gd name="connsiteX541" fmla="*/ 1143840 w 2331026"/>
              <a:gd name="connsiteY541" fmla="*/ 1657609 h 2191432"/>
              <a:gd name="connsiteX542" fmla="*/ 1130346 w 2331026"/>
              <a:gd name="connsiteY542" fmla="*/ 1657609 h 2191432"/>
              <a:gd name="connsiteX543" fmla="*/ 1128882 w 2331026"/>
              <a:gd name="connsiteY543" fmla="*/ 1643486 h 2191432"/>
              <a:gd name="connsiteX544" fmla="*/ 1119995 w 2331026"/>
              <a:gd name="connsiteY544" fmla="*/ 1642702 h 2191432"/>
              <a:gd name="connsiteX545" fmla="*/ 1121747 w 2331026"/>
              <a:gd name="connsiteY545" fmla="*/ 1648507 h 2191432"/>
              <a:gd name="connsiteX546" fmla="*/ 1108650 w 2331026"/>
              <a:gd name="connsiteY546" fmla="*/ 1652846 h 2191432"/>
              <a:gd name="connsiteX547" fmla="*/ 1105195 w 2331026"/>
              <a:gd name="connsiteY547" fmla="*/ 1641397 h 2191432"/>
              <a:gd name="connsiteX548" fmla="*/ 1093404 w 2331026"/>
              <a:gd name="connsiteY548" fmla="*/ 1640357 h 2191432"/>
              <a:gd name="connsiteX549" fmla="*/ 1094759 w 2331026"/>
              <a:gd name="connsiteY549" fmla="*/ 1652881 h 2191432"/>
              <a:gd name="connsiteX550" fmla="*/ 1081662 w 2331026"/>
              <a:gd name="connsiteY550" fmla="*/ 1648559 h 2191432"/>
              <a:gd name="connsiteX551" fmla="*/ 1079883 w 2331026"/>
              <a:gd name="connsiteY551" fmla="*/ 1639164 h 2191432"/>
              <a:gd name="connsiteX552" fmla="*/ 1069680 w 2331026"/>
              <a:gd name="connsiteY552" fmla="*/ 1638264 h 2191432"/>
              <a:gd name="connsiteX553" fmla="*/ 1044959 w 2331026"/>
              <a:gd name="connsiteY553" fmla="*/ 1640444 h 2191432"/>
              <a:gd name="connsiteX554" fmla="*/ 1043035 w 2331026"/>
              <a:gd name="connsiteY554" fmla="*/ 1644435 h 2191432"/>
              <a:gd name="connsiteX555" fmla="*/ 1034039 w 2331026"/>
              <a:gd name="connsiteY555" fmla="*/ 1642789 h 2191432"/>
              <a:gd name="connsiteX556" fmla="*/ 1034103 w 2331026"/>
              <a:gd name="connsiteY556" fmla="*/ 1641402 h 2191432"/>
              <a:gd name="connsiteX557" fmla="*/ 1021119 w 2331026"/>
              <a:gd name="connsiteY557" fmla="*/ 1642547 h 2191432"/>
              <a:gd name="connsiteX558" fmla="*/ 1021339 w 2331026"/>
              <a:gd name="connsiteY558" fmla="*/ 1644742 h 2191432"/>
              <a:gd name="connsiteX559" fmla="*/ 1003559 w 2331026"/>
              <a:gd name="connsiteY559" fmla="*/ 1644742 h 2191432"/>
              <a:gd name="connsiteX560" fmla="*/ 1003608 w 2331026"/>
              <a:gd name="connsiteY560" fmla="*/ 1644092 h 2191432"/>
              <a:gd name="connsiteX561" fmla="*/ 995269 w 2331026"/>
              <a:gd name="connsiteY561" fmla="*/ 1644827 h 2191432"/>
              <a:gd name="connsiteX562" fmla="*/ 925236 w 2331026"/>
              <a:gd name="connsiteY562" fmla="*/ 1644827 h 2191432"/>
              <a:gd name="connsiteX563" fmla="*/ 897876 w 2331026"/>
              <a:gd name="connsiteY563" fmla="*/ 1630323 h 2191432"/>
              <a:gd name="connsiteX564" fmla="*/ 888966 w 2331026"/>
              <a:gd name="connsiteY564" fmla="*/ 1640886 h 2191432"/>
              <a:gd name="connsiteX565" fmla="*/ 879075 w 2331026"/>
              <a:gd name="connsiteY565" fmla="*/ 1632051 h 2191432"/>
              <a:gd name="connsiteX566" fmla="*/ 887292 w 2331026"/>
              <a:gd name="connsiteY566" fmla="*/ 1624712 h 2191432"/>
              <a:gd name="connsiteX567" fmla="*/ 886050 w 2331026"/>
              <a:gd name="connsiteY567" fmla="*/ 1624054 h 2191432"/>
              <a:gd name="connsiteX568" fmla="*/ 885120 w 2331026"/>
              <a:gd name="connsiteY568" fmla="*/ 1624321 h 2191432"/>
              <a:gd name="connsiteX569" fmla="*/ 885040 w 2331026"/>
              <a:gd name="connsiteY569" fmla="*/ 1623518 h 2191432"/>
              <a:gd name="connsiteX570" fmla="*/ 853014 w 2331026"/>
              <a:gd name="connsiteY570" fmla="*/ 1606540 h 2191432"/>
              <a:gd name="connsiteX571" fmla="*/ 797846 w 2331026"/>
              <a:gd name="connsiteY571" fmla="*/ 1552411 h 2191432"/>
              <a:gd name="connsiteX572" fmla="*/ 797678 w 2331026"/>
              <a:gd name="connsiteY572" fmla="*/ 1552383 h 2191432"/>
              <a:gd name="connsiteX573" fmla="*/ 797514 w 2331026"/>
              <a:gd name="connsiteY573" fmla="*/ 1552085 h 2191432"/>
              <a:gd name="connsiteX574" fmla="*/ 793923 w 2331026"/>
              <a:gd name="connsiteY574" fmla="*/ 1548562 h 2191432"/>
              <a:gd name="connsiteX575" fmla="*/ 769782 w 2331026"/>
              <a:gd name="connsiteY575" fmla="*/ 1515653 h 2191432"/>
              <a:gd name="connsiteX576" fmla="*/ 767100 w 2331026"/>
              <a:gd name="connsiteY576" fmla="*/ 1518566 h 2191432"/>
              <a:gd name="connsiteX577" fmla="*/ 758766 w 2331026"/>
              <a:gd name="connsiteY577" fmla="*/ 1517479 h 2191432"/>
              <a:gd name="connsiteX578" fmla="*/ 749876 w 2331026"/>
              <a:gd name="connsiteY578" fmla="*/ 1495756 h 2191432"/>
              <a:gd name="connsiteX579" fmla="*/ 752591 w 2331026"/>
              <a:gd name="connsiteY579" fmla="*/ 1492218 h 2191432"/>
              <a:gd name="connsiteX580" fmla="*/ 745775 w 2331026"/>
              <a:gd name="connsiteY580" fmla="*/ 1482926 h 2191432"/>
              <a:gd name="connsiteX581" fmla="*/ 742872 w 2331026"/>
              <a:gd name="connsiteY581" fmla="*/ 1478955 h 2191432"/>
              <a:gd name="connsiteX582" fmla="*/ 740805 w 2331026"/>
              <a:gd name="connsiteY582" fmla="*/ 1482137 h 2191432"/>
              <a:gd name="connsiteX583" fmla="*/ 731733 w 2331026"/>
              <a:gd name="connsiteY583" fmla="*/ 1475115 h 2191432"/>
              <a:gd name="connsiteX584" fmla="*/ 734873 w 2331026"/>
              <a:gd name="connsiteY584" fmla="*/ 1468010 h 2191432"/>
              <a:gd name="connsiteX585" fmla="*/ 732564 w 2331026"/>
              <a:gd name="connsiteY585" fmla="*/ 1464851 h 2191432"/>
              <a:gd name="connsiteX586" fmla="*/ 731733 w 2331026"/>
              <a:gd name="connsiteY586" fmla="*/ 1464851 h 2191432"/>
              <a:gd name="connsiteX587" fmla="*/ 731733 w 2331026"/>
              <a:gd name="connsiteY587" fmla="*/ 1463786 h 2191432"/>
              <a:gd name="connsiteX588" fmla="*/ 722795 w 2331026"/>
              <a:gd name="connsiteY588" fmla="*/ 1452843 h 2191432"/>
              <a:gd name="connsiteX589" fmla="*/ 714998 w 2331026"/>
              <a:gd name="connsiteY589" fmla="*/ 1455236 h 2191432"/>
              <a:gd name="connsiteX590" fmla="*/ 712569 w 2331026"/>
              <a:gd name="connsiteY590" fmla="*/ 1461810 h 2191432"/>
              <a:gd name="connsiteX591" fmla="*/ 722889 w 2331026"/>
              <a:gd name="connsiteY591" fmla="*/ 1495631 h 2191432"/>
              <a:gd name="connsiteX592" fmla="*/ 705304 w 2331026"/>
              <a:gd name="connsiteY592" fmla="*/ 1499996 h 2191432"/>
              <a:gd name="connsiteX593" fmla="*/ 702708 w 2331026"/>
              <a:gd name="connsiteY593" fmla="*/ 1492262 h 2191432"/>
              <a:gd name="connsiteX594" fmla="*/ 695705 w 2331026"/>
              <a:gd name="connsiteY594" fmla="*/ 1518404 h 2191432"/>
              <a:gd name="connsiteX595" fmla="*/ 700664 w 2331026"/>
              <a:gd name="connsiteY595" fmla="*/ 1530911 h 2191432"/>
              <a:gd name="connsiteX596" fmla="*/ 693719 w 2331026"/>
              <a:gd name="connsiteY596" fmla="*/ 1539122 h 2191432"/>
              <a:gd name="connsiteX597" fmla="*/ 693675 w 2331026"/>
              <a:gd name="connsiteY597" fmla="*/ 1539087 h 2191432"/>
              <a:gd name="connsiteX598" fmla="*/ 692279 w 2331026"/>
              <a:gd name="connsiteY598" fmla="*/ 1565229 h 2191432"/>
              <a:gd name="connsiteX599" fmla="*/ 696298 w 2331026"/>
              <a:gd name="connsiteY599" fmla="*/ 1570772 h 2191432"/>
              <a:gd name="connsiteX600" fmla="*/ 694661 w 2331026"/>
              <a:gd name="connsiteY600" fmla="*/ 1580189 h 2191432"/>
              <a:gd name="connsiteX601" fmla="*/ 691398 w 2331026"/>
              <a:gd name="connsiteY601" fmla="*/ 1581735 h 2191432"/>
              <a:gd name="connsiteX602" fmla="*/ 690779 w 2331026"/>
              <a:gd name="connsiteY602" fmla="*/ 1593327 h 2191432"/>
              <a:gd name="connsiteX603" fmla="*/ 693508 w 2331026"/>
              <a:gd name="connsiteY603" fmla="*/ 1622572 h 2191432"/>
              <a:gd name="connsiteX604" fmla="*/ 723250 w 2331026"/>
              <a:gd name="connsiteY604" fmla="*/ 1653465 h 2191432"/>
              <a:gd name="connsiteX605" fmla="*/ 710045 w 2331026"/>
              <a:gd name="connsiteY605" fmla="*/ 1662257 h 2191432"/>
              <a:gd name="connsiteX606" fmla="*/ 695631 w 2331026"/>
              <a:gd name="connsiteY606" fmla="*/ 1645321 h 2191432"/>
              <a:gd name="connsiteX607" fmla="*/ 697627 w 2331026"/>
              <a:gd name="connsiteY607" fmla="*/ 1666706 h 2191432"/>
              <a:gd name="connsiteX608" fmla="*/ 701473 w 2331026"/>
              <a:gd name="connsiteY608" fmla="*/ 1684299 h 2191432"/>
              <a:gd name="connsiteX609" fmla="*/ 731223 w 2331026"/>
              <a:gd name="connsiteY609" fmla="*/ 1718619 h 2191432"/>
              <a:gd name="connsiteX610" fmla="*/ 718126 w 2331026"/>
              <a:gd name="connsiteY610" fmla="*/ 1727378 h 2191432"/>
              <a:gd name="connsiteX611" fmla="*/ 708275 w 2331026"/>
              <a:gd name="connsiteY611" fmla="*/ 1715415 h 2191432"/>
              <a:gd name="connsiteX612" fmla="*/ 712812 w 2331026"/>
              <a:gd name="connsiteY612" fmla="*/ 1736167 h 2191432"/>
              <a:gd name="connsiteX613" fmla="*/ 736306 w 2331026"/>
              <a:gd name="connsiteY613" fmla="*/ 1754658 h 2191432"/>
              <a:gd name="connsiteX614" fmla="*/ 727498 w 2331026"/>
              <a:gd name="connsiteY614" fmla="*/ 1767887 h 2191432"/>
              <a:gd name="connsiteX615" fmla="*/ 721820 w 2331026"/>
              <a:gd name="connsiteY615" fmla="*/ 1763418 h 2191432"/>
              <a:gd name="connsiteX616" fmla="*/ 738963 w 2331026"/>
              <a:gd name="connsiteY616" fmla="*/ 1802861 h 2191432"/>
              <a:gd name="connsiteX617" fmla="*/ 740153 w 2331026"/>
              <a:gd name="connsiteY617" fmla="*/ 1803804 h 2191432"/>
              <a:gd name="connsiteX618" fmla="*/ 745114 w 2331026"/>
              <a:gd name="connsiteY618" fmla="*/ 1810352 h 2191432"/>
              <a:gd name="connsiteX619" fmla="*/ 743057 w 2331026"/>
              <a:gd name="connsiteY619" fmla="*/ 1812281 h 2191432"/>
              <a:gd name="connsiteX620" fmla="*/ 750152 w 2331026"/>
              <a:gd name="connsiteY620" fmla="*/ 1828607 h 2191432"/>
              <a:gd name="connsiteX621" fmla="*/ 807054 w 2331026"/>
              <a:gd name="connsiteY621" fmla="*/ 1916121 h 2191432"/>
              <a:gd name="connsiteX622" fmla="*/ 863957 w 2331026"/>
              <a:gd name="connsiteY622" fmla="*/ 1964254 h 2191432"/>
              <a:gd name="connsiteX623" fmla="*/ 885500 w 2331026"/>
              <a:gd name="connsiteY623" fmla="*/ 2127932 h 2191432"/>
              <a:gd name="connsiteX624" fmla="*/ 874709 w 2331026"/>
              <a:gd name="connsiteY624" fmla="*/ 2142884 h 2191432"/>
              <a:gd name="connsiteX625" fmla="*/ 876082 w 2331026"/>
              <a:gd name="connsiteY625" fmla="*/ 2143403 h 2191432"/>
              <a:gd name="connsiteX626" fmla="*/ 871717 w 2331026"/>
              <a:gd name="connsiteY626" fmla="*/ 2156824 h 2191432"/>
              <a:gd name="connsiteX627" fmla="*/ 866162 w 2331026"/>
              <a:gd name="connsiteY627" fmla="*/ 2154727 h 2191432"/>
              <a:gd name="connsiteX628" fmla="*/ 855202 w 2331026"/>
              <a:gd name="connsiteY628" fmla="*/ 2169912 h 2191432"/>
              <a:gd name="connsiteX629" fmla="*/ 846448 w 2331026"/>
              <a:gd name="connsiteY629" fmla="*/ 2156784 h 2191432"/>
              <a:gd name="connsiteX630" fmla="*/ 851810 w 2331026"/>
              <a:gd name="connsiteY630" fmla="*/ 2149308 h 2191432"/>
              <a:gd name="connsiteX631" fmla="*/ 788770 w 2331026"/>
              <a:gd name="connsiteY631" fmla="*/ 2125507 h 2191432"/>
              <a:gd name="connsiteX632" fmla="*/ 793135 w 2331026"/>
              <a:gd name="connsiteY632" fmla="*/ 2112085 h 2191432"/>
              <a:gd name="connsiteX633" fmla="*/ 860317 w 2331026"/>
              <a:gd name="connsiteY633" fmla="*/ 2137450 h 2191432"/>
              <a:gd name="connsiteX634" fmla="*/ 866555 w 2331026"/>
              <a:gd name="connsiteY634" fmla="*/ 2128753 h 2191432"/>
              <a:gd name="connsiteX635" fmla="*/ 872711 w 2331026"/>
              <a:gd name="connsiteY635" fmla="*/ 2016762 h 2191432"/>
              <a:gd name="connsiteX636" fmla="*/ 843713 w 2331026"/>
              <a:gd name="connsiteY636" fmla="*/ 1964801 h 2191432"/>
              <a:gd name="connsiteX637" fmla="*/ 822317 w 2331026"/>
              <a:gd name="connsiteY637" fmla="*/ 1948051 h 2191432"/>
              <a:gd name="connsiteX638" fmla="*/ 821674 w 2331026"/>
              <a:gd name="connsiteY638" fmla="*/ 1951731 h 2191432"/>
              <a:gd name="connsiteX639" fmla="*/ 810238 w 2331026"/>
              <a:gd name="connsiteY639" fmla="*/ 1951182 h 2191432"/>
              <a:gd name="connsiteX640" fmla="*/ 649052 w 2331026"/>
              <a:gd name="connsiteY640" fmla="*/ 1863259 h 2191432"/>
              <a:gd name="connsiteX641" fmla="*/ 657764 w 2331026"/>
              <a:gd name="connsiteY641" fmla="*/ 1850070 h 2191432"/>
              <a:gd name="connsiteX642" fmla="*/ 743146 w 2331026"/>
              <a:gd name="connsiteY642" fmla="*/ 1889334 h 2191432"/>
              <a:gd name="connsiteX643" fmla="*/ 738087 w 2331026"/>
              <a:gd name="connsiteY643" fmla="*/ 1877164 h 2191432"/>
              <a:gd name="connsiteX644" fmla="*/ 688360 w 2331026"/>
              <a:gd name="connsiteY644" fmla="*/ 1837134 h 2191432"/>
              <a:gd name="connsiteX645" fmla="*/ 627241 w 2331026"/>
              <a:gd name="connsiteY645" fmla="*/ 1793341 h 2191432"/>
              <a:gd name="connsiteX646" fmla="*/ 635973 w 2331026"/>
              <a:gd name="connsiteY646" fmla="*/ 1780203 h 2191432"/>
              <a:gd name="connsiteX647" fmla="*/ 710188 w 2331026"/>
              <a:gd name="connsiteY647" fmla="*/ 1832755 h 2191432"/>
              <a:gd name="connsiteX648" fmla="*/ 758210 w 2331026"/>
              <a:gd name="connsiteY648" fmla="*/ 1894066 h 2191432"/>
              <a:gd name="connsiteX649" fmla="*/ 756057 w 2331026"/>
              <a:gd name="connsiteY649" fmla="*/ 1896225 h 2191432"/>
              <a:gd name="connsiteX650" fmla="*/ 785189 w 2331026"/>
              <a:gd name="connsiteY650" fmla="*/ 1911891 h 2191432"/>
              <a:gd name="connsiteX651" fmla="*/ 785497 w 2331026"/>
              <a:gd name="connsiteY651" fmla="*/ 1912138 h 2191432"/>
              <a:gd name="connsiteX652" fmla="*/ 746322 w 2331026"/>
              <a:gd name="connsiteY652" fmla="*/ 1859784 h 2191432"/>
              <a:gd name="connsiteX653" fmla="*/ 725607 w 2331026"/>
              <a:gd name="connsiteY653" fmla="*/ 1813587 h 2191432"/>
              <a:gd name="connsiteX654" fmla="*/ 723065 w 2331026"/>
              <a:gd name="connsiteY654" fmla="*/ 1810352 h 2191432"/>
              <a:gd name="connsiteX655" fmla="*/ 709836 w 2331026"/>
              <a:gd name="connsiteY655" fmla="*/ 1801621 h 2191432"/>
              <a:gd name="connsiteX656" fmla="*/ 678968 w 2331026"/>
              <a:gd name="connsiteY656" fmla="*/ 1775427 h 2191432"/>
              <a:gd name="connsiteX657" fmla="*/ 630461 w 2331026"/>
              <a:gd name="connsiteY657" fmla="*/ 1731771 h 2191432"/>
              <a:gd name="connsiteX658" fmla="*/ 643690 w 2331026"/>
              <a:gd name="connsiteY658" fmla="*/ 1723040 h 2191432"/>
              <a:gd name="connsiteX659" fmla="*/ 701016 w 2331026"/>
              <a:gd name="connsiteY659" fmla="*/ 1771062 h 2191432"/>
              <a:gd name="connsiteX660" fmla="*/ 710323 w 2331026"/>
              <a:gd name="connsiteY660" fmla="*/ 1778959 h 2191432"/>
              <a:gd name="connsiteX661" fmla="*/ 701193 w 2331026"/>
              <a:gd name="connsiteY661" fmla="*/ 1747183 h 2191432"/>
              <a:gd name="connsiteX662" fmla="*/ 697908 w 2331026"/>
              <a:gd name="connsiteY662" fmla="*/ 1744598 h 2191432"/>
              <a:gd name="connsiteX663" fmla="*/ 617397 w 2331026"/>
              <a:gd name="connsiteY663" fmla="*/ 1666463 h 2191432"/>
              <a:gd name="connsiteX664" fmla="*/ 626205 w 2331026"/>
              <a:gd name="connsiteY664" fmla="*/ 1653234 h 2191432"/>
              <a:gd name="connsiteX665" fmla="*/ 681255 w 2331026"/>
              <a:gd name="connsiteY665" fmla="*/ 1703946 h 2191432"/>
              <a:gd name="connsiteX666" fmla="*/ 692137 w 2331026"/>
              <a:gd name="connsiteY666" fmla="*/ 1715666 h 2191432"/>
              <a:gd name="connsiteX667" fmla="*/ 687137 w 2331026"/>
              <a:gd name="connsiteY667" fmla="*/ 1698263 h 2191432"/>
              <a:gd name="connsiteX668" fmla="*/ 685617 w 2331026"/>
              <a:gd name="connsiteY668" fmla="*/ 1687900 h 2191432"/>
              <a:gd name="connsiteX669" fmla="*/ 635180 w 2331026"/>
              <a:gd name="connsiteY669" fmla="*/ 1626653 h 2191432"/>
              <a:gd name="connsiteX670" fmla="*/ 643911 w 2331026"/>
              <a:gd name="connsiteY670" fmla="*/ 1617895 h 2191432"/>
              <a:gd name="connsiteX671" fmla="*/ 681752 w 2331026"/>
              <a:gd name="connsiteY671" fmla="*/ 1661549 h 2191432"/>
              <a:gd name="connsiteX672" fmla="*/ 675988 w 2331026"/>
              <a:gd name="connsiteY672" fmla="*/ 1622240 h 2191432"/>
              <a:gd name="connsiteX673" fmla="*/ 635216 w 2331026"/>
              <a:gd name="connsiteY673" fmla="*/ 1574334 h 2191432"/>
              <a:gd name="connsiteX674" fmla="*/ 644019 w 2331026"/>
              <a:gd name="connsiteY674" fmla="*/ 1561145 h 2191432"/>
              <a:gd name="connsiteX675" fmla="*/ 673824 w 2331026"/>
              <a:gd name="connsiteY675" fmla="*/ 1599972 h 2191432"/>
              <a:gd name="connsiteX676" fmla="*/ 674343 w 2331026"/>
              <a:gd name="connsiteY676" fmla="*/ 1567250 h 2191432"/>
              <a:gd name="connsiteX677" fmla="*/ 654279 w 2331026"/>
              <a:gd name="connsiteY677" fmla="*/ 1539196 h 2191432"/>
              <a:gd name="connsiteX678" fmla="*/ 635180 w 2331026"/>
              <a:gd name="connsiteY678" fmla="*/ 1495432 h 2191432"/>
              <a:gd name="connsiteX679" fmla="*/ 648276 w 2331026"/>
              <a:gd name="connsiteY679" fmla="*/ 1491000 h 2191432"/>
              <a:gd name="connsiteX680" fmla="*/ 667376 w 2331026"/>
              <a:gd name="connsiteY680" fmla="*/ 1530886 h 2191432"/>
              <a:gd name="connsiteX681" fmla="*/ 675503 w 2331026"/>
              <a:gd name="connsiteY681" fmla="*/ 1542093 h 2191432"/>
              <a:gd name="connsiteX682" fmla="*/ 680429 w 2331026"/>
              <a:gd name="connsiteY682" fmla="*/ 1521968 h 2191432"/>
              <a:gd name="connsiteX683" fmla="*/ 666471 w 2331026"/>
              <a:gd name="connsiteY683" fmla="*/ 1482191 h 2191432"/>
              <a:gd name="connsiteX684" fmla="*/ 649375 w 2331026"/>
              <a:gd name="connsiteY684" fmla="*/ 1430187 h 2191432"/>
              <a:gd name="connsiteX685" fmla="*/ 662197 w 2331026"/>
              <a:gd name="connsiteY685" fmla="*/ 1425808 h 2191432"/>
              <a:gd name="connsiteX686" fmla="*/ 679828 w 2331026"/>
              <a:gd name="connsiteY686" fmla="*/ 1478359 h 2191432"/>
              <a:gd name="connsiteX687" fmla="*/ 686800 w 2331026"/>
              <a:gd name="connsiteY687" fmla="*/ 1495945 h 2191432"/>
              <a:gd name="connsiteX688" fmla="*/ 693404 w 2331026"/>
              <a:gd name="connsiteY688" fmla="*/ 1468970 h 2191432"/>
              <a:gd name="connsiteX689" fmla="*/ 698385 w 2331026"/>
              <a:gd name="connsiteY689" fmla="*/ 1460134 h 2191432"/>
              <a:gd name="connsiteX690" fmla="*/ 692665 w 2331026"/>
              <a:gd name="connsiteY690" fmla="*/ 1443789 h 2191432"/>
              <a:gd name="connsiteX691" fmla="*/ 670135 w 2331026"/>
              <a:gd name="connsiteY691" fmla="*/ 1395221 h 2191432"/>
              <a:gd name="connsiteX692" fmla="*/ 683324 w 2331026"/>
              <a:gd name="connsiteY692" fmla="*/ 1390855 h 2191432"/>
              <a:gd name="connsiteX693" fmla="*/ 706403 w 2331026"/>
              <a:gd name="connsiteY693" fmla="*/ 1441606 h 2191432"/>
              <a:gd name="connsiteX694" fmla="*/ 707255 w 2331026"/>
              <a:gd name="connsiteY694" fmla="*/ 1444397 h 2191432"/>
              <a:gd name="connsiteX695" fmla="*/ 715135 w 2331026"/>
              <a:gd name="connsiteY695" fmla="*/ 1430418 h 2191432"/>
              <a:gd name="connsiteX696" fmla="*/ 720059 w 2331026"/>
              <a:gd name="connsiteY696" fmla="*/ 1427136 h 2191432"/>
              <a:gd name="connsiteX697" fmla="*/ 721807 w 2331026"/>
              <a:gd name="connsiteY697" fmla="*/ 1427835 h 2191432"/>
              <a:gd name="connsiteX698" fmla="*/ 718126 w 2331026"/>
              <a:gd name="connsiteY698" fmla="*/ 1417314 h 2191432"/>
              <a:gd name="connsiteX699" fmla="*/ 736269 w 2331026"/>
              <a:gd name="connsiteY699" fmla="*/ 1412992 h 2191432"/>
              <a:gd name="connsiteX700" fmla="*/ 745195 w 2331026"/>
              <a:gd name="connsiteY700" fmla="*/ 1455516 h 2191432"/>
              <a:gd name="connsiteX701" fmla="*/ 752354 w 2331026"/>
              <a:gd name="connsiteY701" fmla="*/ 1466130 h 2191432"/>
              <a:gd name="connsiteX702" fmla="*/ 749876 w 2331026"/>
              <a:gd name="connsiteY702" fmla="*/ 1447964 h 2191432"/>
              <a:gd name="connsiteX703" fmla="*/ 763211 w 2331026"/>
              <a:gd name="connsiteY703" fmla="*/ 1447964 h 2191432"/>
              <a:gd name="connsiteX704" fmla="*/ 767656 w 2331026"/>
              <a:gd name="connsiteY704" fmla="*/ 1480549 h 2191432"/>
              <a:gd name="connsiteX705" fmla="*/ 769070 w 2331026"/>
              <a:gd name="connsiteY705" fmla="*/ 1490912 h 2191432"/>
              <a:gd name="connsiteX706" fmla="*/ 784574 w 2331026"/>
              <a:gd name="connsiteY706" fmla="*/ 1513898 h 2191432"/>
              <a:gd name="connsiteX707" fmla="*/ 784449 w 2331026"/>
              <a:gd name="connsiteY707" fmla="*/ 1513093 h 2191432"/>
              <a:gd name="connsiteX708" fmla="*/ 797678 w 2331026"/>
              <a:gd name="connsiteY708" fmla="*/ 1513093 h 2191432"/>
              <a:gd name="connsiteX709" fmla="*/ 799134 w 2331026"/>
              <a:gd name="connsiteY709" fmla="*/ 1517416 h 2191432"/>
              <a:gd name="connsiteX710" fmla="*/ 800641 w 2331026"/>
              <a:gd name="connsiteY710" fmla="*/ 1527349 h 2191432"/>
              <a:gd name="connsiteX711" fmla="*/ 799491 w 2331026"/>
              <a:gd name="connsiteY711" fmla="*/ 1533676 h 2191432"/>
              <a:gd name="connsiteX712" fmla="*/ 805072 w 2331026"/>
              <a:gd name="connsiteY712" fmla="*/ 1539992 h 2191432"/>
              <a:gd name="connsiteX713" fmla="*/ 806498 w 2331026"/>
              <a:gd name="connsiteY713" fmla="*/ 1539287 h 2191432"/>
              <a:gd name="connsiteX714" fmla="*/ 799134 w 2331026"/>
              <a:gd name="connsiteY714" fmla="*/ 1517416 h 2191432"/>
              <a:gd name="connsiteX715" fmla="*/ 798230 w 2331026"/>
              <a:gd name="connsiteY715" fmla="*/ 1511455 h 2191432"/>
              <a:gd name="connsiteX716" fmla="*/ 788859 w 2331026"/>
              <a:gd name="connsiteY716" fmla="*/ 1482533 h 2191432"/>
              <a:gd name="connsiteX717" fmla="*/ 806498 w 2331026"/>
              <a:gd name="connsiteY717" fmla="*/ 1478167 h 2191432"/>
              <a:gd name="connsiteX718" fmla="*/ 813939 w 2331026"/>
              <a:gd name="connsiteY718" fmla="*/ 1530965 h 2191432"/>
              <a:gd name="connsiteX719" fmla="*/ 811118 w 2331026"/>
              <a:gd name="connsiteY719" fmla="*/ 1546834 h 2191432"/>
              <a:gd name="connsiteX720" fmla="*/ 831330 w 2331026"/>
              <a:gd name="connsiteY720" fmla="*/ 1569708 h 2191432"/>
              <a:gd name="connsiteX721" fmla="*/ 832568 w 2331026"/>
              <a:gd name="connsiteY721" fmla="*/ 1566451 h 2191432"/>
              <a:gd name="connsiteX722" fmla="*/ 835892 w 2331026"/>
              <a:gd name="connsiteY722" fmla="*/ 1564439 h 2191432"/>
              <a:gd name="connsiteX723" fmla="*/ 834462 w 2331026"/>
              <a:gd name="connsiteY723" fmla="*/ 1572267 h 2191432"/>
              <a:gd name="connsiteX724" fmla="*/ 840670 w 2331026"/>
              <a:gd name="connsiteY724" fmla="*/ 1577100 h 2191432"/>
              <a:gd name="connsiteX725" fmla="*/ 846034 w 2331026"/>
              <a:gd name="connsiteY725" fmla="*/ 1575270 h 2191432"/>
              <a:gd name="connsiteX726" fmla="*/ 841725 w 2331026"/>
              <a:gd name="connsiteY726" fmla="*/ 1566451 h 2191432"/>
              <a:gd name="connsiteX727" fmla="*/ 837349 w 2331026"/>
              <a:gd name="connsiteY727" fmla="*/ 1563557 h 2191432"/>
              <a:gd name="connsiteX728" fmla="*/ 835892 w 2331026"/>
              <a:gd name="connsiteY728" fmla="*/ 1564439 h 2191432"/>
              <a:gd name="connsiteX729" fmla="*/ 836002 w 2331026"/>
              <a:gd name="connsiteY729" fmla="*/ 1563832 h 2191432"/>
              <a:gd name="connsiteX730" fmla="*/ 824489 w 2331026"/>
              <a:gd name="connsiteY730" fmla="*/ 1517944 h 2191432"/>
              <a:gd name="connsiteX731" fmla="*/ 841725 w 2331026"/>
              <a:gd name="connsiteY731" fmla="*/ 1517944 h 2191432"/>
              <a:gd name="connsiteX732" fmla="*/ 850343 w 2331026"/>
              <a:gd name="connsiteY732" fmla="*/ 1579680 h 2191432"/>
              <a:gd name="connsiteX733" fmla="*/ 847269 w 2331026"/>
              <a:gd name="connsiteY733" fmla="*/ 1582236 h 2191432"/>
              <a:gd name="connsiteX734" fmla="*/ 877088 w 2331026"/>
              <a:gd name="connsiteY734" fmla="*/ 1605446 h 2191432"/>
              <a:gd name="connsiteX735" fmla="*/ 884410 w 2331026"/>
              <a:gd name="connsiteY735" fmla="*/ 1609161 h 2191432"/>
              <a:gd name="connsiteX736" fmla="*/ 880174 w 2331026"/>
              <a:gd name="connsiteY736" fmla="*/ 1587877 h 2191432"/>
              <a:gd name="connsiteX737" fmla="*/ 866986 w 2331026"/>
              <a:gd name="connsiteY737" fmla="*/ 1552538 h 2191432"/>
              <a:gd name="connsiteX738" fmla="*/ 880174 w 2331026"/>
              <a:gd name="connsiteY738" fmla="*/ 1548121 h 2191432"/>
              <a:gd name="connsiteX739" fmla="*/ 897759 w 2331026"/>
              <a:gd name="connsiteY739" fmla="*/ 1597817 h 2191432"/>
              <a:gd name="connsiteX740" fmla="*/ 900078 w 2331026"/>
              <a:gd name="connsiteY740" fmla="*/ 1617110 h 2191432"/>
              <a:gd name="connsiteX741" fmla="*/ 909868 w 2331026"/>
              <a:gd name="connsiteY741" fmla="*/ 1622078 h 2191432"/>
              <a:gd name="connsiteX742" fmla="*/ 932735 w 2331026"/>
              <a:gd name="connsiteY742" fmla="*/ 1627342 h 2191432"/>
              <a:gd name="connsiteX743" fmla="*/ 920873 w 2331026"/>
              <a:gd name="connsiteY743" fmla="*/ 1574740 h 2191432"/>
              <a:gd name="connsiteX744" fmla="*/ 922888 w 2331026"/>
              <a:gd name="connsiteY744" fmla="*/ 1569242 h 2191432"/>
              <a:gd name="connsiteX745" fmla="*/ 895712 w 2331026"/>
              <a:gd name="connsiteY745" fmla="*/ 1554832 h 2191432"/>
              <a:gd name="connsiteX746" fmla="*/ 849880 w 2331026"/>
              <a:gd name="connsiteY746" fmla="*/ 1521767 h 2191432"/>
              <a:gd name="connsiteX747" fmla="*/ 718485 w 2331026"/>
              <a:gd name="connsiteY747" fmla="*/ 1373148 h 2191432"/>
              <a:gd name="connsiteX748" fmla="*/ 674687 w 2331026"/>
              <a:gd name="connsiteY748" fmla="*/ 1360035 h 2191432"/>
              <a:gd name="connsiteX749" fmla="*/ 639648 w 2331026"/>
              <a:gd name="connsiteY749" fmla="*/ 1456200 h 2191432"/>
              <a:gd name="connsiteX750" fmla="*/ 841120 w 2331026"/>
              <a:gd name="connsiteY750" fmla="*/ 2177440 h 2191432"/>
              <a:gd name="connsiteX751" fmla="*/ 746124 w 2331026"/>
              <a:gd name="connsiteY751" fmla="*/ 2116099 h 2191432"/>
              <a:gd name="connsiteX752" fmla="*/ 708880 w 2331026"/>
              <a:gd name="connsiteY752" fmla="*/ 2081877 h 2191432"/>
              <a:gd name="connsiteX753" fmla="*/ 658810 w 2331026"/>
              <a:gd name="connsiteY753" fmla="*/ 2018234 h 2191432"/>
              <a:gd name="connsiteX754" fmla="*/ 683447 w 2331026"/>
              <a:gd name="connsiteY754" fmla="*/ 1311952 h 2191432"/>
              <a:gd name="connsiteX755" fmla="*/ 696586 w 2331026"/>
              <a:gd name="connsiteY755" fmla="*/ 1311952 h 2191432"/>
              <a:gd name="connsiteX756" fmla="*/ 1018743 w 2331026"/>
              <a:gd name="connsiteY756" fmla="*/ 1590024 h 2191432"/>
              <a:gd name="connsiteX757" fmla="*/ 1026739 w 2331026"/>
              <a:gd name="connsiteY757" fmla="*/ 1591341 h 2191432"/>
              <a:gd name="connsiteX758" fmla="*/ 1026101 w 2331026"/>
              <a:gd name="connsiteY758" fmla="*/ 1587378 h 2191432"/>
              <a:gd name="connsiteX759" fmla="*/ 1043035 w 2331026"/>
              <a:gd name="connsiteY759" fmla="*/ 1582989 h 2191432"/>
              <a:gd name="connsiteX760" fmla="*/ 1044239 w 2331026"/>
              <a:gd name="connsiteY760" fmla="*/ 1594224 h 2191432"/>
              <a:gd name="connsiteX761" fmla="*/ 1069077 w 2331026"/>
              <a:gd name="connsiteY761" fmla="*/ 1598317 h 2191432"/>
              <a:gd name="connsiteX762" fmla="*/ 1068567 w 2331026"/>
              <a:gd name="connsiteY762" fmla="*/ 1596701 h 2191432"/>
              <a:gd name="connsiteX763" fmla="*/ 1081662 w 2331026"/>
              <a:gd name="connsiteY763" fmla="*/ 1592379 h 2191432"/>
              <a:gd name="connsiteX764" fmla="*/ 1084315 w 2331026"/>
              <a:gd name="connsiteY764" fmla="*/ 1600549 h 2191432"/>
              <a:gd name="connsiteX765" fmla="*/ 1098676 w 2331026"/>
              <a:gd name="connsiteY765" fmla="*/ 1601177 h 2191432"/>
              <a:gd name="connsiteX766" fmla="*/ 1098828 w 2331026"/>
              <a:gd name="connsiteY766" fmla="*/ 1600775 h 2191432"/>
              <a:gd name="connsiteX767" fmla="*/ 1099854 w 2331026"/>
              <a:gd name="connsiteY767" fmla="*/ 1601229 h 2191432"/>
              <a:gd name="connsiteX768" fmla="*/ 1156945 w 2331026"/>
              <a:gd name="connsiteY768" fmla="*/ 1603726 h 2191432"/>
              <a:gd name="connsiteX769" fmla="*/ 1384217 w 2331026"/>
              <a:gd name="connsiteY769" fmla="*/ 1534881 h 2191432"/>
              <a:gd name="connsiteX770" fmla="*/ 1493713 w 2331026"/>
              <a:gd name="connsiteY770" fmla="*/ 1443087 h 2191432"/>
              <a:gd name="connsiteX771" fmla="*/ 1555030 w 2331026"/>
              <a:gd name="connsiteY771" fmla="*/ 1486798 h 2191432"/>
              <a:gd name="connsiteX772" fmla="*/ 1677665 w 2331026"/>
              <a:gd name="connsiteY772" fmla="*/ 1547994 h 2191432"/>
              <a:gd name="connsiteX773" fmla="*/ 1738162 w 2331026"/>
              <a:gd name="connsiteY773" fmla="*/ 1563293 h 2191432"/>
              <a:gd name="connsiteX774" fmla="*/ 1745749 w 2331026"/>
              <a:gd name="connsiteY774" fmla="*/ 1563960 h 2191432"/>
              <a:gd name="connsiteX775" fmla="*/ 1738888 w 2331026"/>
              <a:gd name="connsiteY775" fmla="*/ 1552383 h 2191432"/>
              <a:gd name="connsiteX776" fmla="*/ 1743254 w 2331026"/>
              <a:gd name="connsiteY776" fmla="*/ 1539286 h 2191432"/>
              <a:gd name="connsiteX777" fmla="*/ 1786910 w 2331026"/>
              <a:gd name="connsiteY777" fmla="*/ 1543652 h 2191432"/>
              <a:gd name="connsiteX778" fmla="*/ 1782544 w 2331026"/>
              <a:gd name="connsiteY778" fmla="*/ 1561114 h 2191432"/>
              <a:gd name="connsiteX779" fmla="*/ 1758534 w 2331026"/>
              <a:gd name="connsiteY779" fmla="*/ 1555112 h 2191432"/>
              <a:gd name="connsiteX780" fmla="*/ 1751985 w 2331026"/>
              <a:gd name="connsiteY780" fmla="*/ 1543652 h 2191432"/>
              <a:gd name="connsiteX781" fmla="*/ 1747619 w 2331026"/>
              <a:gd name="connsiteY781" fmla="*/ 1552383 h 2191432"/>
              <a:gd name="connsiteX782" fmla="*/ 1758534 w 2331026"/>
              <a:gd name="connsiteY782" fmla="*/ 1555112 h 2191432"/>
              <a:gd name="connsiteX783" fmla="*/ 1764534 w 2331026"/>
              <a:gd name="connsiteY783" fmla="*/ 1565612 h 2191432"/>
              <a:gd name="connsiteX784" fmla="*/ 1800301 w 2331026"/>
              <a:gd name="connsiteY784" fmla="*/ 1568757 h 2191432"/>
              <a:gd name="connsiteX785" fmla="*/ 1805165 w 2331026"/>
              <a:gd name="connsiteY785" fmla="*/ 1568287 h 2191432"/>
              <a:gd name="connsiteX786" fmla="*/ 1803022 w 2331026"/>
              <a:gd name="connsiteY786" fmla="*/ 1565481 h 2191432"/>
              <a:gd name="connsiteX787" fmla="*/ 1809690 w 2331026"/>
              <a:gd name="connsiteY787" fmla="*/ 1556749 h 2191432"/>
              <a:gd name="connsiteX788" fmla="*/ 1819691 w 2331026"/>
              <a:gd name="connsiteY788" fmla="*/ 1565481 h 2191432"/>
              <a:gd name="connsiteX789" fmla="*/ 1817887 w 2331026"/>
              <a:gd name="connsiteY789" fmla="*/ 1567056 h 2191432"/>
              <a:gd name="connsiteX790" fmla="*/ 1862439 w 2331026"/>
              <a:gd name="connsiteY790" fmla="*/ 1562747 h 2191432"/>
              <a:gd name="connsiteX791" fmla="*/ 1922936 w 2331026"/>
              <a:gd name="connsiteY791" fmla="*/ 1543623 h 2191432"/>
              <a:gd name="connsiteX792" fmla="*/ 1987743 w 2331026"/>
              <a:gd name="connsiteY792" fmla="*/ 1501687 h 2191432"/>
              <a:gd name="connsiteX793" fmla="*/ 1997343 w 2331026"/>
              <a:gd name="connsiteY793" fmla="*/ 1492405 h 2191432"/>
              <a:gd name="connsiteX794" fmla="*/ 1997254 w 2331026"/>
              <a:gd name="connsiteY794" fmla="*/ 1492024 h 2191432"/>
              <a:gd name="connsiteX795" fmla="*/ 2002165 w 2331026"/>
              <a:gd name="connsiteY795" fmla="*/ 1483315 h 2191432"/>
              <a:gd name="connsiteX796" fmla="*/ 2005118 w 2331026"/>
              <a:gd name="connsiteY796" fmla="*/ 1484886 h 2191432"/>
              <a:gd name="connsiteX797" fmla="*/ 2032808 w 2331026"/>
              <a:gd name="connsiteY797" fmla="*/ 1458109 h 2191432"/>
              <a:gd name="connsiteX798" fmla="*/ 2032575 w 2331026"/>
              <a:gd name="connsiteY798" fmla="*/ 1457133 h 2191432"/>
              <a:gd name="connsiteX799" fmla="*/ 2039798 w 2331026"/>
              <a:gd name="connsiteY799" fmla="*/ 1448947 h 2191432"/>
              <a:gd name="connsiteX800" fmla="*/ 2041177 w 2331026"/>
              <a:gd name="connsiteY800" fmla="*/ 1450017 h 2191432"/>
              <a:gd name="connsiteX801" fmla="*/ 2047213 w 2331026"/>
              <a:gd name="connsiteY801" fmla="*/ 1444179 h 2191432"/>
              <a:gd name="connsiteX802" fmla="*/ 2070199 w 2331026"/>
              <a:gd name="connsiteY802" fmla="*/ 1410866 h 2191432"/>
              <a:gd name="connsiteX803" fmla="*/ 2073661 w 2331026"/>
              <a:gd name="connsiteY803" fmla="*/ 1403125 h 2191432"/>
              <a:gd name="connsiteX804" fmla="*/ 2075239 w 2331026"/>
              <a:gd name="connsiteY804" fmla="*/ 1398676 h 2191432"/>
              <a:gd name="connsiteX805" fmla="*/ 2075642 w 2331026"/>
              <a:gd name="connsiteY805" fmla="*/ 1398698 h 2191432"/>
              <a:gd name="connsiteX806" fmla="*/ 2086153 w 2331026"/>
              <a:gd name="connsiteY806" fmla="*/ 1375197 h 2191432"/>
              <a:gd name="connsiteX807" fmla="*/ 2089369 w 2331026"/>
              <a:gd name="connsiteY807" fmla="*/ 1298839 h 2191432"/>
              <a:gd name="connsiteX808" fmla="*/ 1971114 w 2331026"/>
              <a:gd name="connsiteY808" fmla="*/ 1084652 h 2191432"/>
              <a:gd name="connsiteX809" fmla="*/ 1975494 w 2331026"/>
              <a:gd name="connsiteY809" fmla="*/ 1071539 h 2191432"/>
              <a:gd name="connsiteX810" fmla="*/ 2032637 w 2331026"/>
              <a:gd name="connsiteY810" fmla="*/ 1038141 h 2191432"/>
              <a:gd name="connsiteX811" fmla="*/ 2032927 w 2331026"/>
              <a:gd name="connsiteY811" fmla="*/ 1038012 h 2191432"/>
              <a:gd name="connsiteX812" fmla="*/ 2027734 w 2331026"/>
              <a:gd name="connsiteY812" fmla="*/ 1034461 h 2191432"/>
              <a:gd name="connsiteX813" fmla="*/ 2037021 w 2331026"/>
              <a:gd name="connsiteY813" fmla="*/ 1028111 h 2191432"/>
              <a:gd name="connsiteX814" fmla="*/ 2042535 w 2331026"/>
              <a:gd name="connsiteY814" fmla="*/ 1033766 h 2191432"/>
              <a:gd name="connsiteX815" fmla="*/ 2094297 w 2331026"/>
              <a:gd name="connsiteY815" fmla="*/ 1010889 h 2191432"/>
              <a:gd name="connsiteX816" fmla="*/ 2152204 w 2331026"/>
              <a:gd name="connsiteY816" fmla="*/ 981826 h 2191432"/>
              <a:gd name="connsiteX817" fmla="*/ 2151214 w 2331026"/>
              <a:gd name="connsiteY817" fmla="*/ 979366 h 2191432"/>
              <a:gd name="connsiteX818" fmla="*/ 2154469 w 2331026"/>
              <a:gd name="connsiteY818" fmla="*/ 970588 h 2191432"/>
              <a:gd name="connsiteX819" fmla="*/ 2162184 w 2331026"/>
              <a:gd name="connsiteY819" fmla="*/ 974056 h 2191432"/>
              <a:gd name="connsiteX820" fmla="*/ 2203245 w 2331026"/>
              <a:gd name="connsiteY820" fmla="*/ 940404 h 2191432"/>
              <a:gd name="connsiteX821" fmla="*/ 2194485 w 2331026"/>
              <a:gd name="connsiteY821" fmla="*/ 590712 h 2191432"/>
              <a:gd name="connsiteX822" fmla="*/ 1874758 w 2331026"/>
              <a:gd name="connsiteY822" fmla="*/ 459578 h 2191432"/>
              <a:gd name="connsiteX823" fmla="*/ 1703944 w 2331026"/>
              <a:gd name="connsiteY823" fmla="*/ 481433 h 2191432"/>
              <a:gd name="connsiteX824" fmla="*/ 1572550 w 2331026"/>
              <a:gd name="connsiteY824" fmla="*/ 551372 h 2191432"/>
              <a:gd name="connsiteX825" fmla="*/ 1559410 w 2331026"/>
              <a:gd name="connsiteY825" fmla="*/ 542629 h 2191432"/>
              <a:gd name="connsiteX826" fmla="*/ 1556308 w 2331026"/>
              <a:gd name="connsiteY826" fmla="*/ 508758 h 2191432"/>
              <a:gd name="connsiteX827" fmla="*/ 1550928 w 2331026"/>
              <a:gd name="connsiteY827" fmla="*/ 512174 h 2191432"/>
              <a:gd name="connsiteX828" fmla="*/ 1550928 w 2331026"/>
              <a:gd name="connsiteY828" fmla="*/ 499474 h 2191432"/>
              <a:gd name="connsiteX829" fmla="*/ 1555738 w 2331026"/>
              <a:gd name="connsiteY829" fmla="*/ 502528 h 2191432"/>
              <a:gd name="connsiteX830" fmla="*/ 1552097 w 2331026"/>
              <a:gd name="connsiteY830" fmla="*/ 462778 h 2191432"/>
              <a:gd name="connsiteX831" fmla="*/ 1550769 w 2331026"/>
              <a:gd name="connsiteY831" fmla="*/ 464549 h 2191432"/>
              <a:gd name="connsiteX832" fmla="*/ 1544221 w 2331026"/>
              <a:gd name="connsiteY832" fmla="*/ 455817 h 2191432"/>
              <a:gd name="connsiteX833" fmla="*/ 1550672 w 2331026"/>
              <a:gd name="connsiteY833" fmla="*/ 447216 h 2191432"/>
              <a:gd name="connsiteX834" fmla="*/ 1550103 w 2331026"/>
              <a:gd name="connsiteY834" fmla="*/ 441000 h 2191432"/>
              <a:gd name="connsiteX835" fmla="*/ 1511232 w 2331026"/>
              <a:gd name="connsiteY835" fmla="*/ 345928 h 2191432"/>
              <a:gd name="connsiteX836" fmla="*/ 1327279 w 2331026"/>
              <a:gd name="connsiteY836" fmla="*/ 254134 h 2191432"/>
              <a:gd name="connsiteX837" fmla="*/ 889299 w 2331026"/>
              <a:gd name="connsiteY837" fmla="*/ 433351 h 2191432"/>
              <a:gd name="connsiteX838" fmla="*/ 876159 w 2331026"/>
              <a:gd name="connsiteY838" fmla="*/ 424608 h 2191432"/>
              <a:gd name="connsiteX839" fmla="*/ 889299 w 2331026"/>
              <a:gd name="connsiteY839" fmla="*/ 428980 h 2191432"/>
              <a:gd name="connsiteX840" fmla="*/ 898641 w 2331026"/>
              <a:gd name="connsiteY840" fmla="*/ 398264 h 2191432"/>
              <a:gd name="connsiteX841" fmla="*/ 919145 w 2331026"/>
              <a:gd name="connsiteY841" fmla="*/ 374238 h 2191432"/>
              <a:gd name="connsiteX842" fmla="*/ 938729 w 2331026"/>
              <a:gd name="connsiteY842" fmla="*/ 359401 h 2191432"/>
              <a:gd name="connsiteX843" fmla="*/ 920850 w 2331026"/>
              <a:gd name="connsiteY843" fmla="*/ 337549 h 2191432"/>
              <a:gd name="connsiteX844" fmla="*/ 929422 w 2331026"/>
              <a:gd name="connsiteY844" fmla="*/ 324452 h 2191432"/>
              <a:gd name="connsiteX845" fmla="*/ 948658 w 2331026"/>
              <a:gd name="connsiteY845" fmla="*/ 351880 h 2191432"/>
              <a:gd name="connsiteX846" fmla="*/ 994758 w 2331026"/>
              <a:gd name="connsiteY846" fmla="*/ 316955 h 2191432"/>
              <a:gd name="connsiteX847" fmla="*/ 969831 w 2331026"/>
              <a:gd name="connsiteY847" fmla="*/ 307006 h 2191432"/>
              <a:gd name="connsiteX848" fmla="*/ 953474 w 2331026"/>
              <a:gd name="connsiteY848" fmla="*/ 286740 h 2191432"/>
              <a:gd name="connsiteX849" fmla="*/ 943743 w 2331026"/>
              <a:gd name="connsiteY849" fmla="*/ 265965 h 2191432"/>
              <a:gd name="connsiteX850" fmla="*/ 945931 w 2331026"/>
              <a:gd name="connsiteY850" fmla="*/ 281491 h 2191432"/>
              <a:gd name="connsiteX851" fmla="*/ 959669 w 2331026"/>
              <a:gd name="connsiteY851" fmla="*/ 302227 h 2191432"/>
              <a:gd name="connsiteX852" fmla="*/ 968462 w 2331026"/>
              <a:gd name="connsiteY852" fmla="*/ 306593 h 2191432"/>
              <a:gd name="connsiteX853" fmla="*/ 977254 w 2331026"/>
              <a:gd name="connsiteY853" fmla="*/ 319690 h 2191432"/>
              <a:gd name="connsiteX854" fmla="*/ 964066 w 2331026"/>
              <a:gd name="connsiteY854" fmla="*/ 324056 h 2191432"/>
              <a:gd name="connsiteX855" fmla="*/ 950877 w 2331026"/>
              <a:gd name="connsiteY855" fmla="*/ 315324 h 2191432"/>
              <a:gd name="connsiteX856" fmla="*/ 937689 w 2331026"/>
              <a:gd name="connsiteY856" fmla="*/ 302227 h 2191432"/>
              <a:gd name="connsiteX857" fmla="*/ 924500 w 2331026"/>
              <a:gd name="connsiteY857" fmla="*/ 258571 h 2191432"/>
              <a:gd name="connsiteX858" fmla="*/ 931644 w 2331026"/>
              <a:gd name="connsiteY858" fmla="*/ 249840 h 2191432"/>
              <a:gd name="connsiteX859" fmla="*/ 937981 w 2331026"/>
              <a:gd name="connsiteY859" fmla="*/ 252489 h 2191432"/>
              <a:gd name="connsiteX860" fmla="*/ 920912 w 2331026"/>
              <a:gd name="connsiteY860" fmla="*/ 210654 h 2191432"/>
              <a:gd name="connsiteX861" fmla="*/ 933957 w 2331026"/>
              <a:gd name="connsiteY861" fmla="*/ 201870 h 2191432"/>
              <a:gd name="connsiteX862" fmla="*/ 979207 w 2331026"/>
              <a:gd name="connsiteY862" fmla="*/ 293898 h 2191432"/>
              <a:gd name="connsiteX863" fmla="*/ 999728 w 2331026"/>
              <a:gd name="connsiteY863" fmla="*/ 303476 h 2191432"/>
              <a:gd name="connsiteX864" fmla="*/ 955266 w 2331026"/>
              <a:gd name="connsiteY864" fmla="*/ 209453 h 2191432"/>
              <a:gd name="connsiteX865" fmla="*/ 893956 w 2331026"/>
              <a:gd name="connsiteY865" fmla="*/ 114155 h 2191432"/>
              <a:gd name="connsiteX866" fmla="*/ 897240 w 2331026"/>
              <a:gd name="connsiteY866" fmla="*/ 107035 h 2191432"/>
              <a:gd name="connsiteX867" fmla="*/ 608990 w 2331026"/>
              <a:gd name="connsiteY867" fmla="*/ 607 h 2191432"/>
              <a:gd name="connsiteX868" fmla="*/ 884919 w 2331026"/>
              <a:gd name="connsiteY868" fmla="*/ 109886 h 2191432"/>
              <a:gd name="connsiteX869" fmla="*/ 913251 w 2331026"/>
              <a:gd name="connsiteY869" fmla="*/ 350231 h 2191432"/>
              <a:gd name="connsiteX870" fmla="*/ 898641 w 2331026"/>
              <a:gd name="connsiteY870" fmla="*/ 398264 h 2191432"/>
              <a:gd name="connsiteX871" fmla="*/ 876159 w 2331026"/>
              <a:gd name="connsiteY871" fmla="*/ 424608 h 2191432"/>
              <a:gd name="connsiteX872" fmla="*/ 845500 w 2331026"/>
              <a:gd name="connsiteY872" fmla="*/ 83659 h 2191432"/>
              <a:gd name="connsiteX873" fmla="*/ 503874 w 2331026"/>
              <a:gd name="connsiteY873" fmla="*/ 31205 h 2191432"/>
              <a:gd name="connsiteX874" fmla="*/ 219185 w 2331026"/>
              <a:gd name="connsiteY874" fmla="*/ 297845 h 2191432"/>
              <a:gd name="connsiteX875" fmla="*/ 201665 w 2331026"/>
              <a:gd name="connsiteY875" fmla="*/ 525145 h 2191432"/>
              <a:gd name="connsiteX876" fmla="*/ 241084 w 2331026"/>
              <a:gd name="connsiteY876" fmla="*/ 660651 h 2191432"/>
              <a:gd name="connsiteX877" fmla="*/ 232324 w 2331026"/>
              <a:gd name="connsiteY877" fmla="*/ 669393 h 2191432"/>
              <a:gd name="connsiteX878" fmla="*/ 17713 w 2331026"/>
              <a:gd name="connsiteY878" fmla="*/ 909806 h 2191432"/>
              <a:gd name="connsiteX879" fmla="*/ 31742 w 2331026"/>
              <a:gd name="connsiteY879" fmla="*/ 988760 h 2191432"/>
              <a:gd name="connsiteX880" fmla="*/ 43755 w 2331026"/>
              <a:gd name="connsiteY880" fmla="*/ 1013610 h 2191432"/>
              <a:gd name="connsiteX881" fmla="*/ 48280 w 2331026"/>
              <a:gd name="connsiteY881" fmla="*/ 992409 h 2191432"/>
              <a:gd name="connsiteX882" fmla="*/ 61436 w 2331026"/>
              <a:gd name="connsiteY882" fmla="*/ 996783 h 2191432"/>
              <a:gd name="connsiteX883" fmla="*/ 55552 w 2331026"/>
              <a:gd name="connsiteY883" fmla="*/ 1026701 h 2191432"/>
              <a:gd name="connsiteX884" fmla="*/ 56219 w 2331026"/>
              <a:gd name="connsiteY884" fmla="*/ 1039394 h 2191432"/>
              <a:gd name="connsiteX885" fmla="*/ 67533 w 2331026"/>
              <a:gd name="connsiteY885" fmla="*/ 1062797 h 2191432"/>
              <a:gd name="connsiteX886" fmla="*/ 103644 w 2331026"/>
              <a:gd name="connsiteY886" fmla="*/ 1098978 h 2191432"/>
              <a:gd name="connsiteX887" fmla="*/ 107137 w 2331026"/>
              <a:gd name="connsiteY887" fmla="*/ 1095422 h 2191432"/>
              <a:gd name="connsiteX888" fmla="*/ 113685 w 2331026"/>
              <a:gd name="connsiteY888" fmla="*/ 1102089 h 2191432"/>
              <a:gd name="connsiteX889" fmla="*/ 114057 w 2331026"/>
              <a:gd name="connsiteY889" fmla="*/ 1106247 h 2191432"/>
              <a:gd name="connsiteX890" fmla="*/ 142988 w 2331026"/>
              <a:gd name="connsiteY890" fmla="*/ 1117461 h 2191432"/>
              <a:gd name="connsiteX891" fmla="*/ 144509 w 2331026"/>
              <a:gd name="connsiteY891" fmla="*/ 1111516 h 2191432"/>
              <a:gd name="connsiteX892" fmla="*/ 150999 w 2331026"/>
              <a:gd name="connsiteY892" fmla="*/ 1110107 h 2191432"/>
              <a:gd name="connsiteX893" fmla="*/ 152678 w 2331026"/>
              <a:gd name="connsiteY893" fmla="*/ 1104510 h 2191432"/>
              <a:gd name="connsiteX894" fmla="*/ 162501 w 2331026"/>
              <a:gd name="connsiteY894" fmla="*/ 1106692 h 2191432"/>
              <a:gd name="connsiteX895" fmla="*/ 170528 w 2331026"/>
              <a:gd name="connsiteY895" fmla="*/ 1124977 h 2191432"/>
              <a:gd name="connsiteX896" fmla="*/ 188958 w 2331026"/>
              <a:gd name="connsiteY896" fmla="*/ 1124466 h 2191432"/>
              <a:gd name="connsiteX897" fmla="*/ 188958 w 2331026"/>
              <a:gd name="connsiteY897" fmla="*/ 1111128 h 2191432"/>
              <a:gd name="connsiteX898" fmla="*/ 201658 w 2331026"/>
              <a:gd name="connsiteY898" fmla="*/ 1106739 h 2191432"/>
              <a:gd name="connsiteX899" fmla="*/ 204722 w 2331026"/>
              <a:gd name="connsiteY899" fmla="*/ 1124029 h 2191432"/>
              <a:gd name="connsiteX900" fmla="*/ 206045 w 2331026"/>
              <a:gd name="connsiteY900" fmla="*/ 1123993 h 2191432"/>
              <a:gd name="connsiteX901" fmla="*/ 210425 w 2331026"/>
              <a:gd name="connsiteY901" fmla="*/ 1137106 h 2191432"/>
              <a:gd name="connsiteX902" fmla="*/ 205822 w 2331026"/>
              <a:gd name="connsiteY902" fmla="*/ 1137417 h 2191432"/>
              <a:gd name="connsiteX903" fmla="*/ 202613 w 2331026"/>
              <a:gd name="connsiteY903" fmla="*/ 1157750 h 2191432"/>
              <a:gd name="connsiteX904" fmla="*/ 222595 w 2331026"/>
              <a:gd name="connsiteY904" fmla="*/ 1156984 h 2191432"/>
              <a:gd name="connsiteX905" fmla="*/ 227963 w 2331026"/>
              <a:gd name="connsiteY905" fmla="*/ 1157913 h 2191432"/>
              <a:gd name="connsiteX906" fmla="*/ 207687 w 2331026"/>
              <a:gd name="connsiteY906" fmla="*/ 1102683 h 2191432"/>
              <a:gd name="connsiteX907" fmla="*/ 206045 w 2331026"/>
              <a:gd name="connsiteY907" fmla="*/ 940404 h 2191432"/>
              <a:gd name="connsiteX908" fmla="*/ 214257 w 2331026"/>
              <a:gd name="connsiteY908" fmla="*/ 936033 h 2191432"/>
              <a:gd name="connsiteX909" fmla="*/ 219185 w 2331026"/>
              <a:gd name="connsiteY909" fmla="*/ 944776 h 2191432"/>
              <a:gd name="connsiteX910" fmla="*/ 228269 w 2331026"/>
              <a:gd name="connsiteY910" fmla="*/ 1114354 h 2191432"/>
              <a:gd name="connsiteX911" fmla="*/ 247105 w 2331026"/>
              <a:gd name="connsiteY911" fmla="*/ 1163539 h 2191432"/>
              <a:gd name="connsiteX912" fmla="*/ 258774 w 2331026"/>
              <a:gd name="connsiteY912" fmla="*/ 1171746 h 2191432"/>
              <a:gd name="connsiteX913" fmla="*/ 288374 w 2331026"/>
              <a:gd name="connsiteY913" fmla="*/ 1216581 h 2191432"/>
              <a:gd name="connsiteX914" fmla="*/ 292376 w 2331026"/>
              <a:gd name="connsiteY914" fmla="*/ 1225514 h 2191432"/>
              <a:gd name="connsiteX915" fmla="*/ 314035 w 2331026"/>
              <a:gd name="connsiteY915" fmla="*/ 1246590 h 2191432"/>
              <a:gd name="connsiteX916" fmla="*/ 420657 w 2331026"/>
              <a:gd name="connsiteY916" fmla="*/ 1290096 h 2191432"/>
              <a:gd name="connsiteX917" fmla="*/ 495115 w 2331026"/>
              <a:gd name="connsiteY917" fmla="*/ 1311952 h 2191432"/>
              <a:gd name="connsiteX918" fmla="*/ 490735 w 2331026"/>
              <a:gd name="connsiteY918" fmla="*/ 1429973 h 2191432"/>
              <a:gd name="connsiteX919" fmla="*/ 665038 w 2331026"/>
              <a:gd name="connsiteY919" fmla="*/ 2041593 h 2191432"/>
              <a:gd name="connsiteX920" fmla="*/ 708880 w 2331026"/>
              <a:gd name="connsiteY920" fmla="*/ 2081877 h 2191432"/>
              <a:gd name="connsiteX921" fmla="*/ 733507 w 2331026"/>
              <a:gd name="connsiteY921" fmla="*/ 2113179 h 2191432"/>
              <a:gd name="connsiteX922" fmla="*/ 836740 w 2331026"/>
              <a:gd name="connsiteY922" fmla="*/ 2190553 h 2191432"/>
              <a:gd name="connsiteX923" fmla="*/ 464456 w 2331026"/>
              <a:gd name="connsiteY923" fmla="*/ 1491169 h 2191432"/>
              <a:gd name="connsiteX924" fmla="*/ 476500 w 2331026"/>
              <a:gd name="connsiteY924" fmla="*/ 1421231 h 2191432"/>
              <a:gd name="connsiteX925" fmla="*/ 479812 w 2331026"/>
              <a:gd name="connsiteY925" fmla="*/ 1378924 h 2191432"/>
              <a:gd name="connsiteX926" fmla="*/ 473651 w 2331026"/>
              <a:gd name="connsiteY926" fmla="*/ 1373789 h 2191432"/>
              <a:gd name="connsiteX927" fmla="*/ 460554 w 2331026"/>
              <a:gd name="connsiteY927" fmla="*/ 1330133 h 2191432"/>
              <a:gd name="connsiteX928" fmla="*/ 473651 w 2331026"/>
              <a:gd name="connsiteY928" fmla="*/ 1325767 h 2191432"/>
              <a:gd name="connsiteX929" fmla="*/ 481671 w 2331026"/>
              <a:gd name="connsiteY929" fmla="*/ 1355175 h 2191432"/>
              <a:gd name="connsiteX930" fmla="*/ 481975 w 2331026"/>
              <a:gd name="connsiteY930" fmla="*/ 1351292 h 2191432"/>
              <a:gd name="connsiteX931" fmla="*/ 429417 w 2331026"/>
              <a:gd name="connsiteY931" fmla="*/ 1307581 h 2191432"/>
              <a:gd name="connsiteX932" fmla="*/ 372907 w 2331026"/>
              <a:gd name="connsiteY932" fmla="*/ 1293366 h 2191432"/>
              <a:gd name="connsiteX933" fmla="*/ 365525 w 2331026"/>
              <a:gd name="connsiteY933" fmla="*/ 1289948 h 2191432"/>
              <a:gd name="connsiteX934" fmla="*/ 373497 w 2331026"/>
              <a:gd name="connsiteY934" fmla="*/ 1315383 h 2191432"/>
              <a:gd name="connsiteX935" fmla="*/ 375853 w 2331026"/>
              <a:gd name="connsiteY935" fmla="*/ 1331437 h 2191432"/>
              <a:gd name="connsiteX936" fmla="*/ 375028 w 2331026"/>
              <a:gd name="connsiteY936" fmla="*/ 1336132 h 2191432"/>
              <a:gd name="connsiteX937" fmla="*/ 376628 w 2331026"/>
              <a:gd name="connsiteY937" fmla="*/ 1337414 h 2191432"/>
              <a:gd name="connsiteX938" fmla="*/ 395678 w 2331026"/>
              <a:gd name="connsiteY938" fmla="*/ 1346030 h 2191432"/>
              <a:gd name="connsiteX939" fmla="*/ 386338 w 2331026"/>
              <a:gd name="connsiteY939" fmla="*/ 1307978 h 2191432"/>
              <a:gd name="connsiteX940" fmla="*/ 399265 w 2331026"/>
              <a:gd name="connsiteY940" fmla="*/ 1303589 h 2191432"/>
              <a:gd name="connsiteX941" fmla="*/ 407883 w 2331026"/>
              <a:gd name="connsiteY941" fmla="*/ 1329923 h 2191432"/>
              <a:gd name="connsiteX942" fmla="*/ 416190 w 2331026"/>
              <a:gd name="connsiteY942" fmla="*/ 1355306 h 2191432"/>
              <a:gd name="connsiteX943" fmla="*/ 464883 w 2331026"/>
              <a:gd name="connsiteY943" fmla="*/ 1377328 h 2191432"/>
              <a:gd name="connsiteX944" fmla="*/ 460497 w 2331026"/>
              <a:gd name="connsiteY944" fmla="*/ 1394824 h 2191432"/>
              <a:gd name="connsiteX945" fmla="*/ 379369 w 2331026"/>
              <a:gd name="connsiteY945" fmla="*/ 1358191 h 2191432"/>
              <a:gd name="connsiteX946" fmla="*/ 367548 w 2331026"/>
              <a:gd name="connsiteY946" fmla="*/ 1350366 h 2191432"/>
              <a:gd name="connsiteX947" fmla="*/ 363263 w 2331026"/>
              <a:gd name="connsiteY947" fmla="*/ 1352314 h 2191432"/>
              <a:gd name="connsiteX948" fmla="*/ 360948 w 2331026"/>
              <a:gd name="connsiteY948" fmla="*/ 1345996 h 2191432"/>
              <a:gd name="connsiteX949" fmla="*/ 340861 w 2331026"/>
              <a:gd name="connsiteY949" fmla="*/ 1332699 h 2191432"/>
              <a:gd name="connsiteX950" fmla="*/ 311397 w 2331026"/>
              <a:gd name="connsiteY950" fmla="*/ 1298595 h 2191432"/>
              <a:gd name="connsiteX951" fmla="*/ 291115 w 2331026"/>
              <a:gd name="connsiteY951" fmla="*/ 1256016 h 2191432"/>
              <a:gd name="connsiteX952" fmla="*/ 283541 w 2331026"/>
              <a:gd name="connsiteY952" fmla="*/ 1240268 h 2191432"/>
              <a:gd name="connsiteX953" fmla="*/ 237431 w 2331026"/>
              <a:gd name="connsiteY953" fmla="*/ 1180236 h 2191432"/>
              <a:gd name="connsiteX954" fmla="*/ 222424 w 2331026"/>
              <a:gd name="connsiteY954" fmla="*/ 1173788 h 2191432"/>
              <a:gd name="connsiteX955" fmla="*/ 197380 w 2331026"/>
              <a:gd name="connsiteY955" fmla="*/ 1171746 h 2191432"/>
              <a:gd name="connsiteX956" fmla="*/ 70207 w 2331026"/>
              <a:gd name="connsiteY956" fmla="*/ 1128006 h 2191432"/>
              <a:gd name="connsiteX957" fmla="*/ 42799 w 2331026"/>
              <a:gd name="connsiteY957" fmla="*/ 1063488 h 2191432"/>
              <a:gd name="connsiteX958" fmla="*/ 41765 w 2331026"/>
              <a:gd name="connsiteY958" fmla="*/ 1046924 h 2191432"/>
              <a:gd name="connsiteX959" fmla="*/ 10869 w 2331026"/>
              <a:gd name="connsiteY959" fmla="*/ 976671 h 2191432"/>
              <a:gd name="connsiteX960" fmla="*/ 193 w 2331026"/>
              <a:gd name="connsiteY960" fmla="*/ 883579 h 2191432"/>
              <a:gd name="connsiteX961" fmla="*/ 87790 w 2331026"/>
              <a:gd name="connsiteY961" fmla="*/ 695620 h 2191432"/>
              <a:gd name="connsiteX962" fmla="*/ 184146 w 2331026"/>
              <a:gd name="connsiteY962" fmla="*/ 656279 h 2191432"/>
              <a:gd name="connsiteX963" fmla="*/ 223564 w 2331026"/>
              <a:gd name="connsiteY963" fmla="*/ 612568 h 2191432"/>
              <a:gd name="connsiteX964" fmla="*/ 184146 w 2331026"/>
              <a:gd name="connsiteY964" fmla="*/ 512031 h 2191432"/>
              <a:gd name="connsiteX965" fmla="*/ 608990 w 2331026"/>
              <a:gd name="connsiteY965" fmla="*/ 607 h 2191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Lst>
            <a:rect l="l" t="t" r="r" b="b"/>
            <a:pathLst>
              <a:path w="2331026" h="2191432">
                <a:moveTo>
                  <a:pt x="841120" y="2177440"/>
                </a:moveTo>
                <a:cubicBezTo>
                  <a:pt x="849880" y="2181811"/>
                  <a:pt x="845500" y="2194924"/>
                  <a:pt x="836740" y="2190553"/>
                </a:cubicBezTo>
                <a:cubicBezTo>
                  <a:pt x="836740" y="2186182"/>
                  <a:pt x="841120" y="2181811"/>
                  <a:pt x="841120" y="2177440"/>
                </a:cubicBezTo>
                <a:close/>
                <a:moveTo>
                  <a:pt x="748801" y="2051595"/>
                </a:moveTo>
                <a:cubicBezTo>
                  <a:pt x="788437" y="2064522"/>
                  <a:pt x="823669" y="2077449"/>
                  <a:pt x="863306" y="2086067"/>
                </a:cubicBezTo>
                <a:cubicBezTo>
                  <a:pt x="872114" y="2086067"/>
                  <a:pt x="872114" y="2094684"/>
                  <a:pt x="867710" y="2098993"/>
                </a:cubicBezTo>
                <a:cubicBezTo>
                  <a:pt x="867710" y="2098993"/>
                  <a:pt x="863306" y="2098993"/>
                  <a:pt x="863306" y="2103302"/>
                </a:cubicBezTo>
                <a:cubicBezTo>
                  <a:pt x="858901" y="2105457"/>
                  <a:pt x="854497" y="2104379"/>
                  <a:pt x="852295" y="2101686"/>
                </a:cubicBezTo>
                <a:lnTo>
                  <a:pt x="853107" y="2097519"/>
                </a:lnTo>
                <a:lnTo>
                  <a:pt x="858901" y="2098993"/>
                </a:lnTo>
                <a:cubicBezTo>
                  <a:pt x="858901" y="2094684"/>
                  <a:pt x="858901" y="2090376"/>
                  <a:pt x="858901" y="2086067"/>
                </a:cubicBezTo>
                <a:cubicBezTo>
                  <a:pt x="854497" y="2090376"/>
                  <a:pt x="854497" y="2090376"/>
                  <a:pt x="854497" y="2090376"/>
                </a:cubicBezTo>
                <a:lnTo>
                  <a:pt x="853107" y="2097519"/>
                </a:lnTo>
                <a:lnTo>
                  <a:pt x="803851" y="2084989"/>
                </a:lnTo>
                <a:cubicBezTo>
                  <a:pt x="785134" y="2079603"/>
                  <a:pt x="766417" y="2073140"/>
                  <a:pt x="748801" y="2064522"/>
                </a:cubicBezTo>
                <a:cubicBezTo>
                  <a:pt x="735589" y="2064522"/>
                  <a:pt x="739993" y="2047286"/>
                  <a:pt x="748801" y="2051595"/>
                </a:cubicBezTo>
                <a:close/>
                <a:moveTo>
                  <a:pt x="701117" y="1972340"/>
                </a:moveTo>
                <a:cubicBezTo>
                  <a:pt x="753732" y="1985625"/>
                  <a:pt x="823884" y="1994481"/>
                  <a:pt x="867729" y="2034336"/>
                </a:cubicBezTo>
                <a:cubicBezTo>
                  <a:pt x="872114" y="2043193"/>
                  <a:pt x="863345" y="2052049"/>
                  <a:pt x="854576" y="2047621"/>
                </a:cubicBezTo>
                <a:cubicBezTo>
                  <a:pt x="815115" y="2007766"/>
                  <a:pt x="749347" y="1998909"/>
                  <a:pt x="696733" y="1985625"/>
                </a:cubicBezTo>
                <a:cubicBezTo>
                  <a:pt x="687964" y="1981196"/>
                  <a:pt x="692348" y="1967911"/>
                  <a:pt x="701117" y="1972340"/>
                </a:cubicBezTo>
                <a:close/>
                <a:moveTo>
                  <a:pt x="681759" y="1921391"/>
                </a:moveTo>
                <a:cubicBezTo>
                  <a:pt x="683681" y="1921254"/>
                  <a:pt x="685877" y="1922073"/>
                  <a:pt x="688074" y="1924256"/>
                </a:cubicBezTo>
                <a:cubicBezTo>
                  <a:pt x="714434" y="1941718"/>
                  <a:pt x="740794" y="1959181"/>
                  <a:pt x="771547" y="1967912"/>
                </a:cubicBezTo>
                <a:cubicBezTo>
                  <a:pt x="797907" y="1976643"/>
                  <a:pt x="824267" y="1976643"/>
                  <a:pt x="850627" y="1985375"/>
                </a:cubicBezTo>
                <a:cubicBezTo>
                  <a:pt x="859414" y="1985375"/>
                  <a:pt x="855020" y="2002837"/>
                  <a:pt x="846234" y="1998472"/>
                </a:cubicBezTo>
                <a:cubicBezTo>
                  <a:pt x="815480" y="1989740"/>
                  <a:pt x="789120" y="1989740"/>
                  <a:pt x="758367" y="1981009"/>
                </a:cubicBezTo>
                <a:cubicBezTo>
                  <a:pt x="732007" y="1967912"/>
                  <a:pt x="705647" y="1950449"/>
                  <a:pt x="679287" y="1937352"/>
                </a:cubicBezTo>
                <a:cubicBezTo>
                  <a:pt x="672697" y="1930804"/>
                  <a:pt x="675992" y="1921800"/>
                  <a:pt x="681759" y="1921391"/>
                </a:cubicBezTo>
                <a:close/>
                <a:moveTo>
                  <a:pt x="1112596" y="1618188"/>
                </a:moveTo>
                <a:lnTo>
                  <a:pt x="1114308" y="1623857"/>
                </a:lnTo>
                <a:lnTo>
                  <a:pt x="1127077" y="1626074"/>
                </a:lnTo>
                <a:lnTo>
                  <a:pt x="1126295" y="1618528"/>
                </a:lnTo>
                <a:lnTo>
                  <a:pt x="1119648" y="1618889"/>
                </a:lnTo>
                <a:close/>
                <a:moveTo>
                  <a:pt x="1089291" y="1615873"/>
                </a:moveTo>
                <a:lnTo>
                  <a:pt x="1091485" y="1622630"/>
                </a:lnTo>
                <a:lnTo>
                  <a:pt x="1091492" y="1622689"/>
                </a:lnTo>
                <a:lnTo>
                  <a:pt x="1099585" y="1622809"/>
                </a:lnTo>
                <a:lnTo>
                  <a:pt x="1097745" y="1616713"/>
                </a:lnTo>
                <a:close/>
                <a:moveTo>
                  <a:pt x="1046067" y="1611282"/>
                </a:moveTo>
                <a:lnTo>
                  <a:pt x="1047243" y="1622253"/>
                </a:lnTo>
                <a:lnTo>
                  <a:pt x="1048820" y="1622060"/>
                </a:lnTo>
                <a:lnTo>
                  <a:pt x="1076702" y="1622471"/>
                </a:lnTo>
                <a:lnTo>
                  <a:pt x="1074144" y="1614368"/>
                </a:lnTo>
                <a:lnTo>
                  <a:pt x="1047530" y="1611724"/>
                </a:lnTo>
                <a:close/>
                <a:moveTo>
                  <a:pt x="1017098" y="1602542"/>
                </a:moveTo>
                <a:lnTo>
                  <a:pt x="1019421" y="1625653"/>
                </a:lnTo>
                <a:lnTo>
                  <a:pt x="1033616" y="1623918"/>
                </a:lnTo>
                <a:lnTo>
                  <a:pt x="1030335" y="1613712"/>
                </a:lnTo>
                <a:lnTo>
                  <a:pt x="1029122" y="1606170"/>
                </a:lnTo>
                <a:close/>
                <a:moveTo>
                  <a:pt x="1516593" y="1601889"/>
                </a:moveTo>
                <a:lnTo>
                  <a:pt x="1520911" y="1613466"/>
                </a:lnTo>
                <a:cubicBezTo>
                  <a:pt x="1516515" y="1609088"/>
                  <a:pt x="1516515" y="1609088"/>
                  <a:pt x="1516515" y="1604711"/>
                </a:cubicBezTo>
                <a:close/>
                <a:moveTo>
                  <a:pt x="1320219" y="1589723"/>
                </a:moveTo>
                <a:lnTo>
                  <a:pt x="1305928" y="1594984"/>
                </a:lnTo>
                <a:cubicBezTo>
                  <a:pt x="1275816" y="1603726"/>
                  <a:pt x="1244063" y="1609190"/>
                  <a:pt x="1217784" y="1613561"/>
                </a:cubicBezTo>
                <a:lnTo>
                  <a:pt x="1141189" y="1617719"/>
                </a:lnTo>
                <a:lnTo>
                  <a:pt x="1143843" y="1628984"/>
                </a:lnTo>
                <a:lnTo>
                  <a:pt x="1187860" y="1636623"/>
                </a:lnTo>
                <a:lnTo>
                  <a:pt x="1200607" y="1637242"/>
                </a:lnTo>
                <a:lnTo>
                  <a:pt x="1200408" y="1636283"/>
                </a:lnTo>
                <a:cubicBezTo>
                  <a:pt x="1195963" y="1627710"/>
                  <a:pt x="1213743" y="1623424"/>
                  <a:pt x="1213743" y="1631997"/>
                </a:cubicBezTo>
                <a:lnTo>
                  <a:pt x="1214769" y="1637931"/>
                </a:lnTo>
                <a:lnTo>
                  <a:pt x="1266647" y="1640452"/>
                </a:lnTo>
                <a:lnTo>
                  <a:pt x="1273155" y="1639909"/>
                </a:lnTo>
                <a:lnTo>
                  <a:pt x="1262184" y="1614188"/>
                </a:lnTo>
                <a:cubicBezTo>
                  <a:pt x="1260029" y="1609858"/>
                  <a:pt x="1263261" y="1606611"/>
                  <a:pt x="1267570" y="1605529"/>
                </a:cubicBezTo>
                <a:cubicBezTo>
                  <a:pt x="1271879" y="1604446"/>
                  <a:pt x="1277265" y="1605529"/>
                  <a:pt x="1279420" y="1609858"/>
                </a:cubicBezTo>
                <a:lnTo>
                  <a:pt x="1287623" y="1638704"/>
                </a:lnTo>
                <a:lnTo>
                  <a:pt x="1319173" y="1636076"/>
                </a:lnTo>
                <a:lnTo>
                  <a:pt x="1321294" y="1635899"/>
                </a:lnTo>
                <a:lnTo>
                  <a:pt x="1315025" y="1596903"/>
                </a:lnTo>
                <a:close/>
                <a:moveTo>
                  <a:pt x="1161831" y="1588499"/>
                </a:moveTo>
                <a:cubicBezTo>
                  <a:pt x="1170563" y="1588499"/>
                  <a:pt x="1170563" y="1601199"/>
                  <a:pt x="1161831" y="1601199"/>
                </a:cubicBezTo>
                <a:cubicBezTo>
                  <a:pt x="1153100" y="1601199"/>
                  <a:pt x="1153100" y="1588499"/>
                  <a:pt x="1161831" y="1588499"/>
                </a:cubicBezTo>
                <a:close/>
                <a:moveTo>
                  <a:pt x="1231523" y="1578974"/>
                </a:moveTo>
                <a:cubicBezTo>
                  <a:pt x="1240413" y="1578974"/>
                  <a:pt x="1240413" y="1591674"/>
                  <a:pt x="1231523" y="1591674"/>
                </a:cubicBezTo>
                <a:cubicBezTo>
                  <a:pt x="1218188" y="1591674"/>
                  <a:pt x="1218188" y="1578974"/>
                  <a:pt x="1231523" y="1578974"/>
                </a:cubicBezTo>
                <a:close/>
                <a:moveTo>
                  <a:pt x="1728493" y="1576459"/>
                </a:moveTo>
                <a:lnTo>
                  <a:pt x="1738193" y="1602786"/>
                </a:lnTo>
                <a:lnTo>
                  <a:pt x="1741943" y="1625180"/>
                </a:lnTo>
                <a:lnTo>
                  <a:pt x="1774391" y="1627325"/>
                </a:lnTo>
                <a:lnTo>
                  <a:pt x="1784160" y="1628779"/>
                </a:lnTo>
                <a:lnTo>
                  <a:pt x="1755658" y="1580682"/>
                </a:lnTo>
                <a:lnTo>
                  <a:pt x="1742268" y="1580231"/>
                </a:lnTo>
                <a:close/>
                <a:moveTo>
                  <a:pt x="935003" y="1575666"/>
                </a:moveTo>
                <a:lnTo>
                  <a:pt x="946727" y="1627657"/>
                </a:lnTo>
                <a:lnTo>
                  <a:pt x="945685" y="1629345"/>
                </a:lnTo>
                <a:lnTo>
                  <a:pt x="974488" y="1628381"/>
                </a:lnTo>
                <a:lnTo>
                  <a:pt x="968498" y="1601426"/>
                </a:lnTo>
                <a:cubicBezTo>
                  <a:pt x="964189" y="1592808"/>
                  <a:pt x="977116" y="1588499"/>
                  <a:pt x="981425" y="1597117"/>
                </a:cubicBezTo>
                <a:lnTo>
                  <a:pt x="988270" y="1627919"/>
                </a:lnTo>
                <a:lnTo>
                  <a:pt x="1004869" y="1627364"/>
                </a:lnTo>
                <a:lnTo>
                  <a:pt x="1005226" y="1622631"/>
                </a:lnTo>
                <a:cubicBezTo>
                  <a:pt x="1004671" y="1614891"/>
                  <a:pt x="1003559" y="1607152"/>
                  <a:pt x="1003559" y="1600519"/>
                </a:cubicBezTo>
                <a:lnTo>
                  <a:pt x="1003645" y="1598483"/>
                </a:lnTo>
                <a:lnTo>
                  <a:pt x="944223" y="1580554"/>
                </a:lnTo>
                <a:close/>
                <a:moveTo>
                  <a:pt x="2063690" y="1570639"/>
                </a:moveTo>
                <a:cubicBezTo>
                  <a:pt x="2063690" y="1570639"/>
                  <a:pt x="2063690" y="1570639"/>
                  <a:pt x="2068135" y="1570639"/>
                </a:cubicBezTo>
                <a:lnTo>
                  <a:pt x="2065913" y="1572822"/>
                </a:lnTo>
                <a:close/>
                <a:moveTo>
                  <a:pt x="1953922" y="1560123"/>
                </a:moveTo>
                <a:cubicBezTo>
                  <a:pt x="1957169" y="1557940"/>
                  <a:pt x="1962581" y="1557940"/>
                  <a:pt x="1966911" y="1562305"/>
                </a:cubicBezTo>
                <a:cubicBezTo>
                  <a:pt x="1975570" y="1575402"/>
                  <a:pt x="1984229" y="1592865"/>
                  <a:pt x="1988558" y="1605962"/>
                </a:cubicBezTo>
                <a:cubicBezTo>
                  <a:pt x="1992888" y="1614693"/>
                  <a:pt x="1984229" y="1623424"/>
                  <a:pt x="1975570" y="1614693"/>
                </a:cubicBezTo>
                <a:cubicBezTo>
                  <a:pt x="1971240" y="1601596"/>
                  <a:pt x="1962581" y="1584134"/>
                  <a:pt x="1953922" y="1571037"/>
                </a:cubicBezTo>
                <a:cubicBezTo>
                  <a:pt x="1949592" y="1566671"/>
                  <a:pt x="1950675" y="1562305"/>
                  <a:pt x="1953922" y="1560123"/>
                </a:cubicBezTo>
                <a:close/>
                <a:moveTo>
                  <a:pt x="1901606" y="1531349"/>
                </a:moveTo>
                <a:cubicBezTo>
                  <a:pt x="1910338" y="1531349"/>
                  <a:pt x="1910338" y="1548812"/>
                  <a:pt x="1901606" y="1548812"/>
                </a:cubicBezTo>
                <a:cubicBezTo>
                  <a:pt x="1892875" y="1548812"/>
                  <a:pt x="1892875" y="1531349"/>
                  <a:pt x="1901606" y="1531349"/>
                </a:cubicBezTo>
                <a:close/>
                <a:moveTo>
                  <a:pt x="1835725" y="1531349"/>
                </a:moveTo>
                <a:cubicBezTo>
                  <a:pt x="1845250" y="1531349"/>
                  <a:pt x="1845250" y="1548812"/>
                  <a:pt x="1835725" y="1548812"/>
                </a:cubicBezTo>
                <a:cubicBezTo>
                  <a:pt x="1826200" y="1548812"/>
                  <a:pt x="1826200" y="1531349"/>
                  <a:pt x="1835725" y="1531349"/>
                </a:cubicBezTo>
                <a:close/>
                <a:moveTo>
                  <a:pt x="1589204" y="1523458"/>
                </a:moveTo>
                <a:lnTo>
                  <a:pt x="1602463" y="1555906"/>
                </a:lnTo>
                <a:cubicBezTo>
                  <a:pt x="1609011" y="1572823"/>
                  <a:pt x="1614468" y="1590285"/>
                  <a:pt x="1616651" y="1609931"/>
                </a:cubicBezTo>
                <a:lnTo>
                  <a:pt x="1616210" y="1610372"/>
                </a:lnTo>
                <a:lnTo>
                  <a:pt x="1645770" y="1616476"/>
                </a:lnTo>
                <a:lnTo>
                  <a:pt x="1647342" y="1609220"/>
                </a:lnTo>
                <a:cubicBezTo>
                  <a:pt x="1643108" y="1609220"/>
                  <a:pt x="1647342" y="1609220"/>
                  <a:pt x="1643108" y="1604875"/>
                </a:cubicBezTo>
                <a:cubicBezTo>
                  <a:pt x="1643108" y="1604875"/>
                  <a:pt x="1643108" y="1600531"/>
                  <a:pt x="1643108" y="1596186"/>
                </a:cubicBezTo>
                <a:cubicBezTo>
                  <a:pt x="1643108" y="1591841"/>
                  <a:pt x="1638875" y="1587496"/>
                  <a:pt x="1638875" y="1583152"/>
                </a:cubicBezTo>
                <a:cubicBezTo>
                  <a:pt x="1634642" y="1574462"/>
                  <a:pt x="1630408" y="1565773"/>
                  <a:pt x="1626175" y="1557083"/>
                </a:cubicBezTo>
                <a:cubicBezTo>
                  <a:pt x="1626175" y="1552739"/>
                  <a:pt x="1629350" y="1549480"/>
                  <a:pt x="1632525" y="1548394"/>
                </a:cubicBezTo>
                <a:cubicBezTo>
                  <a:pt x="1635700" y="1547308"/>
                  <a:pt x="1638875" y="1548394"/>
                  <a:pt x="1638875" y="1552739"/>
                </a:cubicBezTo>
                <a:cubicBezTo>
                  <a:pt x="1647342" y="1565773"/>
                  <a:pt x="1651575" y="1578807"/>
                  <a:pt x="1655808" y="1591841"/>
                </a:cubicBezTo>
                <a:cubicBezTo>
                  <a:pt x="1657925" y="1596186"/>
                  <a:pt x="1660042" y="1601617"/>
                  <a:pt x="1660571" y="1607048"/>
                </a:cubicBezTo>
                <a:lnTo>
                  <a:pt x="1656898" y="1618774"/>
                </a:lnTo>
                <a:lnTo>
                  <a:pt x="1663869" y="1620214"/>
                </a:lnTo>
                <a:cubicBezTo>
                  <a:pt x="1681377" y="1622128"/>
                  <a:pt x="1699159" y="1622812"/>
                  <a:pt x="1717488" y="1623564"/>
                </a:cubicBezTo>
                <a:lnTo>
                  <a:pt x="1723734" y="1623977"/>
                </a:lnTo>
                <a:lnTo>
                  <a:pt x="1713091" y="1574545"/>
                </a:lnTo>
                <a:lnTo>
                  <a:pt x="1713174" y="1572264"/>
                </a:lnTo>
                <a:lnTo>
                  <a:pt x="1678758" y="1562839"/>
                </a:lnTo>
                <a:lnTo>
                  <a:pt x="1686748" y="1584679"/>
                </a:lnTo>
                <a:cubicBezTo>
                  <a:pt x="1689476" y="1592865"/>
                  <a:pt x="1691659" y="1601596"/>
                  <a:pt x="1691659" y="1610327"/>
                </a:cubicBezTo>
                <a:cubicBezTo>
                  <a:pt x="1696025" y="1619059"/>
                  <a:pt x="1678562" y="1623424"/>
                  <a:pt x="1678562" y="1614693"/>
                </a:cubicBezTo>
                <a:cubicBezTo>
                  <a:pt x="1674197" y="1597230"/>
                  <a:pt x="1669831" y="1584134"/>
                  <a:pt x="1665466" y="1566671"/>
                </a:cubicBezTo>
                <a:lnTo>
                  <a:pt x="1666798" y="1559563"/>
                </a:lnTo>
                <a:lnTo>
                  <a:pt x="1656724" y="1556805"/>
                </a:lnTo>
                <a:close/>
                <a:moveTo>
                  <a:pt x="1871285" y="1513886"/>
                </a:moveTo>
                <a:cubicBezTo>
                  <a:pt x="1880175" y="1513886"/>
                  <a:pt x="1880175" y="1526586"/>
                  <a:pt x="1871285" y="1526586"/>
                </a:cubicBezTo>
                <a:cubicBezTo>
                  <a:pt x="1857950" y="1526586"/>
                  <a:pt x="1857950" y="1513886"/>
                  <a:pt x="1871285" y="1513886"/>
                </a:cubicBezTo>
                <a:close/>
                <a:moveTo>
                  <a:pt x="2000872" y="1507490"/>
                </a:moveTo>
                <a:lnTo>
                  <a:pt x="1993423" y="1514869"/>
                </a:lnTo>
                <a:cubicBezTo>
                  <a:pt x="1968650" y="1533515"/>
                  <a:pt x="1941550" y="1549087"/>
                  <a:pt x="1914176" y="1561108"/>
                </a:cubicBezTo>
                <a:cubicBezTo>
                  <a:pt x="1886802" y="1573128"/>
                  <a:pt x="1858333" y="1580231"/>
                  <a:pt x="1829454" y="1583168"/>
                </a:cubicBezTo>
                <a:lnTo>
                  <a:pt x="1773489" y="1581283"/>
                </a:lnTo>
                <a:lnTo>
                  <a:pt x="1786910" y="1604771"/>
                </a:lnTo>
                <a:lnTo>
                  <a:pt x="1802161" y="1631459"/>
                </a:lnTo>
                <a:lnTo>
                  <a:pt x="1868837" y="1641387"/>
                </a:lnTo>
                <a:lnTo>
                  <a:pt x="1849616" y="1609212"/>
                </a:lnTo>
                <a:cubicBezTo>
                  <a:pt x="1847433" y="1604828"/>
                  <a:pt x="1849616" y="1600443"/>
                  <a:pt x="1852890" y="1598251"/>
                </a:cubicBezTo>
                <a:cubicBezTo>
                  <a:pt x="1856164" y="1596059"/>
                  <a:pt x="1860530" y="1596059"/>
                  <a:pt x="1862712" y="1600443"/>
                </a:cubicBezTo>
                <a:cubicBezTo>
                  <a:pt x="1871444" y="1613597"/>
                  <a:pt x="1880175" y="1626750"/>
                  <a:pt x="1884541" y="1639904"/>
                </a:cubicBezTo>
                <a:lnTo>
                  <a:pt x="1885962" y="1642759"/>
                </a:lnTo>
                <a:lnTo>
                  <a:pt x="1927042" y="1643323"/>
                </a:lnTo>
                <a:lnTo>
                  <a:pt x="1936601" y="1641230"/>
                </a:lnTo>
                <a:lnTo>
                  <a:pt x="1928555" y="1617562"/>
                </a:lnTo>
                <a:cubicBezTo>
                  <a:pt x="1920419" y="1602176"/>
                  <a:pt x="1910656" y="1587888"/>
                  <a:pt x="1901977" y="1574700"/>
                </a:cubicBezTo>
                <a:cubicBezTo>
                  <a:pt x="1899808" y="1570304"/>
                  <a:pt x="1901977" y="1567006"/>
                  <a:pt x="1905232" y="1565358"/>
                </a:cubicBezTo>
                <a:cubicBezTo>
                  <a:pt x="1908486" y="1563709"/>
                  <a:pt x="1912825" y="1563709"/>
                  <a:pt x="1914995" y="1565907"/>
                </a:cubicBezTo>
                <a:cubicBezTo>
                  <a:pt x="1928012" y="1588987"/>
                  <a:pt x="1945912" y="1612067"/>
                  <a:pt x="1955878" y="1637001"/>
                </a:cubicBezTo>
                <a:lnTo>
                  <a:pt x="1955880" y="1637007"/>
                </a:lnTo>
                <a:lnTo>
                  <a:pt x="1980114" y="1631700"/>
                </a:lnTo>
                <a:lnTo>
                  <a:pt x="2024904" y="1610216"/>
                </a:lnTo>
                <a:lnTo>
                  <a:pt x="2012533" y="1557338"/>
                </a:lnTo>
                <a:close/>
                <a:moveTo>
                  <a:pt x="756672" y="1497781"/>
                </a:moveTo>
                <a:lnTo>
                  <a:pt x="758766" y="1513135"/>
                </a:lnTo>
                <a:lnTo>
                  <a:pt x="764969" y="1509092"/>
                </a:lnTo>
                <a:close/>
                <a:moveTo>
                  <a:pt x="706959" y="1476987"/>
                </a:moveTo>
                <a:lnTo>
                  <a:pt x="706381" y="1478551"/>
                </a:lnTo>
                <a:lnTo>
                  <a:pt x="704107" y="1487039"/>
                </a:lnTo>
                <a:lnTo>
                  <a:pt x="705304" y="1495631"/>
                </a:lnTo>
                <a:cubicBezTo>
                  <a:pt x="709701" y="1491265"/>
                  <a:pt x="714097" y="1491265"/>
                  <a:pt x="718493" y="1491265"/>
                </a:cubicBezTo>
                <a:cubicBezTo>
                  <a:pt x="718493" y="1486900"/>
                  <a:pt x="714097" y="1482534"/>
                  <a:pt x="714097" y="1478168"/>
                </a:cubicBezTo>
                <a:close/>
                <a:moveTo>
                  <a:pt x="2036237" y="1472453"/>
                </a:moveTo>
                <a:lnTo>
                  <a:pt x="2012486" y="1495984"/>
                </a:lnTo>
                <a:lnTo>
                  <a:pt x="2027268" y="1553528"/>
                </a:lnTo>
                <a:lnTo>
                  <a:pt x="2036835" y="1602002"/>
                </a:lnTo>
                <a:lnTo>
                  <a:pt x="2062093" y="1582952"/>
                </a:lnTo>
                <a:lnTo>
                  <a:pt x="2054800" y="1579371"/>
                </a:lnTo>
                <a:cubicBezTo>
                  <a:pt x="2054800" y="1575005"/>
                  <a:pt x="2054800" y="1570639"/>
                  <a:pt x="2054800" y="1566274"/>
                </a:cubicBezTo>
                <a:lnTo>
                  <a:pt x="2056293" y="1564319"/>
                </a:lnTo>
                <a:lnTo>
                  <a:pt x="2059245" y="1579371"/>
                </a:lnTo>
                <a:lnTo>
                  <a:pt x="2065913" y="1572822"/>
                </a:lnTo>
                <a:lnTo>
                  <a:pt x="2068135" y="1575005"/>
                </a:lnTo>
                <a:lnTo>
                  <a:pt x="2068135" y="1570639"/>
                </a:lnTo>
                <a:lnTo>
                  <a:pt x="2068135" y="1561908"/>
                </a:lnTo>
                <a:cubicBezTo>
                  <a:pt x="2068135" y="1557542"/>
                  <a:pt x="2064801" y="1556451"/>
                  <a:pt x="2061468" y="1557542"/>
                </a:cubicBezTo>
                <a:lnTo>
                  <a:pt x="2056293" y="1564319"/>
                </a:lnTo>
                <a:lnTo>
                  <a:pt x="2047577" y="1519889"/>
                </a:lnTo>
                <a:close/>
                <a:moveTo>
                  <a:pt x="1490549" y="1465142"/>
                </a:moveTo>
                <a:cubicBezTo>
                  <a:pt x="1483980" y="1464069"/>
                  <a:pt x="1477413" y="1464192"/>
                  <a:pt x="1470922" y="1465926"/>
                </a:cubicBezTo>
                <a:cubicBezTo>
                  <a:pt x="1462267" y="1468238"/>
                  <a:pt x="1453747" y="1473411"/>
                  <a:pt x="1445535" y="1482427"/>
                </a:cubicBezTo>
                <a:cubicBezTo>
                  <a:pt x="1423635" y="1508654"/>
                  <a:pt x="1406116" y="1534881"/>
                  <a:pt x="1384217" y="1556736"/>
                </a:cubicBezTo>
                <a:cubicBezTo>
                  <a:pt x="1374362" y="1565479"/>
                  <a:pt x="1362318" y="1572855"/>
                  <a:pt x="1348973" y="1579139"/>
                </a:cubicBezTo>
                <a:lnTo>
                  <a:pt x="1322482" y="1588890"/>
                </a:lnTo>
                <a:lnTo>
                  <a:pt x="1327725" y="1592514"/>
                </a:lnTo>
                <a:cubicBezTo>
                  <a:pt x="1329842" y="1601292"/>
                  <a:pt x="1333017" y="1611167"/>
                  <a:pt x="1335662" y="1621043"/>
                </a:cubicBezTo>
                <a:lnTo>
                  <a:pt x="1337911" y="1634515"/>
                </a:lnTo>
                <a:lnTo>
                  <a:pt x="1362796" y="1632442"/>
                </a:lnTo>
                <a:lnTo>
                  <a:pt x="1362424" y="1632094"/>
                </a:lnTo>
                <a:cubicBezTo>
                  <a:pt x="1358115" y="1623302"/>
                  <a:pt x="1353806" y="1610113"/>
                  <a:pt x="1349497" y="1596925"/>
                </a:cubicBezTo>
                <a:cubicBezTo>
                  <a:pt x="1347342" y="1592528"/>
                  <a:pt x="1350574" y="1589231"/>
                  <a:pt x="1354345" y="1588132"/>
                </a:cubicBezTo>
                <a:cubicBezTo>
                  <a:pt x="1358115" y="1587033"/>
                  <a:pt x="1362424" y="1588132"/>
                  <a:pt x="1362424" y="1592528"/>
                </a:cubicBezTo>
                <a:cubicBezTo>
                  <a:pt x="1366733" y="1605717"/>
                  <a:pt x="1371042" y="1618905"/>
                  <a:pt x="1375351" y="1627698"/>
                </a:cubicBezTo>
                <a:lnTo>
                  <a:pt x="1372846" y="1631745"/>
                </a:lnTo>
                <a:lnTo>
                  <a:pt x="1405685" y="1633017"/>
                </a:lnTo>
                <a:lnTo>
                  <a:pt x="1403018" y="1607351"/>
                </a:lnTo>
                <a:cubicBezTo>
                  <a:pt x="1399617" y="1596436"/>
                  <a:pt x="1395081" y="1585522"/>
                  <a:pt x="1392813" y="1574608"/>
                </a:cubicBezTo>
                <a:cubicBezTo>
                  <a:pt x="1392813" y="1570242"/>
                  <a:pt x="1396215" y="1566968"/>
                  <a:pt x="1399617" y="1565877"/>
                </a:cubicBezTo>
                <a:cubicBezTo>
                  <a:pt x="1403018" y="1564785"/>
                  <a:pt x="1406420" y="1565877"/>
                  <a:pt x="1406420" y="1570242"/>
                </a:cubicBezTo>
                <a:cubicBezTo>
                  <a:pt x="1410956" y="1581157"/>
                  <a:pt x="1415492" y="1593162"/>
                  <a:pt x="1418326" y="1605713"/>
                </a:cubicBezTo>
                <a:lnTo>
                  <a:pt x="1419441" y="1631111"/>
                </a:lnTo>
                <a:lnTo>
                  <a:pt x="1409822" y="1626996"/>
                </a:lnTo>
                <a:lnTo>
                  <a:pt x="1407449" y="1633085"/>
                </a:lnTo>
                <a:lnTo>
                  <a:pt x="1417589" y="1633478"/>
                </a:lnTo>
                <a:lnTo>
                  <a:pt x="1419544" y="1633452"/>
                </a:lnTo>
                <a:lnTo>
                  <a:pt x="1419441" y="1631111"/>
                </a:lnTo>
                <a:lnTo>
                  <a:pt x="1420027" y="1631362"/>
                </a:lnTo>
                <a:lnTo>
                  <a:pt x="1420027" y="1633446"/>
                </a:lnTo>
                <a:lnTo>
                  <a:pt x="1440926" y="1633171"/>
                </a:lnTo>
                <a:lnTo>
                  <a:pt x="1424563" y="1530583"/>
                </a:lnTo>
                <a:cubicBezTo>
                  <a:pt x="1424563" y="1526203"/>
                  <a:pt x="1427837" y="1524014"/>
                  <a:pt x="1431111" y="1524014"/>
                </a:cubicBezTo>
                <a:cubicBezTo>
                  <a:pt x="1434386" y="1524014"/>
                  <a:pt x="1437660" y="1526203"/>
                  <a:pt x="1437660" y="1530583"/>
                </a:cubicBezTo>
                <a:lnTo>
                  <a:pt x="1453611" y="1626591"/>
                </a:lnTo>
                <a:lnTo>
                  <a:pt x="1445300" y="1624738"/>
                </a:lnTo>
                <a:lnTo>
                  <a:pt x="1442785" y="1633147"/>
                </a:lnTo>
                <a:lnTo>
                  <a:pt x="1454674" y="1632991"/>
                </a:lnTo>
                <a:lnTo>
                  <a:pt x="1453611" y="1626591"/>
                </a:lnTo>
                <a:lnTo>
                  <a:pt x="1455122" y="1626928"/>
                </a:lnTo>
                <a:lnTo>
                  <a:pt x="1455122" y="1632985"/>
                </a:lnTo>
                <a:lnTo>
                  <a:pt x="1469635" y="1632794"/>
                </a:lnTo>
                <a:lnTo>
                  <a:pt x="1490603" y="1627472"/>
                </a:lnTo>
                <a:lnTo>
                  <a:pt x="1489650" y="1626996"/>
                </a:lnTo>
                <a:cubicBezTo>
                  <a:pt x="1480919" y="1622630"/>
                  <a:pt x="1480919" y="1596436"/>
                  <a:pt x="1476553" y="1587705"/>
                </a:cubicBezTo>
                <a:cubicBezTo>
                  <a:pt x="1472188" y="1557146"/>
                  <a:pt x="1463456" y="1530952"/>
                  <a:pt x="1454725" y="1504758"/>
                </a:cubicBezTo>
                <a:cubicBezTo>
                  <a:pt x="1454725" y="1498210"/>
                  <a:pt x="1457999" y="1494935"/>
                  <a:pt x="1461819" y="1494390"/>
                </a:cubicBezTo>
                <a:cubicBezTo>
                  <a:pt x="1465639" y="1493844"/>
                  <a:pt x="1470005" y="1496027"/>
                  <a:pt x="1472188" y="1500392"/>
                </a:cubicBezTo>
                <a:cubicBezTo>
                  <a:pt x="1476553" y="1526586"/>
                  <a:pt x="1485285" y="1548414"/>
                  <a:pt x="1489650" y="1574608"/>
                </a:cubicBezTo>
                <a:cubicBezTo>
                  <a:pt x="1491833" y="1578974"/>
                  <a:pt x="1492925" y="1588796"/>
                  <a:pt x="1494016" y="1598073"/>
                </a:cubicBezTo>
                <a:lnTo>
                  <a:pt x="1498310" y="1617934"/>
                </a:lnTo>
                <a:lnTo>
                  <a:pt x="1494016" y="1618264"/>
                </a:lnTo>
                <a:lnTo>
                  <a:pt x="1498382" y="1618264"/>
                </a:lnTo>
                <a:lnTo>
                  <a:pt x="1498310" y="1617934"/>
                </a:lnTo>
                <a:lnTo>
                  <a:pt x="1501110" y="1617719"/>
                </a:lnTo>
                <a:lnTo>
                  <a:pt x="1498858" y="1625376"/>
                </a:lnTo>
                <a:lnTo>
                  <a:pt x="1517578" y="1620624"/>
                </a:lnTo>
                <a:lnTo>
                  <a:pt x="1522745" y="1615596"/>
                </a:lnTo>
                <a:lnTo>
                  <a:pt x="1520911" y="1613466"/>
                </a:lnTo>
                <a:lnTo>
                  <a:pt x="1527015" y="1611440"/>
                </a:lnTo>
                <a:lnTo>
                  <a:pt x="1532567" y="1606036"/>
                </a:lnTo>
                <a:lnTo>
                  <a:pt x="1529704" y="1600333"/>
                </a:lnTo>
                <a:cubicBezTo>
                  <a:pt x="1529704" y="1593767"/>
                  <a:pt x="1519812" y="1592125"/>
                  <a:pt x="1516721" y="1597255"/>
                </a:cubicBezTo>
                <a:lnTo>
                  <a:pt x="1516593" y="1601889"/>
                </a:lnTo>
                <a:lnTo>
                  <a:pt x="1499480" y="1556009"/>
                </a:lnTo>
                <a:cubicBezTo>
                  <a:pt x="1493436" y="1535763"/>
                  <a:pt x="1487940" y="1514969"/>
                  <a:pt x="1481346" y="1495269"/>
                </a:cubicBezTo>
                <a:cubicBezTo>
                  <a:pt x="1479148" y="1490891"/>
                  <a:pt x="1481346" y="1487608"/>
                  <a:pt x="1484643" y="1486514"/>
                </a:cubicBezTo>
                <a:cubicBezTo>
                  <a:pt x="1487940" y="1485419"/>
                  <a:pt x="1492337" y="1486514"/>
                  <a:pt x="1494535" y="1490891"/>
                </a:cubicBezTo>
                <a:cubicBezTo>
                  <a:pt x="1501129" y="1510591"/>
                  <a:pt x="1507723" y="1531385"/>
                  <a:pt x="1514317" y="1551632"/>
                </a:cubicBezTo>
                <a:lnTo>
                  <a:pt x="1532928" y="1605685"/>
                </a:lnTo>
                <a:lnTo>
                  <a:pt x="1551159" y="1587943"/>
                </a:lnTo>
                <a:cubicBezTo>
                  <a:pt x="1551159" y="1583568"/>
                  <a:pt x="1555536" y="1583568"/>
                  <a:pt x="1559913" y="1583568"/>
                </a:cubicBezTo>
                <a:lnTo>
                  <a:pt x="1564512" y="1585860"/>
                </a:lnTo>
                <a:lnTo>
                  <a:pt x="1564554" y="1583203"/>
                </a:lnTo>
                <a:cubicBezTo>
                  <a:pt x="1559364" y="1567241"/>
                  <a:pt x="1541098" y="1545140"/>
                  <a:pt x="1537776" y="1535318"/>
                </a:cubicBezTo>
                <a:cubicBezTo>
                  <a:pt x="1524492" y="1522221"/>
                  <a:pt x="1515635" y="1504759"/>
                  <a:pt x="1506778" y="1487296"/>
                </a:cubicBezTo>
                <a:cubicBezTo>
                  <a:pt x="1504564" y="1482930"/>
                  <a:pt x="1507885" y="1479656"/>
                  <a:pt x="1511760" y="1478565"/>
                </a:cubicBezTo>
                <a:cubicBezTo>
                  <a:pt x="1515635" y="1477473"/>
                  <a:pt x="1520063" y="1478565"/>
                  <a:pt x="1520063" y="1482930"/>
                </a:cubicBezTo>
                <a:cubicBezTo>
                  <a:pt x="1533348" y="1509124"/>
                  <a:pt x="1551061" y="1530952"/>
                  <a:pt x="1564346" y="1552780"/>
                </a:cubicBezTo>
                <a:cubicBezTo>
                  <a:pt x="1570989" y="1562603"/>
                  <a:pt x="1580122" y="1577337"/>
                  <a:pt x="1580537" y="1591457"/>
                </a:cubicBezTo>
                <a:lnTo>
                  <a:pt x="1580079" y="1593621"/>
                </a:lnTo>
                <a:lnTo>
                  <a:pt x="1597772" y="1602441"/>
                </a:lnTo>
                <a:lnTo>
                  <a:pt x="1599188" y="1600654"/>
                </a:lnTo>
                <a:lnTo>
                  <a:pt x="1601973" y="1600770"/>
                </a:lnTo>
                <a:lnTo>
                  <a:pt x="1603459" y="1605276"/>
                </a:lnTo>
                <a:lnTo>
                  <a:pt x="1604038" y="1605565"/>
                </a:lnTo>
                <a:lnTo>
                  <a:pt x="1612285" y="1605565"/>
                </a:lnTo>
                <a:cubicBezTo>
                  <a:pt x="1612285" y="1609931"/>
                  <a:pt x="1612285" y="1601200"/>
                  <a:pt x="1612285" y="1601200"/>
                </a:cubicBezTo>
                <a:lnTo>
                  <a:pt x="1601973" y="1600770"/>
                </a:lnTo>
                <a:lnTo>
                  <a:pt x="1601508" y="1599358"/>
                </a:lnTo>
                <a:cubicBezTo>
                  <a:pt x="1597824" y="1588103"/>
                  <a:pt x="1590457" y="1565183"/>
                  <a:pt x="1590457" y="1561909"/>
                </a:cubicBezTo>
                <a:cubicBezTo>
                  <a:pt x="1581726" y="1544446"/>
                  <a:pt x="1577360" y="1526984"/>
                  <a:pt x="1568629" y="1513887"/>
                </a:cubicBezTo>
                <a:lnTo>
                  <a:pt x="1569267" y="1511759"/>
                </a:lnTo>
                <a:lnTo>
                  <a:pt x="1547776" y="1495950"/>
                </a:lnTo>
                <a:cubicBezTo>
                  <a:pt x="1529992" y="1482350"/>
                  <a:pt x="1510258" y="1468361"/>
                  <a:pt x="1490549" y="1465142"/>
                </a:cubicBezTo>
                <a:close/>
                <a:moveTo>
                  <a:pt x="2078514" y="1417944"/>
                </a:moveTo>
                <a:lnTo>
                  <a:pt x="2058710" y="1450190"/>
                </a:lnTo>
                <a:lnTo>
                  <a:pt x="2050567" y="1458257"/>
                </a:lnTo>
                <a:lnTo>
                  <a:pt x="2061468" y="1516069"/>
                </a:lnTo>
                <a:lnTo>
                  <a:pt x="2072143" y="1572688"/>
                </a:lnTo>
                <a:lnTo>
                  <a:pt x="2090948" y="1550538"/>
                </a:lnTo>
                <a:lnTo>
                  <a:pt x="2084963" y="1548018"/>
                </a:lnTo>
                <a:cubicBezTo>
                  <a:pt x="2076232" y="1521824"/>
                  <a:pt x="2067501" y="1491265"/>
                  <a:pt x="2054404" y="1465071"/>
                </a:cubicBezTo>
                <a:cubicBezTo>
                  <a:pt x="2052221" y="1460705"/>
                  <a:pt x="2054404" y="1457431"/>
                  <a:pt x="2057678" y="1456340"/>
                </a:cubicBezTo>
                <a:cubicBezTo>
                  <a:pt x="2060952" y="1455248"/>
                  <a:pt x="2065318" y="1456340"/>
                  <a:pt x="2067501" y="1460705"/>
                </a:cubicBezTo>
                <a:lnTo>
                  <a:pt x="2099485" y="1536667"/>
                </a:lnTo>
                <a:lnTo>
                  <a:pt x="2114163" y="1508087"/>
                </a:lnTo>
                <a:lnTo>
                  <a:pt x="2119457" y="1487562"/>
                </a:lnTo>
                <a:lnTo>
                  <a:pt x="2111724" y="1482859"/>
                </a:lnTo>
                <a:cubicBezTo>
                  <a:pt x="2109513" y="1469653"/>
                  <a:pt x="2103985" y="1457549"/>
                  <a:pt x="2096798" y="1445444"/>
                </a:cubicBezTo>
                <a:close/>
                <a:moveTo>
                  <a:pt x="437138" y="1311956"/>
                </a:moveTo>
                <a:cubicBezTo>
                  <a:pt x="440540" y="1310845"/>
                  <a:pt x="445076" y="1311956"/>
                  <a:pt x="447343" y="1316401"/>
                </a:cubicBezTo>
                <a:cubicBezTo>
                  <a:pt x="451879" y="1329736"/>
                  <a:pt x="456415" y="1343071"/>
                  <a:pt x="456415" y="1360851"/>
                </a:cubicBezTo>
                <a:cubicBezTo>
                  <a:pt x="460950" y="1369741"/>
                  <a:pt x="442807" y="1374186"/>
                  <a:pt x="442807" y="1360851"/>
                </a:cubicBezTo>
                <a:cubicBezTo>
                  <a:pt x="442807" y="1347516"/>
                  <a:pt x="438272" y="1334181"/>
                  <a:pt x="433736" y="1320846"/>
                </a:cubicBezTo>
                <a:cubicBezTo>
                  <a:pt x="431468" y="1316401"/>
                  <a:pt x="433736" y="1313067"/>
                  <a:pt x="437138" y="1311956"/>
                </a:cubicBezTo>
                <a:close/>
                <a:moveTo>
                  <a:pt x="307913" y="1260198"/>
                </a:moveTo>
                <a:lnTo>
                  <a:pt x="311397" y="1267976"/>
                </a:lnTo>
                <a:cubicBezTo>
                  <a:pt x="319071" y="1283285"/>
                  <a:pt x="328664" y="1296407"/>
                  <a:pt x="339696" y="1307821"/>
                </a:cubicBezTo>
                <a:lnTo>
                  <a:pt x="359265" y="1323502"/>
                </a:lnTo>
                <a:lnTo>
                  <a:pt x="358954" y="1315383"/>
                </a:lnTo>
                <a:cubicBezTo>
                  <a:pt x="356800" y="1306012"/>
                  <a:pt x="353568" y="1297193"/>
                  <a:pt x="351413" y="1290578"/>
                </a:cubicBezTo>
                <a:lnTo>
                  <a:pt x="355334" y="1285229"/>
                </a:lnTo>
                <a:lnTo>
                  <a:pt x="317320" y="1267626"/>
                </a:lnTo>
                <a:close/>
                <a:moveTo>
                  <a:pt x="188958" y="1138555"/>
                </a:moveTo>
                <a:lnTo>
                  <a:pt x="173666" y="1139587"/>
                </a:lnTo>
                <a:lnTo>
                  <a:pt x="175597" y="1154714"/>
                </a:lnTo>
                <a:lnTo>
                  <a:pt x="175461" y="1158448"/>
                </a:lnTo>
                <a:lnTo>
                  <a:pt x="179839" y="1158624"/>
                </a:lnTo>
                <a:lnTo>
                  <a:pt x="188958" y="1158274"/>
                </a:lnTo>
                <a:close/>
                <a:moveTo>
                  <a:pt x="152924" y="1135201"/>
                </a:moveTo>
                <a:lnTo>
                  <a:pt x="149007" y="1146686"/>
                </a:lnTo>
                <a:lnTo>
                  <a:pt x="142660" y="1154440"/>
                </a:lnTo>
                <a:lnTo>
                  <a:pt x="149750" y="1157411"/>
                </a:lnTo>
                <a:lnTo>
                  <a:pt x="162238" y="1157914"/>
                </a:lnTo>
                <a:lnTo>
                  <a:pt x="157589" y="1137252"/>
                </a:lnTo>
                <a:lnTo>
                  <a:pt x="157206" y="1136229"/>
                </a:lnTo>
                <a:close/>
                <a:moveTo>
                  <a:pt x="115634" y="1123914"/>
                </a:moveTo>
                <a:lnTo>
                  <a:pt x="117415" y="1143863"/>
                </a:lnTo>
                <a:lnTo>
                  <a:pt x="141443" y="1153931"/>
                </a:lnTo>
                <a:lnTo>
                  <a:pt x="135513" y="1146686"/>
                </a:lnTo>
                <a:lnTo>
                  <a:pt x="139288" y="1131928"/>
                </a:lnTo>
                <a:lnTo>
                  <a:pt x="121069" y="1127555"/>
                </a:lnTo>
                <a:close/>
                <a:moveTo>
                  <a:pt x="70885" y="1089688"/>
                </a:moveTo>
                <a:lnTo>
                  <a:pt x="79526" y="1110509"/>
                </a:lnTo>
                <a:lnTo>
                  <a:pt x="103454" y="1134189"/>
                </a:lnTo>
                <a:lnTo>
                  <a:pt x="101704" y="1114583"/>
                </a:lnTo>
                <a:lnTo>
                  <a:pt x="79235" y="1099533"/>
                </a:lnTo>
                <a:close/>
                <a:moveTo>
                  <a:pt x="2275523" y="815892"/>
                </a:moveTo>
                <a:lnTo>
                  <a:pt x="2268343" y="854612"/>
                </a:lnTo>
                <a:cubicBezTo>
                  <a:pt x="2255649" y="894960"/>
                  <a:pt x="2232894" y="932268"/>
                  <a:pt x="2199669" y="962371"/>
                </a:cubicBezTo>
                <a:lnTo>
                  <a:pt x="2188097" y="970233"/>
                </a:lnTo>
                <a:lnTo>
                  <a:pt x="2194623" y="970595"/>
                </a:lnTo>
                <a:cubicBezTo>
                  <a:pt x="2216604" y="1001368"/>
                  <a:pt x="2234188" y="1036538"/>
                  <a:pt x="2234188" y="1071707"/>
                </a:cubicBezTo>
                <a:cubicBezTo>
                  <a:pt x="2234188" y="1080499"/>
                  <a:pt x="2221000" y="1080499"/>
                  <a:pt x="2221000" y="1071707"/>
                </a:cubicBezTo>
                <a:cubicBezTo>
                  <a:pt x="2221000" y="1036538"/>
                  <a:pt x="2203415" y="1005765"/>
                  <a:pt x="2181434" y="979388"/>
                </a:cubicBezTo>
                <a:lnTo>
                  <a:pt x="2183583" y="973300"/>
                </a:lnTo>
                <a:lnTo>
                  <a:pt x="2168040" y="983860"/>
                </a:lnTo>
                <a:lnTo>
                  <a:pt x="2190809" y="1036971"/>
                </a:lnTo>
                <a:cubicBezTo>
                  <a:pt x="2198945" y="1058368"/>
                  <a:pt x="2205454" y="1080312"/>
                  <a:pt x="2207624" y="1102257"/>
                </a:cubicBezTo>
                <a:cubicBezTo>
                  <a:pt x="2211963" y="1111035"/>
                  <a:pt x="2194606" y="1115424"/>
                  <a:pt x="2194606" y="1106646"/>
                </a:cubicBezTo>
                <a:cubicBezTo>
                  <a:pt x="2190267" y="1084701"/>
                  <a:pt x="2183758" y="1062756"/>
                  <a:pt x="2176165" y="1041360"/>
                </a:cubicBezTo>
                <a:lnTo>
                  <a:pt x="2156247" y="991871"/>
                </a:lnTo>
                <a:lnTo>
                  <a:pt x="2141927" y="1001600"/>
                </a:lnTo>
                <a:cubicBezTo>
                  <a:pt x="2111268" y="1019085"/>
                  <a:pt x="2076230" y="1027827"/>
                  <a:pt x="2045571" y="1045312"/>
                </a:cubicBezTo>
                <a:cubicBezTo>
                  <a:pt x="2014912" y="1058425"/>
                  <a:pt x="1979873" y="1071539"/>
                  <a:pt x="2001773" y="1106508"/>
                </a:cubicBezTo>
                <a:lnTo>
                  <a:pt x="2036184" y="1156522"/>
                </a:lnTo>
                <a:lnTo>
                  <a:pt x="2037767" y="1155467"/>
                </a:lnTo>
                <a:cubicBezTo>
                  <a:pt x="2054999" y="1156287"/>
                  <a:pt x="2072231" y="1156338"/>
                  <a:pt x="2089203" y="1155303"/>
                </a:cubicBezTo>
                <a:lnTo>
                  <a:pt x="2101412" y="1153668"/>
                </a:lnTo>
                <a:lnTo>
                  <a:pt x="2099661" y="1150112"/>
                </a:lnTo>
                <a:cubicBezTo>
                  <a:pt x="2099593" y="1148418"/>
                  <a:pt x="2100405" y="1146792"/>
                  <a:pt x="2102570" y="1145709"/>
                </a:cubicBezTo>
                <a:cubicBezTo>
                  <a:pt x="2106899" y="1137038"/>
                  <a:pt x="2093911" y="1111028"/>
                  <a:pt x="2089581" y="1102358"/>
                </a:cubicBezTo>
                <a:cubicBezTo>
                  <a:pt x="2085252" y="1089352"/>
                  <a:pt x="2076593" y="1076347"/>
                  <a:pt x="2072263" y="1063341"/>
                </a:cubicBezTo>
                <a:cubicBezTo>
                  <a:pt x="2072263" y="1054671"/>
                  <a:pt x="2085252" y="1050336"/>
                  <a:pt x="2089581" y="1059006"/>
                </a:cubicBezTo>
                <a:cubicBezTo>
                  <a:pt x="2093911" y="1076347"/>
                  <a:pt x="2106899" y="1098022"/>
                  <a:pt x="2111229" y="1119698"/>
                </a:cubicBezTo>
                <a:cubicBezTo>
                  <a:pt x="2113394" y="1124033"/>
                  <a:pt x="2115559" y="1130536"/>
                  <a:pt x="2116100" y="1137038"/>
                </a:cubicBezTo>
                <a:lnTo>
                  <a:pt x="2111820" y="1152275"/>
                </a:lnTo>
                <a:lnTo>
                  <a:pt x="2139081" y="1148624"/>
                </a:lnTo>
                <a:lnTo>
                  <a:pt x="2156334" y="1143053"/>
                </a:lnTo>
                <a:lnTo>
                  <a:pt x="2155448" y="1141979"/>
                </a:lnTo>
                <a:cubicBezTo>
                  <a:pt x="2168783" y="1102580"/>
                  <a:pt x="2137668" y="1058803"/>
                  <a:pt x="2124333" y="1023782"/>
                </a:cubicBezTo>
                <a:cubicBezTo>
                  <a:pt x="2119888" y="1015027"/>
                  <a:pt x="2133223" y="1010649"/>
                  <a:pt x="2137668" y="1019404"/>
                </a:cubicBezTo>
                <a:cubicBezTo>
                  <a:pt x="2151003" y="1048954"/>
                  <a:pt x="2171839" y="1080965"/>
                  <a:pt x="2175798" y="1113593"/>
                </a:cubicBezTo>
                <a:lnTo>
                  <a:pt x="2173933" y="1137371"/>
                </a:lnTo>
                <a:lnTo>
                  <a:pt x="2185844" y="1133525"/>
                </a:lnTo>
                <a:cubicBezTo>
                  <a:pt x="2200739" y="1126877"/>
                  <a:pt x="2214856" y="1118509"/>
                  <a:pt x="2227933" y="1108104"/>
                </a:cubicBezTo>
                <a:lnTo>
                  <a:pt x="2256376" y="1075296"/>
                </a:lnTo>
                <a:lnTo>
                  <a:pt x="2251650" y="1071741"/>
                </a:lnTo>
                <a:cubicBezTo>
                  <a:pt x="2247285" y="1036706"/>
                  <a:pt x="2242919" y="997292"/>
                  <a:pt x="2221091" y="966637"/>
                </a:cubicBezTo>
                <a:cubicBezTo>
                  <a:pt x="2216725" y="957878"/>
                  <a:pt x="2229822" y="953499"/>
                  <a:pt x="2234188" y="957878"/>
                </a:cubicBezTo>
                <a:cubicBezTo>
                  <a:pt x="2245102" y="975396"/>
                  <a:pt x="2252742" y="994008"/>
                  <a:pt x="2258199" y="1013167"/>
                </a:cubicBezTo>
                <a:lnTo>
                  <a:pt x="2267405" y="1062574"/>
                </a:lnTo>
                <a:lnTo>
                  <a:pt x="2274090" y="1054863"/>
                </a:lnTo>
                <a:lnTo>
                  <a:pt x="2288569" y="1022899"/>
                </a:lnTo>
                <a:lnTo>
                  <a:pt x="2283302" y="1021018"/>
                </a:lnTo>
                <a:cubicBezTo>
                  <a:pt x="2282210" y="1019381"/>
                  <a:pt x="2282210" y="1017198"/>
                  <a:pt x="2282210" y="1015015"/>
                </a:cubicBezTo>
                <a:cubicBezTo>
                  <a:pt x="2277844" y="1010650"/>
                  <a:pt x="2277844" y="1006284"/>
                  <a:pt x="2280027" y="1003555"/>
                </a:cubicBezTo>
                <a:lnTo>
                  <a:pt x="2283279" y="1003068"/>
                </a:lnTo>
                <a:lnTo>
                  <a:pt x="2283847" y="1004101"/>
                </a:lnTo>
                <a:cubicBezTo>
                  <a:pt x="2285484" y="1008467"/>
                  <a:pt x="2286576" y="1012832"/>
                  <a:pt x="2286576" y="1015015"/>
                </a:cubicBezTo>
                <a:cubicBezTo>
                  <a:pt x="2286576" y="1015015"/>
                  <a:pt x="2290941" y="1010650"/>
                  <a:pt x="2290941" y="1010650"/>
                </a:cubicBezTo>
                <a:lnTo>
                  <a:pt x="2293854" y="1011232"/>
                </a:lnTo>
                <a:lnTo>
                  <a:pt x="2295549" y="1007492"/>
                </a:lnTo>
                <a:lnTo>
                  <a:pt x="2295307" y="1006284"/>
                </a:lnTo>
                <a:cubicBezTo>
                  <a:pt x="2295307" y="1006284"/>
                  <a:pt x="2290941" y="1006284"/>
                  <a:pt x="2290941" y="1001918"/>
                </a:cubicBezTo>
                <a:lnTo>
                  <a:pt x="2283279" y="1003068"/>
                </a:lnTo>
                <a:lnTo>
                  <a:pt x="2277844" y="993187"/>
                </a:lnTo>
                <a:cubicBezTo>
                  <a:pt x="2277844" y="984456"/>
                  <a:pt x="2273479" y="975724"/>
                  <a:pt x="2269113" y="966993"/>
                </a:cubicBezTo>
                <a:cubicBezTo>
                  <a:pt x="2260382" y="949531"/>
                  <a:pt x="2251651" y="936434"/>
                  <a:pt x="2242919" y="923337"/>
                </a:cubicBezTo>
                <a:cubicBezTo>
                  <a:pt x="2234188" y="914605"/>
                  <a:pt x="2247285" y="905874"/>
                  <a:pt x="2251651" y="914605"/>
                </a:cubicBezTo>
                <a:cubicBezTo>
                  <a:pt x="2264748" y="932068"/>
                  <a:pt x="2277844" y="949531"/>
                  <a:pt x="2286576" y="971359"/>
                </a:cubicBezTo>
                <a:cubicBezTo>
                  <a:pt x="2288758" y="977907"/>
                  <a:pt x="2293124" y="987730"/>
                  <a:pt x="2296398" y="997553"/>
                </a:cubicBezTo>
                <a:lnTo>
                  <a:pt x="2297188" y="1003873"/>
                </a:lnTo>
                <a:lnTo>
                  <a:pt x="2303904" y="989047"/>
                </a:lnTo>
                <a:lnTo>
                  <a:pt x="2310220" y="939108"/>
                </a:lnTo>
                <a:lnTo>
                  <a:pt x="2300070" y="920108"/>
                </a:lnTo>
                <a:cubicBezTo>
                  <a:pt x="2292331" y="906438"/>
                  <a:pt x="2284591" y="892221"/>
                  <a:pt x="2282380" y="874723"/>
                </a:cubicBezTo>
                <a:cubicBezTo>
                  <a:pt x="2277958" y="859413"/>
                  <a:pt x="2276852" y="844102"/>
                  <a:pt x="2276299" y="828792"/>
                </a:cubicBezTo>
                <a:close/>
                <a:moveTo>
                  <a:pt x="2247682" y="796336"/>
                </a:moveTo>
                <a:cubicBezTo>
                  <a:pt x="2256413" y="796336"/>
                  <a:pt x="2256413" y="809036"/>
                  <a:pt x="2247682" y="809036"/>
                </a:cubicBezTo>
                <a:cubicBezTo>
                  <a:pt x="2238950" y="809036"/>
                  <a:pt x="2238950" y="796336"/>
                  <a:pt x="2247682" y="796336"/>
                </a:cubicBezTo>
                <a:close/>
                <a:moveTo>
                  <a:pt x="1579917" y="483864"/>
                </a:moveTo>
                <a:cubicBezTo>
                  <a:pt x="1583224" y="481659"/>
                  <a:pt x="1587634" y="481659"/>
                  <a:pt x="1589839" y="486068"/>
                </a:cubicBezTo>
                <a:cubicBezTo>
                  <a:pt x="1594249" y="490478"/>
                  <a:pt x="1598659" y="499298"/>
                  <a:pt x="1603068" y="503708"/>
                </a:cubicBezTo>
                <a:cubicBezTo>
                  <a:pt x="1611888" y="508117"/>
                  <a:pt x="1598659" y="516937"/>
                  <a:pt x="1594249" y="512527"/>
                </a:cubicBezTo>
                <a:cubicBezTo>
                  <a:pt x="1585429" y="508117"/>
                  <a:pt x="1581019" y="499298"/>
                  <a:pt x="1576610" y="494888"/>
                </a:cubicBezTo>
                <a:cubicBezTo>
                  <a:pt x="1574405" y="490478"/>
                  <a:pt x="1576610" y="486068"/>
                  <a:pt x="1579917" y="483864"/>
                </a:cubicBezTo>
                <a:close/>
                <a:moveTo>
                  <a:pt x="1547316" y="386063"/>
                </a:moveTo>
                <a:lnTo>
                  <a:pt x="1553935" y="402753"/>
                </a:lnTo>
                <a:cubicBezTo>
                  <a:pt x="1559410" y="420237"/>
                  <a:pt x="1563790" y="437722"/>
                  <a:pt x="1568170" y="455207"/>
                </a:cubicBezTo>
                <a:cubicBezTo>
                  <a:pt x="1568170" y="477062"/>
                  <a:pt x="1572550" y="494547"/>
                  <a:pt x="1572550" y="516403"/>
                </a:cubicBezTo>
                <a:cubicBezTo>
                  <a:pt x="1576929" y="542629"/>
                  <a:pt x="1590069" y="525145"/>
                  <a:pt x="1607588" y="512031"/>
                </a:cubicBezTo>
                <a:lnTo>
                  <a:pt x="1619255" y="505493"/>
                </a:lnTo>
                <a:lnTo>
                  <a:pt x="1573391" y="450512"/>
                </a:lnTo>
                <a:cubicBezTo>
                  <a:pt x="1571208" y="448298"/>
                  <a:pt x="1572299" y="443870"/>
                  <a:pt x="1575028" y="441102"/>
                </a:cubicBezTo>
                <a:cubicBezTo>
                  <a:pt x="1577756" y="438334"/>
                  <a:pt x="1582122" y="437227"/>
                  <a:pt x="1586487" y="441656"/>
                </a:cubicBezTo>
                <a:lnTo>
                  <a:pt x="1633214" y="497670"/>
                </a:lnTo>
                <a:lnTo>
                  <a:pt x="1639551" y="494119"/>
                </a:lnTo>
                <a:lnTo>
                  <a:pt x="1638753" y="493943"/>
                </a:lnTo>
                <a:cubicBezTo>
                  <a:pt x="1627763" y="472179"/>
                  <a:pt x="1612376" y="454768"/>
                  <a:pt x="1595891" y="437900"/>
                </a:cubicBezTo>
                <a:close/>
                <a:moveTo>
                  <a:pt x="897240" y="107035"/>
                </a:moveTo>
                <a:cubicBezTo>
                  <a:pt x="900525" y="105392"/>
                  <a:pt x="904904" y="105392"/>
                  <a:pt x="907094" y="109774"/>
                </a:cubicBezTo>
                <a:lnTo>
                  <a:pt x="944378" y="166214"/>
                </a:lnTo>
                <a:lnTo>
                  <a:pt x="982637" y="231908"/>
                </a:lnTo>
                <a:lnTo>
                  <a:pt x="1001614" y="304356"/>
                </a:lnTo>
                <a:lnTo>
                  <a:pt x="1007880" y="307280"/>
                </a:lnTo>
                <a:lnTo>
                  <a:pt x="1008758" y="308944"/>
                </a:lnTo>
                <a:lnTo>
                  <a:pt x="1016049" y="305588"/>
                </a:lnTo>
                <a:lnTo>
                  <a:pt x="996391" y="255185"/>
                </a:lnTo>
                <a:cubicBezTo>
                  <a:pt x="988522" y="238207"/>
                  <a:pt x="979626" y="221502"/>
                  <a:pt x="970047" y="205072"/>
                </a:cubicBezTo>
                <a:lnTo>
                  <a:pt x="944378" y="166214"/>
                </a:lnTo>
                <a:lnTo>
                  <a:pt x="942129" y="162352"/>
                </a:lnTo>
                <a:cubicBezTo>
                  <a:pt x="937749" y="157970"/>
                  <a:pt x="937749" y="153589"/>
                  <a:pt x="939939" y="151398"/>
                </a:cubicBezTo>
                <a:cubicBezTo>
                  <a:pt x="942129" y="149207"/>
                  <a:pt x="946508" y="149207"/>
                  <a:pt x="950887" y="153589"/>
                </a:cubicBezTo>
                <a:cubicBezTo>
                  <a:pt x="970594" y="173306"/>
                  <a:pt x="984827" y="197404"/>
                  <a:pt x="995228" y="223693"/>
                </a:cubicBezTo>
                <a:lnTo>
                  <a:pt x="1016211" y="305514"/>
                </a:lnTo>
                <a:lnTo>
                  <a:pt x="1094601" y="269433"/>
                </a:lnTo>
                <a:cubicBezTo>
                  <a:pt x="1160709" y="246484"/>
                  <a:pt x="1231436" y="235830"/>
                  <a:pt x="1297775" y="238391"/>
                </a:cubicBezTo>
                <a:cubicBezTo>
                  <a:pt x="1319888" y="239244"/>
                  <a:pt x="1341514" y="241567"/>
                  <a:pt x="1362318" y="245391"/>
                </a:cubicBezTo>
                <a:cubicBezTo>
                  <a:pt x="1432395" y="258505"/>
                  <a:pt x="1498093" y="289103"/>
                  <a:pt x="1533131" y="350299"/>
                </a:cubicBezTo>
                <a:lnTo>
                  <a:pt x="1546654" y="384395"/>
                </a:lnTo>
                <a:lnTo>
                  <a:pt x="1549731" y="374240"/>
                </a:lnTo>
                <a:cubicBezTo>
                  <a:pt x="1553028" y="372064"/>
                  <a:pt x="1557425" y="372064"/>
                  <a:pt x="1559623" y="376417"/>
                </a:cubicBezTo>
                <a:cubicBezTo>
                  <a:pt x="1590396" y="415592"/>
                  <a:pt x="1629961" y="441709"/>
                  <a:pt x="1651942" y="485238"/>
                </a:cubicBezTo>
                <a:lnTo>
                  <a:pt x="1651235" y="487571"/>
                </a:lnTo>
                <a:lnTo>
                  <a:pt x="1671404" y="476268"/>
                </a:lnTo>
                <a:cubicBezTo>
                  <a:pt x="1830207" y="408558"/>
                  <a:pt x="2051046" y="449196"/>
                  <a:pt x="2181346" y="560114"/>
                </a:cubicBezTo>
                <a:cubicBezTo>
                  <a:pt x="2233904" y="604372"/>
                  <a:pt x="2266136" y="665227"/>
                  <a:pt x="2276658" y="728617"/>
                </a:cubicBezTo>
                <a:lnTo>
                  <a:pt x="2279102" y="776766"/>
                </a:lnTo>
                <a:lnTo>
                  <a:pt x="2286803" y="782860"/>
                </a:lnTo>
                <a:cubicBezTo>
                  <a:pt x="2291225" y="822230"/>
                  <a:pt x="2286803" y="865974"/>
                  <a:pt x="2304492" y="900970"/>
                </a:cubicBezTo>
                <a:lnTo>
                  <a:pt x="2311552" y="912822"/>
                </a:lnTo>
                <a:lnTo>
                  <a:pt x="2306092" y="852494"/>
                </a:lnTo>
                <a:cubicBezTo>
                  <a:pt x="2302263" y="828778"/>
                  <a:pt x="2297066" y="804447"/>
                  <a:pt x="2291596" y="779296"/>
                </a:cubicBezTo>
                <a:cubicBezTo>
                  <a:pt x="2291596" y="774922"/>
                  <a:pt x="2294878" y="771642"/>
                  <a:pt x="2298160" y="770548"/>
                </a:cubicBezTo>
                <a:cubicBezTo>
                  <a:pt x="2301442" y="769455"/>
                  <a:pt x="2304725" y="770548"/>
                  <a:pt x="2304725" y="774922"/>
                </a:cubicBezTo>
                <a:cubicBezTo>
                  <a:pt x="2317854" y="829598"/>
                  <a:pt x="2328795" y="883181"/>
                  <a:pt x="2327700" y="934576"/>
                </a:cubicBezTo>
                <a:lnTo>
                  <a:pt x="2326168" y="944273"/>
                </a:lnTo>
                <a:lnTo>
                  <a:pt x="2331026" y="962212"/>
                </a:lnTo>
                <a:cubicBezTo>
                  <a:pt x="2331026" y="966587"/>
                  <a:pt x="2327709" y="968774"/>
                  <a:pt x="2324393" y="968774"/>
                </a:cubicBezTo>
                <a:lnTo>
                  <a:pt x="2322581" y="966982"/>
                </a:lnTo>
                <a:lnTo>
                  <a:pt x="2315802" y="1009892"/>
                </a:lnTo>
                <a:cubicBezTo>
                  <a:pt x="2308007" y="1034360"/>
                  <a:pt x="2295972" y="1058144"/>
                  <a:pt x="2278467" y="1081108"/>
                </a:cubicBezTo>
                <a:cubicBezTo>
                  <a:pt x="2229232" y="1140158"/>
                  <a:pt x="2172613" y="1164762"/>
                  <a:pt x="2106763" y="1169682"/>
                </a:cubicBezTo>
                <a:lnTo>
                  <a:pt x="2044560" y="1168697"/>
                </a:lnTo>
                <a:lnTo>
                  <a:pt x="2058163" y="1188467"/>
                </a:lnTo>
                <a:cubicBezTo>
                  <a:pt x="2076230" y="1216879"/>
                  <a:pt x="2091559" y="1246385"/>
                  <a:pt x="2098129" y="1276983"/>
                </a:cubicBezTo>
                <a:cubicBezTo>
                  <a:pt x="2105794" y="1309766"/>
                  <a:pt x="2104972" y="1340911"/>
                  <a:pt x="2097718" y="1369938"/>
                </a:cubicBezTo>
                <a:lnTo>
                  <a:pt x="2086278" y="1400960"/>
                </a:lnTo>
                <a:lnTo>
                  <a:pt x="2110065" y="1438841"/>
                </a:lnTo>
                <a:lnTo>
                  <a:pt x="2123100" y="1473438"/>
                </a:lnTo>
                <a:lnTo>
                  <a:pt x="2124977" y="1466159"/>
                </a:lnTo>
                <a:cubicBezTo>
                  <a:pt x="2131466" y="1422624"/>
                  <a:pt x="2125105" y="1374628"/>
                  <a:pt x="2107050" y="1325401"/>
                </a:cubicBezTo>
                <a:cubicBezTo>
                  <a:pt x="2102673" y="1316650"/>
                  <a:pt x="2115804" y="1312274"/>
                  <a:pt x="2120181" y="1321026"/>
                </a:cubicBezTo>
                <a:cubicBezTo>
                  <a:pt x="2150821" y="1408540"/>
                  <a:pt x="2159575" y="1517932"/>
                  <a:pt x="2085164" y="1587943"/>
                </a:cubicBezTo>
                <a:lnTo>
                  <a:pt x="2040138" y="1618741"/>
                </a:lnTo>
                <a:lnTo>
                  <a:pt x="2040910" y="1622653"/>
                </a:lnTo>
                <a:cubicBezTo>
                  <a:pt x="2043093" y="1627007"/>
                  <a:pt x="2039819" y="1629184"/>
                  <a:pt x="2035999" y="1629184"/>
                </a:cubicBezTo>
                <a:lnTo>
                  <a:pt x="2030862" y="1625085"/>
                </a:lnTo>
                <a:lnTo>
                  <a:pt x="2022791" y="1630606"/>
                </a:lnTo>
                <a:lnTo>
                  <a:pt x="1959781" y="1651603"/>
                </a:lnTo>
                <a:lnTo>
                  <a:pt x="1962726" y="1662623"/>
                </a:lnTo>
                <a:cubicBezTo>
                  <a:pt x="1962726" y="1671415"/>
                  <a:pt x="1949708" y="1675811"/>
                  <a:pt x="1945369" y="1667019"/>
                </a:cubicBezTo>
                <a:lnTo>
                  <a:pt x="1941332" y="1655146"/>
                </a:lnTo>
                <a:lnTo>
                  <a:pt x="1910696" y="1658980"/>
                </a:lnTo>
                <a:lnTo>
                  <a:pt x="1893773" y="1658306"/>
                </a:lnTo>
                <a:lnTo>
                  <a:pt x="1896667" y="1663288"/>
                </a:lnTo>
                <a:lnTo>
                  <a:pt x="1888906" y="1674980"/>
                </a:lnTo>
                <a:cubicBezTo>
                  <a:pt x="1893272" y="1674980"/>
                  <a:pt x="1893272" y="1670596"/>
                  <a:pt x="1897637" y="1670596"/>
                </a:cubicBezTo>
                <a:cubicBezTo>
                  <a:pt x="1899820" y="1670596"/>
                  <a:pt x="1898729" y="1667307"/>
                  <a:pt x="1897092" y="1664019"/>
                </a:cubicBezTo>
                <a:lnTo>
                  <a:pt x="1896667" y="1663288"/>
                </a:lnTo>
                <a:lnTo>
                  <a:pt x="1897637" y="1661827"/>
                </a:lnTo>
                <a:cubicBezTo>
                  <a:pt x="1902003" y="1657442"/>
                  <a:pt x="1915100" y="1666211"/>
                  <a:pt x="1906369" y="1674980"/>
                </a:cubicBezTo>
                <a:cubicBezTo>
                  <a:pt x="1906369" y="1674980"/>
                  <a:pt x="1902003" y="1679365"/>
                  <a:pt x="1902003" y="1679365"/>
                </a:cubicBezTo>
                <a:cubicBezTo>
                  <a:pt x="1902003" y="1683749"/>
                  <a:pt x="1897637" y="1683749"/>
                  <a:pt x="1893272" y="1683749"/>
                </a:cubicBezTo>
                <a:cubicBezTo>
                  <a:pt x="1888906" y="1683749"/>
                  <a:pt x="1888906" y="1679365"/>
                  <a:pt x="1888906" y="1679365"/>
                </a:cubicBezTo>
                <a:cubicBezTo>
                  <a:pt x="1886723" y="1674980"/>
                  <a:pt x="1884541" y="1669499"/>
                  <a:pt x="1882358" y="1664567"/>
                </a:cubicBezTo>
                <a:lnTo>
                  <a:pt x="1878448" y="1657695"/>
                </a:lnTo>
                <a:lnTo>
                  <a:pt x="1871234" y="1657407"/>
                </a:lnTo>
                <a:lnTo>
                  <a:pt x="1811584" y="1647949"/>
                </a:lnTo>
                <a:lnTo>
                  <a:pt x="1821835" y="1665889"/>
                </a:lnTo>
                <a:cubicBezTo>
                  <a:pt x="1826201" y="1670255"/>
                  <a:pt x="1817470" y="1678986"/>
                  <a:pt x="1808738" y="1670255"/>
                </a:cubicBezTo>
                <a:lnTo>
                  <a:pt x="1793854" y="1645137"/>
                </a:lnTo>
                <a:lnTo>
                  <a:pt x="1791899" y="1644827"/>
                </a:lnTo>
                <a:cubicBezTo>
                  <a:pt x="1774391" y="1641546"/>
                  <a:pt x="1756882" y="1639905"/>
                  <a:pt x="1739511" y="1638879"/>
                </a:cubicBezTo>
                <a:lnTo>
                  <a:pt x="1738164" y="1638820"/>
                </a:lnTo>
                <a:lnTo>
                  <a:pt x="1733282" y="1641889"/>
                </a:lnTo>
                <a:lnTo>
                  <a:pt x="1729530" y="1638442"/>
                </a:lnTo>
                <a:lnTo>
                  <a:pt x="1687943" y="1636623"/>
                </a:lnTo>
                <a:cubicBezTo>
                  <a:pt x="1654020" y="1634982"/>
                  <a:pt x="1621192" y="1631700"/>
                  <a:pt x="1590553" y="1618573"/>
                </a:cubicBezTo>
                <a:cubicBezTo>
                  <a:pt x="1559913" y="1605446"/>
                  <a:pt x="1564290" y="1605446"/>
                  <a:pt x="1542404" y="1622949"/>
                </a:cubicBezTo>
                <a:cubicBezTo>
                  <a:pt x="1529273" y="1631700"/>
                  <a:pt x="1511765" y="1640452"/>
                  <a:pt x="1494256" y="1640452"/>
                </a:cubicBezTo>
                <a:lnTo>
                  <a:pt x="1452071" y="1643848"/>
                </a:lnTo>
                <a:lnTo>
                  <a:pt x="1451848" y="1644445"/>
                </a:lnTo>
                <a:lnTo>
                  <a:pt x="1450748" y="1643955"/>
                </a:lnTo>
                <a:lnTo>
                  <a:pt x="1416517" y="1646711"/>
                </a:lnTo>
                <a:lnTo>
                  <a:pt x="1414925" y="1647733"/>
                </a:lnTo>
                <a:lnTo>
                  <a:pt x="1413004" y="1646993"/>
                </a:lnTo>
                <a:lnTo>
                  <a:pt x="1412733" y="1647015"/>
                </a:lnTo>
                <a:lnTo>
                  <a:pt x="1336083" y="1652947"/>
                </a:lnTo>
                <a:lnTo>
                  <a:pt x="1331958" y="1656155"/>
                </a:lnTo>
                <a:lnTo>
                  <a:pt x="1328580" y="1653528"/>
                </a:lnTo>
                <a:lnTo>
                  <a:pt x="1327927" y="1653579"/>
                </a:lnTo>
                <a:cubicBezTo>
                  <a:pt x="1297287" y="1655767"/>
                  <a:pt x="1266647" y="1656860"/>
                  <a:pt x="1236008" y="1655767"/>
                </a:cubicBezTo>
                <a:lnTo>
                  <a:pt x="1217470" y="1653560"/>
                </a:lnTo>
                <a:lnTo>
                  <a:pt x="1218188" y="1657715"/>
                </a:lnTo>
                <a:cubicBezTo>
                  <a:pt x="1218188" y="1666287"/>
                  <a:pt x="1200408" y="1666287"/>
                  <a:pt x="1204853" y="1657715"/>
                </a:cubicBezTo>
                <a:lnTo>
                  <a:pt x="1203650" y="1651916"/>
                </a:lnTo>
                <a:lnTo>
                  <a:pt x="1144440" y="1644869"/>
                </a:lnTo>
                <a:lnTo>
                  <a:pt x="1143840" y="1657609"/>
                </a:lnTo>
                <a:cubicBezTo>
                  <a:pt x="1143840" y="1666287"/>
                  <a:pt x="1130346" y="1666287"/>
                  <a:pt x="1130346" y="1657609"/>
                </a:cubicBezTo>
                <a:lnTo>
                  <a:pt x="1128882" y="1643486"/>
                </a:lnTo>
                <a:lnTo>
                  <a:pt x="1119995" y="1642702"/>
                </a:lnTo>
                <a:lnTo>
                  <a:pt x="1121747" y="1648507"/>
                </a:lnTo>
                <a:cubicBezTo>
                  <a:pt x="1126113" y="1657185"/>
                  <a:pt x="1108650" y="1661524"/>
                  <a:pt x="1108650" y="1652846"/>
                </a:cubicBezTo>
                <a:lnTo>
                  <a:pt x="1105195" y="1641397"/>
                </a:lnTo>
                <a:lnTo>
                  <a:pt x="1093404" y="1640357"/>
                </a:lnTo>
                <a:lnTo>
                  <a:pt x="1094759" y="1652881"/>
                </a:lnTo>
                <a:cubicBezTo>
                  <a:pt x="1094759" y="1661524"/>
                  <a:pt x="1077298" y="1657203"/>
                  <a:pt x="1081662" y="1648559"/>
                </a:cubicBezTo>
                <a:lnTo>
                  <a:pt x="1079883" y="1639164"/>
                </a:lnTo>
                <a:lnTo>
                  <a:pt x="1069680" y="1638264"/>
                </a:lnTo>
                <a:lnTo>
                  <a:pt x="1044959" y="1640444"/>
                </a:lnTo>
                <a:lnTo>
                  <a:pt x="1043035" y="1644435"/>
                </a:lnTo>
                <a:cubicBezTo>
                  <a:pt x="1038801" y="1646630"/>
                  <a:pt x="1035626" y="1645532"/>
                  <a:pt x="1034039" y="1642789"/>
                </a:cubicBezTo>
                <a:lnTo>
                  <a:pt x="1034103" y="1641402"/>
                </a:lnTo>
                <a:lnTo>
                  <a:pt x="1021119" y="1642547"/>
                </a:lnTo>
                <a:lnTo>
                  <a:pt x="1021339" y="1644742"/>
                </a:lnTo>
                <a:cubicBezTo>
                  <a:pt x="1021339" y="1653587"/>
                  <a:pt x="1003559" y="1653587"/>
                  <a:pt x="1003559" y="1644742"/>
                </a:cubicBezTo>
                <a:lnTo>
                  <a:pt x="1003608" y="1644092"/>
                </a:lnTo>
                <a:lnTo>
                  <a:pt x="995269" y="1644827"/>
                </a:lnTo>
                <a:cubicBezTo>
                  <a:pt x="973384" y="1649203"/>
                  <a:pt x="947122" y="1653579"/>
                  <a:pt x="925236" y="1644827"/>
                </a:cubicBezTo>
                <a:lnTo>
                  <a:pt x="897876" y="1630323"/>
                </a:lnTo>
                <a:lnTo>
                  <a:pt x="888966" y="1640886"/>
                </a:lnTo>
                <a:cubicBezTo>
                  <a:pt x="882372" y="1640886"/>
                  <a:pt x="879075" y="1636469"/>
                  <a:pt x="879075" y="1632051"/>
                </a:cubicBezTo>
                <a:lnTo>
                  <a:pt x="887292" y="1624712"/>
                </a:lnTo>
                <a:lnTo>
                  <a:pt x="886050" y="1624054"/>
                </a:lnTo>
                <a:lnTo>
                  <a:pt x="885120" y="1624321"/>
                </a:lnTo>
                <a:lnTo>
                  <a:pt x="885040" y="1623518"/>
                </a:lnTo>
                <a:lnTo>
                  <a:pt x="853014" y="1606540"/>
                </a:lnTo>
                <a:lnTo>
                  <a:pt x="797846" y="1552411"/>
                </a:lnTo>
                <a:lnTo>
                  <a:pt x="797678" y="1552383"/>
                </a:lnTo>
                <a:lnTo>
                  <a:pt x="797514" y="1552085"/>
                </a:lnTo>
                <a:lnTo>
                  <a:pt x="793923" y="1548562"/>
                </a:lnTo>
                <a:lnTo>
                  <a:pt x="769782" y="1515653"/>
                </a:lnTo>
                <a:lnTo>
                  <a:pt x="767100" y="1518566"/>
                </a:lnTo>
                <a:cubicBezTo>
                  <a:pt x="764322" y="1519652"/>
                  <a:pt x="760989" y="1519652"/>
                  <a:pt x="758766" y="1517479"/>
                </a:cubicBezTo>
                <a:cubicBezTo>
                  <a:pt x="754321" y="1513135"/>
                  <a:pt x="754321" y="1504445"/>
                  <a:pt x="749876" y="1495756"/>
                </a:cubicBezTo>
                <a:lnTo>
                  <a:pt x="752591" y="1492218"/>
                </a:lnTo>
                <a:lnTo>
                  <a:pt x="745775" y="1482926"/>
                </a:lnTo>
                <a:lnTo>
                  <a:pt x="742872" y="1478955"/>
                </a:lnTo>
                <a:lnTo>
                  <a:pt x="740805" y="1482137"/>
                </a:lnTo>
                <a:cubicBezTo>
                  <a:pt x="736269" y="1482137"/>
                  <a:pt x="732867" y="1478896"/>
                  <a:pt x="731733" y="1475115"/>
                </a:cubicBezTo>
                <a:lnTo>
                  <a:pt x="734873" y="1468010"/>
                </a:lnTo>
                <a:lnTo>
                  <a:pt x="732564" y="1464851"/>
                </a:lnTo>
                <a:lnTo>
                  <a:pt x="731733" y="1464851"/>
                </a:lnTo>
                <a:lnTo>
                  <a:pt x="731733" y="1463786"/>
                </a:lnTo>
                <a:lnTo>
                  <a:pt x="722795" y="1452843"/>
                </a:lnTo>
                <a:cubicBezTo>
                  <a:pt x="720059" y="1450929"/>
                  <a:pt x="717597" y="1451339"/>
                  <a:pt x="714998" y="1455236"/>
                </a:cubicBezTo>
                <a:lnTo>
                  <a:pt x="712569" y="1461810"/>
                </a:lnTo>
                <a:lnTo>
                  <a:pt x="722889" y="1495631"/>
                </a:lnTo>
                <a:cubicBezTo>
                  <a:pt x="722889" y="1504362"/>
                  <a:pt x="709701" y="1504362"/>
                  <a:pt x="705304" y="1499996"/>
                </a:cubicBezTo>
                <a:lnTo>
                  <a:pt x="702708" y="1492262"/>
                </a:lnTo>
                <a:lnTo>
                  <a:pt x="695705" y="1518404"/>
                </a:lnTo>
                <a:lnTo>
                  <a:pt x="700664" y="1530911"/>
                </a:lnTo>
                <a:cubicBezTo>
                  <a:pt x="700664" y="1535290"/>
                  <a:pt x="697458" y="1538575"/>
                  <a:pt x="693719" y="1539122"/>
                </a:cubicBezTo>
                <a:lnTo>
                  <a:pt x="693675" y="1539087"/>
                </a:lnTo>
                <a:lnTo>
                  <a:pt x="692279" y="1565229"/>
                </a:lnTo>
                <a:lnTo>
                  <a:pt x="696298" y="1570772"/>
                </a:lnTo>
                <a:cubicBezTo>
                  <a:pt x="698481" y="1572988"/>
                  <a:pt x="697390" y="1577420"/>
                  <a:pt x="694661" y="1580189"/>
                </a:cubicBezTo>
                <a:lnTo>
                  <a:pt x="691398" y="1581735"/>
                </a:lnTo>
                <a:lnTo>
                  <a:pt x="690779" y="1593327"/>
                </a:lnTo>
                <a:lnTo>
                  <a:pt x="693508" y="1622572"/>
                </a:lnTo>
                <a:lnTo>
                  <a:pt x="723250" y="1653465"/>
                </a:lnTo>
                <a:cubicBezTo>
                  <a:pt x="727652" y="1657861"/>
                  <a:pt x="718848" y="1671049"/>
                  <a:pt x="710045" y="1662257"/>
                </a:cubicBezTo>
                <a:lnTo>
                  <a:pt x="695631" y="1645321"/>
                </a:lnTo>
                <a:lnTo>
                  <a:pt x="697627" y="1666706"/>
                </a:lnTo>
                <a:lnTo>
                  <a:pt x="701473" y="1684299"/>
                </a:lnTo>
                <a:lnTo>
                  <a:pt x="731223" y="1718619"/>
                </a:lnTo>
                <a:cubicBezTo>
                  <a:pt x="735589" y="1722998"/>
                  <a:pt x="726858" y="1736136"/>
                  <a:pt x="718126" y="1727378"/>
                </a:cubicBezTo>
                <a:lnTo>
                  <a:pt x="708275" y="1715415"/>
                </a:lnTo>
                <a:lnTo>
                  <a:pt x="712812" y="1736167"/>
                </a:lnTo>
                <a:lnTo>
                  <a:pt x="736306" y="1754658"/>
                </a:lnTo>
                <a:cubicBezTo>
                  <a:pt x="745114" y="1759068"/>
                  <a:pt x="736306" y="1767887"/>
                  <a:pt x="727498" y="1767887"/>
                </a:cubicBezTo>
                <a:lnTo>
                  <a:pt x="721820" y="1763418"/>
                </a:lnTo>
                <a:lnTo>
                  <a:pt x="738963" y="1802861"/>
                </a:lnTo>
                <a:lnTo>
                  <a:pt x="740153" y="1803804"/>
                </a:lnTo>
                <a:cubicBezTo>
                  <a:pt x="742909" y="1805987"/>
                  <a:pt x="745114" y="1808169"/>
                  <a:pt x="745114" y="1810352"/>
                </a:cubicBezTo>
                <a:lnTo>
                  <a:pt x="743057" y="1812281"/>
                </a:lnTo>
                <a:lnTo>
                  <a:pt x="750152" y="1828607"/>
                </a:lnTo>
                <a:cubicBezTo>
                  <a:pt x="767660" y="1859237"/>
                  <a:pt x="780792" y="1894242"/>
                  <a:pt x="807054" y="1916121"/>
                </a:cubicBezTo>
                <a:cubicBezTo>
                  <a:pt x="824563" y="1929248"/>
                  <a:pt x="850825" y="1946751"/>
                  <a:pt x="863957" y="1964254"/>
                </a:cubicBezTo>
                <a:cubicBezTo>
                  <a:pt x="890219" y="2000353"/>
                  <a:pt x="904171" y="2075834"/>
                  <a:pt x="885500" y="2127932"/>
                </a:cubicBezTo>
                <a:lnTo>
                  <a:pt x="874709" y="2142884"/>
                </a:lnTo>
                <a:lnTo>
                  <a:pt x="876082" y="2143403"/>
                </a:lnTo>
                <a:cubicBezTo>
                  <a:pt x="884814" y="2143403"/>
                  <a:pt x="880448" y="2156824"/>
                  <a:pt x="871717" y="2156824"/>
                </a:cubicBezTo>
                <a:lnTo>
                  <a:pt x="866162" y="2154727"/>
                </a:lnTo>
                <a:lnTo>
                  <a:pt x="855202" y="2169912"/>
                </a:lnTo>
                <a:cubicBezTo>
                  <a:pt x="846448" y="2174287"/>
                  <a:pt x="837694" y="2161160"/>
                  <a:pt x="846448" y="2156784"/>
                </a:cubicBezTo>
                <a:lnTo>
                  <a:pt x="851810" y="2149308"/>
                </a:lnTo>
                <a:lnTo>
                  <a:pt x="788770" y="2125507"/>
                </a:lnTo>
                <a:cubicBezTo>
                  <a:pt x="780039" y="2121033"/>
                  <a:pt x="784404" y="2107611"/>
                  <a:pt x="793135" y="2112085"/>
                </a:cubicBezTo>
                <a:lnTo>
                  <a:pt x="860317" y="2137450"/>
                </a:lnTo>
                <a:lnTo>
                  <a:pt x="866555" y="2128753"/>
                </a:lnTo>
                <a:cubicBezTo>
                  <a:pt x="880918" y="2093884"/>
                  <a:pt x="879276" y="2043016"/>
                  <a:pt x="872711" y="2016762"/>
                </a:cubicBezTo>
                <a:cubicBezTo>
                  <a:pt x="868334" y="1992696"/>
                  <a:pt x="857391" y="1977381"/>
                  <a:pt x="843713" y="1964801"/>
                </a:cubicBezTo>
                <a:lnTo>
                  <a:pt x="822317" y="1948051"/>
                </a:lnTo>
                <a:lnTo>
                  <a:pt x="821674" y="1951731"/>
                </a:lnTo>
                <a:cubicBezTo>
                  <a:pt x="818951" y="1954479"/>
                  <a:pt x="814594" y="1955578"/>
                  <a:pt x="810238" y="1951182"/>
                </a:cubicBezTo>
                <a:cubicBezTo>
                  <a:pt x="766674" y="1907220"/>
                  <a:pt x="705685" y="1894032"/>
                  <a:pt x="649052" y="1863259"/>
                </a:cubicBezTo>
                <a:cubicBezTo>
                  <a:pt x="640339" y="1863259"/>
                  <a:pt x="649052" y="1845674"/>
                  <a:pt x="657764" y="1850070"/>
                </a:cubicBezTo>
                <a:lnTo>
                  <a:pt x="743146" y="1889334"/>
                </a:lnTo>
                <a:lnTo>
                  <a:pt x="738087" y="1877164"/>
                </a:lnTo>
                <a:cubicBezTo>
                  <a:pt x="725195" y="1860126"/>
                  <a:pt x="698183" y="1843703"/>
                  <a:pt x="688360" y="1837134"/>
                </a:cubicBezTo>
                <a:cubicBezTo>
                  <a:pt x="670898" y="1823997"/>
                  <a:pt x="649070" y="1806479"/>
                  <a:pt x="627241" y="1793341"/>
                </a:cubicBezTo>
                <a:cubicBezTo>
                  <a:pt x="622876" y="1788962"/>
                  <a:pt x="627241" y="1775824"/>
                  <a:pt x="635973" y="1780203"/>
                </a:cubicBezTo>
                <a:cubicBezTo>
                  <a:pt x="662166" y="1797721"/>
                  <a:pt x="688360" y="1815238"/>
                  <a:pt x="710188" y="1832755"/>
                </a:cubicBezTo>
                <a:cubicBezTo>
                  <a:pt x="727651" y="1845893"/>
                  <a:pt x="762576" y="1867790"/>
                  <a:pt x="758210" y="1894066"/>
                </a:cubicBezTo>
                <a:lnTo>
                  <a:pt x="756057" y="1896225"/>
                </a:lnTo>
                <a:lnTo>
                  <a:pt x="785189" y="1911891"/>
                </a:lnTo>
                <a:lnTo>
                  <a:pt x="785497" y="1912138"/>
                </a:lnTo>
                <a:lnTo>
                  <a:pt x="746322" y="1859784"/>
                </a:lnTo>
                <a:lnTo>
                  <a:pt x="725607" y="1813587"/>
                </a:lnTo>
                <a:lnTo>
                  <a:pt x="723065" y="1810352"/>
                </a:lnTo>
                <a:cubicBezTo>
                  <a:pt x="718655" y="1805987"/>
                  <a:pt x="714246" y="1801621"/>
                  <a:pt x="709836" y="1801621"/>
                </a:cubicBezTo>
                <a:cubicBezTo>
                  <a:pt x="701016" y="1792890"/>
                  <a:pt x="692197" y="1784159"/>
                  <a:pt x="678968" y="1775427"/>
                </a:cubicBezTo>
                <a:cubicBezTo>
                  <a:pt x="665738" y="1757965"/>
                  <a:pt x="648100" y="1744868"/>
                  <a:pt x="630461" y="1731771"/>
                </a:cubicBezTo>
                <a:cubicBezTo>
                  <a:pt x="626051" y="1727405"/>
                  <a:pt x="634870" y="1718674"/>
                  <a:pt x="643690" y="1723040"/>
                </a:cubicBezTo>
                <a:cubicBezTo>
                  <a:pt x="661329" y="1740502"/>
                  <a:pt x="678968" y="1753599"/>
                  <a:pt x="701016" y="1771062"/>
                </a:cubicBezTo>
                <a:lnTo>
                  <a:pt x="710323" y="1778959"/>
                </a:lnTo>
                <a:lnTo>
                  <a:pt x="701193" y="1747183"/>
                </a:lnTo>
                <a:lnTo>
                  <a:pt x="697908" y="1744598"/>
                </a:lnTo>
                <a:cubicBezTo>
                  <a:pt x="671071" y="1718553"/>
                  <a:pt x="650427" y="1686307"/>
                  <a:pt x="617397" y="1666463"/>
                </a:cubicBezTo>
                <a:cubicBezTo>
                  <a:pt x="608589" y="1662053"/>
                  <a:pt x="617397" y="1648824"/>
                  <a:pt x="626205" y="1653234"/>
                </a:cubicBezTo>
                <a:cubicBezTo>
                  <a:pt x="648225" y="1666463"/>
                  <a:pt x="664740" y="1685204"/>
                  <a:pt x="681255" y="1703946"/>
                </a:cubicBezTo>
                <a:lnTo>
                  <a:pt x="692137" y="1715666"/>
                </a:lnTo>
                <a:lnTo>
                  <a:pt x="687137" y="1698263"/>
                </a:lnTo>
                <a:lnTo>
                  <a:pt x="685617" y="1687900"/>
                </a:lnTo>
                <a:lnTo>
                  <a:pt x="635180" y="1626653"/>
                </a:lnTo>
                <a:cubicBezTo>
                  <a:pt x="630814" y="1622274"/>
                  <a:pt x="639545" y="1609136"/>
                  <a:pt x="643911" y="1617895"/>
                </a:cubicBezTo>
                <a:lnTo>
                  <a:pt x="681752" y="1661549"/>
                </a:lnTo>
                <a:lnTo>
                  <a:pt x="675988" y="1622240"/>
                </a:lnTo>
                <a:lnTo>
                  <a:pt x="635216" y="1574334"/>
                </a:lnTo>
                <a:cubicBezTo>
                  <a:pt x="630814" y="1565541"/>
                  <a:pt x="639617" y="1556749"/>
                  <a:pt x="644019" y="1561145"/>
                </a:cubicBezTo>
                <a:lnTo>
                  <a:pt x="673824" y="1599972"/>
                </a:lnTo>
                <a:lnTo>
                  <a:pt x="674343" y="1567250"/>
                </a:lnTo>
                <a:lnTo>
                  <a:pt x="654279" y="1539196"/>
                </a:lnTo>
                <a:cubicBezTo>
                  <a:pt x="646094" y="1525346"/>
                  <a:pt x="639545" y="1510943"/>
                  <a:pt x="635180" y="1495432"/>
                </a:cubicBezTo>
                <a:cubicBezTo>
                  <a:pt x="630814" y="1486568"/>
                  <a:pt x="643911" y="1482136"/>
                  <a:pt x="648276" y="1491000"/>
                </a:cubicBezTo>
                <a:cubicBezTo>
                  <a:pt x="652642" y="1504295"/>
                  <a:pt x="659191" y="1517590"/>
                  <a:pt x="667376" y="1530886"/>
                </a:cubicBezTo>
                <a:lnTo>
                  <a:pt x="675503" y="1542093"/>
                </a:lnTo>
                <a:lnTo>
                  <a:pt x="680429" y="1521968"/>
                </a:lnTo>
                <a:lnTo>
                  <a:pt x="666471" y="1482191"/>
                </a:lnTo>
                <a:cubicBezTo>
                  <a:pt x="660060" y="1465222"/>
                  <a:pt x="653649" y="1447704"/>
                  <a:pt x="649375" y="1430187"/>
                </a:cubicBezTo>
                <a:cubicBezTo>
                  <a:pt x="645101" y="1421428"/>
                  <a:pt x="657923" y="1417049"/>
                  <a:pt x="662197" y="1425808"/>
                </a:cubicBezTo>
                <a:cubicBezTo>
                  <a:pt x="666471" y="1443325"/>
                  <a:pt x="672882" y="1460842"/>
                  <a:pt x="679828" y="1478359"/>
                </a:cubicBezTo>
                <a:lnTo>
                  <a:pt x="686800" y="1495945"/>
                </a:lnTo>
                <a:lnTo>
                  <a:pt x="693404" y="1468970"/>
                </a:lnTo>
                <a:lnTo>
                  <a:pt x="698385" y="1460134"/>
                </a:lnTo>
                <a:lnTo>
                  <a:pt x="692665" y="1443789"/>
                </a:lnTo>
                <a:cubicBezTo>
                  <a:pt x="685522" y="1426872"/>
                  <a:pt x="676729" y="1410501"/>
                  <a:pt x="670135" y="1395221"/>
                </a:cubicBezTo>
                <a:cubicBezTo>
                  <a:pt x="665739" y="1386490"/>
                  <a:pt x="683324" y="1382124"/>
                  <a:pt x="683324" y="1390855"/>
                </a:cubicBezTo>
                <a:cubicBezTo>
                  <a:pt x="689918" y="1408318"/>
                  <a:pt x="698710" y="1424689"/>
                  <a:pt x="706403" y="1441606"/>
                </a:cubicBezTo>
                <a:lnTo>
                  <a:pt x="707255" y="1444397"/>
                </a:lnTo>
                <a:lnTo>
                  <a:pt x="715135" y="1430418"/>
                </a:lnTo>
                <a:cubicBezTo>
                  <a:pt x="715135" y="1428230"/>
                  <a:pt x="717324" y="1427136"/>
                  <a:pt x="720059" y="1427136"/>
                </a:cubicBezTo>
                <a:lnTo>
                  <a:pt x="721807" y="1427835"/>
                </a:lnTo>
                <a:lnTo>
                  <a:pt x="718126" y="1417314"/>
                </a:lnTo>
                <a:cubicBezTo>
                  <a:pt x="718126" y="1408671"/>
                  <a:pt x="731733" y="1404349"/>
                  <a:pt x="736269" y="1412992"/>
                </a:cubicBezTo>
                <a:lnTo>
                  <a:pt x="745195" y="1455516"/>
                </a:lnTo>
                <a:lnTo>
                  <a:pt x="752354" y="1466130"/>
                </a:lnTo>
                <a:lnTo>
                  <a:pt x="749876" y="1447964"/>
                </a:lnTo>
                <a:cubicBezTo>
                  <a:pt x="749876" y="1439274"/>
                  <a:pt x="767656" y="1439274"/>
                  <a:pt x="763211" y="1447964"/>
                </a:cubicBezTo>
                <a:cubicBezTo>
                  <a:pt x="763211" y="1458826"/>
                  <a:pt x="765434" y="1469687"/>
                  <a:pt x="767656" y="1480549"/>
                </a:cubicBezTo>
                <a:lnTo>
                  <a:pt x="769070" y="1490912"/>
                </a:lnTo>
                <a:lnTo>
                  <a:pt x="784574" y="1513898"/>
                </a:lnTo>
                <a:lnTo>
                  <a:pt x="784449" y="1513093"/>
                </a:lnTo>
                <a:cubicBezTo>
                  <a:pt x="780039" y="1504361"/>
                  <a:pt x="797678" y="1504361"/>
                  <a:pt x="797678" y="1513093"/>
                </a:cubicBezTo>
                <a:lnTo>
                  <a:pt x="799134" y="1517416"/>
                </a:lnTo>
                <a:lnTo>
                  <a:pt x="800641" y="1527349"/>
                </a:lnTo>
                <a:lnTo>
                  <a:pt x="799491" y="1533676"/>
                </a:lnTo>
                <a:lnTo>
                  <a:pt x="805072" y="1539992"/>
                </a:lnTo>
                <a:lnTo>
                  <a:pt x="806498" y="1539287"/>
                </a:lnTo>
                <a:lnTo>
                  <a:pt x="799134" y="1517416"/>
                </a:lnTo>
                <a:lnTo>
                  <a:pt x="798230" y="1511455"/>
                </a:lnTo>
                <a:cubicBezTo>
                  <a:pt x="795473" y="1501087"/>
                  <a:pt x="791064" y="1491264"/>
                  <a:pt x="788859" y="1482533"/>
                </a:cubicBezTo>
                <a:cubicBezTo>
                  <a:pt x="788859" y="1469436"/>
                  <a:pt x="802088" y="1469436"/>
                  <a:pt x="806498" y="1478167"/>
                </a:cubicBezTo>
                <a:cubicBezTo>
                  <a:pt x="806498" y="1494539"/>
                  <a:pt x="813939" y="1513365"/>
                  <a:pt x="813939" y="1530965"/>
                </a:cubicBezTo>
                <a:lnTo>
                  <a:pt x="811118" y="1546834"/>
                </a:lnTo>
                <a:lnTo>
                  <a:pt x="831330" y="1569708"/>
                </a:lnTo>
                <a:lnTo>
                  <a:pt x="832568" y="1566451"/>
                </a:lnTo>
                <a:lnTo>
                  <a:pt x="835892" y="1564439"/>
                </a:lnTo>
                <a:lnTo>
                  <a:pt x="834462" y="1572267"/>
                </a:lnTo>
                <a:lnTo>
                  <a:pt x="840670" y="1577100"/>
                </a:lnTo>
                <a:lnTo>
                  <a:pt x="846034" y="1575270"/>
                </a:lnTo>
                <a:cubicBezTo>
                  <a:pt x="846034" y="1570860"/>
                  <a:pt x="846034" y="1570860"/>
                  <a:pt x="841725" y="1566451"/>
                </a:cubicBezTo>
                <a:cubicBezTo>
                  <a:pt x="840648" y="1564246"/>
                  <a:pt x="839032" y="1563419"/>
                  <a:pt x="837349" y="1563557"/>
                </a:cubicBezTo>
                <a:lnTo>
                  <a:pt x="835892" y="1564439"/>
                </a:lnTo>
                <a:lnTo>
                  <a:pt x="836002" y="1563832"/>
                </a:lnTo>
                <a:cubicBezTo>
                  <a:pt x="835800" y="1548536"/>
                  <a:pt x="827721" y="1534480"/>
                  <a:pt x="824489" y="1517944"/>
                </a:cubicBezTo>
                <a:cubicBezTo>
                  <a:pt x="824489" y="1509124"/>
                  <a:pt x="841725" y="1509124"/>
                  <a:pt x="841725" y="1517944"/>
                </a:cubicBezTo>
                <a:cubicBezTo>
                  <a:pt x="841725" y="1539992"/>
                  <a:pt x="854652" y="1562041"/>
                  <a:pt x="850343" y="1579680"/>
                </a:cubicBezTo>
                <a:lnTo>
                  <a:pt x="847269" y="1582236"/>
                </a:lnTo>
                <a:lnTo>
                  <a:pt x="877088" y="1605446"/>
                </a:lnTo>
                <a:lnTo>
                  <a:pt x="884410" y="1609161"/>
                </a:lnTo>
                <a:lnTo>
                  <a:pt x="880174" y="1587877"/>
                </a:lnTo>
                <a:cubicBezTo>
                  <a:pt x="875778" y="1574625"/>
                  <a:pt x="871382" y="1561373"/>
                  <a:pt x="866986" y="1552538"/>
                </a:cubicBezTo>
                <a:cubicBezTo>
                  <a:pt x="862589" y="1543704"/>
                  <a:pt x="875778" y="1539286"/>
                  <a:pt x="880174" y="1548121"/>
                </a:cubicBezTo>
                <a:cubicBezTo>
                  <a:pt x="882372" y="1554747"/>
                  <a:pt x="892263" y="1576834"/>
                  <a:pt x="897759" y="1597817"/>
                </a:cubicBezTo>
                <a:lnTo>
                  <a:pt x="900078" y="1617110"/>
                </a:lnTo>
                <a:lnTo>
                  <a:pt x="909868" y="1622078"/>
                </a:lnTo>
                <a:lnTo>
                  <a:pt x="932735" y="1627342"/>
                </a:lnTo>
                <a:lnTo>
                  <a:pt x="920873" y="1574740"/>
                </a:lnTo>
                <a:lnTo>
                  <a:pt x="922888" y="1569242"/>
                </a:lnTo>
                <a:lnTo>
                  <a:pt x="895712" y="1554832"/>
                </a:lnTo>
                <a:cubicBezTo>
                  <a:pt x="879964" y="1545058"/>
                  <a:pt x="864662" y="1534061"/>
                  <a:pt x="849880" y="1521767"/>
                </a:cubicBezTo>
                <a:cubicBezTo>
                  <a:pt x="801702" y="1478056"/>
                  <a:pt x="757904" y="1429973"/>
                  <a:pt x="718485" y="1373148"/>
                </a:cubicBezTo>
                <a:cubicBezTo>
                  <a:pt x="696586" y="1346921"/>
                  <a:pt x="696586" y="1316323"/>
                  <a:pt x="674687" y="1360035"/>
                </a:cubicBezTo>
                <a:cubicBezTo>
                  <a:pt x="661548" y="1390633"/>
                  <a:pt x="648408" y="1425602"/>
                  <a:pt x="639648" y="1456200"/>
                </a:cubicBezTo>
                <a:cubicBezTo>
                  <a:pt x="556432" y="1718469"/>
                  <a:pt x="587091" y="2028821"/>
                  <a:pt x="841120" y="2177440"/>
                </a:cubicBezTo>
                <a:cubicBezTo>
                  <a:pt x="807177" y="2159409"/>
                  <a:pt x="775491" y="2138851"/>
                  <a:pt x="746124" y="2116099"/>
                </a:cubicBezTo>
                <a:lnTo>
                  <a:pt x="708880" y="2081877"/>
                </a:lnTo>
                <a:lnTo>
                  <a:pt x="658810" y="2018234"/>
                </a:lnTo>
                <a:cubicBezTo>
                  <a:pt x="536449" y="1813542"/>
                  <a:pt x="571762" y="1528324"/>
                  <a:pt x="683447" y="1311952"/>
                </a:cubicBezTo>
                <a:cubicBezTo>
                  <a:pt x="683447" y="1307581"/>
                  <a:pt x="692206" y="1307581"/>
                  <a:pt x="696586" y="1311952"/>
                </a:cubicBezTo>
                <a:cubicBezTo>
                  <a:pt x="773233" y="1434344"/>
                  <a:pt x="876707" y="1553390"/>
                  <a:pt x="1018743" y="1590024"/>
                </a:cubicBezTo>
                <a:lnTo>
                  <a:pt x="1026739" y="1591341"/>
                </a:lnTo>
                <a:lnTo>
                  <a:pt x="1026101" y="1587378"/>
                </a:lnTo>
                <a:cubicBezTo>
                  <a:pt x="1026101" y="1578600"/>
                  <a:pt x="1038801" y="1574211"/>
                  <a:pt x="1043035" y="1582989"/>
                </a:cubicBezTo>
                <a:lnTo>
                  <a:pt x="1044239" y="1594224"/>
                </a:lnTo>
                <a:lnTo>
                  <a:pt x="1069077" y="1598317"/>
                </a:lnTo>
                <a:lnTo>
                  <a:pt x="1068567" y="1596701"/>
                </a:lnTo>
                <a:cubicBezTo>
                  <a:pt x="1064201" y="1588058"/>
                  <a:pt x="1077298" y="1583736"/>
                  <a:pt x="1081662" y="1592379"/>
                </a:cubicBezTo>
                <a:lnTo>
                  <a:pt x="1084315" y="1600549"/>
                </a:lnTo>
                <a:lnTo>
                  <a:pt x="1098676" y="1601177"/>
                </a:lnTo>
                <a:lnTo>
                  <a:pt x="1098828" y="1600775"/>
                </a:lnTo>
                <a:lnTo>
                  <a:pt x="1099854" y="1601229"/>
                </a:lnTo>
                <a:lnTo>
                  <a:pt x="1156945" y="1603726"/>
                </a:lnTo>
                <a:cubicBezTo>
                  <a:pt x="1238862" y="1602907"/>
                  <a:pt x="1334944" y="1587335"/>
                  <a:pt x="1384217" y="1534881"/>
                </a:cubicBezTo>
                <a:cubicBezTo>
                  <a:pt x="1414876" y="1504283"/>
                  <a:pt x="1441155" y="1447458"/>
                  <a:pt x="1493713" y="1443087"/>
                </a:cubicBezTo>
                <a:cubicBezTo>
                  <a:pt x="1511232" y="1443087"/>
                  <a:pt x="1537511" y="1473685"/>
                  <a:pt x="1555030" y="1486798"/>
                </a:cubicBezTo>
                <a:cubicBezTo>
                  <a:pt x="1594449" y="1513025"/>
                  <a:pt x="1633867" y="1534881"/>
                  <a:pt x="1677665" y="1547994"/>
                </a:cubicBezTo>
                <a:cubicBezTo>
                  <a:pt x="1697375" y="1554551"/>
                  <a:pt x="1717631" y="1559742"/>
                  <a:pt x="1738162" y="1563293"/>
                </a:cubicBezTo>
                <a:lnTo>
                  <a:pt x="1745749" y="1563960"/>
                </a:lnTo>
                <a:lnTo>
                  <a:pt x="1738888" y="1552383"/>
                </a:lnTo>
                <a:cubicBezTo>
                  <a:pt x="1738888" y="1548017"/>
                  <a:pt x="1738888" y="1539286"/>
                  <a:pt x="1743254" y="1539286"/>
                </a:cubicBezTo>
                <a:cubicBezTo>
                  <a:pt x="1760716" y="1539286"/>
                  <a:pt x="1773813" y="1539286"/>
                  <a:pt x="1786910" y="1543652"/>
                </a:cubicBezTo>
                <a:cubicBezTo>
                  <a:pt x="1795641" y="1548017"/>
                  <a:pt x="1791276" y="1561114"/>
                  <a:pt x="1782544" y="1561114"/>
                </a:cubicBezTo>
                <a:lnTo>
                  <a:pt x="1758534" y="1555112"/>
                </a:lnTo>
                <a:lnTo>
                  <a:pt x="1751985" y="1543652"/>
                </a:lnTo>
                <a:cubicBezTo>
                  <a:pt x="1751985" y="1548017"/>
                  <a:pt x="1751985" y="1552383"/>
                  <a:pt x="1747619" y="1552383"/>
                </a:cubicBezTo>
                <a:lnTo>
                  <a:pt x="1758534" y="1555112"/>
                </a:lnTo>
                <a:lnTo>
                  <a:pt x="1764534" y="1565612"/>
                </a:lnTo>
                <a:lnTo>
                  <a:pt x="1800301" y="1568757"/>
                </a:lnTo>
                <a:lnTo>
                  <a:pt x="1805165" y="1568287"/>
                </a:lnTo>
                <a:lnTo>
                  <a:pt x="1803022" y="1565481"/>
                </a:lnTo>
                <a:cubicBezTo>
                  <a:pt x="1803022" y="1561115"/>
                  <a:pt x="1805245" y="1556749"/>
                  <a:pt x="1809690" y="1556749"/>
                </a:cubicBezTo>
                <a:cubicBezTo>
                  <a:pt x="1816357" y="1556749"/>
                  <a:pt x="1819691" y="1561115"/>
                  <a:pt x="1819691" y="1565481"/>
                </a:cubicBezTo>
                <a:lnTo>
                  <a:pt x="1817887" y="1567056"/>
                </a:lnTo>
                <a:lnTo>
                  <a:pt x="1862439" y="1562747"/>
                </a:lnTo>
                <a:cubicBezTo>
                  <a:pt x="1882970" y="1558649"/>
                  <a:pt x="1903226" y="1552365"/>
                  <a:pt x="1922936" y="1543623"/>
                </a:cubicBezTo>
                <a:cubicBezTo>
                  <a:pt x="1943740" y="1532695"/>
                  <a:pt x="1966187" y="1518489"/>
                  <a:pt x="1987743" y="1501687"/>
                </a:cubicBezTo>
                <a:lnTo>
                  <a:pt x="1997343" y="1492405"/>
                </a:lnTo>
                <a:lnTo>
                  <a:pt x="1997254" y="1492024"/>
                </a:lnTo>
                <a:cubicBezTo>
                  <a:pt x="1995071" y="1487670"/>
                  <a:pt x="1998345" y="1484404"/>
                  <a:pt x="2002165" y="1483315"/>
                </a:cubicBezTo>
                <a:lnTo>
                  <a:pt x="2005118" y="1484886"/>
                </a:lnTo>
                <a:lnTo>
                  <a:pt x="2032808" y="1458109"/>
                </a:lnTo>
                <a:lnTo>
                  <a:pt x="2032575" y="1457133"/>
                </a:lnTo>
                <a:cubicBezTo>
                  <a:pt x="2032575" y="1452767"/>
                  <a:pt x="2035909" y="1449493"/>
                  <a:pt x="2039798" y="1448947"/>
                </a:cubicBezTo>
                <a:lnTo>
                  <a:pt x="2041177" y="1450017"/>
                </a:lnTo>
                <a:lnTo>
                  <a:pt x="2047213" y="1444179"/>
                </a:lnTo>
                <a:cubicBezTo>
                  <a:pt x="2055836" y="1433525"/>
                  <a:pt x="2063604" y="1422392"/>
                  <a:pt x="2070199" y="1410866"/>
                </a:cubicBezTo>
                <a:lnTo>
                  <a:pt x="2073661" y="1403125"/>
                </a:lnTo>
                <a:lnTo>
                  <a:pt x="2075239" y="1398676"/>
                </a:lnTo>
                <a:lnTo>
                  <a:pt x="2075642" y="1398698"/>
                </a:lnTo>
                <a:lnTo>
                  <a:pt x="2086153" y="1375197"/>
                </a:lnTo>
                <a:cubicBezTo>
                  <a:pt x="2094023" y="1350746"/>
                  <a:pt x="2095939" y="1325066"/>
                  <a:pt x="2089369" y="1298839"/>
                </a:cubicBezTo>
                <a:cubicBezTo>
                  <a:pt x="2067470" y="1215787"/>
                  <a:pt x="2010532" y="1154591"/>
                  <a:pt x="1971114" y="1084652"/>
                </a:cubicBezTo>
                <a:cubicBezTo>
                  <a:pt x="1966734" y="1080281"/>
                  <a:pt x="1971114" y="1075910"/>
                  <a:pt x="1975494" y="1071539"/>
                </a:cubicBezTo>
                <a:cubicBezTo>
                  <a:pt x="1993013" y="1058425"/>
                  <a:pt x="2012448" y="1047771"/>
                  <a:pt x="2032637" y="1038141"/>
                </a:cubicBezTo>
                <a:lnTo>
                  <a:pt x="2032927" y="1038012"/>
                </a:lnTo>
                <a:lnTo>
                  <a:pt x="2027734" y="1034461"/>
                </a:lnTo>
                <a:cubicBezTo>
                  <a:pt x="2027734" y="1031286"/>
                  <a:pt x="2030829" y="1028111"/>
                  <a:pt x="2037021" y="1028111"/>
                </a:cubicBezTo>
                <a:lnTo>
                  <a:pt x="2042535" y="1033766"/>
                </a:lnTo>
                <a:lnTo>
                  <a:pt x="2094297" y="1010889"/>
                </a:lnTo>
                <a:lnTo>
                  <a:pt x="2152204" y="981826"/>
                </a:lnTo>
                <a:lnTo>
                  <a:pt x="2151214" y="979366"/>
                </a:lnTo>
                <a:cubicBezTo>
                  <a:pt x="2149045" y="974977"/>
                  <a:pt x="2151214" y="971685"/>
                  <a:pt x="2154469" y="970588"/>
                </a:cubicBezTo>
                <a:lnTo>
                  <a:pt x="2162184" y="974056"/>
                </a:lnTo>
                <a:lnTo>
                  <a:pt x="2203245" y="940404"/>
                </a:lnTo>
                <a:cubicBezTo>
                  <a:pt x="2286462" y="844239"/>
                  <a:pt x="2290841" y="682506"/>
                  <a:pt x="2194485" y="590712"/>
                </a:cubicBezTo>
                <a:cubicBezTo>
                  <a:pt x="2111268" y="512031"/>
                  <a:pt x="1993013" y="468320"/>
                  <a:pt x="1874758" y="459578"/>
                </a:cubicBezTo>
                <a:cubicBezTo>
                  <a:pt x="1817820" y="455207"/>
                  <a:pt x="1760882" y="463949"/>
                  <a:pt x="1703944" y="481433"/>
                </a:cubicBezTo>
                <a:cubicBezTo>
                  <a:pt x="1651386" y="494547"/>
                  <a:pt x="1616348" y="525145"/>
                  <a:pt x="1572550" y="551372"/>
                </a:cubicBezTo>
                <a:cubicBezTo>
                  <a:pt x="1568170" y="555743"/>
                  <a:pt x="1559410" y="551372"/>
                  <a:pt x="1559410" y="542629"/>
                </a:cubicBezTo>
                <a:lnTo>
                  <a:pt x="1556308" y="508758"/>
                </a:lnTo>
                <a:lnTo>
                  <a:pt x="1550928" y="512174"/>
                </a:lnTo>
                <a:cubicBezTo>
                  <a:pt x="1542038" y="512174"/>
                  <a:pt x="1542038" y="499474"/>
                  <a:pt x="1550928" y="499474"/>
                </a:cubicBezTo>
                <a:lnTo>
                  <a:pt x="1555738" y="502528"/>
                </a:lnTo>
                <a:lnTo>
                  <a:pt x="1552097" y="462778"/>
                </a:lnTo>
                <a:lnTo>
                  <a:pt x="1550769" y="464549"/>
                </a:lnTo>
                <a:cubicBezTo>
                  <a:pt x="1546404" y="464549"/>
                  <a:pt x="1544221" y="460183"/>
                  <a:pt x="1544221" y="455817"/>
                </a:cubicBezTo>
                <a:lnTo>
                  <a:pt x="1550672" y="447216"/>
                </a:lnTo>
                <a:lnTo>
                  <a:pt x="1550103" y="441000"/>
                </a:lnTo>
                <a:cubicBezTo>
                  <a:pt x="1542986" y="407124"/>
                  <a:pt x="1530941" y="374340"/>
                  <a:pt x="1511232" y="345928"/>
                </a:cubicBezTo>
                <a:cubicBezTo>
                  <a:pt x="1471814" y="289103"/>
                  <a:pt x="1401736" y="258505"/>
                  <a:pt x="1327279" y="254134"/>
                </a:cubicBezTo>
                <a:cubicBezTo>
                  <a:pt x="1169606" y="245391"/>
                  <a:pt x="981275" y="297845"/>
                  <a:pt x="889299" y="433351"/>
                </a:cubicBezTo>
                <a:cubicBezTo>
                  <a:pt x="884919" y="437722"/>
                  <a:pt x="871779" y="433351"/>
                  <a:pt x="876159" y="424608"/>
                </a:cubicBezTo>
                <a:cubicBezTo>
                  <a:pt x="880539" y="424608"/>
                  <a:pt x="884919" y="428980"/>
                  <a:pt x="889299" y="428980"/>
                </a:cubicBezTo>
                <a:lnTo>
                  <a:pt x="898641" y="398264"/>
                </a:lnTo>
                <a:lnTo>
                  <a:pt x="919145" y="374238"/>
                </a:lnTo>
                <a:lnTo>
                  <a:pt x="938729" y="359401"/>
                </a:lnTo>
                <a:lnTo>
                  <a:pt x="920850" y="337549"/>
                </a:lnTo>
                <a:cubicBezTo>
                  <a:pt x="916563" y="328817"/>
                  <a:pt x="925136" y="320086"/>
                  <a:pt x="929422" y="324452"/>
                </a:cubicBezTo>
                <a:lnTo>
                  <a:pt x="948658" y="351880"/>
                </a:lnTo>
                <a:lnTo>
                  <a:pt x="994758" y="316955"/>
                </a:lnTo>
                <a:lnTo>
                  <a:pt x="969831" y="307006"/>
                </a:lnTo>
                <a:cubicBezTo>
                  <a:pt x="963308" y="301447"/>
                  <a:pt x="958009" y="294499"/>
                  <a:pt x="953474" y="286740"/>
                </a:cubicBezTo>
                <a:lnTo>
                  <a:pt x="943743" y="265965"/>
                </a:lnTo>
                <a:lnTo>
                  <a:pt x="945931" y="281491"/>
                </a:lnTo>
                <a:cubicBezTo>
                  <a:pt x="948679" y="290222"/>
                  <a:pt x="953075" y="297862"/>
                  <a:pt x="959669" y="302227"/>
                </a:cubicBezTo>
                <a:cubicBezTo>
                  <a:pt x="959669" y="306593"/>
                  <a:pt x="968462" y="306593"/>
                  <a:pt x="968462" y="306593"/>
                </a:cubicBezTo>
                <a:cubicBezTo>
                  <a:pt x="972858" y="310959"/>
                  <a:pt x="977254" y="315324"/>
                  <a:pt x="977254" y="319690"/>
                </a:cubicBezTo>
                <a:cubicBezTo>
                  <a:pt x="981650" y="328421"/>
                  <a:pt x="968462" y="332787"/>
                  <a:pt x="964066" y="324056"/>
                </a:cubicBezTo>
                <a:cubicBezTo>
                  <a:pt x="964066" y="319690"/>
                  <a:pt x="955273" y="319690"/>
                  <a:pt x="950877" y="315324"/>
                </a:cubicBezTo>
                <a:cubicBezTo>
                  <a:pt x="946481" y="315324"/>
                  <a:pt x="942085" y="306593"/>
                  <a:pt x="937689" y="302227"/>
                </a:cubicBezTo>
                <a:cubicBezTo>
                  <a:pt x="933293" y="289130"/>
                  <a:pt x="928896" y="276033"/>
                  <a:pt x="924500" y="258571"/>
                </a:cubicBezTo>
                <a:cubicBezTo>
                  <a:pt x="924500" y="254205"/>
                  <a:pt x="927797" y="250931"/>
                  <a:pt x="931644" y="249840"/>
                </a:cubicBezTo>
                <a:lnTo>
                  <a:pt x="937981" y="252489"/>
                </a:lnTo>
                <a:lnTo>
                  <a:pt x="920912" y="210654"/>
                </a:lnTo>
                <a:cubicBezTo>
                  <a:pt x="916563" y="201870"/>
                  <a:pt x="929609" y="193086"/>
                  <a:pt x="933957" y="201870"/>
                </a:cubicBezTo>
                <a:cubicBezTo>
                  <a:pt x="950263" y="228223"/>
                  <a:pt x="956786" y="271869"/>
                  <a:pt x="979207" y="293898"/>
                </a:cubicBezTo>
                <a:lnTo>
                  <a:pt x="999728" y="303476"/>
                </a:lnTo>
                <a:lnTo>
                  <a:pt x="955266" y="209453"/>
                </a:lnTo>
                <a:cubicBezTo>
                  <a:pt x="936654" y="176592"/>
                  <a:pt x="915853" y="144826"/>
                  <a:pt x="893956" y="114155"/>
                </a:cubicBezTo>
                <a:cubicBezTo>
                  <a:pt x="891766" y="111965"/>
                  <a:pt x="893956" y="108679"/>
                  <a:pt x="897240" y="107035"/>
                </a:cubicBezTo>
                <a:close/>
                <a:moveTo>
                  <a:pt x="608990" y="607"/>
                </a:moveTo>
                <a:cubicBezTo>
                  <a:pt x="705346" y="-3764"/>
                  <a:pt x="832361" y="13720"/>
                  <a:pt x="884919" y="109886"/>
                </a:cubicBezTo>
                <a:cubicBezTo>
                  <a:pt x="927622" y="182010"/>
                  <a:pt x="930907" y="268886"/>
                  <a:pt x="913251" y="350231"/>
                </a:cubicBezTo>
                <a:lnTo>
                  <a:pt x="898641" y="398264"/>
                </a:lnTo>
                <a:lnTo>
                  <a:pt x="876159" y="424608"/>
                </a:lnTo>
                <a:cubicBezTo>
                  <a:pt x="911198" y="324072"/>
                  <a:pt x="937477" y="162340"/>
                  <a:pt x="845500" y="83659"/>
                </a:cubicBezTo>
                <a:cubicBezTo>
                  <a:pt x="757904" y="4978"/>
                  <a:pt x="613370" y="-3764"/>
                  <a:pt x="503874" y="31205"/>
                </a:cubicBezTo>
                <a:cubicBezTo>
                  <a:pt x="381239" y="74917"/>
                  <a:pt x="271742" y="179824"/>
                  <a:pt x="219185" y="297845"/>
                </a:cubicBezTo>
                <a:cubicBezTo>
                  <a:pt x="188526" y="372155"/>
                  <a:pt x="175386" y="446464"/>
                  <a:pt x="201665" y="525145"/>
                </a:cubicBezTo>
                <a:cubicBezTo>
                  <a:pt x="219185" y="568856"/>
                  <a:pt x="245463" y="612568"/>
                  <a:pt x="241084" y="660651"/>
                </a:cubicBezTo>
                <a:cubicBezTo>
                  <a:pt x="241084" y="665022"/>
                  <a:pt x="236704" y="669393"/>
                  <a:pt x="232324" y="669393"/>
                </a:cubicBezTo>
                <a:cubicBezTo>
                  <a:pt x="92170" y="669393"/>
                  <a:pt x="8953" y="774301"/>
                  <a:pt x="17713" y="909806"/>
                </a:cubicBezTo>
                <a:cubicBezTo>
                  <a:pt x="18808" y="934940"/>
                  <a:pt x="23461" y="962260"/>
                  <a:pt x="31742" y="988760"/>
                </a:cubicBezTo>
                <a:lnTo>
                  <a:pt x="43755" y="1013610"/>
                </a:lnTo>
                <a:lnTo>
                  <a:pt x="48280" y="992409"/>
                </a:lnTo>
                <a:cubicBezTo>
                  <a:pt x="48280" y="983661"/>
                  <a:pt x="65822" y="988035"/>
                  <a:pt x="61436" y="996783"/>
                </a:cubicBezTo>
                <a:cubicBezTo>
                  <a:pt x="58147" y="1006625"/>
                  <a:pt x="56229" y="1016672"/>
                  <a:pt x="55552" y="1026701"/>
                </a:cubicBezTo>
                <a:lnTo>
                  <a:pt x="56219" y="1039394"/>
                </a:lnTo>
                <a:lnTo>
                  <a:pt x="67533" y="1062797"/>
                </a:lnTo>
                <a:lnTo>
                  <a:pt x="103644" y="1098978"/>
                </a:lnTo>
                <a:lnTo>
                  <a:pt x="107137" y="1095422"/>
                </a:lnTo>
                <a:cubicBezTo>
                  <a:pt x="110411" y="1095422"/>
                  <a:pt x="113685" y="1097644"/>
                  <a:pt x="113685" y="1102089"/>
                </a:cubicBezTo>
                <a:lnTo>
                  <a:pt x="114057" y="1106247"/>
                </a:lnTo>
                <a:lnTo>
                  <a:pt x="142988" y="1117461"/>
                </a:lnTo>
                <a:lnTo>
                  <a:pt x="144509" y="1111516"/>
                </a:lnTo>
                <a:lnTo>
                  <a:pt x="150999" y="1110107"/>
                </a:lnTo>
                <a:lnTo>
                  <a:pt x="152678" y="1104510"/>
                </a:lnTo>
                <a:cubicBezTo>
                  <a:pt x="155952" y="1102327"/>
                  <a:pt x="160318" y="1102327"/>
                  <a:pt x="162501" y="1106692"/>
                </a:cubicBezTo>
                <a:lnTo>
                  <a:pt x="170528" y="1124977"/>
                </a:lnTo>
                <a:lnTo>
                  <a:pt x="188958" y="1124466"/>
                </a:lnTo>
                <a:lnTo>
                  <a:pt x="188958" y="1111128"/>
                </a:lnTo>
                <a:cubicBezTo>
                  <a:pt x="184725" y="1102350"/>
                  <a:pt x="201658" y="1097961"/>
                  <a:pt x="201658" y="1106739"/>
                </a:cubicBezTo>
                <a:lnTo>
                  <a:pt x="204722" y="1124029"/>
                </a:lnTo>
                <a:lnTo>
                  <a:pt x="206045" y="1123993"/>
                </a:lnTo>
                <a:cubicBezTo>
                  <a:pt x="214805" y="1119622"/>
                  <a:pt x="219185" y="1137106"/>
                  <a:pt x="210425" y="1137106"/>
                </a:cubicBezTo>
                <a:lnTo>
                  <a:pt x="205822" y="1137417"/>
                </a:lnTo>
                <a:lnTo>
                  <a:pt x="202613" y="1157750"/>
                </a:lnTo>
                <a:lnTo>
                  <a:pt x="222595" y="1156984"/>
                </a:lnTo>
                <a:lnTo>
                  <a:pt x="227963" y="1157913"/>
                </a:lnTo>
                <a:lnTo>
                  <a:pt x="207687" y="1102683"/>
                </a:lnTo>
                <a:cubicBezTo>
                  <a:pt x="196190" y="1050776"/>
                  <a:pt x="197285" y="995044"/>
                  <a:pt x="206045" y="940404"/>
                </a:cubicBezTo>
                <a:cubicBezTo>
                  <a:pt x="206045" y="936033"/>
                  <a:pt x="210425" y="934940"/>
                  <a:pt x="214257" y="936033"/>
                </a:cubicBezTo>
                <a:cubicBezTo>
                  <a:pt x="218090" y="937126"/>
                  <a:pt x="221374" y="940404"/>
                  <a:pt x="219185" y="944776"/>
                </a:cubicBezTo>
                <a:cubicBezTo>
                  <a:pt x="210972" y="1002147"/>
                  <a:pt x="213231" y="1061362"/>
                  <a:pt x="228269" y="1114354"/>
                </a:cubicBezTo>
                <a:lnTo>
                  <a:pt x="247105" y="1163539"/>
                </a:lnTo>
                <a:lnTo>
                  <a:pt x="258774" y="1171746"/>
                </a:lnTo>
                <a:cubicBezTo>
                  <a:pt x="271929" y="1184869"/>
                  <a:pt x="280700" y="1200178"/>
                  <a:pt x="288374" y="1216581"/>
                </a:cubicBezTo>
                <a:lnTo>
                  <a:pt x="292376" y="1225514"/>
                </a:lnTo>
                <a:lnTo>
                  <a:pt x="314035" y="1246590"/>
                </a:lnTo>
                <a:cubicBezTo>
                  <a:pt x="342641" y="1268240"/>
                  <a:pt x="377954" y="1283539"/>
                  <a:pt x="420657" y="1290096"/>
                </a:cubicBezTo>
                <a:cubicBezTo>
                  <a:pt x="442556" y="1294467"/>
                  <a:pt x="481975" y="1290096"/>
                  <a:pt x="495115" y="1311952"/>
                </a:cubicBezTo>
                <a:cubicBezTo>
                  <a:pt x="512634" y="1342550"/>
                  <a:pt x="495115" y="1399375"/>
                  <a:pt x="490735" y="1429973"/>
                </a:cubicBezTo>
                <a:cubicBezTo>
                  <a:pt x="454601" y="1652902"/>
                  <a:pt x="517013" y="1880748"/>
                  <a:pt x="665038" y="2041593"/>
                </a:cubicBezTo>
                <a:lnTo>
                  <a:pt x="708880" y="2081877"/>
                </a:lnTo>
                <a:lnTo>
                  <a:pt x="733507" y="2113179"/>
                </a:lnTo>
                <a:cubicBezTo>
                  <a:pt x="763036" y="2142129"/>
                  <a:pt x="797322" y="2168151"/>
                  <a:pt x="836740" y="2190553"/>
                </a:cubicBezTo>
                <a:cubicBezTo>
                  <a:pt x="587091" y="2059419"/>
                  <a:pt x="433797" y="1766552"/>
                  <a:pt x="464456" y="1491169"/>
                </a:cubicBezTo>
                <a:cubicBezTo>
                  <a:pt x="468836" y="1467128"/>
                  <a:pt x="473216" y="1444179"/>
                  <a:pt x="476500" y="1421231"/>
                </a:cubicBezTo>
                <a:lnTo>
                  <a:pt x="479812" y="1378924"/>
                </a:lnTo>
                <a:lnTo>
                  <a:pt x="473651" y="1373789"/>
                </a:lnTo>
                <a:cubicBezTo>
                  <a:pt x="469285" y="1360692"/>
                  <a:pt x="464920" y="1343230"/>
                  <a:pt x="460554" y="1330133"/>
                </a:cubicBezTo>
                <a:cubicBezTo>
                  <a:pt x="456188" y="1321402"/>
                  <a:pt x="469285" y="1317036"/>
                  <a:pt x="473651" y="1325767"/>
                </a:cubicBezTo>
                <a:lnTo>
                  <a:pt x="481671" y="1355175"/>
                </a:lnTo>
                <a:lnTo>
                  <a:pt x="481975" y="1351292"/>
                </a:lnTo>
                <a:cubicBezTo>
                  <a:pt x="486355" y="1316323"/>
                  <a:pt x="464456" y="1311952"/>
                  <a:pt x="429417" y="1307581"/>
                </a:cubicBezTo>
                <a:cubicBezTo>
                  <a:pt x="411350" y="1304303"/>
                  <a:pt x="392051" y="1299795"/>
                  <a:pt x="372907" y="1293366"/>
                </a:cubicBezTo>
                <a:lnTo>
                  <a:pt x="365525" y="1289948"/>
                </a:lnTo>
                <a:lnTo>
                  <a:pt x="373497" y="1315383"/>
                </a:lnTo>
                <a:cubicBezTo>
                  <a:pt x="374844" y="1320620"/>
                  <a:pt x="375786" y="1325994"/>
                  <a:pt x="375853" y="1331437"/>
                </a:cubicBezTo>
                <a:lnTo>
                  <a:pt x="375028" y="1336132"/>
                </a:lnTo>
                <a:lnTo>
                  <a:pt x="376628" y="1337414"/>
                </a:lnTo>
                <a:lnTo>
                  <a:pt x="395678" y="1346030"/>
                </a:lnTo>
                <a:lnTo>
                  <a:pt x="386338" y="1307978"/>
                </a:lnTo>
                <a:cubicBezTo>
                  <a:pt x="386338" y="1299200"/>
                  <a:pt x="399265" y="1294811"/>
                  <a:pt x="399265" y="1303589"/>
                </a:cubicBezTo>
                <a:cubicBezTo>
                  <a:pt x="403574" y="1312367"/>
                  <a:pt x="405729" y="1321145"/>
                  <a:pt x="407883" y="1329923"/>
                </a:cubicBezTo>
                <a:lnTo>
                  <a:pt x="416190" y="1355306"/>
                </a:lnTo>
                <a:lnTo>
                  <a:pt x="464883" y="1377328"/>
                </a:lnTo>
                <a:cubicBezTo>
                  <a:pt x="473653" y="1381702"/>
                  <a:pt x="473653" y="1394824"/>
                  <a:pt x="460497" y="1394824"/>
                </a:cubicBezTo>
                <a:cubicBezTo>
                  <a:pt x="436378" y="1383889"/>
                  <a:pt x="406777" y="1372954"/>
                  <a:pt x="379369" y="1358191"/>
                </a:cubicBezTo>
                <a:lnTo>
                  <a:pt x="367548" y="1350366"/>
                </a:lnTo>
                <a:lnTo>
                  <a:pt x="363263" y="1352314"/>
                </a:lnTo>
                <a:lnTo>
                  <a:pt x="360948" y="1345996"/>
                </a:lnTo>
                <a:lnTo>
                  <a:pt x="340861" y="1332699"/>
                </a:lnTo>
                <a:cubicBezTo>
                  <a:pt x="329212" y="1322925"/>
                  <a:pt x="319071" y="1311717"/>
                  <a:pt x="311397" y="1298595"/>
                </a:cubicBezTo>
                <a:cubicBezTo>
                  <a:pt x="303723" y="1285472"/>
                  <a:pt x="297419" y="1270710"/>
                  <a:pt x="291115" y="1256016"/>
                </a:cubicBezTo>
                <a:lnTo>
                  <a:pt x="283541" y="1240268"/>
                </a:lnTo>
                <a:lnTo>
                  <a:pt x="237431" y="1180236"/>
                </a:lnTo>
                <a:lnTo>
                  <a:pt x="222424" y="1173788"/>
                </a:lnTo>
                <a:cubicBezTo>
                  <a:pt x="214989" y="1171951"/>
                  <a:pt x="206699" y="1171200"/>
                  <a:pt x="197380" y="1171746"/>
                </a:cubicBezTo>
                <a:cubicBezTo>
                  <a:pt x="144757" y="1176120"/>
                  <a:pt x="100904" y="1171746"/>
                  <a:pt x="70207" y="1128006"/>
                </a:cubicBezTo>
                <a:cubicBezTo>
                  <a:pt x="57051" y="1108322"/>
                  <a:pt x="47184" y="1086452"/>
                  <a:pt x="42799" y="1063488"/>
                </a:cubicBezTo>
                <a:lnTo>
                  <a:pt x="41765" y="1046924"/>
                </a:lnTo>
                <a:lnTo>
                  <a:pt x="10869" y="976671"/>
                </a:lnTo>
                <a:cubicBezTo>
                  <a:pt x="2657" y="945322"/>
                  <a:pt x="-902" y="913085"/>
                  <a:pt x="193" y="883579"/>
                </a:cubicBezTo>
                <a:cubicBezTo>
                  <a:pt x="4573" y="809270"/>
                  <a:pt x="30852" y="743702"/>
                  <a:pt x="87790" y="695620"/>
                </a:cubicBezTo>
                <a:cubicBezTo>
                  <a:pt x="114069" y="673764"/>
                  <a:pt x="149107" y="665022"/>
                  <a:pt x="184146" y="656279"/>
                </a:cubicBezTo>
                <a:cubicBezTo>
                  <a:pt x="214805" y="651908"/>
                  <a:pt x="236704" y="660651"/>
                  <a:pt x="223564" y="612568"/>
                </a:cubicBezTo>
                <a:cubicBezTo>
                  <a:pt x="210425" y="577599"/>
                  <a:pt x="192906" y="547001"/>
                  <a:pt x="184146" y="512031"/>
                </a:cubicBezTo>
                <a:cubicBezTo>
                  <a:pt x="118449" y="267247"/>
                  <a:pt x="372479" y="9349"/>
                  <a:pt x="608990" y="607"/>
                </a:cubicBezTo>
                <a:close/>
              </a:path>
            </a:pathLst>
          </a:custGeom>
          <a:solidFill>
            <a:sysClr val="windowText" lastClr="000000"/>
          </a:solidFill>
          <a:ln>
            <a:noFill/>
          </a:ln>
        </p:spPr>
        <p:txBody>
          <a:bodyPr vert="horz" wrap="square" lIns="68580" tIns="34290" rIns="68580" bIns="34290" numCol="1" anchor="t" anchorCtr="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951507" y="3624948"/>
            <a:ext cx="3660852" cy="1326098"/>
            <a:chOff x="-73186" y="3379043"/>
            <a:chExt cx="4085627" cy="1533504"/>
          </a:xfrm>
        </p:grpSpPr>
        <p:sp>
          <p:nvSpPr>
            <p:cNvPr id="33" name="文本框 121"/>
            <p:cNvSpPr txBox="1"/>
            <p:nvPr/>
          </p:nvSpPr>
          <p:spPr>
            <a:xfrm>
              <a:off x="1160894" y="3379043"/>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prstClr val="black"/>
                  </a:solidFill>
                  <a:latin typeface="微软雅黑" panose="020B0503020204020204" pitchFamily="34" charset="-122"/>
                  <a:ea typeface="微软雅黑" panose="020B0503020204020204" pitchFamily="34" charset="-122"/>
                </a:rPr>
                <a:t>1</a:t>
              </a:r>
              <a:endParaRPr lang="zh-CN" altLang="en-US" sz="8000" dirty="0">
                <a:solidFill>
                  <a:prstClr val="black"/>
                </a:solidFill>
                <a:latin typeface="微软雅黑" panose="020B0503020204020204" pitchFamily="34" charset="-122"/>
                <a:ea typeface="微软雅黑" panose="020B0503020204020204" pitchFamily="34" charset="-122"/>
              </a:endParaRPr>
            </a:p>
          </p:txBody>
        </p:sp>
        <p:sp>
          <p:nvSpPr>
            <p:cNvPr id="34" name="文本框 97"/>
            <p:cNvSpPr txBox="1"/>
            <p:nvPr/>
          </p:nvSpPr>
          <p:spPr>
            <a:xfrm>
              <a:off x="1212842" y="3382116"/>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srgbClr val="FFD800"/>
                  </a:solidFill>
                  <a:latin typeface="微软雅黑" panose="020B0503020204020204" pitchFamily="34" charset="-122"/>
                  <a:ea typeface="微软雅黑" panose="020B0503020204020204" pitchFamily="34" charset="-122"/>
                </a:rPr>
                <a:t>1</a:t>
              </a:r>
              <a:endParaRPr lang="zh-CN" altLang="en-US" sz="8000" dirty="0">
                <a:solidFill>
                  <a:srgbClr val="FFD800"/>
                </a:solidFill>
                <a:latin typeface="微软雅黑" panose="020B0503020204020204" pitchFamily="34" charset="-122"/>
                <a:ea typeface="微软雅黑" panose="020B0503020204020204" pitchFamily="34" charset="-122"/>
              </a:endParaRPr>
            </a:p>
          </p:txBody>
        </p:sp>
        <p:sp>
          <p:nvSpPr>
            <p:cNvPr id="35" name="文本框 98"/>
            <p:cNvSpPr txBox="1"/>
            <p:nvPr/>
          </p:nvSpPr>
          <p:spPr>
            <a:xfrm>
              <a:off x="1985476" y="3988346"/>
              <a:ext cx="2026965" cy="461665"/>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solidFill>
                  <a:latin typeface="微软雅黑" panose="020B0503020204020204" pitchFamily="34" charset="-122"/>
                  <a:ea typeface="微软雅黑" panose="020B0503020204020204" pitchFamily="34" charset="-122"/>
                </a:rPr>
                <a:t>年度工作概述</a:t>
              </a:r>
              <a:endParaRPr lang="zh-CN" altLang="en-US" sz="2000" dirty="0">
                <a:solidFill>
                  <a:prstClr val="black"/>
                </a:solidFill>
                <a:latin typeface="微软雅黑" panose="020B0503020204020204" pitchFamily="34" charset="-122"/>
                <a:ea typeface="微软雅黑" panose="020B0503020204020204" pitchFamily="34" charset="-122"/>
              </a:endParaRPr>
            </a:p>
          </p:txBody>
        </p:sp>
        <p:pic>
          <p:nvPicPr>
            <p:cNvPr id="36" name="图片 35"/>
            <p:cNvPicPr>
              <a:picLocks noChangeAspect="1"/>
            </p:cNvPicPr>
            <p:nvPr/>
          </p:nvPicPr>
          <p:blipFill rotWithShape="1">
            <a:blip r:embed="rId3" cstate="screen">
              <a:extLst>
                <a:ext uri="{28A0092B-C50C-407E-A947-70E740481C1C}">
                  <a14:useLocalDpi xmlns:a14="http://schemas.microsoft.com/office/drawing/2010/main"/>
                </a:ext>
              </a:extLst>
            </a:blip>
            <a:srcRect l="-1" t="-114280"/>
            <a:stretch/>
          </p:blipFill>
          <p:spPr>
            <a:xfrm rot="16200000" flipH="1">
              <a:off x="1746441" y="2566522"/>
              <a:ext cx="311754" cy="3951007"/>
            </a:xfrm>
            <a:prstGeom prst="rect">
              <a:avLst/>
            </a:prstGeom>
          </p:spPr>
        </p:pic>
      </p:grpSp>
      <p:grpSp>
        <p:nvGrpSpPr>
          <p:cNvPr id="37" name="组合 36"/>
          <p:cNvGrpSpPr/>
          <p:nvPr/>
        </p:nvGrpSpPr>
        <p:grpSpPr>
          <a:xfrm>
            <a:off x="1975305" y="5141536"/>
            <a:ext cx="3612990" cy="1339085"/>
            <a:chOff x="-19771" y="3406633"/>
            <a:chExt cx="4032212" cy="1548524"/>
          </a:xfrm>
        </p:grpSpPr>
        <p:sp>
          <p:nvSpPr>
            <p:cNvPr id="38" name="文本框 122"/>
            <p:cNvSpPr txBox="1"/>
            <p:nvPr/>
          </p:nvSpPr>
          <p:spPr>
            <a:xfrm>
              <a:off x="1189781" y="3424726"/>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prstClr val="black"/>
                  </a:solidFill>
                  <a:latin typeface="微软雅黑" panose="020B0503020204020204" pitchFamily="34" charset="-122"/>
                  <a:ea typeface="微软雅黑" panose="020B0503020204020204" pitchFamily="34" charset="-122"/>
                </a:rPr>
                <a:t>2</a:t>
              </a:r>
              <a:endParaRPr lang="zh-CN" altLang="en-US" sz="8000" dirty="0">
                <a:solidFill>
                  <a:prstClr val="black"/>
                </a:solidFill>
                <a:latin typeface="微软雅黑" panose="020B0503020204020204" pitchFamily="34" charset="-122"/>
                <a:ea typeface="微软雅黑" panose="020B0503020204020204" pitchFamily="34" charset="-122"/>
              </a:endParaRPr>
            </a:p>
          </p:txBody>
        </p:sp>
        <p:sp>
          <p:nvSpPr>
            <p:cNvPr id="39" name="文本框 102"/>
            <p:cNvSpPr txBox="1"/>
            <p:nvPr/>
          </p:nvSpPr>
          <p:spPr>
            <a:xfrm>
              <a:off x="1241801" y="3406633"/>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srgbClr val="FFD800"/>
                  </a:solidFill>
                  <a:latin typeface="微软雅黑" panose="020B0503020204020204" pitchFamily="34" charset="-122"/>
                  <a:ea typeface="微软雅黑" panose="020B0503020204020204" pitchFamily="34" charset="-122"/>
                </a:rPr>
                <a:t>2</a:t>
              </a:r>
              <a:endParaRPr lang="zh-CN" altLang="en-US" sz="8000" dirty="0">
                <a:solidFill>
                  <a:srgbClr val="FFD800"/>
                </a:solidFill>
                <a:latin typeface="微软雅黑" panose="020B0503020204020204" pitchFamily="34" charset="-122"/>
                <a:ea typeface="微软雅黑" panose="020B0503020204020204" pitchFamily="34" charset="-122"/>
              </a:endParaRPr>
            </a:p>
          </p:txBody>
        </p:sp>
        <p:sp>
          <p:nvSpPr>
            <p:cNvPr id="40" name="文本框 103"/>
            <p:cNvSpPr txBox="1"/>
            <p:nvPr/>
          </p:nvSpPr>
          <p:spPr>
            <a:xfrm>
              <a:off x="1985476" y="3988346"/>
              <a:ext cx="2026965" cy="461665"/>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solidFill>
                  <a:latin typeface="微软雅黑" panose="020B0503020204020204" pitchFamily="34" charset="-122"/>
                  <a:ea typeface="微软雅黑" panose="020B0503020204020204" pitchFamily="34" charset="-122"/>
                </a:rPr>
                <a:t>工作完成进度</a:t>
              </a:r>
              <a:endParaRPr lang="zh-CN" altLang="en-US" sz="2000" dirty="0">
                <a:solidFill>
                  <a:prstClr val="black"/>
                </a:solidFill>
                <a:latin typeface="微软雅黑" panose="020B0503020204020204" pitchFamily="34" charset="-122"/>
                <a:ea typeface="微软雅黑" panose="020B0503020204020204" pitchFamily="34" charset="-122"/>
              </a:endParaRPr>
            </a:p>
          </p:txBody>
        </p:sp>
        <p:pic>
          <p:nvPicPr>
            <p:cNvPr id="41" name="图片 40"/>
            <p:cNvPicPr>
              <a:picLocks noChangeAspect="1"/>
            </p:cNvPicPr>
            <p:nvPr/>
          </p:nvPicPr>
          <p:blipFill rotWithShape="1">
            <a:blip r:embed="rId3" cstate="screen">
              <a:extLst>
                <a:ext uri="{28A0092B-C50C-407E-A947-70E740481C1C}">
                  <a14:useLocalDpi xmlns:a14="http://schemas.microsoft.com/office/drawing/2010/main"/>
                </a:ext>
              </a:extLst>
            </a:blip>
            <a:srcRect l="-1" t="-114280"/>
            <a:stretch/>
          </p:blipFill>
          <p:spPr>
            <a:xfrm rot="16200000" flipH="1">
              <a:off x="1799856" y="2573899"/>
              <a:ext cx="311754" cy="3951007"/>
            </a:xfrm>
            <a:prstGeom prst="rect">
              <a:avLst/>
            </a:prstGeom>
          </p:spPr>
        </p:pic>
      </p:grpSp>
      <p:grpSp>
        <p:nvGrpSpPr>
          <p:cNvPr id="42" name="组合 41"/>
          <p:cNvGrpSpPr/>
          <p:nvPr/>
        </p:nvGrpSpPr>
        <p:grpSpPr>
          <a:xfrm>
            <a:off x="5899504" y="3624948"/>
            <a:ext cx="3640934" cy="1328643"/>
            <a:chOff x="-50957" y="3376502"/>
            <a:chExt cx="4063398" cy="1536449"/>
          </a:xfrm>
        </p:grpSpPr>
        <p:sp>
          <p:nvSpPr>
            <p:cNvPr id="43" name="文本框 123"/>
            <p:cNvSpPr txBox="1"/>
            <p:nvPr/>
          </p:nvSpPr>
          <p:spPr>
            <a:xfrm>
              <a:off x="1233238" y="3376502"/>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prstClr val="black"/>
                  </a:solidFill>
                  <a:latin typeface="微软雅黑" panose="020B0503020204020204" pitchFamily="34" charset="-122"/>
                  <a:ea typeface="微软雅黑" panose="020B0503020204020204" pitchFamily="34" charset="-122"/>
                </a:rPr>
                <a:t>3</a:t>
              </a:r>
              <a:endParaRPr lang="zh-CN" altLang="en-US" sz="8000" dirty="0">
                <a:solidFill>
                  <a:prstClr val="black"/>
                </a:solidFill>
                <a:latin typeface="微软雅黑" panose="020B0503020204020204" pitchFamily="34" charset="-122"/>
                <a:ea typeface="微软雅黑" panose="020B0503020204020204" pitchFamily="34" charset="-122"/>
              </a:endParaRPr>
            </a:p>
          </p:txBody>
        </p:sp>
        <p:sp>
          <p:nvSpPr>
            <p:cNvPr id="44" name="文本框 107"/>
            <p:cNvSpPr txBox="1"/>
            <p:nvPr/>
          </p:nvSpPr>
          <p:spPr>
            <a:xfrm>
              <a:off x="1290082" y="3382520"/>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srgbClr val="FFD800"/>
                  </a:solidFill>
                  <a:latin typeface="微软雅黑" panose="020B0503020204020204" pitchFamily="34" charset="-122"/>
                  <a:ea typeface="微软雅黑" panose="020B0503020204020204" pitchFamily="34" charset="-122"/>
                </a:rPr>
                <a:t>3</a:t>
              </a:r>
              <a:endParaRPr lang="zh-CN" altLang="en-US" sz="8000" dirty="0">
                <a:solidFill>
                  <a:srgbClr val="FFD800"/>
                </a:solidFill>
                <a:latin typeface="微软雅黑" panose="020B0503020204020204" pitchFamily="34" charset="-122"/>
                <a:ea typeface="微软雅黑" panose="020B0503020204020204" pitchFamily="34" charset="-122"/>
              </a:endParaRPr>
            </a:p>
          </p:txBody>
        </p:sp>
        <p:sp>
          <p:nvSpPr>
            <p:cNvPr id="45" name="文本框 108"/>
            <p:cNvSpPr txBox="1"/>
            <p:nvPr/>
          </p:nvSpPr>
          <p:spPr>
            <a:xfrm>
              <a:off x="1985476" y="3988347"/>
              <a:ext cx="2026965" cy="461665"/>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solidFill>
                  <a:latin typeface="微软雅黑" panose="020B0503020204020204" pitchFamily="34" charset="-122"/>
                  <a:ea typeface="微软雅黑" panose="020B0503020204020204" pitchFamily="34" charset="-122"/>
                </a:rPr>
                <a:t>工作存在不足</a:t>
              </a:r>
              <a:endParaRPr lang="zh-CN" altLang="en-US" sz="2000" dirty="0">
                <a:solidFill>
                  <a:prstClr val="black"/>
                </a:solidFill>
                <a:latin typeface="微软雅黑" panose="020B0503020204020204" pitchFamily="34" charset="-122"/>
                <a:ea typeface="微软雅黑" panose="020B0503020204020204" pitchFamily="34" charset="-122"/>
              </a:endParaRPr>
            </a:p>
          </p:txBody>
        </p:sp>
        <p:pic>
          <p:nvPicPr>
            <p:cNvPr id="46" name="图片 45"/>
            <p:cNvPicPr>
              <a:picLocks noChangeAspect="1"/>
            </p:cNvPicPr>
            <p:nvPr/>
          </p:nvPicPr>
          <p:blipFill rotWithShape="1">
            <a:blip r:embed="rId3" cstate="screen">
              <a:extLst>
                <a:ext uri="{28A0092B-C50C-407E-A947-70E740481C1C}">
                  <a14:useLocalDpi xmlns:a14="http://schemas.microsoft.com/office/drawing/2010/main"/>
                </a:ext>
              </a:extLst>
            </a:blip>
            <a:srcRect l="-1" t="-114280"/>
            <a:stretch/>
          </p:blipFill>
          <p:spPr>
            <a:xfrm rot="16200000" flipH="1">
              <a:off x="1768670" y="2588645"/>
              <a:ext cx="311754" cy="3951007"/>
            </a:xfrm>
            <a:prstGeom prst="rect">
              <a:avLst/>
            </a:prstGeom>
          </p:spPr>
        </p:pic>
      </p:grpSp>
      <p:grpSp>
        <p:nvGrpSpPr>
          <p:cNvPr id="47" name="组合 46"/>
          <p:cNvGrpSpPr/>
          <p:nvPr/>
        </p:nvGrpSpPr>
        <p:grpSpPr>
          <a:xfrm>
            <a:off x="5959330" y="5080447"/>
            <a:ext cx="3637747" cy="1327719"/>
            <a:chOff x="-23287" y="3213634"/>
            <a:chExt cx="4059841" cy="1535380"/>
          </a:xfrm>
        </p:grpSpPr>
        <p:sp>
          <p:nvSpPr>
            <p:cNvPr id="48" name="文本框 124"/>
            <p:cNvSpPr txBox="1"/>
            <p:nvPr/>
          </p:nvSpPr>
          <p:spPr>
            <a:xfrm>
              <a:off x="1183123" y="3218583"/>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prstClr val="black"/>
                  </a:solidFill>
                  <a:latin typeface="微软雅黑" panose="020B0503020204020204" pitchFamily="34" charset="-122"/>
                  <a:ea typeface="微软雅黑" panose="020B0503020204020204" pitchFamily="34" charset="-122"/>
                </a:rPr>
                <a:t>4</a:t>
              </a:r>
              <a:endParaRPr lang="zh-CN" altLang="en-US" sz="8000" dirty="0">
                <a:solidFill>
                  <a:prstClr val="black"/>
                </a:solidFill>
                <a:latin typeface="微软雅黑" panose="020B0503020204020204" pitchFamily="34" charset="-122"/>
                <a:ea typeface="微软雅黑" panose="020B0503020204020204" pitchFamily="34" charset="-122"/>
              </a:endParaRPr>
            </a:p>
          </p:txBody>
        </p:sp>
        <p:sp>
          <p:nvSpPr>
            <p:cNvPr id="49" name="文本框 112"/>
            <p:cNvSpPr txBox="1"/>
            <p:nvPr/>
          </p:nvSpPr>
          <p:spPr>
            <a:xfrm>
              <a:off x="1222962" y="3213634"/>
              <a:ext cx="566723" cy="1530431"/>
            </a:xfrm>
            <a:prstGeom prst="rect">
              <a:avLst/>
            </a:prstGeom>
            <a:noFill/>
          </p:spPr>
          <p:txBody>
            <a:bodyPr wrap="square" rtlCol="0">
              <a:spAutoFit/>
            </a:bodyPr>
            <a:lstStyle/>
            <a:p>
              <a:pPr fontAlgn="auto">
                <a:spcBef>
                  <a:spcPts val="0"/>
                </a:spcBef>
                <a:spcAft>
                  <a:spcPts val="0"/>
                </a:spcAft>
              </a:pPr>
              <a:r>
                <a:rPr lang="en-US" altLang="zh-CN" sz="8000" dirty="0" smtClean="0">
                  <a:solidFill>
                    <a:srgbClr val="FFD800"/>
                  </a:solidFill>
                  <a:latin typeface="微软雅黑" panose="020B0503020204020204" pitchFamily="34" charset="-122"/>
                  <a:ea typeface="微软雅黑" panose="020B0503020204020204" pitchFamily="34" charset="-122"/>
                </a:rPr>
                <a:t>4</a:t>
              </a:r>
              <a:endParaRPr lang="zh-CN" altLang="en-US" sz="8000" dirty="0">
                <a:solidFill>
                  <a:srgbClr val="FFD800"/>
                </a:solidFill>
                <a:latin typeface="微软雅黑" panose="020B0503020204020204" pitchFamily="34" charset="-122"/>
                <a:ea typeface="微软雅黑" panose="020B0503020204020204" pitchFamily="34" charset="-122"/>
              </a:endParaRPr>
            </a:p>
          </p:txBody>
        </p:sp>
        <p:sp>
          <p:nvSpPr>
            <p:cNvPr id="50" name="文本框 113"/>
            <p:cNvSpPr txBox="1"/>
            <p:nvPr/>
          </p:nvSpPr>
          <p:spPr>
            <a:xfrm>
              <a:off x="2009589" y="3849990"/>
              <a:ext cx="2026965" cy="461664"/>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solidFill>
                  <a:latin typeface="微软雅黑" panose="020B0503020204020204" pitchFamily="34" charset="-122"/>
                  <a:ea typeface="微软雅黑" panose="020B0503020204020204" pitchFamily="34" charset="-122"/>
                </a:rPr>
                <a:t>新年工作计划</a:t>
              </a:r>
              <a:endParaRPr lang="zh-CN" altLang="en-US" sz="2000" dirty="0">
                <a:solidFill>
                  <a:prstClr val="black"/>
                </a:solidFill>
                <a:latin typeface="微软雅黑" panose="020B0503020204020204" pitchFamily="34" charset="-122"/>
                <a:ea typeface="微软雅黑" panose="020B0503020204020204" pitchFamily="34" charset="-122"/>
              </a:endParaRPr>
            </a:p>
          </p:txBody>
        </p:sp>
        <p:pic>
          <p:nvPicPr>
            <p:cNvPr id="51" name="图片 50"/>
            <p:cNvPicPr>
              <a:picLocks noChangeAspect="1"/>
            </p:cNvPicPr>
            <p:nvPr/>
          </p:nvPicPr>
          <p:blipFill rotWithShape="1">
            <a:blip r:embed="rId3" cstate="screen">
              <a:extLst>
                <a:ext uri="{28A0092B-C50C-407E-A947-70E740481C1C}">
                  <a14:useLocalDpi xmlns:a14="http://schemas.microsoft.com/office/drawing/2010/main"/>
                </a:ext>
              </a:extLst>
            </a:blip>
            <a:srcRect l="-1" t="-114280"/>
            <a:stretch/>
          </p:blipFill>
          <p:spPr>
            <a:xfrm rot="16200000" flipH="1">
              <a:off x="1796340" y="2474509"/>
              <a:ext cx="311754" cy="3951007"/>
            </a:xfrm>
            <a:prstGeom prst="rect">
              <a:avLst/>
            </a:prstGeom>
          </p:spPr>
        </p:pic>
      </p:grpSp>
      <p:pic>
        <p:nvPicPr>
          <p:cNvPr id="52" name="图片 5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195674" y="3627531"/>
            <a:ext cx="678302" cy="500248"/>
          </a:xfrm>
          <a:prstGeom prst="rect">
            <a:avLst/>
          </a:prstGeom>
        </p:spPr>
      </p:pic>
      <p:pic>
        <p:nvPicPr>
          <p:cNvPr id="53" name="图片 5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4195674" y="5095005"/>
            <a:ext cx="678302" cy="500248"/>
          </a:xfrm>
          <a:prstGeom prst="rect">
            <a:avLst/>
          </a:prstGeom>
        </p:spPr>
      </p:pic>
      <p:pic>
        <p:nvPicPr>
          <p:cNvPr id="54" name="图片 5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5611" y="3613874"/>
            <a:ext cx="678302" cy="500248"/>
          </a:xfrm>
          <a:prstGeom prst="rect">
            <a:avLst/>
          </a:prstGeom>
        </p:spPr>
      </p:pic>
      <p:pic>
        <p:nvPicPr>
          <p:cNvPr id="55" name="图片 5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8152490" y="5119710"/>
            <a:ext cx="678302" cy="500248"/>
          </a:xfrm>
          <a:prstGeom prst="rect">
            <a:avLst/>
          </a:prstGeom>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fade">
                                      <p:cBhvr>
                                        <p:cTn id="12" dur="500"/>
                                        <p:tgtEl>
                                          <p:spTgt spid="3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52" presetClass="entr" presetSubtype="0" fill="hold" nodeType="withEffect">
                                  <p:stCondLst>
                                    <p:cond delay="0"/>
                                  </p:stCondLst>
                                  <p:childTnLst>
                                    <p:set>
                                      <p:cBhvr>
                                        <p:cTn id="17" dur="1" fill="hold">
                                          <p:stCondLst>
                                            <p:cond delay="0"/>
                                          </p:stCondLst>
                                        </p:cTn>
                                        <p:tgtEl>
                                          <p:spTgt spid="52"/>
                                        </p:tgtEl>
                                        <p:attrNameLst>
                                          <p:attrName>style.visibility</p:attrName>
                                        </p:attrNameLst>
                                      </p:cBhvr>
                                      <p:to>
                                        <p:strVal val="visible"/>
                                      </p:to>
                                    </p:set>
                                    <p:animScale>
                                      <p:cBhvr>
                                        <p:cTn id="18" dur="175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750" decel="50000" fill="hold">
                                          <p:stCondLst>
                                            <p:cond delay="0"/>
                                          </p:stCondLst>
                                        </p:cTn>
                                        <p:tgtEl>
                                          <p:spTgt spid="52"/>
                                        </p:tgtEl>
                                        <p:attrNameLst>
                                          <p:attrName>ppt_x</p:attrName>
                                          <p:attrName>ppt_y</p:attrName>
                                        </p:attrNameLst>
                                      </p:cBhvr>
                                    </p:animMotion>
                                    <p:animEffect transition="in" filter="fade">
                                      <p:cBhvr>
                                        <p:cTn id="20" dur="1750"/>
                                        <p:tgtEl>
                                          <p:spTgt spid="52"/>
                                        </p:tgtEl>
                                      </p:cBhvr>
                                    </p:animEffect>
                                  </p:childTnLst>
                                </p:cTn>
                              </p:par>
                              <p:par>
                                <p:cTn id="21" presetID="52" presetClass="entr" presetSubtype="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Scale>
                                      <p:cBhvr>
                                        <p:cTn id="23" dur="175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750" decel="50000" fill="hold">
                                          <p:stCondLst>
                                            <p:cond delay="0"/>
                                          </p:stCondLst>
                                        </p:cTn>
                                        <p:tgtEl>
                                          <p:spTgt spid="53"/>
                                        </p:tgtEl>
                                        <p:attrNameLst>
                                          <p:attrName>ppt_x</p:attrName>
                                          <p:attrName>ppt_y</p:attrName>
                                        </p:attrNameLst>
                                      </p:cBhvr>
                                    </p:animMotion>
                                    <p:animEffect transition="in" filter="fade">
                                      <p:cBhvr>
                                        <p:cTn id="25" dur="1750"/>
                                        <p:tgtEl>
                                          <p:spTgt spid="53"/>
                                        </p:tgtEl>
                                      </p:cBhvr>
                                    </p:animEffect>
                                  </p:childTnLst>
                                </p:cTn>
                              </p:par>
                              <p:par>
                                <p:cTn id="26" presetID="52" presetClass="entr" presetSubtype="0" fill="hold" nodeType="withEffect">
                                  <p:stCondLst>
                                    <p:cond delay="0"/>
                                  </p:stCondLst>
                                  <p:childTnLst>
                                    <p:set>
                                      <p:cBhvr>
                                        <p:cTn id="27" dur="1" fill="hold">
                                          <p:stCondLst>
                                            <p:cond delay="0"/>
                                          </p:stCondLst>
                                        </p:cTn>
                                        <p:tgtEl>
                                          <p:spTgt spid="54"/>
                                        </p:tgtEl>
                                        <p:attrNameLst>
                                          <p:attrName>style.visibility</p:attrName>
                                        </p:attrNameLst>
                                      </p:cBhvr>
                                      <p:to>
                                        <p:strVal val="visible"/>
                                      </p:to>
                                    </p:set>
                                    <p:animScale>
                                      <p:cBhvr>
                                        <p:cTn id="28" dur="1750" decel="50000" fill="hold">
                                          <p:stCondLst>
                                            <p:cond delay="0"/>
                                          </p:stCondLst>
                                        </p:cTn>
                                        <p:tgtEl>
                                          <p:spTgt spid="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750" decel="50000" fill="hold">
                                          <p:stCondLst>
                                            <p:cond delay="0"/>
                                          </p:stCondLst>
                                        </p:cTn>
                                        <p:tgtEl>
                                          <p:spTgt spid="54"/>
                                        </p:tgtEl>
                                        <p:attrNameLst>
                                          <p:attrName>ppt_x</p:attrName>
                                          <p:attrName>ppt_y</p:attrName>
                                        </p:attrNameLst>
                                      </p:cBhvr>
                                    </p:animMotion>
                                    <p:animEffect transition="in" filter="fade">
                                      <p:cBhvr>
                                        <p:cTn id="30" dur="1750"/>
                                        <p:tgtEl>
                                          <p:spTgt spid="54"/>
                                        </p:tgtEl>
                                      </p:cBhvr>
                                    </p:animEffect>
                                  </p:childTnLst>
                                </p:cTn>
                              </p:par>
                              <p:par>
                                <p:cTn id="31" presetID="52" presetClass="entr" presetSubtype="0"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Scale>
                                      <p:cBhvr>
                                        <p:cTn id="33" dur="1750" decel="50000" fill="hold">
                                          <p:stCondLst>
                                            <p:cond delay="0"/>
                                          </p:stCondLst>
                                        </p:cTn>
                                        <p:tgtEl>
                                          <p:spTgt spid="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750" decel="50000" fill="hold">
                                          <p:stCondLst>
                                            <p:cond delay="0"/>
                                          </p:stCondLst>
                                        </p:cTn>
                                        <p:tgtEl>
                                          <p:spTgt spid="55"/>
                                        </p:tgtEl>
                                        <p:attrNameLst>
                                          <p:attrName>ppt_x</p:attrName>
                                          <p:attrName>ppt_y</p:attrName>
                                        </p:attrNameLst>
                                      </p:cBhvr>
                                    </p:animMotion>
                                    <p:animEffect transition="in" filter="fade">
                                      <p:cBhvr>
                                        <p:cTn id="35" dur="1750"/>
                                        <p:tgtEl>
                                          <p:spTgt spid="55"/>
                                        </p:tgtEl>
                                      </p:cBhvr>
                                    </p:animEffect>
                                  </p:childTnLst>
                                </p:cTn>
                              </p:par>
                              <p:par>
                                <p:cTn id="36" presetID="2" presetClass="entr" presetSubtype="9" fill="hold"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0-#ppt_h/2"/>
                                          </p:val>
                                        </p:tav>
                                        <p:tav tm="100000">
                                          <p:val>
                                            <p:strVal val="#ppt_y"/>
                                          </p:val>
                                        </p:tav>
                                      </p:tavLst>
                                    </p:anim>
                                  </p:childTnLst>
                                </p:cTn>
                              </p:par>
                              <p:par>
                                <p:cTn id="40" presetID="2" presetClass="entr" presetSubtype="12" fill="hold" nodeType="withEffect">
                                  <p:stCondLst>
                                    <p:cond delay="0"/>
                                  </p:stCondLst>
                                  <p:childTnLst>
                                    <p:set>
                                      <p:cBhvr>
                                        <p:cTn id="41" dur="1" fill="hold">
                                          <p:stCondLst>
                                            <p:cond delay="0"/>
                                          </p:stCondLst>
                                        </p:cTn>
                                        <p:tgtEl>
                                          <p:spTgt spid="37"/>
                                        </p:tgtEl>
                                        <p:attrNameLst>
                                          <p:attrName>style.visibility</p:attrName>
                                        </p:attrNameLst>
                                      </p:cBhvr>
                                      <p:to>
                                        <p:strVal val="visible"/>
                                      </p:to>
                                    </p:set>
                                    <p:anim calcmode="lin" valueType="num">
                                      <p:cBhvr additive="base">
                                        <p:cTn id="42" dur="500" fill="hold"/>
                                        <p:tgtEl>
                                          <p:spTgt spid="37"/>
                                        </p:tgtEl>
                                        <p:attrNameLst>
                                          <p:attrName>ppt_x</p:attrName>
                                        </p:attrNameLst>
                                      </p:cBhvr>
                                      <p:tavLst>
                                        <p:tav tm="0">
                                          <p:val>
                                            <p:strVal val="0-#ppt_w/2"/>
                                          </p:val>
                                        </p:tav>
                                        <p:tav tm="100000">
                                          <p:val>
                                            <p:strVal val="#ppt_x"/>
                                          </p:val>
                                        </p:tav>
                                      </p:tavLst>
                                    </p:anim>
                                    <p:anim calcmode="lin" valueType="num">
                                      <p:cBhvr additive="base">
                                        <p:cTn id="43" dur="500" fill="hold"/>
                                        <p:tgtEl>
                                          <p:spTgt spid="37"/>
                                        </p:tgtEl>
                                        <p:attrNameLst>
                                          <p:attrName>ppt_y</p:attrName>
                                        </p:attrNameLst>
                                      </p:cBhvr>
                                      <p:tavLst>
                                        <p:tav tm="0">
                                          <p:val>
                                            <p:strVal val="1+#ppt_h/2"/>
                                          </p:val>
                                        </p:tav>
                                        <p:tav tm="100000">
                                          <p:val>
                                            <p:strVal val="#ppt_y"/>
                                          </p:val>
                                        </p:tav>
                                      </p:tavLst>
                                    </p:anim>
                                  </p:childTnLst>
                                </p:cTn>
                              </p:par>
                              <p:par>
                                <p:cTn id="44" presetID="2" presetClass="entr" presetSubtype="3" fill="hold" nodeType="withEffect">
                                  <p:stCondLst>
                                    <p:cond delay="0"/>
                                  </p:stCondLst>
                                  <p:childTnLst>
                                    <p:set>
                                      <p:cBhvr>
                                        <p:cTn id="45" dur="1" fill="hold">
                                          <p:stCondLst>
                                            <p:cond delay="0"/>
                                          </p:stCondLst>
                                        </p:cTn>
                                        <p:tgtEl>
                                          <p:spTgt spid="42"/>
                                        </p:tgtEl>
                                        <p:attrNameLst>
                                          <p:attrName>style.visibility</p:attrName>
                                        </p:attrNameLst>
                                      </p:cBhvr>
                                      <p:to>
                                        <p:strVal val="visible"/>
                                      </p:to>
                                    </p:set>
                                    <p:anim calcmode="lin" valueType="num">
                                      <p:cBhvr additive="base">
                                        <p:cTn id="46" dur="500" fill="hold"/>
                                        <p:tgtEl>
                                          <p:spTgt spid="42"/>
                                        </p:tgtEl>
                                        <p:attrNameLst>
                                          <p:attrName>ppt_x</p:attrName>
                                        </p:attrNameLst>
                                      </p:cBhvr>
                                      <p:tavLst>
                                        <p:tav tm="0">
                                          <p:val>
                                            <p:strVal val="1+#ppt_w/2"/>
                                          </p:val>
                                        </p:tav>
                                        <p:tav tm="100000">
                                          <p:val>
                                            <p:strVal val="#ppt_x"/>
                                          </p:val>
                                        </p:tav>
                                      </p:tavLst>
                                    </p:anim>
                                    <p:anim calcmode="lin" valueType="num">
                                      <p:cBhvr additive="base">
                                        <p:cTn id="47" dur="500" fill="hold"/>
                                        <p:tgtEl>
                                          <p:spTgt spid="42"/>
                                        </p:tgtEl>
                                        <p:attrNameLst>
                                          <p:attrName>ppt_y</p:attrName>
                                        </p:attrNameLst>
                                      </p:cBhvr>
                                      <p:tavLst>
                                        <p:tav tm="0">
                                          <p:val>
                                            <p:strVal val="0-#ppt_h/2"/>
                                          </p:val>
                                        </p:tav>
                                        <p:tav tm="100000">
                                          <p:val>
                                            <p:strVal val="#ppt_y"/>
                                          </p:val>
                                        </p:tav>
                                      </p:tavLst>
                                    </p:anim>
                                  </p:childTnLst>
                                </p:cTn>
                              </p:par>
                              <p:par>
                                <p:cTn id="48" presetID="2" presetClass="entr" presetSubtype="6" fill="hold" nodeType="withEffect">
                                  <p:stCondLst>
                                    <p:cond delay="0"/>
                                  </p:stCondLst>
                                  <p:childTnLst>
                                    <p:set>
                                      <p:cBhvr>
                                        <p:cTn id="49" dur="1" fill="hold">
                                          <p:stCondLst>
                                            <p:cond delay="0"/>
                                          </p:stCondLst>
                                        </p:cTn>
                                        <p:tgtEl>
                                          <p:spTgt spid="47"/>
                                        </p:tgtEl>
                                        <p:attrNameLst>
                                          <p:attrName>style.visibility</p:attrName>
                                        </p:attrNameLst>
                                      </p:cBhvr>
                                      <p:to>
                                        <p:strVal val="visible"/>
                                      </p:to>
                                    </p:set>
                                    <p:anim calcmode="lin" valueType="num">
                                      <p:cBhvr additive="base">
                                        <p:cTn id="50" dur="500" fill="hold"/>
                                        <p:tgtEl>
                                          <p:spTgt spid="47"/>
                                        </p:tgtEl>
                                        <p:attrNameLst>
                                          <p:attrName>ppt_x</p:attrName>
                                        </p:attrNameLst>
                                      </p:cBhvr>
                                      <p:tavLst>
                                        <p:tav tm="0">
                                          <p:val>
                                            <p:strVal val="1+#ppt_w/2"/>
                                          </p:val>
                                        </p:tav>
                                        <p:tav tm="100000">
                                          <p:val>
                                            <p:strVal val="#ppt_x"/>
                                          </p:val>
                                        </p:tav>
                                      </p:tavLst>
                                    </p:anim>
                                    <p:anim calcmode="lin" valueType="num">
                                      <p:cBhvr additive="base">
                                        <p:cTn id="51"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022070" y="3463746"/>
            <a:ext cx="7543800" cy="1566696"/>
            <a:chOff x="2875547" y="1636159"/>
            <a:chExt cx="6882064" cy="1429266"/>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16" name="文本框 4"/>
            <p:cNvSpPr txBox="1"/>
            <p:nvPr/>
          </p:nvSpPr>
          <p:spPr>
            <a:xfrm>
              <a:off x="5119545" y="1979387"/>
              <a:ext cx="2394067" cy="477323"/>
            </a:xfrm>
            <a:prstGeom prst="rect">
              <a:avLst/>
            </a:prstGeom>
            <a:noFill/>
          </p:spPr>
          <p:txBody>
            <a:bodyPr wrap="square" rtlCol="0">
              <a:spAutoFit/>
            </a:bodyPr>
            <a:lstStyle/>
            <a:p>
              <a:pPr fontAlgn="auto">
                <a:spcBef>
                  <a:spcPts val="0"/>
                </a:spcBef>
                <a:spcAft>
                  <a:spcPts val="0"/>
                </a:spcAft>
              </a:pPr>
              <a:r>
                <a:rPr lang="zh-CN" altLang="en-US" sz="2800" dirty="0" smtClean="0">
                  <a:solidFill>
                    <a:prstClr val="black"/>
                  </a:solidFill>
                  <a:latin typeface="微软雅黑" panose="020B0503020204020204" pitchFamily="34" charset="-122"/>
                  <a:ea typeface="微软雅黑" panose="020B0503020204020204" pitchFamily="34" charset="-122"/>
                </a:rPr>
                <a:t>工作完成进度</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469805" y="4827217"/>
            <a:ext cx="2833852" cy="1614118"/>
            <a:chOff x="4842021" y="3490472"/>
            <a:chExt cx="2833852" cy="1614118"/>
          </a:xfrm>
        </p:grpSpPr>
        <p:sp>
          <p:nvSpPr>
            <p:cNvPr id="18" name="文本框 128"/>
            <p:cNvSpPr txBox="1"/>
            <p:nvPr/>
          </p:nvSpPr>
          <p:spPr>
            <a:xfrm>
              <a:off x="4842021" y="3490472"/>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01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文本框 129"/>
            <p:cNvSpPr txBox="1"/>
            <p:nvPr/>
          </p:nvSpPr>
          <p:spPr>
            <a:xfrm>
              <a:off x="4842021" y="4005144"/>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02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文本框 130"/>
            <p:cNvSpPr txBox="1"/>
            <p:nvPr/>
          </p:nvSpPr>
          <p:spPr>
            <a:xfrm>
              <a:off x="4842021" y="4519815"/>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03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82929" y="1994604"/>
            <a:ext cx="849486" cy="860172"/>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28589" y="6224920"/>
            <a:ext cx="834903" cy="615741"/>
          </a:xfrm>
          <a:prstGeom prst="rect">
            <a:avLst/>
          </a:prstGeom>
        </p:spPr>
      </p:pic>
      <p:grpSp>
        <p:nvGrpSpPr>
          <p:cNvPr id="23" name="组合 22"/>
          <p:cNvGrpSpPr/>
          <p:nvPr/>
        </p:nvGrpSpPr>
        <p:grpSpPr>
          <a:xfrm>
            <a:off x="4920642" y="976764"/>
            <a:ext cx="1062431" cy="3200802"/>
            <a:chOff x="5280826" y="-39141"/>
            <a:chExt cx="1062431" cy="3200802"/>
          </a:xfrm>
        </p:grpSpPr>
        <p:sp>
          <p:nvSpPr>
            <p:cNvPr id="24" name="文本框 13"/>
            <p:cNvSpPr txBox="1"/>
            <p:nvPr/>
          </p:nvSpPr>
          <p:spPr>
            <a:xfrm>
              <a:off x="5280826" y="-39141"/>
              <a:ext cx="1040805" cy="3154710"/>
            </a:xfrm>
            <a:prstGeom prst="rect">
              <a:avLst/>
            </a:prstGeom>
            <a:noFill/>
          </p:spPr>
          <p:txBody>
            <a:bodyPr wrap="square" rtlCol="0">
              <a:spAutoFit/>
            </a:bodyPr>
            <a:lstStyle/>
            <a:p>
              <a:pPr fontAlgn="auto">
                <a:spcBef>
                  <a:spcPts val="0"/>
                </a:spcBef>
                <a:spcAft>
                  <a:spcPts val="0"/>
                </a:spcAft>
              </a:pPr>
              <a:r>
                <a:rPr lang="en-US" altLang="zh-CN" sz="19900" dirty="0">
                  <a:solidFill>
                    <a:prstClr val="black"/>
                  </a:solidFill>
                  <a:latin typeface="微软雅黑" panose="020B0503020204020204" pitchFamily="34" charset="-122"/>
                  <a:ea typeface="微软雅黑" panose="020B0503020204020204" pitchFamily="34" charset="-122"/>
                </a:rPr>
                <a:t>2</a:t>
              </a:r>
              <a:endParaRPr lang="zh-CN" altLang="en-US" sz="19900" dirty="0">
                <a:solidFill>
                  <a:prstClr val="black"/>
                </a:solidFill>
                <a:latin typeface="微软雅黑" panose="020B0503020204020204" pitchFamily="34" charset="-122"/>
                <a:ea typeface="微软雅黑" panose="020B0503020204020204" pitchFamily="34" charset="-122"/>
              </a:endParaRPr>
            </a:p>
          </p:txBody>
        </p:sp>
        <p:sp>
          <p:nvSpPr>
            <p:cNvPr id="25" name="文本框 14"/>
            <p:cNvSpPr txBox="1"/>
            <p:nvPr/>
          </p:nvSpPr>
          <p:spPr>
            <a:xfrm>
              <a:off x="5302452" y="6951"/>
              <a:ext cx="1040805" cy="3154710"/>
            </a:xfrm>
            <a:prstGeom prst="rect">
              <a:avLst/>
            </a:prstGeom>
            <a:noFill/>
          </p:spPr>
          <p:txBody>
            <a:bodyPr wrap="square" rtlCol="0">
              <a:spAutoFit/>
            </a:bodyPr>
            <a:lstStyle/>
            <a:p>
              <a:pPr fontAlgn="auto">
                <a:spcBef>
                  <a:spcPts val="0"/>
                </a:spcBef>
                <a:spcAft>
                  <a:spcPts val="0"/>
                </a:spcAft>
              </a:pPr>
              <a:r>
                <a:rPr lang="en-US" altLang="zh-CN" sz="19900" dirty="0" smtClean="0">
                  <a:solidFill>
                    <a:srgbClr val="FFD800"/>
                  </a:solidFill>
                  <a:latin typeface="微软雅黑" panose="020B0503020204020204" pitchFamily="34" charset="-122"/>
                  <a:ea typeface="微软雅黑" panose="020B0503020204020204" pitchFamily="34" charset="-122"/>
                </a:rPr>
                <a:t>2</a:t>
              </a:r>
              <a:endParaRPr lang="zh-CN" altLang="en-US" sz="19900" dirty="0">
                <a:solidFill>
                  <a:srgbClr val="FFD8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500" fill="hold"/>
                                        <p:tgtEl>
                                          <p:spTgt spid="22"/>
                                        </p:tgtEl>
                                        <p:attrNameLst>
                                          <p:attrName>ppt_w</p:attrName>
                                        </p:attrNameLst>
                                      </p:cBhvr>
                                      <p:tavLst>
                                        <p:tav tm="0">
                                          <p:val>
                                            <p:fltVal val="0"/>
                                          </p:val>
                                        </p:tav>
                                        <p:tav tm="100000">
                                          <p:val>
                                            <p:strVal val="#ppt_w"/>
                                          </p:val>
                                        </p:tav>
                                      </p:tavLst>
                                    </p:anim>
                                    <p:anim calcmode="lin" valueType="num">
                                      <p:cBhvr>
                                        <p:cTn id="8" dur="1500" fill="hold"/>
                                        <p:tgtEl>
                                          <p:spTgt spid="22"/>
                                        </p:tgtEl>
                                        <p:attrNameLst>
                                          <p:attrName>ppt_h</p:attrName>
                                        </p:attrNameLst>
                                      </p:cBhvr>
                                      <p:tavLst>
                                        <p:tav tm="0">
                                          <p:val>
                                            <p:fltVal val="0"/>
                                          </p:val>
                                        </p:tav>
                                        <p:tav tm="100000">
                                          <p:val>
                                            <p:strVal val="#ppt_h"/>
                                          </p:val>
                                        </p:tav>
                                      </p:tavLst>
                                    </p:anim>
                                    <p:anim calcmode="lin" valueType="num">
                                      <p:cBhvr>
                                        <p:cTn id="9" dur="1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2258240" y="2927434"/>
            <a:ext cx="2833852" cy="369332"/>
          </a:xfrm>
          <a:prstGeom prst="rect">
            <a:avLst/>
          </a:prstGeom>
          <a:noFill/>
        </p:spPr>
        <p:txBody>
          <a:bodyPr wrap="square" rtlCol="0">
            <a:spAutoFit/>
          </a:bodyPr>
          <a:lstStyle/>
          <a:p>
            <a:pPr fontAlgn="auto">
              <a:spcBef>
                <a:spcPts val="0"/>
              </a:spcBef>
              <a:spcAft>
                <a:spcPts val="0"/>
              </a:spcAft>
            </a:pPr>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9" name="矩形 8"/>
          <p:cNvSpPr/>
          <p:nvPr/>
        </p:nvSpPr>
        <p:spPr>
          <a:xfrm>
            <a:off x="2258239" y="3289420"/>
            <a:ext cx="3637735" cy="1615827"/>
          </a:xfrm>
          <a:prstGeom prst="rect">
            <a:avLst/>
          </a:prstGeom>
        </p:spPr>
        <p:txBody>
          <a:bodyPr wrap="square">
            <a:spAutoFit/>
          </a:bodyPr>
          <a:lstStyle/>
          <a:p>
            <a:pPr algn="just"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nvGrpSpPr>
          <p:cNvPr id="10" name="组合 9"/>
          <p:cNvGrpSpPr/>
          <p:nvPr/>
        </p:nvGrpSpPr>
        <p:grpSpPr>
          <a:xfrm>
            <a:off x="6932464" y="2831202"/>
            <a:ext cx="2640162" cy="2744332"/>
            <a:chOff x="6865789" y="2145561"/>
            <a:chExt cx="2640162" cy="2744332"/>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865789" y="2145561"/>
              <a:ext cx="2640162" cy="2744332"/>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95283" y="2641879"/>
              <a:ext cx="1772518" cy="1772518"/>
            </a:xfrm>
            <a:prstGeom prst="rect">
              <a:avLst/>
            </a:prstGeom>
          </p:spPr>
        </p:pic>
      </p:gr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063142" y="4905247"/>
            <a:ext cx="999310" cy="999310"/>
          </a:xfrm>
          <a:prstGeom prst="rect">
            <a:avLst/>
          </a:prstGeom>
        </p:spPr>
      </p:pic>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4772532" y="2328586"/>
            <a:ext cx="2171702" cy="578661"/>
            <a:chOff x="5038726" y="1373966"/>
            <a:chExt cx="2171702" cy="578661"/>
          </a:xfrm>
        </p:grpSpPr>
        <p:sp>
          <p:nvSpPr>
            <p:cNvPr id="23" name="文本框 2"/>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24" name="图片 23"/>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5" name="组合 24"/>
          <p:cNvGrpSpPr/>
          <p:nvPr/>
        </p:nvGrpSpPr>
        <p:grpSpPr>
          <a:xfrm>
            <a:off x="2458194" y="3212044"/>
            <a:ext cx="2057162" cy="1886860"/>
            <a:chOff x="2581513" y="2305049"/>
            <a:chExt cx="2057162" cy="1886860"/>
          </a:xfrm>
        </p:grpSpPr>
        <p:pic>
          <p:nvPicPr>
            <p:cNvPr id="26" name="图片 2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27" name="图片 2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28" name="文本框 24"/>
            <p:cNvSpPr txBox="1"/>
            <p:nvPr/>
          </p:nvSpPr>
          <p:spPr>
            <a:xfrm>
              <a:off x="2952869" y="2433578"/>
              <a:ext cx="1285760" cy="307777"/>
            </a:xfrm>
            <a:prstGeom prst="rect">
              <a:avLst/>
            </a:prstGeom>
            <a:noFill/>
          </p:spPr>
          <p:txBody>
            <a:bodyPr wrap="square" rtlCol="0">
              <a:spAutoFit/>
            </a:bodyPr>
            <a:lstStyle/>
            <a:p>
              <a:pPr fontAlgn="auto">
                <a:spcBef>
                  <a:spcPts val="0"/>
                </a:spcBef>
                <a:spcAft>
                  <a:spcPts val="0"/>
                </a:spcAft>
              </a:pPr>
              <a:r>
                <a:rPr lang="zh-CN" altLang="en-US" sz="14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sp>
          <p:nvSpPr>
            <p:cNvPr id="29" name="矩形 28"/>
            <p:cNvSpPr/>
            <p:nvPr/>
          </p:nvSpPr>
          <p:spPr>
            <a:xfrm>
              <a:off x="2972274" y="2914636"/>
              <a:ext cx="1228251" cy="1277273"/>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fontAlgn="auto">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grpSp>
        <p:nvGrpSpPr>
          <p:cNvPr id="30" name="组合 29"/>
          <p:cNvGrpSpPr/>
          <p:nvPr/>
        </p:nvGrpSpPr>
        <p:grpSpPr>
          <a:xfrm>
            <a:off x="4814709" y="3212044"/>
            <a:ext cx="2057162" cy="1886860"/>
            <a:chOff x="2581513" y="2305049"/>
            <a:chExt cx="2057162" cy="1886860"/>
          </a:xfrm>
        </p:grpSpPr>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32" name="图片 3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33" name="文本框 30"/>
            <p:cNvSpPr txBox="1"/>
            <p:nvPr/>
          </p:nvSpPr>
          <p:spPr>
            <a:xfrm>
              <a:off x="2952869" y="2433578"/>
              <a:ext cx="1285760" cy="307777"/>
            </a:xfrm>
            <a:prstGeom prst="rect">
              <a:avLst/>
            </a:prstGeom>
            <a:noFill/>
          </p:spPr>
          <p:txBody>
            <a:bodyPr wrap="square" rtlCol="0">
              <a:spAutoFit/>
            </a:bodyPr>
            <a:lstStyle/>
            <a:p>
              <a:pPr fontAlgn="auto">
                <a:spcBef>
                  <a:spcPts val="0"/>
                </a:spcBef>
                <a:spcAft>
                  <a:spcPts val="0"/>
                </a:spcAft>
              </a:pPr>
              <a:r>
                <a:rPr lang="zh-CN" altLang="en-US" sz="14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2972274" y="2914636"/>
              <a:ext cx="1228251" cy="1277273"/>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fontAlgn="auto">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grpSp>
        <p:nvGrpSpPr>
          <p:cNvPr id="35" name="组合 34"/>
          <p:cNvGrpSpPr/>
          <p:nvPr/>
        </p:nvGrpSpPr>
        <p:grpSpPr>
          <a:xfrm>
            <a:off x="7171223" y="3212044"/>
            <a:ext cx="2057162" cy="1886860"/>
            <a:chOff x="2581513" y="2305049"/>
            <a:chExt cx="2057162" cy="1886860"/>
          </a:xfrm>
        </p:grpSpPr>
        <p:pic>
          <p:nvPicPr>
            <p:cNvPr id="36" name="图片 3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581513" y="2305049"/>
              <a:ext cx="2057162" cy="1857137"/>
            </a:xfrm>
            <a:prstGeom prst="rect">
              <a:avLst/>
            </a:prstGeom>
          </p:spPr>
        </p:pic>
        <p:pic>
          <p:nvPicPr>
            <p:cNvPr id="37" name="图片 36"/>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rot="5400000" flipV="1">
              <a:off x="3554017" y="2135502"/>
              <a:ext cx="55004" cy="1285760"/>
            </a:xfrm>
            <a:prstGeom prst="rect">
              <a:avLst/>
            </a:prstGeom>
          </p:spPr>
        </p:pic>
        <p:sp>
          <p:nvSpPr>
            <p:cNvPr id="38" name="文本框 35"/>
            <p:cNvSpPr txBox="1"/>
            <p:nvPr/>
          </p:nvSpPr>
          <p:spPr>
            <a:xfrm>
              <a:off x="2952869" y="2433578"/>
              <a:ext cx="1285760" cy="307777"/>
            </a:xfrm>
            <a:prstGeom prst="rect">
              <a:avLst/>
            </a:prstGeom>
            <a:noFill/>
          </p:spPr>
          <p:txBody>
            <a:bodyPr wrap="square" rtlCol="0">
              <a:spAutoFit/>
            </a:bodyPr>
            <a:lstStyle/>
            <a:p>
              <a:pPr fontAlgn="auto">
                <a:spcBef>
                  <a:spcPts val="0"/>
                </a:spcBef>
                <a:spcAft>
                  <a:spcPts val="0"/>
                </a:spcAft>
              </a:pPr>
              <a:r>
                <a:rPr lang="zh-CN" altLang="en-US" sz="14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14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sp>
          <p:nvSpPr>
            <p:cNvPr id="39" name="矩形 38"/>
            <p:cNvSpPr/>
            <p:nvPr/>
          </p:nvSpPr>
          <p:spPr>
            <a:xfrm>
              <a:off x="2972274" y="2914636"/>
              <a:ext cx="1228251" cy="1277273"/>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根据您的需要自由拉伸文本框宽度。</a:t>
              </a:r>
            </a:p>
            <a:p>
              <a:pPr algn="ctr" fontAlgn="auto">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sp>
        <p:nvSpPr>
          <p:cNvPr id="40" name="矩形 39"/>
          <p:cNvSpPr/>
          <p:nvPr/>
        </p:nvSpPr>
        <p:spPr>
          <a:xfrm>
            <a:off x="2448669" y="5273183"/>
            <a:ext cx="6808291" cy="1107996"/>
          </a:xfrm>
          <a:prstGeom prst="rect">
            <a:avLst/>
          </a:prstGeom>
        </p:spPr>
        <p:txBody>
          <a:bodyPr wrap="square">
            <a:spAutoFit/>
          </a:bodyPr>
          <a:lstStyle/>
          <a:p>
            <a:pPr algn="just"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pic>
        <p:nvPicPr>
          <p:cNvPr id="41" name="图片 40"/>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900127" y="5298600"/>
            <a:ext cx="1254029" cy="1254029"/>
          </a:xfrm>
          <a:prstGeom prst="rect">
            <a:avLst/>
          </a:prstGeom>
        </p:spPr>
      </p:pic>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1+#ppt_w/2"/>
                                          </p:val>
                                        </p:tav>
                                        <p:tav tm="100000">
                                          <p:val>
                                            <p:strVal val="#ppt_x"/>
                                          </p:val>
                                        </p:tav>
                                      </p:tavLst>
                                    </p:anim>
                                    <p:anim calcmode="lin" valueType="num">
                                      <p:cBhvr additive="base">
                                        <p:cTn id="16" dur="50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40"/>
                                        </p:tgtEl>
                                        <p:attrNameLst>
                                          <p:attrName>style.visibility</p:attrName>
                                        </p:attrNameLst>
                                      </p:cBhvr>
                                      <p:to>
                                        <p:strVal val="visible"/>
                                      </p:to>
                                    </p:set>
                                    <p:anim calcmode="lin" valueType="num">
                                      <p:cBhvr>
                                        <p:cTn id="20"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40"/>
                                        </p:tgtEl>
                                        <p:attrNameLst>
                                          <p:attrName>ppt_y</p:attrName>
                                        </p:attrNameLst>
                                      </p:cBhvr>
                                      <p:tavLst>
                                        <p:tav tm="0">
                                          <p:val>
                                            <p:strVal val="#ppt_y"/>
                                          </p:val>
                                        </p:tav>
                                        <p:tav tm="100000">
                                          <p:val>
                                            <p:strVal val="#ppt_y"/>
                                          </p:val>
                                        </p:tav>
                                      </p:tavLst>
                                    </p:anim>
                                    <p:anim calcmode="lin" valueType="num">
                                      <p:cBhvr>
                                        <p:cTn id="22"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40"/>
                                        </p:tgtEl>
                                      </p:cBhvr>
                                    </p:animEffect>
                                  </p:childTnLst>
                                </p:cTn>
                              </p:par>
                              <p:par>
                                <p:cTn id="25" presetID="10" presetClass="entr" presetSubtype="0" fill="hold"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5038726" y="1958281"/>
            <a:ext cx="2171702" cy="578661"/>
            <a:chOff x="5038726" y="1373966"/>
            <a:chExt cx="2171702" cy="578661"/>
          </a:xfrm>
        </p:grpSpPr>
        <p:sp>
          <p:nvSpPr>
            <p:cNvPr id="21" name="文本框 5"/>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22" name="图片 21"/>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3" name="组合 22"/>
          <p:cNvGrpSpPr/>
          <p:nvPr/>
        </p:nvGrpSpPr>
        <p:grpSpPr>
          <a:xfrm>
            <a:off x="2302749" y="3392461"/>
            <a:ext cx="2195512" cy="2080048"/>
            <a:chOff x="2045574" y="2808146"/>
            <a:chExt cx="2195512" cy="2080048"/>
          </a:xfrm>
        </p:grpSpPr>
        <p:sp>
          <p:nvSpPr>
            <p:cNvPr id="24"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25" name="文本框 8"/>
            <p:cNvSpPr txBox="1"/>
            <p:nvPr/>
          </p:nvSpPr>
          <p:spPr>
            <a:xfrm>
              <a:off x="2410856" y="336674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26" name="矩形 25"/>
            <p:cNvSpPr/>
            <p:nvPr/>
          </p:nvSpPr>
          <p:spPr>
            <a:xfrm>
              <a:off x="2258021" y="384421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27" name="任意多边形 26"/>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28" name="组合 27"/>
          <p:cNvGrpSpPr/>
          <p:nvPr/>
        </p:nvGrpSpPr>
        <p:grpSpPr>
          <a:xfrm>
            <a:off x="4958995" y="2829852"/>
            <a:ext cx="2195512" cy="2080048"/>
            <a:chOff x="2045574" y="2808146"/>
            <a:chExt cx="2195512" cy="2080048"/>
          </a:xfrm>
        </p:grpSpPr>
        <p:sp>
          <p:nvSpPr>
            <p:cNvPr id="29"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0" name="文本框 14"/>
            <p:cNvSpPr txBox="1"/>
            <p:nvPr/>
          </p:nvSpPr>
          <p:spPr>
            <a:xfrm>
              <a:off x="2410856" y="336674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31" name="矩形 30"/>
            <p:cNvSpPr/>
            <p:nvPr/>
          </p:nvSpPr>
          <p:spPr>
            <a:xfrm>
              <a:off x="2258021" y="384421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32" name="任意多边形 31"/>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33" name="组合 32"/>
          <p:cNvGrpSpPr/>
          <p:nvPr/>
        </p:nvGrpSpPr>
        <p:grpSpPr>
          <a:xfrm>
            <a:off x="7615241" y="3392461"/>
            <a:ext cx="2195512" cy="2080048"/>
            <a:chOff x="2045574" y="2808146"/>
            <a:chExt cx="2195512" cy="2080048"/>
          </a:xfrm>
        </p:grpSpPr>
        <p:sp>
          <p:nvSpPr>
            <p:cNvPr id="34" name="Freeform 8965"/>
            <p:cNvSpPr>
              <a:spLocks noEditPoints="1"/>
            </p:cNvSpPr>
            <p:nvPr/>
          </p:nvSpPr>
          <p:spPr bwMode="auto">
            <a:xfrm>
              <a:off x="2045574" y="2808146"/>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 name="文本框 19"/>
            <p:cNvSpPr txBox="1"/>
            <p:nvPr/>
          </p:nvSpPr>
          <p:spPr>
            <a:xfrm>
              <a:off x="2410856" y="336674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36" name="矩形 35"/>
            <p:cNvSpPr/>
            <p:nvPr/>
          </p:nvSpPr>
          <p:spPr>
            <a:xfrm>
              <a:off x="2258021" y="384421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37" name="任意多边形 36"/>
            <p:cNvSpPr/>
            <p:nvPr/>
          </p:nvSpPr>
          <p:spPr>
            <a:xfrm>
              <a:off x="2363231" y="372434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1000" fill="hold"/>
                                        <p:tgtEl>
                                          <p:spTgt spid="23"/>
                                        </p:tgtEl>
                                        <p:attrNameLst>
                                          <p:attrName>ppt_w</p:attrName>
                                        </p:attrNameLst>
                                      </p:cBhvr>
                                      <p:tavLst>
                                        <p:tav tm="0">
                                          <p:val>
                                            <p:fltVal val="0"/>
                                          </p:val>
                                        </p:tav>
                                        <p:tav tm="100000">
                                          <p:val>
                                            <p:strVal val="#ppt_w"/>
                                          </p:val>
                                        </p:tav>
                                      </p:tavLst>
                                    </p:anim>
                                    <p:anim calcmode="lin" valueType="num">
                                      <p:cBhvr>
                                        <p:cTn id="8" dur="1000" fill="hold"/>
                                        <p:tgtEl>
                                          <p:spTgt spid="23"/>
                                        </p:tgtEl>
                                        <p:attrNameLst>
                                          <p:attrName>ppt_h</p:attrName>
                                        </p:attrNameLst>
                                      </p:cBhvr>
                                      <p:tavLst>
                                        <p:tav tm="0">
                                          <p:val>
                                            <p:fltVal val="0"/>
                                          </p:val>
                                        </p:tav>
                                        <p:tav tm="100000">
                                          <p:val>
                                            <p:strVal val="#ppt_h"/>
                                          </p:val>
                                        </p:tav>
                                      </p:tavLst>
                                    </p:anim>
                                    <p:anim calcmode="lin" valueType="num">
                                      <p:cBhvr>
                                        <p:cTn id="9" dur="1000" fill="hold"/>
                                        <p:tgtEl>
                                          <p:spTgt spid="23"/>
                                        </p:tgtEl>
                                        <p:attrNameLst>
                                          <p:attrName>style.rotation</p:attrName>
                                        </p:attrNameLst>
                                      </p:cBhvr>
                                      <p:tavLst>
                                        <p:tav tm="0">
                                          <p:val>
                                            <p:fltVal val="360"/>
                                          </p:val>
                                        </p:tav>
                                        <p:tav tm="100000">
                                          <p:val>
                                            <p:fltVal val="0"/>
                                          </p:val>
                                        </p:tav>
                                      </p:tavLst>
                                    </p:anim>
                                    <p:animEffect transition="in" filter="fade">
                                      <p:cBhvr>
                                        <p:cTn id="10" dur="1000"/>
                                        <p:tgtEl>
                                          <p:spTgt spid="23"/>
                                        </p:tgtEl>
                                      </p:cBhvr>
                                    </p:animEffect>
                                  </p:childTnLst>
                                </p:cTn>
                              </p:par>
                              <p:par>
                                <p:cTn id="11" presetID="49" presetClass="entr" presetSubtype="0" decel="100000" fill="hold" nodeType="withEffect">
                                  <p:stCondLst>
                                    <p:cond delay="250"/>
                                  </p:stCondLst>
                                  <p:childTnLst>
                                    <p:set>
                                      <p:cBhvr>
                                        <p:cTn id="12" dur="1" fill="hold">
                                          <p:stCondLst>
                                            <p:cond delay="0"/>
                                          </p:stCondLst>
                                        </p:cTn>
                                        <p:tgtEl>
                                          <p:spTgt spid="28"/>
                                        </p:tgtEl>
                                        <p:attrNameLst>
                                          <p:attrName>style.visibility</p:attrName>
                                        </p:attrNameLst>
                                      </p:cBhvr>
                                      <p:to>
                                        <p:strVal val="visible"/>
                                      </p:to>
                                    </p:set>
                                    <p:anim calcmode="lin" valueType="num">
                                      <p:cBhvr>
                                        <p:cTn id="13" dur="1000" fill="hold"/>
                                        <p:tgtEl>
                                          <p:spTgt spid="28"/>
                                        </p:tgtEl>
                                        <p:attrNameLst>
                                          <p:attrName>ppt_w</p:attrName>
                                        </p:attrNameLst>
                                      </p:cBhvr>
                                      <p:tavLst>
                                        <p:tav tm="0">
                                          <p:val>
                                            <p:fltVal val="0"/>
                                          </p:val>
                                        </p:tav>
                                        <p:tav tm="100000">
                                          <p:val>
                                            <p:strVal val="#ppt_w"/>
                                          </p:val>
                                        </p:tav>
                                      </p:tavLst>
                                    </p:anim>
                                    <p:anim calcmode="lin" valueType="num">
                                      <p:cBhvr>
                                        <p:cTn id="14" dur="1000" fill="hold"/>
                                        <p:tgtEl>
                                          <p:spTgt spid="28"/>
                                        </p:tgtEl>
                                        <p:attrNameLst>
                                          <p:attrName>ppt_h</p:attrName>
                                        </p:attrNameLst>
                                      </p:cBhvr>
                                      <p:tavLst>
                                        <p:tav tm="0">
                                          <p:val>
                                            <p:fltVal val="0"/>
                                          </p:val>
                                        </p:tav>
                                        <p:tav tm="100000">
                                          <p:val>
                                            <p:strVal val="#ppt_h"/>
                                          </p:val>
                                        </p:tav>
                                      </p:tavLst>
                                    </p:anim>
                                    <p:anim calcmode="lin" valueType="num">
                                      <p:cBhvr>
                                        <p:cTn id="15" dur="1000" fill="hold"/>
                                        <p:tgtEl>
                                          <p:spTgt spid="28"/>
                                        </p:tgtEl>
                                        <p:attrNameLst>
                                          <p:attrName>style.rotation</p:attrName>
                                        </p:attrNameLst>
                                      </p:cBhvr>
                                      <p:tavLst>
                                        <p:tav tm="0">
                                          <p:val>
                                            <p:fltVal val="360"/>
                                          </p:val>
                                        </p:tav>
                                        <p:tav tm="100000">
                                          <p:val>
                                            <p:fltVal val="0"/>
                                          </p:val>
                                        </p:tav>
                                      </p:tavLst>
                                    </p:anim>
                                    <p:animEffect transition="in" filter="fade">
                                      <p:cBhvr>
                                        <p:cTn id="16" dur="1000"/>
                                        <p:tgtEl>
                                          <p:spTgt spid="28"/>
                                        </p:tgtEl>
                                      </p:cBhvr>
                                    </p:animEffect>
                                  </p:childTnLst>
                                </p:cTn>
                              </p:par>
                              <p:par>
                                <p:cTn id="17" presetID="49" presetClass="entr" presetSubtype="0" decel="100000" fill="hold" nodeType="withEffect">
                                  <p:stCondLst>
                                    <p:cond delay="500"/>
                                  </p:stCondLst>
                                  <p:childTnLst>
                                    <p:set>
                                      <p:cBhvr>
                                        <p:cTn id="18" dur="1" fill="hold">
                                          <p:stCondLst>
                                            <p:cond delay="0"/>
                                          </p:stCondLst>
                                        </p:cTn>
                                        <p:tgtEl>
                                          <p:spTgt spid="33"/>
                                        </p:tgtEl>
                                        <p:attrNameLst>
                                          <p:attrName>style.visibility</p:attrName>
                                        </p:attrNameLst>
                                      </p:cBhvr>
                                      <p:to>
                                        <p:strVal val="visible"/>
                                      </p:to>
                                    </p:set>
                                    <p:anim calcmode="lin" valueType="num">
                                      <p:cBhvr>
                                        <p:cTn id="19" dur="1000" fill="hold"/>
                                        <p:tgtEl>
                                          <p:spTgt spid="33"/>
                                        </p:tgtEl>
                                        <p:attrNameLst>
                                          <p:attrName>ppt_w</p:attrName>
                                        </p:attrNameLst>
                                      </p:cBhvr>
                                      <p:tavLst>
                                        <p:tav tm="0">
                                          <p:val>
                                            <p:fltVal val="0"/>
                                          </p:val>
                                        </p:tav>
                                        <p:tav tm="100000">
                                          <p:val>
                                            <p:strVal val="#ppt_w"/>
                                          </p:val>
                                        </p:tav>
                                      </p:tavLst>
                                    </p:anim>
                                    <p:anim calcmode="lin" valueType="num">
                                      <p:cBhvr>
                                        <p:cTn id="20" dur="1000" fill="hold"/>
                                        <p:tgtEl>
                                          <p:spTgt spid="33"/>
                                        </p:tgtEl>
                                        <p:attrNameLst>
                                          <p:attrName>ppt_h</p:attrName>
                                        </p:attrNameLst>
                                      </p:cBhvr>
                                      <p:tavLst>
                                        <p:tav tm="0">
                                          <p:val>
                                            <p:fltVal val="0"/>
                                          </p:val>
                                        </p:tav>
                                        <p:tav tm="100000">
                                          <p:val>
                                            <p:strVal val="#ppt_h"/>
                                          </p:val>
                                        </p:tav>
                                      </p:tavLst>
                                    </p:anim>
                                    <p:anim calcmode="lin" valueType="num">
                                      <p:cBhvr>
                                        <p:cTn id="21" dur="1000" fill="hold"/>
                                        <p:tgtEl>
                                          <p:spTgt spid="33"/>
                                        </p:tgtEl>
                                        <p:attrNameLst>
                                          <p:attrName>style.rotation</p:attrName>
                                        </p:attrNameLst>
                                      </p:cBhvr>
                                      <p:tavLst>
                                        <p:tav tm="0">
                                          <p:val>
                                            <p:fltVal val="360"/>
                                          </p:val>
                                        </p:tav>
                                        <p:tav tm="100000">
                                          <p:val>
                                            <p:fltVal val="0"/>
                                          </p:val>
                                        </p:tav>
                                      </p:tavLst>
                                    </p:anim>
                                    <p:animEffect transition="in" filter="fade">
                                      <p:cBhvr>
                                        <p:cTn id="22"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619420" y="2117736"/>
            <a:ext cx="2171702" cy="578661"/>
            <a:chOff x="5038726" y="1373966"/>
            <a:chExt cx="2171702" cy="578661"/>
          </a:xfrm>
        </p:grpSpPr>
        <p:sp>
          <p:nvSpPr>
            <p:cNvPr id="30" name="文本框 2"/>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31" name="图片 30"/>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2" name="组合 31"/>
          <p:cNvGrpSpPr/>
          <p:nvPr/>
        </p:nvGrpSpPr>
        <p:grpSpPr>
          <a:xfrm>
            <a:off x="6398748" y="3242321"/>
            <a:ext cx="2833852" cy="707148"/>
            <a:chOff x="7896737" y="2528092"/>
            <a:chExt cx="2833852" cy="707148"/>
          </a:xfrm>
        </p:grpSpPr>
        <p:sp>
          <p:nvSpPr>
            <p:cNvPr id="33" name="文本框 26"/>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35" name="组合 34"/>
          <p:cNvGrpSpPr/>
          <p:nvPr/>
        </p:nvGrpSpPr>
        <p:grpSpPr>
          <a:xfrm>
            <a:off x="6408273" y="4149926"/>
            <a:ext cx="2833852" cy="707148"/>
            <a:chOff x="7896737" y="2528092"/>
            <a:chExt cx="2833852" cy="707148"/>
          </a:xfrm>
        </p:grpSpPr>
        <p:sp>
          <p:nvSpPr>
            <p:cNvPr id="36" name="文本框 29"/>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7" name="矩形 36"/>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38" name="组合 37"/>
          <p:cNvGrpSpPr/>
          <p:nvPr/>
        </p:nvGrpSpPr>
        <p:grpSpPr>
          <a:xfrm>
            <a:off x="6398748" y="5051401"/>
            <a:ext cx="2833852" cy="707148"/>
            <a:chOff x="7896737" y="2528092"/>
            <a:chExt cx="2833852" cy="707148"/>
          </a:xfrm>
        </p:grpSpPr>
        <p:sp>
          <p:nvSpPr>
            <p:cNvPr id="39" name="文本框 32"/>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40" name="矩形 39"/>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41" name="组合 40"/>
          <p:cNvGrpSpPr/>
          <p:nvPr/>
        </p:nvGrpSpPr>
        <p:grpSpPr>
          <a:xfrm>
            <a:off x="2592685" y="3417578"/>
            <a:ext cx="3883286" cy="2486979"/>
            <a:chOff x="3011991" y="2673808"/>
            <a:chExt cx="3883286" cy="2486979"/>
          </a:xfrm>
        </p:grpSpPr>
        <p:pic>
          <p:nvPicPr>
            <p:cNvPr id="42" name="图片 4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81146" y="3540828"/>
              <a:ext cx="495861" cy="502098"/>
            </a:xfrm>
            <a:prstGeom prst="rect">
              <a:avLst/>
            </a:prstGeom>
          </p:spPr>
        </p:pic>
        <p:pic>
          <p:nvPicPr>
            <p:cNvPr id="43" name="图片 4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52720" y="2673808"/>
              <a:ext cx="590980" cy="435848"/>
            </a:xfrm>
            <a:prstGeom prst="rect">
              <a:avLst/>
            </a:prstGeom>
          </p:spPr>
        </p:pic>
        <p:pic>
          <p:nvPicPr>
            <p:cNvPr id="44" name="图片 4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987002" y="4252512"/>
              <a:ext cx="908275" cy="908275"/>
            </a:xfrm>
            <a:prstGeom prst="rect">
              <a:avLst/>
            </a:prstGeom>
          </p:spPr>
        </p:pic>
        <p:grpSp>
          <p:nvGrpSpPr>
            <p:cNvPr id="45" name="组合 44"/>
            <p:cNvGrpSpPr/>
            <p:nvPr/>
          </p:nvGrpSpPr>
          <p:grpSpPr>
            <a:xfrm>
              <a:off x="4827417" y="2879365"/>
              <a:ext cx="1260474" cy="908872"/>
              <a:chOff x="1816555" y="1184987"/>
              <a:chExt cx="1276591" cy="920493"/>
            </a:xfrm>
          </p:grpSpPr>
          <p:sp>
            <p:nvSpPr>
              <p:cNvPr id="54" name="任意多边形 53"/>
              <p:cNvSpPr/>
              <p:nvPr/>
            </p:nvSpPr>
            <p:spPr>
              <a:xfrm>
                <a:off x="1816555" y="1207868"/>
                <a:ext cx="1093260" cy="897612"/>
              </a:xfrm>
              <a:custGeom>
                <a:avLst/>
                <a:gdLst>
                  <a:gd name="connsiteX0" fmla="*/ 0 w 1074057"/>
                  <a:gd name="connsiteY0" fmla="*/ 653143 h 653143"/>
                  <a:gd name="connsiteX1" fmla="*/ 435428 w 1074057"/>
                  <a:gd name="connsiteY1" fmla="*/ 188685 h 653143"/>
                  <a:gd name="connsiteX2" fmla="*/ 696685 w 1074057"/>
                  <a:gd name="connsiteY2" fmla="*/ 58057 h 653143"/>
                  <a:gd name="connsiteX3" fmla="*/ 1074057 w 1074057"/>
                  <a:gd name="connsiteY3" fmla="*/ 0 h 653143"/>
                  <a:gd name="connsiteX0" fmla="*/ 0 w 1340757"/>
                  <a:gd name="connsiteY0" fmla="*/ 1100818 h 1100818"/>
                  <a:gd name="connsiteX1" fmla="*/ 702128 w 1340757"/>
                  <a:gd name="connsiteY1" fmla="*/ 188685 h 1100818"/>
                  <a:gd name="connsiteX2" fmla="*/ 963385 w 1340757"/>
                  <a:gd name="connsiteY2" fmla="*/ 58057 h 1100818"/>
                  <a:gd name="connsiteX3" fmla="*/ 1340757 w 1340757"/>
                  <a:gd name="connsiteY3" fmla="*/ 0 h 1100818"/>
                  <a:gd name="connsiteX0" fmla="*/ 0 w 1340757"/>
                  <a:gd name="connsiteY0" fmla="*/ 1100818 h 1100818"/>
                  <a:gd name="connsiteX1" fmla="*/ 702128 w 1340757"/>
                  <a:gd name="connsiteY1" fmla="*/ 188685 h 1100818"/>
                  <a:gd name="connsiteX2" fmla="*/ 1340757 w 1340757"/>
                  <a:gd name="connsiteY2" fmla="*/ 0 h 1100818"/>
                </a:gdLst>
                <a:ahLst/>
                <a:cxnLst>
                  <a:cxn ang="0">
                    <a:pos x="connsiteX0" y="connsiteY0"/>
                  </a:cxn>
                  <a:cxn ang="0">
                    <a:pos x="connsiteX1" y="connsiteY1"/>
                  </a:cxn>
                  <a:cxn ang="0">
                    <a:pos x="connsiteX2" y="connsiteY2"/>
                  </a:cxn>
                </a:cxnLst>
                <a:rect l="l" t="t" r="r" b="b"/>
                <a:pathLst>
                  <a:path w="1340757" h="1100818">
                    <a:moveTo>
                      <a:pt x="0" y="1100818"/>
                    </a:moveTo>
                    <a:cubicBezTo>
                      <a:pt x="159657" y="918179"/>
                      <a:pt x="478669" y="372155"/>
                      <a:pt x="702128" y="188685"/>
                    </a:cubicBezTo>
                    <a:cubicBezTo>
                      <a:pt x="925587" y="5215"/>
                      <a:pt x="1207709" y="39310"/>
                      <a:pt x="1340757" y="0"/>
                    </a:cubicBezTo>
                  </a:path>
                </a:pathLst>
              </a:custGeom>
              <a:no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 name="等腰三角形 22"/>
              <p:cNvSpPr/>
              <p:nvPr/>
            </p:nvSpPr>
            <p:spPr>
              <a:xfrm rot="12324104">
                <a:off x="2882312" y="1184987"/>
                <a:ext cx="210834" cy="95230"/>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46" name="组合 45"/>
            <p:cNvGrpSpPr/>
            <p:nvPr/>
          </p:nvGrpSpPr>
          <p:grpSpPr>
            <a:xfrm>
              <a:off x="4964286" y="3751380"/>
              <a:ext cx="1019377" cy="129518"/>
              <a:chOff x="2046515" y="2231474"/>
              <a:chExt cx="1019377" cy="129518"/>
            </a:xfrm>
          </p:grpSpPr>
          <p:sp>
            <p:nvSpPr>
              <p:cNvPr id="52" name="任意多边形 51"/>
              <p:cNvSpPr/>
              <p:nvPr/>
            </p:nvSpPr>
            <p:spPr>
              <a:xfrm>
                <a:off x="2046515" y="2296233"/>
                <a:ext cx="856343" cy="0"/>
              </a:xfrm>
              <a:custGeom>
                <a:avLst/>
                <a:gdLst>
                  <a:gd name="connsiteX0" fmla="*/ 0 w 856343"/>
                  <a:gd name="connsiteY0" fmla="*/ 0 h 0"/>
                  <a:gd name="connsiteX1" fmla="*/ 856343 w 856343"/>
                  <a:gd name="connsiteY1" fmla="*/ 0 h 0"/>
                </a:gdLst>
                <a:ahLst/>
                <a:cxnLst>
                  <a:cxn ang="0">
                    <a:pos x="connsiteX0" y="connsiteY0"/>
                  </a:cxn>
                  <a:cxn ang="0">
                    <a:pos x="connsiteX1" y="connsiteY1"/>
                  </a:cxn>
                </a:cxnLst>
                <a:rect l="l" t="t" r="r" b="b"/>
                <a:pathLst>
                  <a:path w="856343">
                    <a:moveTo>
                      <a:pt x="0" y="0"/>
                    </a:moveTo>
                    <a:lnTo>
                      <a:pt x="856343" y="0"/>
                    </a:lnTo>
                  </a:path>
                </a:pathLst>
              </a:custGeom>
              <a:no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 name="等腰三角形 22"/>
              <p:cNvSpPr/>
              <p:nvPr/>
            </p:nvSpPr>
            <p:spPr>
              <a:xfrm rot="5400000">
                <a:off x="2915952" y="2211052"/>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47" name="组合 46"/>
            <p:cNvGrpSpPr/>
            <p:nvPr/>
          </p:nvGrpSpPr>
          <p:grpSpPr>
            <a:xfrm>
              <a:off x="4889250" y="4238665"/>
              <a:ext cx="1244420" cy="521054"/>
              <a:chOff x="2119086" y="2815772"/>
              <a:chExt cx="1244420" cy="521054"/>
            </a:xfrm>
          </p:grpSpPr>
          <p:sp>
            <p:nvSpPr>
              <p:cNvPr id="50" name="任意多边形 49"/>
              <p:cNvSpPr/>
              <p:nvPr/>
            </p:nvSpPr>
            <p:spPr>
              <a:xfrm>
                <a:off x="2119086" y="2815772"/>
                <a:ext cx="1074057" cy="499497"/>
              </a:xfrm>
              <a:custGeom>
                <a:avLst/>
                <a:gdLst>
                  <a:gd name="connsiteX0" fmla="*/ 0 w 1074057"/>
                  <a:gd name="connsiteY0" fmla="*/ 0 h 499497"/>
                  <a:gd name="connsiteX1" fmla="*/ 478971 w 1074057"/>
                  <a:gd name="connsiteY1" fmla="*/ 391886 h 499497"/>
                  <a:gd name="connsiteX2" fmla="*/ 827314 w 1074057"/>
                  <a:gd name="connsiteY2" fmla="*/ 493486 h 499497"/>
                  <a:gd name="connsiteX3" fmla="*/ 1074057 w 1074057"/>
                  <a:gd name="connsiteY3" fmla="*/ 478971 h 499497"/>
                </a:gdLst>
                <a:ahLst/>
                <a:cxnLst>
                  <a:cxn ang="0">
                    <a:pos x="connsiteX0" y="connsiteY0"/>
                  </a:cxn>
                  <a:cxn ang="0">
                    <a:pos x="connsiteX1" y="connsiteY1"/>
                  </a:cxn>
                  <a:cxn ang="0">
                    <a:pos x="connsiteX2" y="connsiteY2"/>
                  </a:cxn>
                  <a:cxn ang="0">
                    <a:pos x="connsiteX3" y="connsiteY3"/>
                  </a:cxn>
                </a:cxnLst>
                <a:rect l="l" t="t" r="r" b="b"/>
                <a:pathLst>
                  <a:path w="1074057" h="499497">
                    <a:moveTo>
                      <a:pt x="0" y="0"/>
                    </a:moveTo>
                    <a:cubicBezTo>
                      <a:pt x="170542" y="154819"/>
                      <a:pt x="341085" y="309638"/>
                      <a:pt x="478971" y="391886"/>
                    </a:cubicBezTo>
                    <a:cubicBezTo>
                      <a:pt x="616857" y="474134"/>
                      <a:pt x="728133" y="478972"/>
                      <a:pt x="827314" y="493486"/>
                    </a:cubicBezTo>
                    <a:cubicBezTo>
                      <a:pt x="926495" y="508000"/>
                      <a:pt x="1000276" y="493485"/>
                      <a:pt x="1074057" y="478971"/>
                    </a:cubicBezTo>
                  </a:path>
                </a:pathLst>
              </a:custGeom>
              <a:no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 name="等腰三角形 22"/>
              <p:cNvSpPr/>
              <p:nvPr/>
            </p:nvSpPr>
            <p:spPr>
              <a:xfrm rot="5400000">
                <a:off x="3213566" y="3186886"/>
                <a:ext cx="129518" cy="170362"/>
              </a:xfrm>
              <a:custGeom>
                <a:avLst/>
                <a:gdLst>
                  <a:gd name="connsiteX0" fmla="*/ 0 w 288032"/>
                  <a:gd name="connsiteY0" fmla="*/ 216024 h 216024"/>
                  <a:gd name="connsiteX1" fmla="*/ 144016 w 288032"/>
                  <a:gd name="connsiteY1" fmla="*/ 0 h 216024"/>
                  <a:gd name="connsiteX2" fmla="*/ 288032 w 288032"/>
                  <a:gd name="connsiteY2" fmla="*/ 216024 h 216024"/>
                  <a:gd name="connsiteX3" fmla="*/ 0 w 288032"/>
                  <a:gd name="connsiteY3" fmla="*/ 216024 h 216024"/>
                  <a:gd name="connsiteX0" fmla="*/ 0 w 288032"/>
                  <a:gd name="connsiteY0" fmla="*/ 216024 h 216129"/>
                  <a:gd name="connsiteX1" fmla="*/ 144016 w 288032"/>
                  <a:gd name="connsiteY1" fmla="*/ 0 h 216129"/>
                  <a:gd name="connsiteX2" fmla="*/ 288032 w 288032"/>
                  <a:gd name="connsiteY2" fmla="*/ 216024 h 216129"/>
                  <a:gd name="connsiteX3" fmla="*/ 77298 w 288032"/>
                  <a:gd name="connsiteY3" fmla="*/ 207917 h 216129"/>
                  <a:gd name="connsiteX4" fmla="*/ 0 w 288032"/>
                  <a:gd name="connsiteY4" fmla="*/ 216024 h 216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2" h="216129">
                    <a:moveTo>
                      <a:pt x="0" y="216024"/>
                    </a:moveTo>
                    <a:lnTo>
                      <a:pt x="144016" y="0"/>
                    </a:lnTo>
                    <a:lnTo>
                      <a:pt x="288032" y="216024"/>
                    </a:lnTo>
                    <a:cubicBezTo>
                      <a:pt x="215044" y="217295"/>
                      <a:pt x="150286" y="206646"/>
                      <a:pt x="77298" y="207917"/>
                    </a:cubicBezTo>
                    <a:lnTo>
                      <a:pt x="0" y="216024"/>
                    </a:lnTo>
                    <a:close/>
                  </a:path>
                </a:pathLst>
              </a:custGeom>
              <a:blipFill dpi="0" rotWithShape="1">
                <a:blip r:embed="rId7" cstate="screen">
                  <a:extLst>
                    <a:ext uri="{28A0092B-C50C-407E-A947-70E740481C1C}">
                      <a14:useLocalDpi xmlns:a14="http://schemas.microsoft.com/office/drawing/2010/main"/>
                    </a:ext>
                  </a:extLst>
                </a:blip>
                <a:srcRect/>
                <a:stretch>
                  <a:fillRect/>
                </a:stretch>
              </a:blipFill>
              <a:ln w="28575" cap="flat" cmpd="sng" algn="ctr">
                <a:solidFill>
                  <a:sysClr val="windowText" lastClr="000000">
                    <a:lumMod val="85000"/>
                    <a:lumOff val="1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pic>
          <p:nvPicPr>
            <p:cNvPr id="48" name="图片 47"/>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011991" y="2879039"/>
              <a:ext cx="1907096" cy="1907096"/>
            </a:xfrm>
            <a:prstGeom prst="rect">
              <a:avLst/>
            </a:prstGeom>
          </p:spPr>
        </p:pic>
        <p:sp>
          <p:nvSpPr>
            <p:cNvPr id="49" name="矩形 48"/>
            <p:cNvSpPr/>
            <p:nvPr/>
          </p:nvSpPr>
          <p:spPr>
            <a:xfrm>
              <a:off x="3638195" y="3375378"/>
              <a:ext cx="646331"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DE8D56"/>
                  </a:solidFill>
                  <a:effectLst/>
                  <a:uLnTx/>
                  <a:uFillTx/>
                  <a:latin typeface="方正黑体简体" panose="02010601030101010101" pitchFamily="2" charset="-122"/>
                  <a:ea typeface="方正黑体简体" panose="02010601030101010101" pitchFamily="2" charset="-122"/>
                  <a:cs typeface="+mn-ea"/>
                  <a:sym typeface="+mn-lt"/>
                </a:rPr>
                <a:t>标题</a:t>
              </a: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checkerboard(across)">
                                      <p:cBhvr>
                                        <p:cTn id="7" dur="500"/>
                                        <p:tgtEl>
                                          <p:spTgt spid="41"/>
                                        </p:tgtEl>
                                      </p:cBhvr>
                                    </p:animEffect>
                                  </p:childTnLst>
                                </p:cTn>
                              </p:par>
                              <p:par>
                                <p:cTn id="8" presetID="2" presetClass="entr" presetSubtype="2" fill="hold" nodeType="withEffect">
                                  <p:stCondLst>
                                    <p:cond delay="250"/>
                                  </p:stCondLst>
                                  <p:childTnLst>
                                    <p:set>
                                      <p:cBhvr>
                                        <p:cTn id="9" dur="1" fill="hold">
                                          <p:stCondLst>
                                            <p:cond delay="0"/>
                                          </p:stCondLst>
                                        </p:cTn>
                                        <p:tgtEl>
                                          <p:spTgt spid="32"/>
                                        </p:tgtEl>
                                        <p:attrNameLst>
                                          <p:attrName>style.visibility</p:attrName>
                                        </p:attrNameLst>
                                      </p:cBhvr>
                                      <p:to>
                                        <p:strVal val="visible"/>
                                      </p:to>
                                    </p:set>
                                    <p:anim calcmode="lin" valueType="num">
                                      <p:cBhvr additive="base">
                                        <p:cTn id="10" dur="500" fill="hold"/>
                                        <p:tgtEl>
                                          <p:spTgt spid="32"/>
                                        </p:tgtEl>
                                        <p:attrNameLst>
                                          <p:attrName>ppt_x</p:attrName>
                                        </p:attrNameLst>
                                      </p:cBhvr>
                                      <p:tavLst>
                                        <p:tav tm="0">
                                          <p:val>
                                            <p:strVal val="1+#ppt_w/2"/>
                                          </p:val>
                                        </p:tav>
                                        <p:tav tm="100000">
                                          <p:val>
                                            <p:strVal val="#ppt_x"/>
                                          </p:val>
                                        </p:tav>
                                      </p:tavLst>
                                    </p:anim>
                                    <p:anim calcmode="lin" valueType="num">
                                      <p:cBhvr additive="base">
                                        <p:cTn id="11" dur="500" fill="hold"/>
                                        <p:tgtEl>
                                          <p:spTgt spid="32"/>
                                        </p:tgtEl>
                                        <p:attrNameLst>
                                          <p:attrName>ppt_y</p:attrName>
                                        </p:attrNameLst>
                                      </p:cBhvr>
                                      <p:tavLst>
                                        <p:tav tm="0">
                                          <p:val>
                                            <p:strVal val="#ppt_y"/>
                                          </p:val>
                                        </p:tav>
                                        <p:tav tm="100000">
                                          <p:val>
                                            <p:strVal val="#ppt_y"/>
                                          </p:val>
                                        </p:tav>
                                      </p:tavLst>
                                    </p:anim>
                                  </p:childTnLst>
                                </p:cTn>
                              </p:par>
                              <p:par>
                                <p:cTn id="12" presetID="2" presetClass="entr" presetSubtype="2" fill="hold" nodeType="withEffect">
                                  <p:stCondLst>
                                    <p:cond delay="5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750"/>
                                  </p:stCondLst>
                                  <p:childTnLst>
                                    <p:set>
                                      <p:cBhvr>
                                        <p:cTn id="17" dur="1" fill="hold">
                                          <p:stCondLst>
                                            <p:cond delay="0"/>
                                          </p:stCondLst>
                                        </p:cTn>
                                        <p:tgtEl>
                                          <p:spTgt spid="38"/>
                                        </p:tgtEl>
                                        <p:attrNameLst>
                                          <p:attrName>style.visibility</p:attrName>
                                        </p:attrNameLst>
                                      </p:cBhvr>
                                      <p:to>
                                        <p:strVal val="visible"/>
                                      </p:to>
                                    </p:set>
                                    <p:anim calcmode="lin" valueType="num">
                                      <p:cBhvr additive="base">
                                        <p:cTn id="18" dur="500" fill="hold"/>
                                        <p:tgtEl>
                                          <p:spTgt spid="38"/>
                                        </p:tgtEl>
                                        <p:attrNameLst>
                                          <p:attrName>ppt_x</p:attrName>
                                        </p:attrNameLst>
                                      </p:cBhvr>
                                      <p:tavLst>
                                        <p:tav tm="0">
                                          <p:val>
                                            <p:strVal val="1+#ppt_w/2"/>
                                          </p:val>
                                        </p:tav>
                                        <p:tav tm="100000">
                                          <p:val>
                                            <p:strVal val="#ppt_x"/>
                                          </p:val>
                                        </p:tav>
                                      </p:tavLst>
                                    </p:anim>
                                    <p:anim calcmode="lin" valueType="num">
                                      <p:cBhvr additive="base">
                                        <p:cTn id="19"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747622" y="2313589"/>
            <a:ext cx="2171702" cy="578661"/>
            <a:chOff x="5038726" y="1373966"/>
            <a:chExt cx="2171702" cy="578661"/>
          </a:xfrm>
        </p:grpSpPr>
        <p:sp>
          <p:nvSpPr>
            <p:cNvPr id="34" name="文本框 3"/>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35" name="图片 34"/>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6" name="组合 35"/>
          <p:cNvGrpSpPr/>
          <p:nvPr/>
        </p:nvGrpSpPr>
        <p:grpSpPr>
          <a:xfrm>
            <a:off x="2157295" y="3388509"/>
            <a:ext cx="1732600" cy="2228016"/>
            <a:chOff x="2448399" y="2448886"/>
            <a:chExt cx="1732600" cy="2228016"/>
          </a:xfrm>
        </p:grpSpPr>
        <p:grpSp>
          <p:nvGrpSpPr>
            <p:cNvPr id="37" name="组合 36"/>
            <p:cNvGrpSpPr/>
            <p:nvPr/>
          </p:nvGrpSpPr>
          <p:grpSpPr>
            <a:xfrm>
              <a:off x="2914651" y="2448886"/>
              <a:ext cx="761999" cy="1132513"/>
              <a:chOff x="3152776" y="2591761"/>
              <a:chExt cx="761999" cy="1132513"/>
            </a:xfrm>
          </p:grpSpPr>
          <p:pic>
            <p:nvPicPr>
              <p:cNvPr id="41" name="图片 4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42" name="文本框 6"/>
              <p:cNvSpPr txBox="1"/>
              <p:nvPr/>
            </p:nvSpPr>
            <p:spPr>
              <a:xfrm>
                <a:off x="3336679" y="2649206"/>
                <a:ext cx="375141" cy="646331"/>
              </a:xfrm>
              <a:prstGeom prst="rect">
                <a:avLst/>
              </a:prstGeom>
              <a:noFill/>
            </p:spPr>
            <p:txBody>
              <a:bodyPr wrap="square" rtlCol="0">
                <a:spAutoFit/>
              </a:bodyPr>
              <a:lstStyle/>
              <a:p>
                <a:pPr fontAlgn="auto">
                  <a:spcBef>
                    <a:spcPts val="0"/>
                  </a:spcBef>
                  <a:spcAft>
                    <a:spcPts val="0"/>
                  </a:spcAft>
                </a:pPr>
                <a:r>
                  <a:rPr lang="en-US" altLang="zh-CN" sz="3600" dirty="0" smtClean="0">
                    <a:solidFill>
                      <a:prstClr val="black"/>
                    </a:solidFill>
                    <a:latin typeface="方正黑体简体" panose="02010601030101010101" pitchFamily="2" charset="-122"/>
                    <a:ea typeface="方正黑体简体" panose="02010601030101010101" pitchFamily="2" charset="-122"/>
                    <a:cs typeface="+mn-ea"/>
                    <a:sym typeface="+mn-lt"/>
                  </a:rPr>
                  <a:t>1</a:t>
                </a:r>
                <a:endParaRPr lang="zh-CN" altLang="en-US" sz="3600"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38" name="组合 37"/>
            <p:cNvGrpSpPr/>
            <p:nvPr/>
          </p:nvGrpSpPr>
          <p:grpSpPr>
            <a:xfrm>
              <a:off x="2448399" y="3773507"/>
              <a:ext cx="1732600" cy="903395"/>
              <a:chOff x="2657949" y="3859232"/>
              <a:chExt cx="1732600" cy="903395"/>
            </a:xfrm>
          </p:grpSpPr>
          <p:sp>
            <p:nvSpPr>
              <p:cNvPr id="39" name="文本框 12"/>
              <p:cNvSpPr txBox="1"/>
              <p:nvPr/>
            </p:nvSpPr>
            <p:spPr>
              <a:xfrm>
                <a:off x="2782250" y="3859232"/>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40" name="矩形 39"/>
              <p:cNvSpPr/>
              <p:nvPr/>
            </p:nvSpPr>
            <p:spPr>
              <a:xfrm>
                <a:off x="2657949" y="4162463"/>
                <a:ext cx="1732600"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43" name="组合 42"/>
          <p:cNvGrpSpPr/>
          <p:nvPr/>
        </p:nvGrpSpPr>
        <p:grpSpPr>
          <a:xfrm>
            <a:off x="4005145" y="3388509"/>
            <a:ext cx="1732600" cy="2228016"/>
            <a:chOff x="4296249" y="2448886"/>
            <a:chExt cx="1732600" cy="2228016"/>
          </a:xfrm>
        </p:grpSpPr>
        <p:grpSp>
          <p:nvGrpSpPr>
            <p:cNvPr id="44" name="组合 43"/>
            <p:cNvGrpSpPr/>
            <p:nvPr/>
          </p:nvGrpSpPr>
          <p:grpSpPr>
            <a:xfrm>
              <a:off x="4762501" y="2448886"/>
              <a:ext cx="761999" cy="1132513"/>
              <a:chOff x="3152776" y="2591761"/>
              <a:chExt cx="761999" cy="1132513"/>
            </a:xfrm>
          </p:grpSpPr>
          <p:pic>
            <p:nvPicPr>
              <p:cNvPr id="48" name="图片 47"/>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49" name="文本框 44"/>
              <p:cNvSpPr txBox="1"/>
              <p:nvPr/>
            </p:nvSpPr>
            <p:spPr>
              <a:xfrm>
                <a:off x="3336679" y="2649206"/>
                <a:ext cx="375141" cy="646331"/>
              </a:xfrm>
              <a:prstGeom prst="rect">
                <a:avLst/>
              </a:prstGeom>
              <a:noFill/>
            </p:spPr>
            <p:txBody>
              <a:bodyPr wrap="square" rtlCol="0">
                <a:spAutoFit/>
              </a:bodyPr>
              <a:lstStyle/>
              <a:p>
                <a:pPr fontAlgn="auto">
                  <a:spcBef>
                    <a:spcPts val="0"/>
                  </a:spcBef>
                  <a:spcAft>
                    <a:spcPts val="0"/>
                  </a:spcAft>
                </a:pPr>
                <a:r>
                  <a:rPr lang="en-US" altLang="zh-CN" sz="3600" dirty="0" smtClean="0">
                    <a:solidFill>
                      <a:prstClr val="black"/>
                    </a:solidFill>
                    <a:latin typeface="方正黑体简体" panose="02010601030101010101" pitchFamily="2" charset="-122"/>
                    <a:ea typeface="方正黑体简体" panose="02010601030101010101" pitchFamily="2" charset="-122"/>
                    <a:cs typeface="+mn-ea"/>
                    <a:sym typeface="+mn-lt"/>
                  </a:rPr>
                  <a:t>2</a:t>
                </a:r>
                <a:endParaRPr lang="zh-CN" altLang="en-US" sz="3600"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45" name="组合 44"/>
            <p:cNvGrpSpPr/>
            <p:nvPr/>
          </p:nvGrpSpPr>
          <p:grpSpPr>
            <a:xfrm>
              <a:off x="4296249" y="3773507"/>
              <a:ext cx="1732600" cy="903395"/>
              <a:chOff x="2657949" y="3859232"/>
              <a:chExt cx="1732600" cy="903395"/>
            </a:xfrm>
          </p:grpSpPr>
          <p:sp>
            <p:nvSpPr>
              <p:cNvPr id="46" name="文本框 41"/>
              <p:cNvSpPr txBox="1"/>
              <p:nvPr/>
            </p:nvSpPr>
            <p:spPr>
              <a:xfrm>
                <a:off x="2782250" y="3859232"/>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47" name="矩形 46"/>
              <p:cNvSpPr/>
              <p:nvPr/>
            </p:nvSpPr>
            <p:spPr>
              <a:xfrm>
                <a:off x="2657949" y="4162463"/>
                <a:ext cx="1732600"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50" name="组合 49"/>
          <p:cNvGrpSpPr/>
          <p:nvPr/>
        </p:nvGrpSpPr>
        <p:grpSpPr>
          <a:xfrm>
            <a:off x="5852995" y="3388509"/>
            <a:ext cx="1732600" cy="2228016"/>
            <a:chOff x="6144099" y="2448886"/>
            <a:chExt cx="1732600" cy="2228016"/>
          </a:xfrm>
        </p:grpSpPr>
        <p:grpSp>
          <p:nvGrpSpPr>
            <p:cNvPr id="51" name="组合 50"/>
            <p:cNvGrpSpPr/>
            <p:nvPr/>
          </p:nvGrpSpPr>
          <p:grpSpPr>
            <a:xfrm>
              <a:off x="6610351" y="2448886"/>
              <a:ext cx="761999" cy="1132513"/>
              <a:chOff x="3152776" y="2591761"/>
              <a:chExt cx="761999" cy="1132513"/>
            </a:xfrm>
          </p:grpSpPr>
          <p:pic>
            <p:nvPicPr>
              <p:cNvPr id="55" name="图片 5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56" name="文本框 51"/>
              <p:cNvSpPr txBox="1"/>
              <p:nvPr/>
            </p:nvSpPr>
            <p:spPr>
              <a:xfrm>
                <a:off x="3336679" y="2649206"/>
                <a:ext cx="375141" cy="646331"/>
              </a:xfrm>
              <a:prstGeom prst="rect">
                <a:avLst/>
              </a:prstGeom>
              <a:noFill/>
            </p:spPr>
            <p:txBody>
              <a:bodyPr wrap="square" rtlCol="0">
                <a:spAutoFit/>
              </a:bodyPr>
              <a:lstStyle/>
              <a:p>
                <a:pPr fontAlgn="auto">
                  <a:spcBef>
                    <a:spcPts val="0"/>
                  </a:spcBef>
                  <a:spcAft>
                    <a:spcPts val="0"/>
                  </a:spcAft>
                </a:pPr>
                <a:r>
                  <a:rPr lang="en-US" altLang="zh-CN" sz="3600" dirty="0" smtClean="0">
                    <a:solidFill>
                      <a:prstClr val="black"/>
                    </a:solidFill>
                    <a:latin typeface="方正黑体简体" panose="02010601030101010101" pitchFamily="2" charset="-122"/>
                    <a:ea typeface="方正黑体简体" panose="02010601030101010101" pitchFamily="2" charset="-122"/>
                    <a:cs typeface="+mn-ea"/>
                    <a:sym typeface="+mn-lt"/>
                  </a:rPr>
                  <a:t>3</a:t>
                </a:r>
                <a:endParaRPr lang="zh-CN" altLang="en-US" sz="3600"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52" name="组合 51"/>
            <p:cNvGrpSpPr/>
            <p:nvPr/>
          </p:nvGrpSpPr>
          <p:grpSpPr>
            <a:xfrm>
              <a:off x="6144099" y="3773507"/>
              <a:ext cx="1732600" cy="903395"/>
              <a:chOff x="2657949" y="3859232"/>
              <a:chExt cx="1732600" cy="903395"/>
            </a:xfrm>
          </p:grpSpPr>
          <p:sp>
            <p:nvSpPr>
              <p:cNvPr id="53" name="文本框 48"/>
              <p:cNvSpPr txBox="1"/>
              <p:nvPr/>
            </p:nvSpPr>
            <p:spPr>
              <a:xfrm>
                <a:off x="2782250" y="3859232"/>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54" name="矩形 53"/>
              <p:cNvSpPr/>
              <p:nvPr/>
            </p:nvSpPr>
            <p:spPr>
              <a:xfrm>
                <a:off x="2657949" y="4162463"/>
                <a:ext cx="1732600"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grpSp>
        <p:nvGrpSpPr>
          <p:cNvPr id="57" name="组合 56"/>
          <p:cNvGrpSpPr/>
          <p:nvPr/>
        </p:nvGrpSpPr>
        <p:grpSpPr>
          <a:xfrm>
            <a:off x="7700845" y="3388509"/>
            <a:ext cx="1732600" cy="2228016"/>
            <a:chOff x="7991949" y="2448886"/>
            <a:chExt cx="1732600" cy="2228016"/>
          </a:xfrm>
        </p:grpSpPr>
        <p:grpSp>
          <p:nvGrpSpPr>
            <p:cNvPr id="58" name="组合 57"/>
            <p:cNvGrpSpPr/>
            <p:nvPr/>
          </p:nvGrpSpPr>
          <p:grpSpPr>
            <a:xfrm>
              <a:off x="8458201" y="2448886"/>
              <a:ext cx="761999" cy="1132513"/>
              <a:chOff x="3152776" y="2591761"/>
              <a:chExt cx="761999" cy="1132513"/>
            </a:xfrm>
          </p:grpSpPr>
          <p:pic>
            <p:nvPicPr>
              <p:cNvPr id="62" name="图片 6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52776" y="2591761"/>
                <a:ext cx="761999" cy="1132513"/>
              </a:xfrm>
              <a:prstGeom prst="rect">
                <a:avLst/>
              </a:prstGeom>
            </p:spPr>
          </p:pic>
          <p:sp>
            <p:nvSpPr>
              <p:cNvPr id="63" name="文本框 58"/>
              <p:cNvSpPr txBox="1"/>
              <p:nvPr/>
            </p:nvSpPr>
            <p:spPr>
              <a:xfrm>
                <a:off x="3336679" y="2649206"/>
                <a:ext cx="375141" cy="646331"/>
              </a:xfrm>
              <a:prstGeom prst="rect">
                <a:avLst/>
              </a:prstGeom>
              <a:noFill/>
            </p:spPr>
            <p:txBody>
              <a:bodyPr wrap="square" rtlCol="0">
                <a:spAutoFit/>
              </a:bodyPr>
              <a:lstStyle/>
              <a:p>
                <a:pPr fontAlgn="auto">
                  <a:spcBef>
                    <a:spcPts val="0"/>
                  </a:spcBef>
                  <a:spcAft>
                    <a:spcPts val="0"/>
                  </a:spcAft>
                </a:pPr>
                <a:r>
                  <a:rPr lang="en-US" altLang="zh-CN" sz="3600" dirty="0" smtClean="0">
                    <a:solidFill>
                      <a:prstClr val="black"/>
                    </a:solidFill>
                    <a:latin typeface="方正黑体简体" panose="02010601030101010101" pitchFamily="2" charset="-122"/>
                    <a:ea typeface="方正黑体简体" panose="02010601030101010101" pitchFamily="2" charset="-122"/>
                    <a:cs typeface="+mn-ea"/>
                    <a:sym typeface="+mn-lt"/>
                  </a:rPr>
                  <a:t>4</a:t>
                </a:r>
                <a:endParaRPr lang="zh-CN" altLang="en-US" sz="3600"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59" name="组合 58"/>
            <p:cNvGrpSpPr/>
            <p:nvPr/>
          </p:nvGrpSpPr>
          <p:grpSpPr>
            <a:xfrm>
              <a:off x="7991949" y="3773507"/>
              <a:ext cx="1732600" cy="903395"/>
              <a:chOff x="2657949" y="3859232"/>
              <a:chExt cx="1732600" cy="903395"/>
            </a:xfrm>
          </p:grpSpPr>
          <p:sp>
            <p:nvSpPr>
              <p:cNvPr id="60" name="文本框 55"/>
              <p:cNvSpPr txBox="1"/>
              <p:nvPr/>
            </p:nvSpPr>
            <p:spPr>
              <a:xfrm>
                <a:off x="2782250" y="3859232"/>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61" name="矩形 60"/>
              <p:cNvSpPr/>
              <p:nvPr/>
            </p:nvSpPr>
            <p:spPr>
              <a:xfrm>
                <a:off x="2657949" y="4162463"/>
                <a:ext cx="1732600"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ppt_x"/>
                                          </p:val>
                                        </p:tav>
                                        <p:tav tm="100000">
                                          <p:val>
                                            <p:strVal val="#ppt_x"/>
                                          </p:val>
                                        </p:tav>
                                      </p:tavLst>
                                    </p:anim>
                                    <p:anim calcmode="lin" valueType="num">
                                      <p:cBhvr additive="base">
                                        <p:cTn id="8" dur="500" fill="hold"/>
                                        <p:tgtEl>
                                          <p:spTgt spid="3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ppt_x"/>
                                          </p:val>
                                        </p:tav>
                                        <p:tav tm="100000">
                                          <p:val>
                                            <p:strVal val="#ppt_x"/>
                                          </p:val>
                                        </p:tav>
                                      </p:tavLst>
                                    </p:anim>
                                    <p:anim calcmode="lin" valueType="num">
                                      <p:cBhvr additive="base">
                                        <p:cTn id="20" dur="500" fill="hold"/>
                                        <p:tgtEl>
                                          <p:spTgt spid="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094078" y="3463746"/>
            <a:ext cx="7543800" cy="1566696"/>
            <a:chOff x="2875547" y="1636159"/>
            <a:chExt cx="6882064" cy="1429266"/>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16" name="文本框 4"/>
            <p:cNvSpPr txBox="1"/>
            <p:nvPr/>
          </p:nvSpPr>
          <p:spPr>
            <a:xfrm>
              <a:off x="5119545" y="1979387"/>
              <a:ext cx="2394067" cy="477323"/>
            </a:xfrm>
            <a:prstGeom prst="rect">
              <a:avLst/>
            </a:prstGeom>
            <a:noFill/>
          </p:spPr>
          <p:txBody>
            <a:bodyPr wrap="square" rtlCol="0">
              <a:spAutoFit/>
            </a:bodyPr>
            <a:lstStyle/>
            <a:p>
              <a:pPr fontAlgn="auto">
                <a:spcBef>
                  <a:spcPts val="0"/>
                </a:spcBef>
                <a:spcAft>
                  <a:spcPts val="0"/>
                </a:spcAft>
              </a:pPr>
              <a:r>
                <a:rPr lang="zh-CN" altLang="en-US" sz="2800" dirty="0" smtClean="0">
                  <a:solidFill>
                    <a:prstClr val="black"/>
                  </a:solidFill>
                  <a:latin typeface="微软雅黑" panose="020B0503020204020204" pitchFamily="34" charset="-122"/>
                  <a:ea typeface="微软雅黑" panose="020B0503020204020204" pitchFamily="34" charset="-122"/>
                </a:rPr>
                <a:t>工作存在不足</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541813" y="4827217"/>
            <a:ext cx="2833852" cy="1614118"/>
            <a:chOff x="4842021" y="3490472"/>
            <a:chExt cx="2833852" cy="1614118"/>
          </a:xfrm>
        </p:grpSpPr>
        <p:sp>
          <p:nvSpPr>
            <p:cNvPr id="18" name="文本框 128"/>
            <p:cNvSpPr txBox="1"/>
            <p:nvPr/>
          </p:nvSpPr>
          <p:spPr>
            <a:xfrm>
              <a:off x="4842021" y="3490472"/>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01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文本框 129"/>
            <p:cNvSpPr txBox="1"/>
            <p:nvPr/>
          </p:nvSpPr>
          <p:spPr>
            <a:xfrm>
              <a:off x="4842021" y="4005144"/>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02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文本框 130"/>
            <p:cNvSpPr txBox="1"/>
            <p:nvPr/>
          </p:nvSpPr>
          <p:spPr>
            <a:xfrm>
              <a:off x="4842021" y="4519815"/>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03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54937" y="1994604"/>
            <a:ext cx="849486" cy="860172"/>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00597" y="6224920"/>
            <a:ext cx="834903" cy="615741"/>
          </a:xfrm>
          <a:prstGeom prst="rect">
            <a:avLst/>
          </a:prstGeom>
        </p:spPr>
      </p:pic>
      <p:grpSp>
        <p:nvGrpSpPr>
          <p:cNvPr id="23" name="组合 22"/>
          <p:cNvGrpSpPr/>
          <p:nvPr/>
        </p:nvGrpSpPr>
        <p:grpSpPr>
          <a:xfrm>
            <a:off x="4992650" y="976764"/>
            <a:ext cx="1062431" cy="3209893"/>
            <a:chOff x="5280826" y="-39141"/>
            <a:chExt cx="1062431" cy="3209893"/>
          </a:xfrm>
        </p:grpSpPr>
        <p:sp>
          <p:nvSpPr>
            <p:cNvPr id="24" name="文本框 13"/>
            <p:cNvSpPr txBox="1"/>
            <p:nvPr/>
          </p:nvSpPr>
          <p:spPr>
            <a:xfrm>
              <a:off x="5280826" y="-39141"/>
              <a:ext cx="1040805" cy="3154710"/>
            </a:xfrm>
            <a:prstGeom prst="rect">
              <a:avLst/>
            </a:prstGeom>
            <a:noFill/>
          </p:spPr>
          <p:txBody>
            <a:bodyPr wrap="square" rtlCol="0">
              <a:spAutoFit/>
            </a:bodyPr>
            <a:lstStyle/>
            <a:p>
              <a:pPr fontAlgn="auto">
                <a:spcBef>
                  <a:spcPts val="0"/>
                </a:spcBef>
                <a:spcAft>
                  <a:spcPts val="0"/>
                </a:spcAft>
              </a:pPr>
              <a:r>
                <a:rPr lang="en-US" altLang="zh-CN" sz="19900" dirty="0">
                  <a:solidFill>
                    <a:prstClr val="black"/>
                  </a:solidFill>
                  <a:latin typeface="微软雅黑" panose="020B0503020204020204" pitchFamily="34" charset="-122"/>
                  <a:ea typeface="微软雅黑" panose="020B0503020204020204" pitchFamily="34" charset="-122"/>
                </a:rPr>
                <a:t>3</a:t>
              </a:r>
              <a:endParaRPr lang="zh-CN" altLang="en-US" sz="19900" dirty="0">
                <a:solidFill>
                  <a:prstClr val="black"/>
                </a:solidFill>
                <a:latin typeface="微软雅黑" panose="020B0503020204020204" pitchFamily="34" charset="-122"/>
                <a:ea typeface="微软雅黑" panose="020B0503020204020204" pitchFamily="34" charset="-122"/>
              </a:endParaRPr>
            </a:p>
          </p:txBody>
        </p:sp>
        <p:sp>
          <p:nvSpPr>
            <p:cNvPr id="25" name="文本框 14"/>
            <p:cNvSpPr txBox="1"/>
            <p:nvPr/>
          </p:nvSpPr>
          <p:spPr>
            <a:xfrm>
              <a:off x="5302452" y="16042"/>
              <a:ext cx="1040805" cy="3154710"/>
            </a:xfrm>
            <a:prstGeom prst="rect">
              <a:avLst/>
            </a:prstGeom>
            <a:noFill/>
          </p:spPr>
          <p:txBody>
            <a:bodyPr wrap="square" rtlCol="0">
              <a:spAutoFit/>
            </a:bodyPr>
            <a:lstStyle/>
            <a:p>
              <a:pPr fontAlgn="auto">
                <a:spcBef>
                  <a:spcPts val="0"/>
                </a:spcBef>
                <a:spcAft>
                  <a:spcPts val="0"/>
                </a:spcAft>
              </a:pPr>
              <a:r>
                <a:rPr lang="en-US" altLang="zh-CN" sz="19900" dirty="0">
                  <a:solidFill>
                    <a:srgbClr val="FFD800"/>
                  </a:solidFill>
                  <a:latin typeface="微软雅黑" panose="020B0503020204020204" pitchFamily="34" charset="-122"/>
                  <a:ea typeface="微软雅黑" panose="020B0503020204020204" pitchFamily="34" charset="-122"/>
                </a:rPr>
                <a:t>3</a:t>
              </a:r>
              <a:endParaRPr lang="zh-CN" altLang="en-US" sz="19900" dirty="0">
                <a:solidFill>
                  <a:srgbClr val="FFD8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500" fill="hold"/>
                                        <p:tgtEl>
                                          <p:spTgt spid="22"/>
                                        </p:tgtEl>
                                        <p:attrNameLst>
                                          <p:attrName>ppt_w</p:attrName>
                                        </p:attrNameLst>
                                      </p:cBhvr>
                                      <p:tavLst>
                                        <p:tav tm="0">
                                          <p:val>
                                            <p:fltVal val="0"/>
                                          </p:val>
                                        </p:tav>
                                        <p:tav tm="100000">
                                          <p:val>
                                            <p:strVal val="#ppt_w"/>
                                          </p:val>
                                        </p:tav>
                                      </p:tavLst>
                                    </p:anim>
                                    <p:anim calcmode="lin" valueType="num">
                                      <p:cBhvr>
                                        <p:cTn id="8" dur="1500" fill="hold"/>
                                        <p:tgtEl>
                                          <p:spTgt spid="22"/>
                                        </p:tgtEl>
                                        <p:attrNameLst>
                                          <p:attrName>ppt_h</p:attrName>
                                        </p:attrNameLst>
                                      </p:cBhvr>
                                      <p:tavLst>
                                        <p:tav tm="0">
                                          <p:val>
                                            <p:fltVal val="0"/>
                                          </p:val>
                                        </p:tav>
                                        <p:tav tm="100000">
                                          <p:val>
                                            <p:strVal val="#ppt_h"/>
                                          </p:val>
                                        </p:tav>
                                      </p:tavLst>
                                    </p:anim>
                                    <p:anim calcmode="lin" valueType="num">
                                      <p:cBhvr>
                                        <p:cTn id="9" dur="1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47"/>
          <p:cNvSpPr/>
          <p:nvPr/>
        </p:nvSpPr>
        <p:spPr>
          <a:xfrm>
            <a:off x="4754313" y="3018595"/>
            <a:ext cx="5021300" cy="2361197"/>
          </a:xfrm>
          <a:custGeom>
            <a:avLst/>
            <a:gdLst>
              <a:gd name="connsiteX0" fmla="*/ 6111936 w 6416813"/>
              <a:gd name="connsiteY0" fmla="*/ 519638 h 3001581"/>
              <a:gd name="connsiteX1" fmla="*/ 3290358 w 6416813"/>
              <a:gd name="connsiteY1" fmla="*/ 23250 h 3001581"/>
              <a:gd name="connsiteX2" fmla="*/ 103021 w 6416813"/>
              <a:gd name="connsiteY2" fmla="*/ 1029090 h 3001581"/>
              <a:gd name="connsiteX3" fmla="*/ 769227 w 6416813"/>
              <a:gd name="connsiteY3" fmla="*/ 2531318 h 3001581"/>
              <a:gd name="connsiteX4" fmla="*/ 272838 w 6416813"/>
              <a:gd name="connsiteY4" fmla="*/ 3001581 h 3001581"/>
              <a:gd name="connsiteX5" fmla="*/ 1539936 w 6416813"/>
              <a:gd name="connsiteY5" fmla="*/ 2688072 h 3001581"/>
              <a:gd name="connsiteX6" fmla="*/ 5824553 w 6416813"/>
              <a:gd name="connsiteY6" fmla="*/ 2648884 h 3001581"/>
              <a:gd name="connsiteX7" fmla="*/ 6111936 w 6416813"/>
              <a:gd name="connsiteY7" fmla="*/ 519638 h 3001581"/>
              <a:gd name="connsiteX0-1" fmla="*/ 6111936 w 6416813"/>
              <a:gd name="connsiteY0-2" fmla="*/ 519638 h 3001581"/>
              <a:gd name="connsiteX1-3" fmla="*/ 3290358 w 6416813"/>
              <a:gd name="connsiteY1-4" fmla="*/ 23250 h 3001581"/>
              <a:gd name="connsiteX2-5" fmla="*/ 103021 w 6416813"/>
              <a:gd name="connsiteY2-6" fmla="*/ 1029090 h 3001581"/>
              <a:gd name="connsiteX3-7" fmla="*/ 769227 w 6416813"/>
              <a:gd name="connsiteY3-8" fmla="*/ 2531318 h 3001581"/>
              <a:gd name="connsiteX4-9" fmla="*/ 272838 w 6416813"/>
              <a:gd name="connsiteY4-10" fmla="*/ 3001581 h 3001581"/>
              <a:gd name="connsiteX5-11" fmla="*/ 1539936 w 6416813"/>
              <a:gd name="connsiteY5-12" fmla="*/ 2688072 h 3001581"/>
              <a:gd name="connsiteX6-13" fmla="*/ 5824553 w 6416813"/>
              <a:gd name="connsiteY6-14" fmla="*/ 2648884 h 3001581"/>
              <a:gd name="connsiteX7-15" fmla="*/ 6111936 w 6416813"/>
              <a:gd name="connsiteY7-16" fmla="*/ 519638 h 3001581"/>
              <a:gd name="connsiteX0-17" fmla="*/ 6111936 w 6416813"/>
              <a:gd name="connsiteY0-18" fmla="*/ 519638 h 3001581"/>
              <a:gd name="connsiteX1-19" fmla="*/ 3290358 w 6416813"/>
              <a:gd name="connsiteY1-20" fmla="*/ 23250 h 3001581"/>
              <a:gd name="connsiteX2-21" fmla="*/ 103021 w 6416813"/>
              <a:gd name="connsiteY2-22" fmla="*/ 1029090 h 3001581"/>
              <a:gd name="connsiteX3-23" fmla="*/ 769227 w 6416813"/>
              <a:gd name="connsiteY3-24" fmla="*/ 2531318 h 3001581"/>
              <a:gd name="connsiteX4-25" fmla="*/ 272838 w 6416813"/>
              <a:gd name="connsiteY4-26" fmla="*/ 3001581 h 3001581"/>
              <a:gd name="connsiteX5-27" fmla="*/ 1539936 w 6416813"/>
              <a:gd name="connsiteY5-28" fmla="*/ 2688072 h 3001581"/>
              <a:gd name="connsiteX6-29" fmla="*/ 5824553 w 6416813"/>
              <a:gd name="connsiteY6-30" fmla="*/ 2648884 h 3001581"/>
              <a:gd name="connsiteX7-31" fmla="*/ 6111936 w 6416813"/>
              <a:gd name="connsiteY7-32" fmla="*/ 519638 h 3001581"/>
              <a:gd name="connsiteX0-33" fmla="*/ 6072123 w 6377000"/>
              <a:gd name="connsiteY0-34" fmla="*/ 519638 h 3001581"/>
              <a:gd name="connsiteX1-35" fmla="*/ 3250545 w 6377000"/>
              <a:gd name="connsiteY1-36" fmla="*/ 23250 h 3001581"/>
              <a:gd name="connsiteX2-37" fmla="*/ 63208 w 6377000"/>
              <a:gd name="connsiteY2-38" fmla="*/ 1029090 h 3001581"/>
              <a:gd name="connsiteX3-39" fmla="*/ 729414 w 6377000"/>
              <a:gd name="connsiteY3-40" fmla="*/ 2531318 h 3001581"/>
              <a:gd name="connsiteX4-41" fmla="*/ 233025 w 6377000"/>
              <a:gd name="connsiteY4-42" fmla="*/ 3001581 h 3001581"/>
              <a:gd name="connsiteX5-43" fmla="*/ 1500123 w 6377000"/>
              <a:gd name="connsiteY5-44" fmla="*/ 2688072 h 3001581"/>
              <a:gd name="connsiteX6-45" fmla="*/ 5784740 w 6377000"/>
              <a:gd name="connsiteY6-46" fmla="*/ 2648884 h 3001581"/>
              <a:gd name="connsiteX7-47" fmla="*/ 6072123 w 6377000"/>
              <a:gd name="connsiteY7-48" fmla="*/ 519638 h 3001581"/>
              <a:gd name="connsiteX0-49" fmla="*/ 6202752 w 6463800"/>
              <a:gd name="connsiteY0-50" fmla="*/ 673348 h 2985474"/>
              <a:gd name="connsiteX1-51" fmla="*/ 3250545 w 6463800"/>
              <a:gd name="connsiteY1-52" fmla="*/ 7143 h 2985474"/>
              <a:gd name="connsiteX2-53" fmla="*/ 63208 w 6463800"/>
              <a:gd name="connsiteY2-54" fmla="*/ 1012983 h 2985474"/>
              <a:gd name="connsiteX3-55" fmla="*/ 729414 w 6463800"/>
              <a:gd name="connsiteY3-56" fmla="*/ 2515211 h 2985474"/>
              <a:gd name="connsiteX4-57" fmla="*/ 233025 w 6463800"/>
              <a:gd name="connsiteY4-58" fmla="*/ 2985474 h 2985474"/>
              <a:gd name="connsiteX5-59" fmla="*/ 1500123 w 6463800"/>
              <a:gd name="connsiteY5-60" fmla="*/ 2671965 h 2985474"/>
              <a:gd name="connsiteX6-61" fmla="*/ 5784740 w 6463800"/>
              <a:gd name="connsiteY6-62" fmla="*/ 2632777 h 2985474"/>
              <a:gd name="connsiteX7-63" fmla="*/ 6202752 w 6463800"/>
              <a:gd name="connsiteY7-64" fmla="*/ 673348 h 2985474"/>
              <a:gd name="connsiteX0-65" fmla="*/ 6202752 w 6463800"/>
              <a:gd name="connsiteY0-66" fmla="*/ 673348 h 3037725"/>
              <a:gd name="connsiteX1-67" fmla="*/ 3250545 w 6463800"/>
              <a:gd name="connsiteY1-68" fmla="*/ 7143 h 3037725"/>
              <a:gd name="connsiteX2-69" fmla="*/ 63208 w 6463800"/>
              <a:gd name="connsiteY2-70" fmla="*/ 1012983 h 3037725"/>
              <a:gd name="connsiteX3-71" fmla="*/ 729414 w 6463800"/>
              <a:gd name="connsiteY3-72" fmla="*/ 2515211 h 3037725"/>
              <a:gd name="connsiteX4-73" fmla="*/ 533471 w 6463800"/>
              <a:gd name="connsiteY4-74" fmla="*/ 3037725 h 3037725"/>
              <a:gd name="connsiteX5-75" fmla="*/ 1500123 w 6463800"/>
              <a:gd name="connsiteY5-76" fmla="*/ 2671965 h 3037725"/>
              <a:gd name="connsiteX6-77" fmla="*/ 5784740 w 6463800"/>
              <a:gd name="connsiteY6-78" fmla="*/ 2632777 h 3037725"/>
              <a:gd name="connsiteX7-79" fmla="*/ 6202752 w 6463800"/>
              <a:gd name="connsiteY7-80" fmla="*/ 673348 h 3037725"/>
              <a:gd name="connsiteX0-81" fmla="*/ 6202752 w 6399662"/>
              <a:gd name="connsiteY0-82" fmla="*/ 673568 h 3037945"/>
              <a:gd name="connsiteX1-83" fmla="*/ 3250545 w 6399662"/>
              <a:gd name="connsiteY1-84" fmla="*/ 7363 h 3037945"/>
              <a:gd name="connsiteX2-85" fmla="*/ 63208 w 6399662"/>
              <a:gd name="connsiteY2-86" fmla="*/ 1013203 h 3037945"/>
              <a:gd name="connsiteX3-87" fmla="*/ 729414 w 6399662"/>
              <a:gd name="connsiteY3-88" fmla="*/ 2515431 h 3037945"/>
              <a:gd name="connsiteX4-89" fmla="*/ 533471 w 6399662"/>
              <a:gd name="connsiteY4-90" fmla="*/ 3037945 h 3037945"/>
              <a:gd name="connsiteX5-91" fmla="*/ 1500123 w 6399662"/>
              <a:gd name="connsiteY5-92" fmla="*/ 2672185 h 3037945"/>
              <a:gd name="connsiteX6-93" fmla="*/ 5614923 w 6399662"/>
              <a:gd name="connsiteY6-94" fmla="*/ 2698311 h 3037945"/>
              <a:gd name="connsiteX7-95" fmla="*/ 6202752 w 6399662"/>
              <a:gd name="connsiteY7-96" fmla="*/ 673568 h 3037945"/>
              <a:gd name="connsiteX0-97" fmla="*/ 6202752 w 6427727"/>
              <a:gd name="connsiteY0-98" fmla="*/ 673568 h 3037945"/>
              <a:gd name="connsiteX1-99" fmla="*/ 3250545 w 6427727"/>
              <a:gd name="connsiteY1-100" fmla="*/ 7363 h 3037945"/>
              <a:gd name="connsiteX2-101" fmla="*/ 63208 w 6427727"/>
              <a:gd name="connsiteY2-102" fmla="*/ 1013203 h 3037945"/>
              <a:gd name="connsiteX3-103" fmla="*/ 729414 w 6427727"/>
              <a:gd name="connsiteY3-104" fmla="*/ 2515431 h 3037945"/>
              <a:gd name="connsiteX4-105" fmla="*/ 533471 w 6427727"/>
              <a:gd name="connsiteY4-106" fmla="*/ 3037945 h 3037945"/>
              <a:gd name="connsiteX5-107" fmla="*/ 1500123 w 6427727"/>
              <a:gd name="connsiteY5-108" fmla="*/ 2672185 h 3037945"/>
              <a:gd name="connsiteX6-109" fmla="*/ 5614923 w 6427727"/>
              <a:gd name="connsiteY6-110" fmla="*/ 2698311 h 3037945"/>
              <a:gd name="connsiteX7-111" fmla="*/ 6202752 w 6427727"/>
              <a:gd name="connsiteY7-112" fmla="*/ 673568 h 3037945"/>
              <a:gd name="connsiteX0-113" fmla="*/ 6202752 w 6427727"/>
              <a:gd name="connsiteY0-114" fmla="*/ 666268 h 3030645"/>
              <a:gd name="connsiteX1-115" fmla="*/ 3250545 w 6427727"/>
              <a:gd name="connsiteY1-116" fmla="*/ 63 h 3030645"/>
              <a:gd name="connsiteX2-117" fmla="*/ 63208 w 6427727"/>
              <a:gd name="connsiteY2-118" fmla="*/ 1005903 h 3030645"/>
              <a:gd name="connsiteX3-119" fmla="*/ 729414 w 6427727"/>
              <a:gd name="connsiteY3-120" fmla="*/ 2508131 h 3030645"/>
              <a:gd name="connsiteX4-121" fmla="*/ 533471 w 6427727"/>
              <a:gd name="connsiteY4-122" fmla="*/ 3030645 h 3030645"/>
              <a:gd name="connsiteX5-123" fmla="*/ 1500123 w 6427727"/>
              <a:gd name="connsiteY5-124" fmla="*/ 2664885 h 3030645"/>
              <a:gd name="connsiteX6-125" fmla="*/ 5614923 w 6427727"/>
              <a:gd name="connsiteY6-126" fmla="*/ 2691011 h 3030645"/>
              <a:gd name="connsiteX7-127" fmla="*/ 6202752 w 6427727"/>
              <a:gd name="connsiteY7-128" fmla="*/ 666268 h 3030645"/>
              <a:gd name="connsiteX0-129" fmla="*/ 6202752 w 6445028"/>
              <a:gd name="connsiteY0-130" fmla="*/ 666309 h 3030686"/>
              <a:gd name="connsiteX1-131" fmla="*/ 3250545 w 6445028"/>
              <a:gd name="connsiteY1-132" fmla="*/ 104 h 3030686"/>
              <a:gd name="connsiteX2-133" fmla="*/ 63208 w 6445028"/>
              <a:gd name="connsiteY2-134" fmla="*/ 1005944 h 3030686"/>
              <a:gd name="connsiteX3-135" fmla="*/ 729414 w 6445028"/>
              <a:gd name="connsiteY3-136" fmla="*/ 2508172 h 3030686"/>
              <a:gd name="connsiteX4-137" fmla="*/ 533471 w 6445028"/>
              <a:gd name="connsiteY4-138" fmla="*/ 3030686 h 3030686"/>
              <a:gd name="connsiteX5-139" fmla="*/ 1500123 w 6445028"/>
              <a:gd name="connsiteY5-140" fmla="*/ 2664926 h 3030686"/>
              <a:gd name="connsiteX6-141" fmla="*/ 5614923 w 6445028"/>
              <a:gd name="connsiteY6-142" fmla="*/ 2691052 h 3030686"/>
              <a:gd name="connsiteX7-143" fmla="*/ 6202752 w 6445028"/>
              <a:gd name="connsiteY7-144" fmla="*/ 666309 h 3030686"/>
            </a:gdLst>
            <a:ahLst/>
            <a:cxnLst>
              <a:cxn ang="0">
                <a:pos x="connsiteX0-129" y="connsiteY0-130"/>
              </a:cxn>
              <a:cxn ang="0">
                <a:pos x="connsiteX1-131" y="connsiteY1-132"/>
              </a:cxn>
              <a:cxn ang="0">
                <a:pos x="connsiteX2-133" y="connsiteY2-134"/>
              </a:cxn>
              <a:cxn ang="0">
                <a:pos x="connsiteX3-135" y="connsiteY3-136"/>
              </a:cxn>
              <a:cxn ang="0">
                <a:pos x="connsiteX4-137" y="connsiteY4-138"/>
              </a:cxn>
              <a:cxn ang="0">
                <a:pos x="connsiteX5-139" y="connsiteY5-140"/>
              </a:cxn>
              <a:cxn ang="0">
                <a:pos x="connsiteX6-141" y="connsiteY6-142"/>
              </a:cxn>
              <a:cxn ang="0">
                <a:pos x="connsiteX7-143" y="connsiteY7-144"/>
              </a:cxn>
            </a:cxnLst>
            <a:rect l="l" t="t" r="r" b="b"/>
            <a:pathLst>
              <a:path w="6445028" h="3030686">
                <a:moveTo>
                  <a:pt x="6202752" y="666309"/>
                </a:moveTo>
                <a:cubicBezTo>
                  <a:pt x="5769501" y="126378"/>
                  <a:pt x="4286865" y="-4250"/>
                  <a:pt x="3250545" y="104"/>
                </a:cubicBezTo>
                <a:cubicBezTo>
                  <a:pt x="2214225" y="4458"/>
                  <a:pt x="365830" y="169922"/>
                  <a:pt x="63208" y="1005944"/>
                </a:cubicBezTo>
                <a:cubicBezTo>
                  <a:pt x="-239414" y="1841966"/>
                  <a:pt x="637974" y="2244738"/>
                  <a:pt x="729414" y="2508172"/>
                </a:cubicBezTo>
                <a:lnTo>
                  <a:pt x="533471" y="3030686"/>
                </a:lnTo>
                <a:lnTo>
                  <a:pt x="1500123" y="2664926"/>
                </a:lnTo>
                <a:cubicBezTo>
                  <a:pt x="2242529" y="2749835"/>
                  <a:pt x="4713586" y="2919652"/>
                  <a:pt x="5614923" y="2691052"/>
                </a:cubicBezTo>
                <a:cubicBezTo>
                  <a:pt x="6516260" y="2462452"/>
                  <a:pt x="6636003" y="1206240"/>
                  <a:pt x="6202752" y="666309"/>
                </a:cubicBezTo>
                <a:close/>
              </a:path>
            </a:pathLst>
          </a:custGeom>
          <a:no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49" name="组合 48"/>
          <p:cNvGrpSpPr/>
          <p:nvPr/>
        </p:nvGrpSpPr>
        <p:grpSpPr>
          <a:xfrm>
            <a:off x="1584573" y="2961608"/>
            <a:ext cx="2773572" cy="3230981"/>
            <a:chOff x="4427538" y="929668"/>
            <a:chExt cx="3333750" cy="3753458"/>
          </a:xfrm>
        </p:grpSpPr>
        <p:sp>
          <p:nvSpPr>
            <p:cNvPr id="50" name="Freeform 5"/>
            <p:cNvSpPr/>
            <p:nvPr/>
          </p:nvSpPr>
          <p:spPr bwMode="auto">
            <a:xfrm>
              <a:off x="5026026" y="1547813"/>
              <a:ext cx="2144713" cy="2363788"/>
            </a:xfrm>
            <a:custGeom>
              <a:avLst/>
              <a:gdLst>
                <a:gd name="T0" fmla="*/ 518 w 570"/>
                <a:gd name="T1" fmla="*/ 231 h 629"/>
                <a:gd name="T2" fmla="*/ 454 w 570"/>
                <a:gd name="T3" fmla="*/ 271 h 629"/>
                <a:gd name="T4" fmla="*/ 496 w 570"/>
                <a:gd name="T5" fmla="*/ 135 h 629"/>
                <a:gd name="T6" fmla="*/ 393 w 570"/>
                <a:gd name="T7" fmla="*/ 205 h 629"/>
                <a:gd name="T8" fmla="*/ 326 w 570"/>
                <a:gd name="T9" fmla="*/ 264 h 629"/>
                <a:gd name="T10" fmla="*/ 474 w 570"/>
                <a:gd name="T11" fmla="*/ 89 h 629"/>
                <a:gd name="T12" fmla="*/ 385 w 570"/>
                <a:gd name="T13" fmla="*/ 100 h 629"/>
                <a:gd name="T14" fmla="*/ 322 w 570"/>
                <a:gd name="T15" fmla="*/ 156 h 629"/>
                <a:gd name="T16" fmla="*/ 401 w 570"/>
                <a:gd name="T17" fmla="*/ 66 h 629"/>
                <a:gd name="T18" fmla="*/ 279 w 570"/>
                <a:gd name="T19" fmla="*/ 80 h 629"/>
                <a:gd name="T20" fmla="*/ 223 w 570"/>
                <a:gd name="T21" fmla="*/ 103 h 629"/>
                <a:gd name="T22" fmla="*/ 280 w 570"/>
                <a:gd name="T23" fmla="*/ 61 h 629"/>
                <a:gd name="T24" fmla="*/ 212 w 570"/>
                <a:gd name="T25" fmla="*/ 33 h 629"/>
                <a:gd name="T26" fmla="*/ 78 w 570"/>
                <a:gd name="T27" fmla="*/ 109 h 629"/>
                <a:gd name="T28" fmla="*/ 29 w 570"/>
                <a:gd name="T29" fmla="*/ 198 h 629"/>
                <a:gd name="T30" fmla="*/ 35 w 570"/>
                <a:gd name="T31" fmla="*/ 232 h 629"/>
                <a:gd name="T32" fmla="*/ 42 w 570"/>
                <a:gd name="T33" fmla="*/ 311 h 629"/>
                <a:gd name="T34" fmla="*/ 20 w 570"/>
                <a:gd name="T35" fmla="*/ 366 h 629"/>
                <a:gd name="T36" fmla="*/ 73 w 570"/>
                <a:gd name="T37" fmla="*/ 388 h 629"/>
                <a:gd name="T38" fmla="*/ 178 w 570"/>
                <a:gd name="T39" fmla="*/ 311 h 629"/>
                <a:gd name="T40" fmla="*/ 102 w 570"/>
                <a:gd name="T41" fmla="*/ 390 h 629"/>
                <a:gd name="T42" fmla="*/ 92 w 570"/>
                <a:gd name="T43" fmla="*/ 469 h 629"/>
                <a:gd name="T44" fmla="*/ 196 w 570"/>
                <a:gd name="T45" fmla="*/ 407 h 629"/>
                <a:gd name="T46" fmla="*/ 265 w 570"/>
                <a:gd name="T47" fmla="*/ 373 h 629"/>
                <a:gd name="T48" fmla="*/ 196 w 570"/>
                <a:gd name="T49" fmla="*/ 450 h 629"/>
                <a:gd name="T50" fmla="*/ 179 w 570"/>
                <a:gd name="T51" fmla="*/ 542 h 629"/>
                <a:gd name="T52" fmla="*/ 261 w 570"/>
                <a:gd name="T53" fmla="*/ 489 h 629"/>
                <a:gd name="T54" fmla="*/ 270 w 570"/>
                <a:gd name="T55" fmla="*/ 506 h 629"/>
                <a:gd name="T56" fmla="*/ 208 w 570"/>
                <a:gd name="T57" fmla="*/ 588 h 629"/>
                <a:gd name="T58" fmla="*/ 303 w 570"/>
                <a:gd name="T59" fmla="*/ 597 h 629"/>
                <a:gd name="T60" fmla="*/ 332 w 570"/>
                <a:gd name="T61" fmla="*/ 603 h 629"/>
                <a:gd name="T62" fmla="*/ 406 w 570"/>
                <a:gd name="T63" fmla="*/ 554 h 629"/>
                <a:gd name="T64" fmla="*/ 430 w 570"/>
                <a:gd name="T65" fmla="*/ 535 h 629"/>
                <a:gd name="T66" fmla="*/ 504 w 570"/>
                <a:gd name="T67" fmla="*/ 444 h 629"/>
                <a:gd name="T68" fmla="*/ 549 w 570"/>
                <a:gd name="T69" fmla="*/ 342 h 629"/>
                <a:gd name="T70" fmla="*/ 563 w 570"/>
                <a:gd name="T71" fmla="*/ 2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0" h="629">
                  <a:moveTo>
                    <a:pt x="558" y="231"/>
                  </a:moveTo>
                  <a:cubicBezTo>
                    <a:pt x="547" y="219"/>
                    <a:pt x="530" y="221"/>
                    <a:pt x="518" y="231"/>
                  </a:cubicBezTo>
                  <a:cubicBezTo>
                    <a:pt x="477" y="265"/>
                    <a:pt x="437" y="300"/>
                    <a:pt x="395" y="332"/>
                  </a:cubicBezTo>
                  <a:cubicBezTo>
                    <a:pt x="415" y="313"/>
                    <a:pt x="434" y="292"/>
                    <a:pt x="454" y="271"/>
                  </a:cubicBezTo>
                  <a:cubicBezTo>
                    <a:pt x="482" y="243"/>
                    <a:pt x="510" y="213"/>
                    <a:pt x="528" y="177"/>
                  </a:cubicBezTo>
                  <a:cubicBezTo>
                    <a:pt x="539" y="156"/>
                    <a:pt x="521" y="127"/>
                    <a:pt x="496" y="135"/>
                  </a:cubicBezTo>
                  <a:cubicBezTo>
                    <a:pt x="475" y="142"/>
                    <a:pt x="458" y="154"/>
                    <a:pt x="441" y="168"/>
                  </a:cubicBezTo>
                  <a:cubicBezTo>
                    <a:pt x="425" y="180"/>
                    <a:pt x="408" y="191"/>
                    <a:pt x="393" y="205"/>
                  </a:cubicBezTo>
                  <a:cubicBezTo>
                    <a:pt x="377" y="218"/>
                    <a:pt x="364" y="234"/>
                    <a:pt x="349" y="247"/>
                  </a:cubicBezTo>
                  <a:cubicBezTo>
                    <a:pt x="342" y="253"/>
                    <a:pt x="334" y="259"/>
                    <a:pt x="326" y="264"/>
                  </a:cubicBezTo>
                  <a:cubicBezTo>
                    <a:pt x="353" y="239"/>
                    <a:pt x="378" y="210"/>
                    <a:pt x="407" y="186"/>
                  </a:cubicBezTo>
                  <a:cubicBezTo>
                    <a:pt x="437" y="160"/>
                    <a:pt x="471" y="131"/>
                    <a:pt x="474" y="89"/>
                  </a:cubicBezTo>
                  <a:cubicBezTo>
                    <a:pt x="475" y="66"/>
                    <a:pt x="448" y="54"/>
                    <a:pt x="430" y="64"/>
                  </a:cubicBezTo>
                  <a:cubicBezTo>
                    <a:pt x="413" y="73"/>
                    <a:pt x="399" y="87"/>
                    <a:pt x="385" y="100"/>
                  </a:cubicBezTo>
                  <a:cubicBezTo>
                    <a:pt x="369" y="115"/>
                    <a:pt x="353" y="130"/>
                    <a:pt x="336" y="144"/>
                  </a:cubicBezTo>
                  <a:cubicBezTo>
                    <a:pt x="331" y="148"/>
                    <a:pt x="326" y="152"/>
                    <a:pt x="322" y="156"/>
                  </a:cubicBezTo>
                  <a:cubicBezTo>
                    <a:pt x="323" y="155"/>
                    <a:pt x="323" y="154"/>
                    <a:pt x="324" y="153"/>
                  </a:cubicBezTo>
                  <a:cubicBezTo>
                    <a:pt x="351" y="125"/>
                    <a:pt x="374" y="93"/>
                    <a:pt x="401" y="66"/>
                  </a:cubicBezTo>
                  <a:cubicBezTo>
                    <a:pt x="423" y="43"/>
                    <a:pt x="393" y="1"/>
                    <a:pt x="366" y="21"/>
                  </a:cubicBezTo>
                  <a:cubicBezTo>
                    <a:pt x="337" y="41"/>
                    <a:pt x="309" y="62"/>
                    <a:pt x="279" y="80"/>
                  </a:cubicBezTo>
                  <a:cubicBezTo>
                    <a:pt x="256" y="95"/>
                    <a:pt x="232" y="107"/>
                    <a:pt x="208" y="119"/>
                  </a:cubicBezTo>
                  <a:cubicBezTo>
                    <a:pt x="213" y="113"/>
                    <a:pt x="218" y="108"/>
                    <a:pt x="223" y="103"/>
                  </a:cubicBezTo>
                  <a:cubicBezTo>
                    <a:pt x="229" y="96"/>
                    <a:pt x="236" y="88"/>
                    <a:pt x="244" y="81"/>
                  </a:cubicBezTo>
                  <a:cubicBezTo>
                    <a:pt x="256" y="75"/>
                    <a:pt x="268" y="69"/>
                    <a:pt x="280" y="61"/>
                  </a:cubicBezTo>
                  <a:cubicBezTo>
                    <a:pt x="306" y="42"/>
                    <a:pt x="291" y="0"/>
                    <a:pt x="257" y="8"/>
                  </a:cubicBezTo>
                  <a:cubicBezTo>
                    <a:pt x="240" y="12"/>
                    <a:pt x="225" y="22"/>
                    <a:pt x="212" y="33"/>
                  </a:cubicBezTo>
                  <a:cubicBezTo>
                    <a:pt x="187" y="45"/>
                    <a:pt x="161" y="54"/>
                    <a:pt x="138" y="68"/>
                  </a:cubicBezTo>
                  <a:cubicBezTo>
                    <a:pt x="116" y="79"/>
                    <a:pt x="97" y="94"/>
                    <a:pt x="78" y="109"/>
                  </a:cubicBezTo>
                  <a:cubicBezTo>
                    <a:pt x="59" y="123"/>
                    <a:pt x="47" y="142"/>
                    <a:pt x="29" y="157"/>
                  </a:cubicBezTo>
                  <a:cubicBezTo>
                    <a:pt x="17" y="167"/>
                    <a:pt x="19" y="187"/>
                    <a:pt x="29" y="198"/>
                  </a:cubicBezTo>
                  <a:cubicBezTo>
                    <a:pt x="36" y="205"/>
                    <a:pt x="45" y="207"/>
                    <a:pt x="54" y="205"/>
                  </a:cubicBezTo>
                  <a:cubicBezTo>
                    <a:pt x="48" y="215"/>
                    <a:pt x="42" y="224"/>
                    <a:pt x="35" y="232"/>
                  </a:cubicBezTo>
                  <a:cubicBezTo>
                    <a:pt x="23" y="245"/>
                    <a:pt x="11" y="258"/>
                    <a:pt x="7" y="275"/>
                  </a:cubicBezTo>
                  <a:cubicBezTo>
                    <a:pt x="0" y="298"/>
                    <a:pt x="21" y="314"/>
                    <a:pt x="42" y="311"/>
                  </a:cubicBezTo>
                  <a:cubicBezTo>
                    <a:pt x="46" y="310"/>
                    <a:pt x="49" y="309"/>
                    <a:pt x="52" y="308"/>
                  </a:cubicBezTo>
                  <a:cubicBezTo>
                    <a:pt x="39" y="326"/>
                    <a:pt x="28" y="345"/>
                    <a:pt x="20" y="366"/>
                  </a:cubicBezTo>
                  <a:cubicBezTo>
                    <a:pt x="15" y="378"/>
                    <a:pt x="23" y="392"/>
                    <a:pt x="33" y="398"/>
                  </a:cubicBezTo>
                  <a:cubicBezTo>
                    <a:pt x="47" y="407"/>
                    <a:pt x="64" y="401"/>
                    <a:pt x="73" y="388"/>
                  </a:cubicBezTo>
                  <a:cubicBezTo>
                    <a:pt x="93" y="358"/>
                    <a:pt x="122" y="337"/>
                    <a:pt x="155" y="321"/>
                  </a:cubicBezTo>
                  <a:cubicBezTo>
                    <a:pt x="162" y="317"/>
                    <a:pt x="170" y="314"/>
                    <a:pt x="178" y="311"/>
                  </a:cubicBezTo>
                  <a:cubicBezTo>
                    <a:pt x="167" y="323"/>
                    <a:pt x="157" y="337"/>
                    <a:pt x="146" y="349"/>
                  </a:cubicBezTo>
                  <a:cubicBezTo>
                    <a:pt x="134" y="364"/>
                    <a:pt x="118" y="379"/>
                    <a:pt x="102" y="390"/>
                  </a:cubicBezTo>
                  <a:cubicBezTo>
                    <a:pt x="87" y="400"/>
                    <a:pt x="68" y="410"/>
                    <a:pt x="59" y="427"/>
                  </a:cubicBezTo>
                  <a:cubicBezTo>
                    <a:pt x="48" y="450"/>
                    <a:pt x="67" y="476"/>
                    <a:pt x="92" y="469"/>
                  </a:cubicBezTo>
                  <a:cubicBezTo>
                    <a:pt x="112" y="465"/>
                    <a:pt x="127" y="451"/>
                    <a:pt x="142" y="438"/>
                  </a:cubicBezTo>
                  <a:cubicBezTo>
                    <a:pt x="158" y="426"/>
                    <a:pt x="178" y="417"/>
                    <a:pt x="196" y="407"/>
                  </a:cubicBezTo>
                  <a:cubicBezTo>
                    <a:pt x="216" y="397"/>
                    <a:pt x="237" y="388"/>
                    <a:pt x="258" y="377"/>
                  </a:cubicBezTo>
                  <a:cubicBezTo>
                    <a:pt x="260" y="376"/>
                    <a:pt x="263" y="375"/>
                    <a:pt x="265" y="373"/>
                  </a:cubicBezTo>
                  <a:cubicBezTo>
                    <a:pt x="255" y="384"/>
                    <a:pt x="245" y="394"/>
                    <a:pt x="236" y="405"/>
                  </a:cubicBezTo>
                  <a:cubicBezTo>
                    <a:pt x="223" y="421"/>
                    <a:pt x="210" y="436"/>
                    <a:pt x="196" y="450"/>
                  </a:cubicBezTo>
                  <a:cubicBezTo>
                    <a:pt x="180" y="465"/>
                    <a:pt x="164" y="477"/>
                    <a:pt x="150" y="493"/>
                  </a:cubicBezTo>
                  <a:cubicBezTo>
                    <a:pt x="131" y="516"/>
                    <a:pt x="150" y="546"/>
                    <a:pt x="179" y="542"/>
                  </a:cubicBezTo>
                  <a:cubicBezTo>
                    <a:pt x="193" y="539"/>
                    <a:pt x="204" y="525"/>
                    <a:pt x="211" y="519"/>
                  </a:cubicBezTo>
                  <a:cubicBezTo>
                    <a:pt x="227" y="508"/>
                    <a:pt x="244" y="498"/>
                    <a:pt x="261" y="489"/>
                  </a:cubicBezTo>
                  <a:cubicBezTo>
                    <a:pt x="279" y="479"/>
                    <a:pt x="298" y="468"/>
                    <a:pt x="316" y="457"/>
                  </a:cubicBezTo>
                  <a:cubicBezTo>
                    <a:pt x="300" y="473"/>
                    <a:pt x="286" y="490"/>
                    <a:pt x="270" y="506"/>
                  </a:cubicBezTo>
                  <a:cubicBezTo>
                    <a:pt x="258" y="517"/>
                    <a:pt x="247" y="531"/>
                    <a:pt x="236" y="543"/>
                  </a:cubicBezTo>
                  <a:cubicBezTo>
                    <a:pt x="225" y="557"/>
                    <a:pt x="214" y="571"/>
                    <a:pt x="208" y="588"/>
                  </a:cubicBezTo>
                  <a:cubicBezTo>
                    <a:pt x="204" y="602"/>
                    <a:pt x="214" y="620"/>
                    <a:pt x="229" y="623"/>
                  </a:cubicBezTo>
                  <a:cubicBezTo>
                    <a:pt x="256" y="629"/>
                    <a:pt x="281" y="611"/>
                    <a:pt x="303" y="597"/>
                  </a:cubicBezTo>
                  <a:cubicBezTo>
                    <a:pt x="310" y="592"/>
                    <a:pt x="317" y="588"/>
                    <a:pt x="324" y="583"/>
                  </a:cubicBezTo>
                  <a:cubicBezTo>
                    <a:pt x="324" y="590"/>
                    <a:pt x="326" y="597"/>
                    <a:pt x="332" y="603"/>
                  </a:cubicBezTo>
                  <a:cubicBezTo>
                    <a:pt x="343" y="614"/>
                    <a:pt x="363" y="615"/>
                    <a:pt x="373" y="603"/>
                  </a:cubicBezTo>
                  <a:cubicBezTo>
                    <a:pt x="386" y="588"/>
                    <a:pt x="401" y="574"/>
                    <a:pt x="406" y="554"/>
                  </a:cubicBezTo>
                  <a:cubicBezTo>
                    <a:pt x="407" y="550"/>
                    <a:pt x="407" y="547"/>
                    <a:pt x="407" y="543"/>
                  </a:cubicBezTo>
                  <a:cubicBezTo>
                    <a:pt x="415" y="544"/>
                    <a:pt x="423" y="541"/>
                    <a:pt x="430" y="535"/>
                  </a:cubicBezTo>
                  <a:cubicBezTo>
                    <a:pt x="444" y="523"/>
                    <a:pt x="457" y="511"/>
                    <a:pt x="469" y="497"/>
                  </a:cubicBezTo>
                  <a:cubicBezTo>
                    <a:pt x="483" y="481"/>
                    <a:pt x="494" y="462"/>
                    <a:pt x="504" y="444"/>
                  </a:cubicBezTo>
                  <a:cubicBezTo>
                    <a:pt x="514" y="427"/>
                    <a:pt x="523" y="413"/>
                    <a:pt x="536" y="400"/>
                  </a:cubicBezTo>
                  <a:cubicBezTo>
                    <a:pt x="553" y="383"/>
                    <a:pt x="558" y="364"/>
                    <a:pt x="549" y="342"/>
                  </a:cubicBezTo>
                  <a:cubicBezTo>
                    <a:pt x="544" y="332"/>
                    <a:pt x="527" y="325"/>
                    <a:pt x="516" y="329"/>
                  </a:cubicBezTo>
                  <a:cubicBezTo>
                    <a:pt x="533" y="309"/>
                    <a:pt x="549" y="288"/>
                    <a:pt x="563" y="266"/>
                  </a:cubicBezTo>
                  <a:cubicBezTo>
                    <a:pt x="570" y="255"/>
                    <a:pt x="567" y="240"/>
                    <a:pt x="558" y="231"/>
                  </a:cubicBezTo>
                  <a:close/>
                </a:path>
              </a:pathLst>
            </a:custGeom>
            <a:solidFill>
              <a:srgbClr val="FFD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 name="Freeform 7"/>
            <p:cNvSpPr/>
            <p:nvPr/>
          </p:nvSpPr>
          <p:spPr bwMode="auto">
            <a:xfrm>
              <a:off x="5011670" y="124881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 name="Freeform 8"/>
            <p:cNvSpPr/>
            <p:nvPr/>
          </p:nvSpPr>
          <p:spPr bwMode="auto">
            <a:xfrm>
              <a:off x="5988051" y="968820"/>
              <a:ext cx="188912"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9"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0"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1"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2"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3"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4"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5"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6"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7"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8"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9"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0"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1"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2"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3"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4"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5"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6"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7"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8" name="Freeform 33"/>
            <p:cNvSpPr/>
            <p:nvPr/>
          </p:nvSpPr>
          <p:spPr bwMode="auto">
            <a:xfrm>
              <a:off x="4987926" y="1218969"/>
              <a:ext cx="360363" cy="398462"/>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9" name="Freeform 34"/>
            <p:cNvSpPr/>
            <p:nvPr/>
          </p:nvSpPr>
          <p:spPr bwMode="auto">
            <a:xfrm>
              <a:off x="5984876" y="92966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0"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1"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2"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3"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4"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5"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6"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7"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8"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9"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0"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1"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92" name="文本框 47"/>
          <p:cNvSpPr txBox="1"/>
          <p:nvPr/>
        </p:nvSpPr>
        <p:spPr>
          <a:xfrm>
            <a:off x="5771206" y="3286239"/>
            <a:ext cx="2833852" cy="369332"/>
          </a:xfrm>
          <a:prstGeom prst="rect">
            <a:avLst/>
          </a:prstGeom>
          <a:noFill/>
        </p:spPr>
        <p:txBody>
          <a:bodyPr wrap="square" rtlCol="0">
            <a:spAutoFit/>
          </a:bodyPr>
          <a:lstStyle/>
          <a:p>
            <a:pPr fontAlgn="auto">
              <a:spcBef>
                <a:spcPts val="0"/>
              </a:spcBef>
              <a:spcAft>
                <a:spcPts val="0"/>
              </a:spcAft>
            </a:pPr>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93" name="矩形 92"/>
          <p:cNvSpPr/>
          <p:nvPr/>
        </p:nvSpPr>
        <p:spPr>
          <a:xfrm>
            <a:off x="5771206" y="3648225"/>
            <a:ext cx="3587140" cy="1615827"/>
          </a:xfrm>
          <a:prstGeom prst="rect">
            <a:avLst/>
          </a:prstGeom>
        </p:spPr>
        <p:txBody>
          <a:bodyPr wrap="square">
            <a:spAutoFit/>
          </a:bodyPr>
          <a:lstStyle/>
          <a:p>
            <a:pPr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92"/>
                                        </p:tgtEl>
                                        <p:attrNameLst>
                                          <p:attrName>style.visibility</p:attrName>
                                        </p:attrNameLst>
                                      </p:cBhvr>
                                      <p:to>
                                        <p:strVal val="visible"/>
                                      </p:to>
                                    </p:set>
                                    <p:animEffect transition="in" filter="fade">
                                      <p:cBhvr>
                                        <p:cTn id="18" dur="1000"/>
                                        <p:tgtEl>
                                          <p:spTgt spid="92"/>
                                        </p:tgtEl>
                                      </p:cBhvr>
                                    </p:animEffect>
                                    <p:anim calcmode="lin" valueType="num">
                                      <p:cBhvr>
                                        <p:cTn id="19" dur="1000" fill="hold"/>
                                        <p:tgtEl>
                                          <p:spTgt spid="92"/>
                                        </p:tgtEl>
                                        <p:attrNameLst>
                                          <p:attrName>ppt_x</p:attrName>
                                        </p:attrNameLst>
                                      </p:cBhvr>
                                      <p:tavLst>
                                        <p:tav tm="0">
                                          <p:val>
                                            <p:strVal val="#ppt_x"/>
                                          </p:val>
                                        </p:tav>
                                        <p:tav tm="100000">
                                          <p:val>
                                            <p:strVal val="#ppt_x"/>
                                          </p:val>
                                        </p:tav>
                                      </p:tavLst>
                                    </p:anim>
                                    <p:anim calcmode="lin" valueType="num">
                                      <p:cBhvr>
                                        <p:cTn id="20" dur="1000" fill="hold"/>
                                        <p:tgtEl>
                                          <p:spTgt spid="9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93"/>
                                        </p:tgtEl>
                                        <p:attrNameLst>
                                          <p:attrName>style.visibility</p:attrName>
                                        </p:attrNameLst>
                                      </p:cBhvr>
                                      <p:to>
                                        <p:strVal val="visible"/>
                                      </p:to>
                                    </p:set>
                                    <p:animEffect transition="in" filter="fade">
                                      <p:cBhvr>
                                        <p:cTn id="23" dur="1000"/>
                                        <p:tgtEl>
                                          <p:spTgt spid="93"/>
                                        </p:tgtEl>
                                      </p:cBhvr>
                                    </p:animEffect>
                                    <p:anim calcmode="lin" valueType="num">
                                      <p:cBhvr>
                                        <p:cTn id="24" dur="1000" fill="hold"/>
                                        <p:tgtEl>
                                          <p:spTgt spid="93"/>
                                        </p:tgtEl>
                                        <p:attrNameLst>
                                          <p:attrName>ppt_x</p:attrName>
                                        </p:attrNameLst>
                                      </p:cBhvr>
                                      <p:tavLst>
                                        <p:tav tm="0">
                                          <p:val>
                                            <p:strVal val="#ppt_x"/>
                                          </p:val>
                                        </p:tav>
                                        <p:tav tm="100000">
                                          <p:val>
                                            <p:strVal val="#ppt_x"/>
                                          </p:val>
                                        </p:tav>
                                      </p:tavLst>
                                    </p:anim>
                                    <p:anim calcmode="lin" valueType="num">
                                      <p:cBhvr>
                                        <p:cTn id="25" dur="1000" fill="hold"/>
                                        <p:tgtEl>
                                          <p:spTgt spid="9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92" grpId="0"/>
      <p:bldP spid="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Freeform 9"/>
          <p:cNvSpPr>
            <a:spLocks noEditPoints="1"/>
          </p:cNvSpPr>
          <p:nvPr/>
        </p:nvSpPr>
        <p:spPr bwMode="auto">
          <a:xfrm>
            <a:off x="2232645" y="3568342"/>
            <a:ext cx="2551885" cy="2346785"/>
          </a:xfrm>
          <a:custGeom>
            <a:avLst/>
            <a:gdLst>
              <a:gd name="T0" fmla="*/ 5 w 497"/>
              <a:gd name="T1" fmla="*/ 269 h 457"/>
              <a:gd name="T2" fmla="*/ 116 w 497"/>
              <a:gd name="T3" fmla="*/ 364 h 457"/>
              <a:gd name="T4" fmla="*/ 193 w 497"/>
              <a:gd name="T5" fmla="*/ 265 h 457"/>
              <a:gd name="T6" fmla="*/ 303 w 497"/>
              <a:gd name="T7" fmla="*/ 142 h 457"/>
              <a:gd name="T8" fmla="*/ 163 w 497"/>
              <a:gd name="T9" fmla="*/ 131 h 457"/>
              <a:gd name="T10" fmla="*/ 263 w 497"/>
              <a:gd name="T11" fmla="*/ 62 h 457"/>
              <a:gd name="T12" fmla="*/ 409 w 497"/>
              <a:gd name="T13" fmla="*/ 133 h 457"/>
              <a:gd name="T14" fmla="*/ 418 w 497"/>
              <a:gd name="T15" fmla="*/ 180 h 457"/>
              <a:gd name="T16" fmla="*/ 218 w 497"/>
              <a:gd name="T17" fmla="*/ 358 h 457"/>
              <a:gd name="T18" fmla="*/ 195 w 497"/>
              <a:gd name="T19" fmla="*/ 397 h 457"/>
              <a:gd name="T20" fmla="*/ 234 w 497"/>
              <a:gd name="T21" fmla="*/ 343 h 457"/>
              <a:gd name="T22" fmla="*/ 209 w 497"/>
              <a:gd name="T23" fmla="*/ 310 h 457"/>
              <a:gd name="T24" fmla="*/ 235 w 497"/>
              <a:gd name="T25" fmla="*/ 161 h 457"/>
              <a:gd name="T26" fmla="*/ 163 w 497"/>
              <a:gd name="T27" fmla="*/ 150 h 457"/>
              <a:gd name="T28" fmla="*/ 171 w 497"/>
              <a:gd name="T29" fmla="*/ 165 h 457"/>
              <a:gd name="T30" fmla="*/ 63 w 497"/>
              <a:gd name="T31" fmla="*/ 248 h 457"/>
              <a:gd name="T32" fmla="*/ 38 w 497"/>
              <a:gd name="T33" fmla="*/ 272 h 457"/>
              <a:gd name="T34" fmla="*/ 224 w 497"/>
              <a:gd name="T35" fmla="*/ 152 h 457"/>
              <a:gd name="T36" fmla="*/ 208 w 497"/>
              <a:gd name="T37" fmla="*/ 166 h 457"/>
              <a:gd name="T38" fmla="*/ 104 w 497"/>
              <a:gd name="T39" fmla="*/ 262 h 457"/>
              <a:gd name="T40" fmla="*/ 136 w 497"/>
              <a:gd name="T41" fmla="*/ 249 h 457"/>
              <a:gd name="T42" fmla="*/ 129 w 497"/>
              <a:gd name="T43" fmla="*/ 275 h 457"/>
              <a:gd name="T44" fmla="*/ 60 w 497"/>
              <a:gd name="T45" fmla="*/ 328 h 457"/>
              <a:gd name="T46" fmla="*/ 103 w 497"/>
              <a:gd name="T47" fmla="*/ 304 h 457"/>
              <a:gd name="T48" fmla="*/ 178 w 497"/>
              <a:gd name="T49" fmla="*/ 250 h 457"/>
              <a:gd name="T50" fmla="*/ 175 w 497"/>
              <a:gd name="T51" fmla="*/ 357 h 457"/>
              <a:gd name="T52" fmla="*/ 199 w 497"/>
              <a:gd name="T53" fmla="*/ 335 h 457"/>
              <a:gd name="T54" fmla="*/ 166 w 497"/>
              <a:gd name="T55" fmla="*/ 390 h 457"/>
              <a:gd name="T56" fmla="*/ 164 w 497"/>
              <a:gd name="T57" fmla="*/ 433 h 457"/>
              <a:gd name="T58" fmla="*/ 222 w 497"/>
              <a:gd name="T59" fmla="*/ 405 h 457"/>
              <a:gd name="T60" fmla="*/ 213 w 497"/>
              <a:gd name="T61" fmla="*/ 440 h 457"/>
              <a:gd name="T62" fmla="*/ 354 w 497"/>
              <a:gd name="T63" fmla="*/ 318 h 457"/>
              <a:gd name="T64" fmla="*/ 354 w 497"/>
              <a:gd name="T65" fmla="*/ 374 h 457"/>
              <a:gd name="T66" fmla="*/ 308 w 497"/>
              <a:gd name="T67" fmla="*/ 349 h 457"/>
              <a:gd name="T68" fmla="*/ 385 w 497"/>
              <a:gd name="T69" fmla="*/ 266 h 457"/>
              <a:gd name="T70" fmla="*/ 416 w 497"/>
              <a:gd name="T71" fmla="*/ 300 h 457"/>
              <a:gd name="T72" fmla="*/ 317 w 497"/>
              <a:gd name="T73" fmla="*/ 418 h 457"/>
              <a:gd name="T74" fmla="*/ 384 w 497"/>
              <a:gd name="T75" fmla="*/ 386 h 457"/>
              <a:gd name="T76" fmla="*/ 436 w 497"/>
              <a:gd name="T77" fmla="*/ 224 h 457"/>
              <a:gd name="T78" fmla="*/ 344 w 497"/>
              <a:gd name="T79" fmla="*/ 288 h 457"/>
              <a:gd name="T80" fmla="*/ 351 w 497"/>
              <a:gd name="T81" fmla="*/ 256 h 457"/>
              <a:gd name="T82" fmla="*/ 343 w 497"/>
              <a:gd name="T83" fmla="*/ 267 h 457"/>
              <a:gd name="T84" fmla="*/ 313 w 497"/>
              <a:gd name="T85" fmla="*/ 297 h 457"/>
              <a:gd name="T86" fmla="*/ 441 w 497"/>
              <a:gd name="T87" fmla="*/ 166 h 457"/>
              <a:gd name="T88" fmla="*/ 342 w 497"/>
              <a:gd name="T89" fmla="*/ 224 h 457"/>
              <a:gd name="T90" fmla="*/ 333 w 497"/>
              <a:gd name="T91" fmla="*/ 192 h 457"/>
              <a:gd name="T92" fmla="*/ 343 w 497"/>
              <a:gd name="T93" fmla="*/ 143 h 457"/>
              <a:gd name="T94" fmla="*/ 396 w 497"/>
              <a:gd name="T95" fmla="*/ 83 h 457"/>
              <a:gd name="T96" fmla="*/ 384 w 497"/>
              <a:gd name="T97" fmla="*/ 54 h 457"/>
              <a:gd name="T98" fmla="*/ 373 w 497"/>
              <a:gd name="T99" fmla="*/ 71 h 457"/>
              <a:gd name="T100" fmla="*/ 291 w 497"/>
              <a:gd name="T101" fmla="*/ 93 h 457"/>
              <a:gd name="T102" fmla="*/ 310 w 497"/>
              <a:gd name="T103" fmla="*/ 43 h 457"/>
              <a:gd name="T104" fmla="*/ 315 w 497"/>
              <a:gd name="T105" fmla="*/ 17 h 457"/>
              <a:gd name="T106" fmla="*/ 99 w 497"/>
              <a:gd name="T107" fmla="*/ 158 h 457"/>
              <a:gd name="T108" fmla="*/ 34 w 497"/>
              <a:gd name="T109" fmla="*/ 201 h 457"/>
              <a:gd name="T110" fmla="*/ 161 w 497"/>
              <a:gd name="T111" fmla="*/ 45 h 457"/>
              <a:gd name="T112" fmla="*/ 35 w 497"/>
              <a:gd name="T113" fmla="*/ 195 h 457"/>
              <a:gd name="T114" fmla="*/ 202 w 497"/>
              <a:gd name="T115" fmla="*/ 13 h 457"/>
              <a:gd name="T116" fmla="*/ 45 w 497"/>
              <a:gd name="T117" fmla="*/ 321 h 457"/>
              <a:gd name="T118" fmla="*/ 143 w 497"/>
              <a:gd name="T119" fmla="*/ 424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7" h="457">
                <a:moveTo>
                  <a:pt x="74" y="389"/>
                </a:moveTo>
                <a:cubicBezTo>
                  <a:pt x="117" y="427"/>
                  <a:pt x="177" y="457"/>
                  <a:pt x="262" y="448"/>
                </a:cubicBezTo>
                <a:cubicBezTo>
                  <a:pt x="347" y="448"/>
                  <a:pt x="398" y="412"/>
                  <a:pt x="437" y="366"/>
                </a:cubicBezTo>
                <a:cubicBezTo>
                  <a:pt x="437" y="366"/>
                  <a:pt x="438" y="366"/>
                  <a:pt x="439" y="365"/>
                </a:cubicBezTo>
                <a:cubicBezTo>
                  <a:pt x="449" y="356"/>
                  <a:pt x="456" y="343"/>
                  <a:pt x="463" y="330"/>
                </a:cubicBezTo>
                <a:cubicBezTo>
                  <a:pt x="497" y="267"/>
                  <a:pt x="477" y="163"/>
                  <a:pt x="446" y="111"/>
                </a:cubicBezTo>
                <a:cubicBezTo>
                  <a:pt x="415" y="60"/>
                  <a:pt x="369" y="24"/>
                  <a:pt x="304" y="8"/>
                </a:cubicBezTo>
                <a:cubicBezTo>
                  <a:pt x="298" y="7"/>
                  <a:pt x="304" y="5"/>
                  <a:pt x="302" y="2"/>
                </a:cubicBezTo>
                <a:cubicBezTo>
                  <a:pt x="301" y="0"/>
                  <a:pt x="298" y="3"/>
                  <a:pt x="296" y="6"/>
                </a:cubicBezTo>
                <a:cubicBezTo>
                  <a:pt x="255" y="1"/>
                  <a:pt x="211" y="5"/>
                  <a:pt x="174" y="12"/>
                </a:cubicBezTo>
                <a:cubicBezTo>
                  <a:pt x="70" y="47"/>
                  <a:pt x="0" y="127"/>
                  <a:pt x="5" y="269"/>
                </a:cubicBezTo>
                <a:cubicBezTo>
                  <a:pt x="14" y="323"/>
                  <a:pt x="41" y="359"/>
                  <a:pt x="74" y="389"/>
                </a:cubicBezTo>
                <a:close/>
                <a:moveTo>
                  <a:pt x="147" y="427"/>
                </a:moveTo>
                <a:cubicBezTo>
                  <a:pt x="147" y="427"/>
                  <a:pt x="147" y="427"/>
                  <a:pt x="147" y="427"/>
                </a:cubicBezTo>
                <a:cubicBezTo>
                  <a:pt x="148" y="424"/>
                  <a:pt x="153" y="424"/>
                  <a:pt x="153" y="426"/>
                </a:cubicBezTo>
                <a:cubicBezTo>
                  <a:pt x="152" y="430"/>
                  <a:pt x="149" y="428"/>
                  <a:pt x="147" y="427"/>
                </a:cubicBezTo>
                <a:close/>
                <a:moveTo>
                  <a:pt x="95" y="377"/>
                </a:moveTo>
                <a:cubicBezTo>
                  <a:pt x="117" y="347"/>
                  <a:pt x="150" y="327"/>
                  <a:pt x="174" y="300"/>
                </a:cubicBezTo>
                <a:cubicBezTo>
                  <a:pt x="183" y="290"/>
                  <a:pt x="192" y="280"/>
                  <a:pt x="202" y="271"/>
                </a:cubicBezTo>
                <a:cubicBezTo>
                  <a:pt x="202" y="274"/>
                  <a:pt x="203" y="285"/>
                  <a:pt x="202" y="286"/>
                </a:cubicBezTo>
                <a:cubicBezTo>
                  <a:pt x="117" y="364"/>
                  <a:pt x="117" y="364"/>
                  <a:pt x="117" y="364"/>
                </a:cubicBezTo>
                <a:cubicBezTo>
                  <a:pt x="116" y="364"/>
                  <a:pt x="116" y="364"/>
                  <a:pt x="116" y="364"/>
                </a:cubicBezTo>
                <a:cubicBezTo>
                  <a:pt x="116" y="365"/>
                  <a:pt x="116" y="365"/>
                  <a:pt x="116" y="365"/>
                </a:cubicBezTo>
                <a:cubicBezTo>
                  <a:pt x="118" y="366"/>
                  <a:pt x="118" y="366"/>
                  <a:pt x="118" y="366"/>
                </a:cubicBezTo>
                <a:cubicBezTo>
                  <a:pt x="162" y="329"/>
                  <a:pt x="162" y="329"/>
                  <a:pt x="162" y="329"/>
                </a:cubicBezTo>
                <a:cubicBezTo>
                  <a:pt x="146" y="350"/>
                  <a:pt x="125" y="370"/>
                  <a:pt x="108" y="390"/>
                </a:cubicBezTo>
                <a:cubicBezTo>
                  <a:pt x="106" y="386"/>
                  <a:pt x="91" y="380"/>
                  <a:pt x="103" y="376"/>
                </a:cubicBezTo>
                <a:cubicBezTo>
                  <a:pt x="107" y="374"/>
                  <a:pt x="111" y="370"/>
                  <a:pt x="113" y="366"/>
                </a:cubicBezTo>
                <a:cubicBezTo>
                  <a:pt x="106" y="367"/>
                  <a:pt x="103" y="375"/>
                  <a:pt x="95" y="377"/>
                </a:cubicBezTo>
                <a:close/>
                <a:moveTo>
                  <a:pt x="142" y="311"/>
                </a:moveTo>
                <a:cubicBezTo>
                  <a:pt x="122" y="327"/>
                  <a:pt x="105" y="347"/>
                  <a:pt x="86" y="365"/>
                </a:cubicBezTo>
                <a:cubicBezTo>
                  <a:pt x="83" y="363"/>
                  <a:pt x="77" y="359"/>
                  <a:pt x="78" y="357"/>
                </a:cubicBezTo>
                <a:cubicBezTo>
                  <a:pt x="113" y="322"/>
                  <a:pt x="153" y="293"/>
                  <a:pt x="193" y="265"/>
                </a:cubicBezTo>
                <a:cubicBezTo>
                  <a:pt x="191" y="272"/>
                  <a:pt x="198" y="259"/>
                  <a:pt x="202" y="263"/>
                </a:cubicBezTo>
                <a:cubicBezTo>
                  <a:pt x="176" y="295"/>
                  <a:pt x="144" y="322"/>
                  <a:pt x="113" y="350"/>
                </a:cubicBezTo>
                <a:cubicBezTo>
                  <a:pt x="106" y="357"/>
                  <a:pt x="99" y="366"/>
                  <a:pt x="92" y="373"/>
                </a:cubicBezTo>
                <a:cubicBezTo>
                  <a:pt x="90" y="373"/>
                  <a:pt x="88" y="369"/>
                  <a:pt x="88" y="368"/>
                </a:cubicBezTo>
                <a:cubicBezTo>
                  <a:pt x="120" y="335"/>
                  <a:pt x="154" y="306"/>
                  <a:pt x="186" y="274"/>
                </a:cubicBezTo>
                <a:cubicBezTo>
                  <a:pt x="169" y="281"/>
                  <a:pt x="157" y="299"/>
                  <a:pt x="142" y="311"/>
                </a:cubicBezTo>
                <a:close/>
                <a:moveTo>
                  <a:pt x="217" y="103"/>
                </a:moveTo>
                <a:cubicBezTo>
                  <a:pt x="220" y="102"/>
                  <a:pt x="222" y="101"/>
                  <a:pt x="221" y="105"/>
                </a:cubicBezTo>
                <a:cubicBezTo>
                  <a:pt x="224" y="102"/>
                  <a:pt x="229" y="100"/>
                  <a:pt x="233" y="100"/>
                </a:cubicBezTo>
                <a:cubicBezTo>
                  <a:pt x="234" y="100"/>
                  <a:pt x="235" y="99"/>
                  <a:pt x="235" y="98"/>
                </a:cubicBezTo>
                <a:cubicBezTo>
                  <a:pt x="271" y="95"/>
                  <a:pt x="293" y="116"/>
                  <a:pt x="303" y="142"/>
                </a:cubicBezTo>
                <a:cubicBezTo>
                  <a:pt x="319" y="180"/>
                  <a:pt x="290" y="207"/>
                  <a:pt x="267" y="221"/>
                </a:cubicBezTo>
                <a:cubicBezTo>
                  <a:pt x="259" y="225"/>
                  <a:pt x="255" y="233"/>
                  <a:pt x="255" y="244"/>
                </a:cubicBezTo>
                <a:cubicBezTo>
                  <a:pt x="253" y="297"/>
                  <a:pt x="253" y="297"/>
                  <a:pt x="253" y="297"/>
                </a:cubicBezTo>
                <a:cubicBezTo>
                  <a:pt x="209" y="300"/>
                  <a:pt x="209" y="300"/>
                  <a:pt x="209" y="300"/>
                </a:cubicBezTo>
                <a:cubicBezTo>
                  <a:pt x="208" y="278"/>
                  <a:pt x="206" y="253"/>
                  <a:pt x="208" y="230"/>
                </a:cubicBezTo>
                <a:cubicBezTo>
                  <a:pt x="210" y="229"/>
                  <a:pt x="216" y="226"/>
                  <a:pt x="212" y="223"/>
                </a:cubicBezTo>
                <a:cubicBezTo>
                  <a:pt x="208" y="225"/>
                  <a:pt x="207" y="218"/>
                  <a:pt x="210" y="217"/>
                </a:cubicBezTo>
                <a:cubicBezTo>
                  <a:pt x="226" y="212"/>
                  <a:pt x="244" y="202"/>
                  <a:pt x="249" y="183"/>
                </a:cubicBezTo>
                <a:cubicBezTo>
                  <a:pt x="254" y="164"/>
                  <a:pt x="242" y="150"/>
                  <a:pt x="228" y="146"/>
                </a:cubicBezTo>
                <a:cubicBezTo>
                  <a:pt x="207" y="139"/>
                  <a:pt x="186" y="148"/>
                  <a:pt x="178" y="161"/>
                </a:cubicBezTo>
                <a:cubicBezTo>
                  <a:pt x="173" y="150"/>
                  <a:pt x="166" y="141"/>
                  <a:pt x="163" y="131"/>
                </a:cubicBezTo>
                <a:cubicBezTo>
                  <a:pt x="172" y="118"/>
                  <a:pt x="187" y="112"/>
                  <a:pt x="203" y="106"/>
                </a:cubicBezTo>
                <a:cubicBezTo>
                  <a:pt x="207" y="104"/>
                  <a:pt x="206" y="101"/>
                  <a:pt x="210" y="102"/>
                </a:cubicBezTo>
                <a:cubicBezTo>
                  <a:pt x="205" y="108"/>
                  <a:pt x="214" y="103"/>
                  <a:pt x="217" y="103"/>
                </a:cubicBezTo>
                <a:close/>
                <a:moveTo>
                  <a:pt x="263" y="62"/>
                </a:moveTo>
                <a:cubicBezTo>
                  <a:pt x="262" y="62"/>
                  <a:pt x="262" y="62"/>
                  <a:pt x="262" y="62"/>
                </a:cubicBezTo>
                <a:cubicBezTo>
                  <a:pt x="260" y="65"/>
                  <a:pt x="257" y="67"/>
                  <a:pt x="254" y="69"/>
                </a:cubicBezTo>
                <a:cubicBezTo>
                  <a:pt x="244" y="79"/>
                  <a:pt x="235" y="92"/>
                  <a:pt x="216" y="94"/>
                </a:cubicBezTo>
                <a:cubicBezTo>
                  <a:pt x="243" y="70"/>
                  <a:pt x="269" y="48"/>
                  <a:pt x="298" y="31"/>
                </a:cubicBezTo>
                <a:cubicBezTo>
                  <a:pt x="293" y="38"/>
                  <a:pt x="285" y="44"/>
                  <a:pt x="278" y="50"/>
                </a:cubicBezTo>
                <a:cubicBezTo>
                  <a:pt x="278" y="50"/>
                  <a:pt x="277" y="50"/>
                  <a:pt x="275" y="51"/>
                </a:cubicBezTo>
                <a:cubicBezTo>
                  <a:pt x="271" y="55"/>
                  <a:pt x="271" y="61"/>
                  <a:pt x="263" y="62"/>
                </a:cubicBezTo>
                <a:close/>
                <a:moveTo>
                  <a:pt x="306" y="44"/>
                </a:moveTo>
                <a:cubicBezTo>
                  <a:pt x="265" y="81"/>
                  <a:pt x="265" y="81"/>
                  <a:pt x="265" y="81"/>
                </a:cubicBezTo>
                <a:cubicBezTo>
                  <a:pt x="262" y="90"/>
                  <a:pt x="250" y="95"/>
                  <a:pt x="238" y="90"/>
                </a:cubicBezTo>
                <a:cubicBezTo>
                  <a:pt x="239" y="88"/>
                  <a:pt x="242" y="85"/>
                  <a:pt x="245" y="83"/>
                </a:cubicBezTo>
                <a:cubicBezTo>
                  <a:pt x="265" y="71"/>
                  <a:pt x="285" y="55"/>
                  <a:pt x="306" y="44"/>
                </a:cubicBezTo>
                <a:close/>
                <a:moveTo>
                  <a:pt x="373" y="189"/>
                </a:moveTo>
                <a:cubicBezTo>
                  <a:pt x="261" y="291"/>
                  <a:pt x="261" y="291"/>
                  <a:pt x="261" y="291"/>
                </a:cubicBezTo>
                <a:cubicBezTo>
                  <a:pt x="260" y="289"/>
                  <a:pt x="259" y="282"/>
                  <a:pt x="261" y="280"/>
                </a:cubicBezTo>
                <a:cubicBezTo>
                  <a:pt x="296" y="246"/>
                  <a:pt x="334" y="216"/>
                  <a:pt x="373" y="189"/>
                </a:cubicBezTo>
                <a:close/>
                <a:moveTo>
                  <a:pt x="264" y="253"/>
                </a:moveTo>
                <a:cubicBezTo>
                  <a:pt x="312" y="212"/>
                  <a:pt x="362" y="174"/>
                  <a:pt x="409" y="133"/>
                </a:cubicBezTo>
                <a:cubicBezTo>
                  <a:pt x="410" y="134"/>
                  <a:pt x="410" y="135"/>
                  <a:pt x="409" y="135"/>
                </a:cubicBezTo>
                <a:cubicBezTo>
                  <a:pt x="363" y="183"/>
                  <a:pt x="311" y="225"/>
                  <a:pt x="263" y="272"/>
                </a:cubicBezTo>
                <a:cubicBezTo>
                  <a:pt x="262" y="267"/>
                  <a:pt x="261" y="256"/>
                  <a:pt x="264" y="253"/>
                </a:cubicBezTo>
                <a:close/>
                <a:moveTo>
                  <a:pt x="358" y="231"/>
                </a:moveTo>
                <a:cubicBezTo>
                  <a:pt x="328" y="260"/>
                  <a:pt x="289" y="280"/>
                  <a:pt x="260" y="310"/>
                </a:cubicBezTo>
                <a:cubicBezTo>
                  <a:pt x="260" y="304"/>
                  <a:pt x="263" y="300"/>
                  <a:pt x="267" y="296"/>
                </a:cubicBezTo>
                <a:cubicBezTo>
                  <a:pt x="314" y="249"/>
                  <a:pt x="368" y="210"/>
                  <a:pt x="421" y="169"/>
                </a:cubicBezTo>
                <a:lnTo>
                  <a:pt x="358" y="231"/>
                </a:lnTo>
                <a:close/>
                <a:moveTo>
                  <a:pt x="418" y="180"/>
                </a:moveTo>
                <a:cubicBezTo>
                  <a:pt x="414" y="184"/>
                  <a:pt x="411" y="188"/>
                  <a:pt x="405" y="191"/>
                </a:cubicBezTo>
                <a:cubicBezTo>
                  <a:pt x="410" y="187"/>
                  <a:pt x="413" y="182"/>
                  <a:pt x="418" y="180"/>
                </a:cubicBezTo>
                <a:close/>
                <a:moveTo>
                  <a:pt x="328" y="262"/>
                </a:moveTo>
                <a:cubicBezTo>
                  <a:pt x="326" y="266"/>
                  <a:pt x="323" y="269"/>
                  <a:pt x="318" y="272"/>
                </a:cubicBezTo>
                <a:cubicBezTo>
                  <a:pt x="321" y="268"/>
                  <a:pt x="325" y="264"/>
                  <a:pt x="328" y="262"/>
                </a:cubicBezTo>
                <a:close/>
                <a:moveTo>
                  <a:pt x="283" y="294"/>
                </a:moveTo>
                <a:cubicBezTo>
                  <a:pt x="282" y="298"/>
                  <a:pt x="273" y="305"/>
                  <a:pt x="267" y="309"/>
                </a:cubicBezTo>
                <a:cubicBezTo>
                  <a:pt x="266" y="304"/>
                  <a:pt x="278" y="300"/>
                  <a:pt x="283" y="294"/>
                </a:cubicBezTo>
                <a:close/>
                <a:moveTo>
                  <a:pt x="255" y="370"/>
                </a:moveTo>
                <a:cubicBezTo>
                  <a:pt x="258" y="367"/>
                  <a:pt x="260" y="370"/>
                  <a:pt x="258" y="372"/>
                </a:cubicBezTo>
                <a:cubicBezTo>
                  <a:pt x="260" y="383"/>
                  <a:pt x="255" y="393"/>
                  <a:pt x="248" y="397"/>
                </a:cubicBezTo>
                <a:cubicBezTo>
                  <a:pt x="236" y="406"/>
                  <a:pt x="219" y="398"/>
                  <a:pt x="210" y="390"/>
                </a:cubicBezTo>
                <a:cubicBezTo>
                  <a:pt x="204" y="379"/>
                  <a:pt x="209" y="363"/>
                  <a:pt x="218" y="358"/>
                </a:cubicBezTo>
                <a:cubicBezTo>
                  <a:pt x="222" y="356"/>
                  <a:pt x="227" y="354"/>
                  <a:pt x="232" y="353"/>
                </a:cubicBezTo>
                <a:cubicBezTo>
                  <a:pt x="244" y="353"/>
                  <a:pt x="253" y="355"/>
                  <a:pt x="258" y="362"/>
                </a:cubicBezTo>
                <a:cubicBezTo>
                  <a:pt x="257" y="364"/>
                  <a:pt x="251" y="366"/>
                  <a:pt x="255" y="370"/>
                </a:cubicBezTo>
                <a:close/>
                <a:moveTo>
                  <a:pt x="195" y="397"/>
                </a:moveTo>
                <a:cubicBezTo>
                  <a:pt x="188" y="402"/>
                  <a:pt x="182" y="409"/>
                  <a:pt x="175" y="413"/>
                </a:cubicBezTo>
                <a:cubicBezTo>
                  <a:pt x="174" y="413"/>
                  <a:pt x="173" y="413"/>
                  <a:pt x="173" y="413"/>
                </a:cubicBezTo>
                <a:cubicBezTo>
                  <a:pt x="202" y="382"/>
                  <a:pt x="202" y="382"/>
                  <a:pt x="202" y="382"/>
                </a:cubicBezTo>
                <a:cubicBezTo>
                  <a:pt x="203" y="391"/>
                  <a:pt x="209" y="399"/>
                  <a:pt x="216" y="402"/>
                </a:cubicBezTo>
                <a:cubicBezTo>
                  <a:pt x="183" y="419"/>
                  <a:pt x="183" y="419"/>
                  <a:pt x="183" y="419"/>
                </a:cubicBezTo>
                <a:cubicBezTo>
                  <a:pt x="189" y="411"/>
                  <a:pt x="197" y="404"/>
                  <a:pt x="204" y="397"/>
                </a:cubicBezTo>
                <a:cubicBezTo>
                  <a:pt x="202" y="390"/>
                  <a:pt x="197" y="396"/>
                  <a:pt x="195" y="397"/>
                </a:cubicBezTo>
                <a:close/>
                <a:moveTo>
                  <a:pt x="234" y="343"/>
                </a:moveTo>
                <a:cubicBezTo>
                  <a:pt x="228" y="340"/>
                  <a:pt x="237" y="340"/>
                  <a:pt x="235" y="335"/>
                </a:cubicBezTo>
                <a:cubicBezTo>
                  <a:pt x="230" y="340"/>
                  <a:pt x="226" y="352"/>
                  <a:pt x="217" y="350"/>
                </a:cubicBezTo>
                <a:cubicBezTo>
                  <a:pt x="219" y="346"/>
                  <a:pt x="223" y="344"/>
                  <a:pt x="226" y="341"/>
                </a:cubicBezTo>
                <a:cubicBezTo>
                  <a:pt x="227" y="340"/>
                  <a:pt x="227" y="338"/>
                  <a:pt x="228" y="337"/>
                </a:cubicBezTo>
                <a:cubicBezTo>
                  <a:pt x="227" y="336"/>
                  <a:pt x="227" y="336"/>
                  <a:pt x="227" y="336"/>
                </a:cubicBezTo>
                <a:cubicBezTo>
                  <a:pt x="230" y="331"/>
                  <a:pt x="236" y="332"/>
                  <a:pt x="239" y="328"/>
                </a:cubicBezTo>
                <a:cubicBezTo>
                  <a:pt x="240" y="327"/>
                  <a:pt x="240" y="327"/>
                  <a:pt x="240" y="327"/>
                </a:cubicBezTo>
                <a:cubicBezTo>
                  <a:pt x="242" y="325"/>
                  <a:pt x="244" y="321"/>
                  <a:pt x="247" y="322"/>
                </a:cubicBezTo>
                <a:cubicBezTo>
                  <a:pt x="250" y="323"/>
                  <a:pt x="255" y="323"/>
                  <a:pt x="256" y="325"/>
                </a:cubicBezTo>
                <a:cubicBezTo>
                  <a:pt x="249" y="332"/>
                  <a:pt x="242" y="338"/>
                  <a:pt x="234" y="343"/>
                </a:cubicBezTo>
                <a:close/>
                <a:moveTo>
                  <a:pt x="213" y="330"/>
                </a:moveTo>
                <a:cubicBezTo>
                  <a:pt x="212" y="332"/>
                  <a:pt x="213" y="333"/>
                  <a:pt x="215" y="331"/>
                </a:cubicBezTo>
                <a:cubicBezTo>
                  <a:pt x="218" y="327"/>
                  <a:pt x="221" y="323"/>
                  <a:pt x="224" y="320"/>
                </a:cubicBezTo>
                <a:cubicBezTo>
                  <a:pt x="224" y="319"/>
                  <a:pt x="225" y="319"/>
                  <a:pt x="225" y="319"/>
                </a:cubicBezTo>
                <a:cubicBezTo>
                  <a:pt x="229" y="319"/>
                  <a:pt x="233" y="319"/>
                  <a:pt x="236" y="320"/>
                </a:cubicBezTo>
                <a:cubicBezTo>
                  <a:pt x="210" y="341"/>
                  <a:pt x="188" y="364"/>
                  <a:pt x="163" y="386"/>
                </a:cubicBezTo>
                <a:cubicBezTo>
                  <a:pt x="179" y="369"/>
                  <a:pt x="196" y="352"/>
                  <a:pt x="210" y="336"/>
                </a:cubicBezTo>
                <a:cubicBezTo>
                  <a:pt x="204" y="339"/>
                  <a:pt x="211" y="329"/>
                  <a:pt x="213" y="330"/>
                </a:cubicBezTo>
                <a:close/>
                <a:moveTo>
                  <a:pt x="256" y="319"/>
                </a:moveTo>
                <a:cubicBezTo>
                  <a:pt x="249" y="316"/>
                  <a:pt x="239" y="309"/>
                  <a:pt x="237" y="316"/>
                </a:cubicBezTo>
                <a:cubicBezTo>
                  <a:pt x="227" y="312"/>
                  <a:pt x="220" y="312"/>
                  <a:pt x="209" y="310"/>
                </a:cubicBezTo>
                <a:cubicBezTo>
                  <a:pt x="212" y="304"/>
                  <a:pt x="221" y="306"/>
                  <a:pt x="226" y="305"/>
                </a:cubicBezTo>
                <a:cubicBezTo>
                  <a:pt x="235" y="304"/>
                  <a:pt x="245" y="304"/>
                  <a:pt x="255" y="305"/>
                </a:cubicBezTo>
                <a:cubicBezTo>
                  <a:pt x="255" y="308"/>
                  <a:pt x="254" y="313"/>
                  <a:pt x="256" y="319"/>
                </a:cubicBezTo>
                <a:close/>
                <a:moveTo>
                  <a:pt x="240" y="166"/>
                </a:moveTo>
                <a:cubicBezTo>
                  <a:pt x="242" y="164"/>
                  <a:pt x="245" y="176"/>
                  <a:pt x="242" y="178"/>
                </a:cubicBezTo>
                <a:cubicBezTo>
                  <a:pt x="204" y="202"/>
                  <a:pt x="170" y="232"/>
                  <a:pt x="133" y="258"/>
                </a:cubicBezTo>
                <a:cubicBezTo>
                  <a:pt x="168" y="227"/>
                  <a:pt x="205" y="198"/>
                  <a:pt x="240" y="166"/>
                </a:cubicBezTo>
                <a:close/>
                <a:moveTo>
                  <a:pt x="235" y="161"/>
                </a:moveTo>
                <a:cubicBezTo>
                  <a:pt x="223" y="167"/>
                  <a:pt x="213" y="174"/>
                  <a:pt x="202" y="181"/>
                </a:cubicBezTo>
                <a:cubicBezTo>
                  <a:pt x="209" y="172"/>
                  <a:pt x="222" y="163"/>
                  <a:pt x="230" y="155"/>
                </a:cubicBezTo>
                <a:cubicBezTo>
                  <a:pt x="232" y="154"/>
                  <a:pt x="237" y="160"/>
                  <a:pt x="235" y="161"/>
                </a:cubicBezTo>
                <a:close/>
                <a:moveTo>
                  <a:pt x="222" y="200"/>
                </a:moveTo>
                <a:cubicBezTo>
                  <a:pt x="223" y="201"/>
                  <a:pt x="227" y="198"/>
                  <a:pt x="223" y="198"/>
                </a:cubicBezTo>
                <a:cubicBezTo>
                  <a:pt x="243" y="183"/>
                  <a:pt x="243" y="183"/>
                  <a:pt x="243" y="183"/>
                </a:cubicBezTo>
                <a:cubicBezTo>
                  <a:pt x="239" y="194"/>
                  <a:pt x="231" y="204"/>
                  <a:pt x="219" y="206"/>
                </a:cubicBezTo>
                <a:cubicBezTo>
                  <a:pt x="216" y="207"/>
                  <a:pt x="222" y="203"/>
                  <a:pt x="222" y="200"/>
                </a:cubicBezTo>
                <a:close/>
                <a:moveTo>
                  <a:pt x="163" y="150"/>
                </a:moveTo>
                <a:cubicBezTo>
                  <a:pt x="127" y="178"/>
                  <a:pt x="89" y="204"/>
                  <a:pt x="55" y="237"/>
                </a:cubicBezTo>
                <a:cubicBezTo>
                  <a:pt x="55" y="236"/>
                  <a:pt x="55" y="236"/>
                  <a:pt x="54" y="236"/>
                </a:cubicBezTo>
                <a:cubicBezTo>
                  <a:pt x="76" y="212"/>
                  <a:pt x="105" y="193"/>
                  <a:pt x="128" y="169"/>
                </a:cubicBezTo>
                <a:cubicBezTo>
                  <a:pt x="138" y="159"/>
                  <a:pt x="149" y="150"/>
                  <a:pt x="159" y="140"/>
                </a:cubicBezTo>
                <a:cubicBezTo>
                  <a:pt x="160" y="144"/>
                  <a:pt x="162" y="147"/>
                  <a:pt x="163" y="150"/>
                </a:cubicBezTo>
                <a:close/>
                <a:moveTo>
                  <a:pt x="39" y="246"/>
                </a:moveTo>
                <a:cubicBezTo>
                  <a:pt x="38" y="247"/>
                  <a:pt x="35" y="250"/>
                  <a:pt x="32" y="248"/>
                </a:cubicBezTo>
                <a:cubicBezTo>
                  <a:pt x="68" y="205"/>
                  <a:pt x="111" y="170"/>
                  <a:pt x="151" y="131"/>
                </a:cubicBezTo>
                <a:cubicBezTo>
                  <a:pt x="151" y="131"/>
                  <a:pt x="152" y="131"/>
                  <a:pt x="152" y="130"/>
                </a:cubicBezTo>
                <a:cubicBezTo>
                  <a:pt x="154" y="132"/>
                  <a:pt x="155" y="136"/>
                  <a:pt x="157" y="138"/>
                </a:cubicBezTo>
                <a:cubicBezTo>
                  <a:pt x="117" y="174"/>
                  <a:pt x="76" y="208"/>
                  <a:pt x="39" y="246"/>
                </a:cubicBezTo>
                <a:close/>
                <a:moveTo>
                  <a:pt x="42" y="252"/>
                </a:moveTo>
                <a:cubicBezTo>
                  <a:pt x="77" y="218"/>
                  <a:pt x="119" y="191"/>
                  <a:pt x="156" y="159"/>
                </a:cubicBezTo>
                <a:cubicBezTo>
                  <a:pt x="156" y="162"/>
                  <a:pt x="158" y="165"/>
                  <a:pt x="155" y="167"/>
                </a:cubicBezTo>
                <a:cubicBezTo>
                  <a:pt x="159" y="165"/>
                  <a:pt x="162" y="159"/>
                  <a:pt x="166" y="155"/>
                </a:cubicBezTo>
                <a:cubicBezTo>
                  <a:pt x="171" y="165"/>
                  <a:pt x="171" y="165"/>
                  <a:pt x="171" y="165"/>
                </a:cubicBezTo>
                <a:cubicBezTo>
                  <a:pt x="133" y="191"/>
                  <a:pt x="98" y="222"/>
                  <a:pt x="65" y="253"/>
                </a:cubicBezTo>
                <a:cubicBezTo>
                  <a:pt x="90" y="226"/>
                  <a:pt x="120" y="203"/>
                  <a:pt x="146" y="177"/>
                </a:cubicBezTo>
                <a:cubicBezTo>
                  <a:pt x="144" y="175"/>
                  <a:pt x="144" y="175"/>
                  <a:pt x="144" y="175"/>
                </a:cubicBezTo>
                <a:cubicBezTo>
                  <a:pt x="146" y="173"/>
                  <a:pt x="151" y="171"/>
                  <a:pt x="152" y="166"/>
                </a:cubicBezTo>
                <a:cubicBezTo>
                  <a:pt x="84" y="229"/>
                  <a:pt x="84" y="229"/>
                  <a:pt x="84" y="229"/>
                </a:cubicBezTo>
                <a:cubicBezTo>
                  <a:pt x="84" y="230"/>
                  <a:pt x="84" y="230"/>
                  <a:pt x="84" y="230"/>
                </a:cubicBezTo>
                <a:cubicBezTo>
                  <a:pt x="77" y="234"/>
                  <a:pt x="75" y="238"/>
                  <a:pt x="69" y="243"/>
                </a:cubicBezTo>
                <a:cubicBezTo>
                  <a:pt x="67" y="243"/>
                  <a:pt x="67" y="243"/>
                  <a:pt x="67" y="243"/>
                </a:cubicBezTo>
                <a:cubicBezTo>
                  <a:pt x="66" y="244"/>
                  <a:pt x="66" y="244"/>
                  <a:pt x="66" y="244"/>
                </a:cubicBezTo>
                <a:cubicBezTo>
                  <a:pt x="65" y="245"/>
                  <a:pt x="65" y="245"/>
                  <a:pt x="65" y="245"/>
                </a:cubicBezTo>
                <a:cubicBezTo>
                  <a:pt x="63" y="248"/>
                  <a:pt x="63" y="248"/>
                  <a:pt x="63" y="248"/>
                </a:cubicBezTo>
                <a:cubicBezTo>
                  <a:pt x="62" y="249"/>
                  <a:pt x="62" y="249"/>
                  <a:pt x="62" y="249"/>
                </a:cubicBezTo>
                <a:cubicBezTo>
                  <a:pt x="61" y="250"/>
                  <a:pt x="61" y="250"/>
                  <a:pt x="61" y="250"/>
                </a:cubicBezTo>
                <a:cubicBezTo>
                  <a:pt x="62" y="251"/>
                  <a:pt x="62" y="251"/>
                  <a:pt x="62" y="251"/>
                </a:cubicBezTo>
                <a:cubicBezTo>
                  <a:pt x="61" y="254"/>
                  <a:pt x="58" y="256"/>
                  <a:pt x="56" y="258"/>
                </a:cubicBezTo>
                <a:cubicBezTo>
                  <a:pt x="55" y="258"/>
                  <a:pt x="55" y="258"/>
                  <a:pt x="55" y="258"/>
                </a:cubicBezTo>
                <a:cubicBezTo>
                  <a:pt x="55" y="259"/>
                  <a:pt x="55" y="259"/>
                  <a:pt x="55" y="259"/>
                </a:cubicBezTo>
                <a:cubicBezTo>
                  <a:pt x="51" y="263"/>
                  <a:pt x="51" y="263"/>
                  <a:pt x="51" y="263"/>
                </a:cubicBezTo>
                <a:cubicBezTo>
                  <a:pt x="49" y="261"/>
                  <a:pt x="48" y="263"/>
                  <a:pt x="48" y="264"/>
                </a:cubicBezTo>
                <a:cubicBezTo>
                  <a:pt x="47" y="266"/>
                  <a:pt x="47" y="266"/>
                  <a:pt x="47" y="266"/>
                </a:cubicBezTo>
                <a:cubicBezTo>
                  <a:pt x="46" y="266"/>
                  <a:pt x="45" y="268"/>
                  <a:pt x="47" y="267"/>
                </a:cubicBezTo>
                <a:cubicBezTo>
                  <a:pt x="45" y="269"/>
                  <a:pt x="40" y="279"/>
                  <a:pt x="38" y="272"/>
                </a:cubicBezTo>
                <a:cubicBezTo>
                  <a:pt x="36" y="265"/>
                  <a:pt x="36" y="258"/>
                  <a:pt x="42" y="252"/>
                </a:cubicBezTo>
                <a:close/>
                <a:moveTo>
                  <a:pt x="41" y="284"/>
                </a:moveTo>
                <a:cubicBezTo>
                  <a:pt x="53" y="270"/>
                  <a:pt x="70" y="254"/>
                  <a:pt x="85" y="240"/>
                </a:cubicBezTo>
                <a:cubicBezTo>
                  <a:pt x="109" y="216"/>
                  <a:pt x="138" y="195"/>
                  <a:pt x="165" y="175"/>
                </a:cubicBezTo>
                <a:cubicBezTo>
                  <a:pt x="152" y="188"/>
                  <a:pt x="152" y="188"/>
                  <a:pt x="152" y="188"/>
                </a:cubicBezTo>
                <a:cubicBezTo>
                  <a:pt x="152" y="191"/>
                  <a:pt x="154" y="190"/>
                  <a:pt x="154" y="189"/>
                </a:cubicBezTo>
                <a:cubicBezTo>
                  <a:pt x="156" y="188"/>
                  <a:pt x="156" y="188"/>
                  <a:pt x="156" y="188"/>
                </a:cubicBezTo>
                <a:cubicBezTo>
                  <a:pt x="162" y="185"/>
                  <a:pt x="167" y="179"/>
                  <a:pt x="172" y="173"/>
                </a:cubicBezTo>
                <a:cubicBezTo>
                  <a:pt x="173" y="176"/>
                  <a:pt x="178" y="178"/>
                  <a:pt x="179" y="176"/>
                </a:cubicBezTo>
                <a:cubicBezTo>
                  <a:pt x="183" y="159"/>
                  <a:pt x="199" y="148"/>
                  <a:pt x="218" y="151"/>
                </a:cubicBezTo>
                <a:cubicBezTo>
                  <a:pt x="220" y="151"/>
                  <a:pt x="223" y="151"/>
                  <a:pt x="224" y="152"/>
                </a:cubicBezTo>
                <a:cubicBezTo>
                  <a:pt x="169" y="188"/>
                  <a:pt x="121" y="232"/>
                  <a:pt x="71" y="274"/>
                </a:cubicBezTo>
                <a:cubicBezTo>
                  <a:pt x="75" y="268"/>
                  <a:pt x="81" y="264"/>
                  <a:pt x="83" y="259"/>
                </a:cubicBezTo>
                <a:cubicBezTo>
                  <a:pt x="84" y="258"/>
                  <a:pt x="84" y="258"/>
                  <a:pt x="84" y="258"/>
                </a:cubicBezTo>
                <a:cubicBezTo>
                  <a:pt x="85" y="257"/>
                  <a:pt x="85" y="257"/>
                  <a:pt x="85" y="257"/>
                </a:cubicBezTo>
                <a:cubicBezTo>
                  <a:pt x="85" y="256"/>
                  <a:pt x="85" y="256"/>
                  <a:pt x="85" y="256"/>
                </a:cubicBezTo>
                <a:cubicBezTo>
                  <a:pt x="86" y="255"/>
                  <a:pt x="86" y="255"/>
                  <a:pt x="86" y="255"/>
                </a:cubicBezTo>
                <a:cubicBezTo>
                  <a:pt x="88" y="248"/>
                  <a:pt x="83" y="256"/>
                  <a:pt x="83" y="254"/>
                </a:cubicBezTo>
                <a:cubicBezTo>
                  <a:pt x="80" y="259"/>
                  <a:pt x="75" y="262"/>
                  <a:pt x="72" y="266"/>
                </a:cubicBezTo>
                <a:cubicBezTo>
                  <a:pt x="64" y="275"/>
                  <a:pt x="53" y="282"/>
                  <a:pt x="48" y="293"/>
                </a:cubicBezTo>
                <a:cubicBezTo>
                  <a:pt x="47" y="294"/>
                  <a:pt x="48" y="298"/>
                  <a:pt x="51" y="296"/>
                </a:cubicBezTo>
                <a:cubicBezTo>
                  <a:pt x="103" y="252"/>
                  <a:pt x="154" y="207"/>
                  <a:pt x="208" y="166"/>
                </a:cubicBezTo>
                <a:cubicBezTo>
                  <a:pt x="209" y="166"/>
                  <a:pt x="211" y="166"/>
                  <a:pt x="212" y="166"/>
                </a:cubicBezTo>
                <a:cubicBezTo>
                  <a:pt x="159" y="214"/>
                  <a:pt x="99" y="254"/>
                  <a:pt x="51" y="306"/>
                </a:cubicBezTo>
                <a:cubicBezTo>
                  <a:pt x="50" y="307"/>
                  <a:pt x="50" y="309"/>
                  <a:pt x="49" y="309"/>
                </a:cubicBezTo>
                <a:cubicBezTo>
                  <a:pt x="46" y="302"/>
                  <a:pt x="36" y="289"/>
                  <a:pt x="41" y="284"/>
                </a:cubicBezTo>
                <a:close/>
                <a:moveTo>
                  <a:pt x="128" y="241"/>
                </a:moveTo>
                <a:cubicBezTo>
                  <a:pt x="127" y="244"/>
                  <a:pt x="124" y="246"/>
                  <a:pt x="122" y="246"/>
                </a:cubicBezTo>
                <a:cubicBezTo>
                  <a:pt x="123" y="244"/>
                  <a:pt x="125" y="242"/>
                  <a:pt x="128" y="241"/>
                </a:cubicBezTo>
                <a:close/>
                <a:moveTo>
                  <a:pt x="104" y="262"/>
                </a:moveTo>
                <a:cubicBezTo>
                  <a:pt x="104" y="262"/>
                  <a:pt x="104" y="262"/>
                  <a:pt x="104" y="262"/>
                </a:cubicBezTo>
                <a:cubicBezTo>
                  <a:pt x="104" y="262"/>
                  <a:pt x="104" y="262"/>
                  <a:pt x="104" y="262"/>
                </a:cubicBezTo>
                <a:cubicBezTo>
                  <a:pt x="104" y="262"/>
                  <a:pt x="104" y="262"/>
                  <a:pt x="104" y="262"/>
                </a:cubicBezTo>
                <a:cubicBezTo>
                  <a:pt x="108" y="257"/>
                  <a:pt x="112" y="253"/>
                  <a:pt x="117" y="251"/>
                </a:cubicBezTo>
                <a:cubicBezTo>
                  <a:pt x="112" y="255"/>
                  <a:pt x="109" y="260"/>
                  <a:pt x="104" y="263"/>
                </a:cubicBezTo>
                <a:cubicBezTo>
                  <a:pt x="101" y="267"/>
                  <a:pt x="96" y="270"/>
                  <a:pt x="92" y="272"/>
                </a:cubicBezTo>
                <a:cubicBezTo>
                  <a:pt x="95" y="268"/>
                  <a:pt x="100" y="265"/>
                  <a:pt x="104" y="263"/>
                </a:cubicBezTo>
                <a:cubicBezTo>
                  <a:pt x="104" y="262"/>
                  <a:pt x="104" y="262"/>
                  <a:pt x="104" y="262"/>
                </a:cubicBezTo>
                <a:cubicBezTo>
                  <a:pt x="104" y="262"/>
                  <a:pt x="104" y="262"/>
                  <a:pt x="104" y="262"/>
                </a:cubicBezTo>
                <a:close/>
                <a:moveTo>
                  <a:pt x="53" y="312"/>
                </a:moveTo>
                <a:cubicBezTo>
                  <a:pt x="106" y="268"/>
                  <a:pt x="155" y="221"/>
                  <a:pt x="211" y="181"/>
                </a:cubicBezTo>
                <a:cubicBezTo>
                  <a:pt x="216" y="177"/>
                  <a:pt x="220" y="172"/>
                  <a:pt x="227" y="170"/>
                </a:cubicBezTo>
                <a:cubicBezTo>
                  <a:pt x="201" y="192"/>
                  <a:pt x="175" y="218"/>
                  <a:pt x="147" y="239"/>
                </a:cubicBezTo>
                <a:cubicBezTo>
                  <a:pt x="147" y="245"/>
                  <a:pt x="139" y="243"/>
                  <a:pt x="136" y="249"/>
                </a:cubicBezTo>
                <a:cubicBezTo>
                  <a:pt x="120" y="262"/>
                  <a:pt x="103" y="275"/>
                  <a:pt x="89" y="290"/>
                </a:cubicBezTo>
                <a:cubicBezTo>
                  <a:pt x="89" y="292"/>
                  <a:pt x="89" y="292"/>
                  <a:pt x="89" y="292"/>
                </a:cubicBezTo>
                <a:cubicBezTo>
                  <a:pt x="79" y="297"/>
                  <a:pt x="72" y="308"/>
                  <a:pt x="65" y="316"/>
                </a:cubicBezTo>
                <a:cubicBezTo>
                  <a:pt x="63" y="316"/>
                  <a:pt x="63" y="316"/>
                  <a:pt x="63" y="316"/>
                </a:cubicBezTo>
                <a:cubicBezTo>
                  <a:pt x="63" y="317"/>
                  <a:pt x="63" y="317"/>
                  <a:pt x="63" y="317"/>
                </a:cubicBezTo>
                <a:cubicBezTo>
                  <a:pt x="60" y="318"/>
                  <a:pt x="60" y="321"/>
                  <a:pt x="57" y="322"/>
                </a:cubicBezTo>
                <a:cubicBezTo>
                  <a:pt x="55" y="320"/>
                  <a:pt x="49" y="316"/>
                  <a:pt x="53" y="312"/>
                </a:cubicBezTo>
                <a:close/>
                <a:moveTo>
                  <a:pt x="60" y="328"/>
                </a:moveTo>
                <a:cubicBezTo>
                  <a:pt x="108" y="282"/>
                  <a:pt x="164" y="240"/>
                  <a:pt x="218" y="200"/>
                </a:cubicBezTo>
                <a:cubicBezTo>
                  <a:pt x="129" y="274"/>
                  <a:pt x="129" y="274"/>
                  <a:pt x="129" y="274"/>
                </a:cubicBezTo>
                <a:cubicBezTo>
                  <a:pt x="129" y="275"/>
                  <a:pt x="129" y="275"/>
                  <a:pt x="129" y="275"/>
                </a:cubicBezTo>
                <a:cubicBezTo>
                  <a:pt x="128" y="276"/>
                  <a:pt x="128" y="276"/>
                  <a:pt x="128" y="276"/>
                </a:cubicBezTo>
                <a:cubicBezTo>
                  <a:pt x="128" y="277"/>
                  <a:pt x="128" y="277"/>
                  <a:pt x="128" y="277"/>
                </a:cubicBezTo>
                <a:cubicBezTo>
                  <a:pt x="125" y="278"/>
                  <a:pt x="125" y="281"/>
                  <a:pt x="122" y="282"/>
                </a:cubicBezTo>
                <a:cubicBezTo>
                  <a:pt x="120" y="280"/>
                  <a:pt x="119" y="282"/>
                  <a:pt x="118" y="284"/>
                </a:cubicBezTo>
                <a:cubicBezTo>
                  <a:pt x="117" y="285"/>
                  <a:pt x="117" y="285"/>
                  <a:pt x="117" y="285"/>
                </a:cubicBezTo>
                <a:cubicBezTo>
                  <a:pt x="116" y="286"/>
                  <a:pt x="116" y="286"/>
                  <a:pt x="116" y="286"/>
                </a:cubicBezTo>
                <a:cubicBezTo>
                  <a:pt x="116" y="287"/>
                  <a:pt x="116" y="287"/>
                  <a:pt x="116" y="287"/>
                </a:cubicBezTo>
                <a:cubicBezTo>
                  <a:pt x="104" y="294"/>
                  <a:pt x="96" y="306"/>
                  <a:pt x="86" y="316"/>
                </a:cubicBezTo>
                <a:cubicBezTo>
                  <a:pt x="84" y="316"/>
                  <a:pt x="84" y="316"/>
                  <a:pt x="84" y="316"/>
                </a:cubicBezTo>
                <a:cubicBezTo>
                  <a:pt x="77" y="325"/>
                  <a:pt x="72" y="332"/>
                  <a:pt x="63" y="338"/>
                </a:cubicBezTo>
                <a:cubicBezTo>
                  <a:pt x="60" y="335"/>
                  <a:pt x="58" y="329"/>
                  <a:pt x="60" y="328"/>
                </a:cubicBezTo>
                <a:close/>
                <a:moveTo>
                  <a:pt x="185" y="247"/>
                </a:moveTo>
                <a:cubicBezTo>
                  <a:pt x="187" y="243"/>
                  <a:pt x="191" y="239"/>
                  <a:pt x="196" y="237"/>
                </a:cubicBezTo>
                <a:cubicBezTo>
                  <a:pt x="195" y="238"/>
                  <a:pt x="198" y="241"/>
                  <a:pt x="200" y="235"/>
                </a:cubicBezTo>
                <a:cubicBezTo>
                  <a:pt x="205" y="243"/>
                  <a:pt x="201" y="254"/>
                  <a:pt x="194" y="259"/>
                </a:cubicBezTo>
                <a:cubicBezTo>
                  <a:pt x="168" y="276"/>
                  <a:pt x="144" y="295"/>
                  <a:pt x="119" y="314"/>
                </a:cubicBezTo>
                <a:cubicBezTo>
                  <a:pt x="141" y="290"/>
                  <a:pt x="167" y="267"/>
                  <a:pt x="191" y="245"/>
                </a:cubicBezTo>
                <a:cubicBezTo>
                  <a:pt x="188" y="245"/>
                  <a:pt x="188" y="247"/>
                  <a:pt x="185" y="247"/>
                </a:cubicBezTo>
                <a:close/>
                <a:moveTo>
                  <a:pt x="103" y="304"/>
                </a:moveTo>
                <a:cubicBezTo>
                  <a:pt x="134" y="274"/>
                  <a:pt x="169" y="247"/>
                  <a:pt x="202" y="220"/>
                </a:cubicBezTo>
                <a:cubicBezTo>
                  <a:pt x="203" y="224"/>
                  <a:pt x="203" y="228"/>
                  <a:pt x="199" y="230"/>
                </a:cubicBezTo>
                <a:cubicBezTo>
                  <a:pt x="165" y="253"/>
                  <a:pt x="134" y="278"/>
                  <a:pt x="103" y="304"/>
                </a:cubicBezTo>
                <a:close/>
                <a:moveTo>
                  <a:pt x="200" y="314"/>
                </a:moveTo>
                <a:cubicBezTo>
                  <a:pt x="131" y="374"/>
                  <a:pt x="131" y="374"/>
                  <a:pt x="131" y="374"/>
                </a:cubicBezTo>
                <a:cubicBezTo>
                  <a:pt x="130" y="375"/>
                  <a:pt x="130" y="375"/>
                  <a:pt x="130" y="375"/>
                </a:cubicBezTo>
                <a:cubicBezTo>
                  <a:pt x="120" y="383"/>
                  <a:pt x="120" y="383"/>
                  <a:pt x="120" y="383"/>
                </a:cubicBezTo>
                <a:cubicBezTo>
                  <a:pt x="148" y="356"/>
                  <a:pt x="173" y="322"/>
                  <a:pt x="201" y="295"/>
                </a:cubicBezTo>
                <a:cubicBezTo>
                  <a:pt x="201" y="298"/>
                  <a:pt x="206" y="308"/>
                  <a:pt x="200" y="314"/>
                </a:cubicBezTo>
                <a:close/>
                <a:moveTo>
                  <a:pt x="178" y="250"/>
                </a:moveTo>
                <a:cubicBezTo>
                  <a:pt x="180" y="251"/>
                  <a:pt x="179" y="253"/>
                  <a:pt x="178" y="252"/>
                </a:cubicBezTo>
                <a:cubicBezTo>
                  <a:pt x="140" y="282"/>
                  <a:pt x="108" y="318"/>
                  <a:pt x="76" y="352"/>
                </a:cubicBezTo>
                <a:cubicBezTo>
                  <a:pt x="71" y="350"/>
                  <a:pt x="69" y="346"/>
                  <a:pt x="68" y="342"/>
                </a:cubicBezTo>
                <a:cubicBezTo>
                  <a:pt x="102" y="309"/>
                  <a:pt x="140" y="279"/>
                  <a:pt x="178" y="250"/>
                </a:cubicBezTo>
                <a:close/>
                <a:moveTo>
                  <a:pt x="114" y="394"/>
                </a:moveTo>
                <a:cubicBezTo>
                  <a:pt x="157" y="357"/>
                  <a:pt x="157" y="357"/>
                  <a:pt x="157" y="357"/>
                </a:cubicBezTo>
                <a:cubicBezTo>
                  <a:pt x="122" y="398"/>
                  <a:pt x="122" y="398"/>
                  <a:pt x="122" y="398"/>
                </a:cubicBezTo>
                <a:cubicBezTo>
                  <a:pt x="118" y="402"/>
                  <a:pt x="112" y="396"/>
                  <a:pt x="114" y="394"/>
                </a:cubicBezTo>
                <a:close/>
                <a:moveTo>
                  <a:pt x="137" y="388"/>
                </a:moveTo>
                <a:cubicBezTo>
                  <a:pt x="158" y="363"/>
                  <a:pt x="181" y="338"/>
                  <a:pt x="205" y="315"/>
                </a:cubicBezTo>
                <a:cubicBezTo>
                  <a:pt x="209" y="317"/>
                  <a:pt x="214" y="318"/>
                  <a:pt x="218" y="318"/>
                </a:cubicBezTo>
                <a:cubicBezTo>
                  <a:pt x="190" y="336"/>
                  <a:pt x="167" y="357"/>
                  <a:pt x="146" y="382"/>
                </a:cubicBezTo>
                <a:cubicBezTo>
                  <a:pt x="146" y="382"/>
                  <a:pt x="145" y="383"/>
                  <a:pt x="145" y="383"/>
                </a:cubicBezTo>
                <a:cubicBezTo>
                  <a:pt x="145" y="383"/>
                  <a:pt x="146" y="383"/>
                  <a:pt x="146" y="383"/>
                </a:cubicBezTo>
                <a:cubicBezTo>
                  <a:pt x="175" y="357"/>
                  <a:pt x="175" y="357"/>
                  <a:pt x="175" y="357"/>
                </a:cubicBezTo>
                <a:cubicBezTo>
                  <a:pt x="175" y="356"/>
                  <a:pt x="175" y="356"/>
                  <a:pt x="175" y="356"/>
                </a:cubicBezTo>
                <a:cubicBezTo>
                  <a:pt x="175" y="354"/>
                  <a:pt x="177" y="353"/>
                  <a:pt x="179" y="353"/>
                </a:cubicBezTo>
                <a:cubicBezTo>
                  <a:pt x="179" y="354"/>
                  <a:pt x="179" y="354"/>
                  <a:pt x="179" y="354"/>
                </a:cubicBezTo>
                <a:cubicBezTo>
                  <a:pt x="180" y="353"/>
                  <a:pt x="180" y="353"/>
                  <a:pt x="180" y="353"/>
                </a:cubicBezTo>
                <a:cubicBezTo>
                  <a:pt x="181" y="352"/>
                  <a:pt x="181" y="352"/>
                  <a:pt x="181" y="352"/>
                </a:cubicBezTo>
                <a:cubicBezTo>
                  <a:pt x="182" y="351"/>
                  <a:pt x="182" y="351"/>
                  <a:pt x="182" y="351"/>
                </a:cubicBezTo>
                <a:cubicBezTo>
                  <a:pt x="183" y="351"/>
                  <a:pt x="183" y="350"/>
                  <a:pt x="181" y="350"/>
                </a:cubicBezTo>
                <a:cubicBezTo>
                  <a:pt x="189" y="348"/>
                  <a:pt x="189" y="340"/>
                  <a:pt x="195" y="337"/>
                </a:cubicBezTo>
                <a:cubicBezTo>
                  <a:pt x="197" y="337"/>
                  <a:pt x="197" y="337"/>
                  <a:pt x="197" y="337"/>
                </a:cubicBezTo>
                <a:cubicBezTo>
                  <a:pt x="197" y="336"/>
                  <a:pt x="197" y="336"/>
                  <a:pt x="197" y="336"/>
                </a:cubicBezTo>
                <a:cubicBezTo>
                  <a:pt x="199" y="335"/>
                  <a:pt x="199" y="335"/>
                  <a:pt x="199" y="335"/>
                </a:cubicBezTo>
                <a:cubicBezTo>
                  <a:pt x="200" y="334"/>
                  <a:pt x="200" y="334"/>
                  <a:pt x="200" y="334"/>
                </a:cubicBezTo>
                <a:cubicBezTo>
                  <a:pt x="201" y="334"/>
                  <a:pt x="202" y="334"/>
                  <a:pt x="203" y="332"/>
                </a:cubicBezTo>
                <a:cubicBezTo>
                  <a:pt x="204" y="333"/>
                  <a:pt x="207" y="330"/>
                  <a:pt x="204" y="331"/>
                </a:cubicBezTo>
                <a:cubicBezTo>
                  <a:pt x="207" y="329"/>
                  <a:pt x="207" y="329"/>
                  <a:pt x="207" y="329"/>
                </a:cubicBezTo>
                <a:cubicBezTo>
                  <a:pt x="211" y="329"/>
                  <a:pt x="211" y="329"/>
                  <a:pt x="211" y="329"/>
                </a:cubicBezTo>
                <a:cubicBezTo>
                  <a:pt x="186" y="356"/>
                  <a:pt x="159" y="381"/>
                  <a:pt x="136" y="409"/>
                </a:cubicBezTo>
                <a:cubicBezTo>
                  <a:pt x="131" y="408"/>
                  <a:pt x="127" y="405"/>
                  <a:pt x="124" y="402"/>
                </a:cubicBezTo>
                <a:cubicBezTo>
                  <a:pt x="133" y="398"/>
                  <a:pt x="131" y="392"/>
                  <a:pt x="137" y="388"/>
                </a:cubicBezTo>
                <a:close/>
                <a:moveTo>
                  <a:pt x="141" y="410"/>
                </a:moveTo>
                <a:cubicBezTo>
                  <a:pt x="149" y="405"/>
                  <a:pt x="158" y="396"/>
                  <a:pt x="164" y="390"/>
                </a:cubicBezTo>
                <a:cubicBezTo>
                  <a:pt x="166" y="390"/>
                  <a:pt x="166" y="390"/>
                  <a:pt x="166" y="390"/>
                </a:cubicBezTo>
                <a:cubicBezTo>
                  <a:pt x="185" y="372"/>
                  <a:pt x="202" y="356"/>
                  <a:pt x="219" y="339"/>
                </a:cubicBezTo>
                <a:cubicBezTo>
                  <a:pt x="149" y="417"/>
                  <a:pt x="149" y="417"/>
                  <a:pt x="149" y="417"/>
                </a:cubicBezTo>
                <a:cubicBezTo>
                  <a:pt x="146" y="415"/>
                  <a:pt x="136" y="414"/>
                  <a:pt x="141" y="410"/>
                </a:cubicBezTo>
                <a:close/>
                <a:moveTo>
                  <a:pt x="154" y="417"/>
                </a:moveTo>
                <a:cubicBezTo>
                  <a:pt x="202" y="365"/>
                  <a:pt x="202" y="365"/>
                  <a:pt x="202" y="365"/>
                </a:cubicBezTo>
                <a:cubicBezTo>
                  <a:pt x="204" y="369"/>
                  <a:pt x="196" y="382"/>
                  <a:pt x="193" y="386"/>
                </a:cubicBezTo>
                <a:cubicBezTo>
                  <a:pt x="181" y="398"/>
                  <a:pt x="170" y="410"/>
                  <a:pt x="158" y="421"/>
                </a:cubicBezTo>
                <a:cubicBezTo>
                  <a:pt x="155" y="422"/>
                  <a:pt x="153" y="418"/>
                  <a:pt x="154" y="417"/>
                </a:cubicBezTo>
                <a:close/>
                <a:moveTo>
                  <a:pt x="157" y="430"/>
                </a:moveTo>
                <a:cubicBezTo>
                  <a:pt x="157" y="430"/>
                  <a:pt x="157" y="430"/>
                  <a:pt x="157" y="430"/>
                </a:cubicBezTo>
                <a:cubicBezTo>
                  <a:pt x="160" y="428"/>
                  <a:pt x="163" y="431"/>
                  <a:pt x="164" y="433"/>
                </a:cubicBezTo>
                <a:cubicBezTo>
                  <a:pt x="161" y="434"/>
                  <a:pt x="158" y="432"/>
                  <a:pt x="157" y="430"/>
                </a:cubicBezTo>
                <a:close/>
                <a:moveTo>
                  <a:pt x="164" y="425"/>
                </a:moveTo>
                <a:cubicBezTo>
                  <a:pt x="171" y="419"/>
                  <a:pt x="179" y="414"/>
                  <a:pt x="186" y="409"/>
                </a:cubicBezTo>
                <a:cubicBezTo>
                  <a:pt x="182" y="414"/>
                  <a:pt x="179" y="419"/>
                  <a:pt x="173" y="422"/>
                </a:cubicBezTo>
                <a:cubicBezTo>
                  <a:pt x="171" y="424"/>
                  <a:pt x="168" y="429"/>
                  <a:pt x="164" y="425"/>
                </a:cubicBezTo>
                <a:close/>
                <a:moveTo>
                  <a:pt x="175" y="429"/>
                </a:moveTo>
                <a:cubicBezTo>
                  <a:pt x="206" y="411"/>
                  <a:pt x="206" y="411"/>
                  <a:pt x="206" y="411"/>
                </a:cubicBezTo>
                <a:cubicBezTo>
                  <a:pt x="186" y="433"/>
                  <a:pt x="186" y="433"/>
                  <a:pt x="186" y="433"/>
                </a:cubicBezTo>
                <a:cubicBezTo>
                  <a:pt x="185" y="435"/>
                  <a:pt x="178" y="432"/>
                  <a:pt x="175" y="429"/>
                </a:cubicBezTo>
                <a:close/>
                <a:moveTo>
                  <a:pt x="219" y="406"/>
                </a:moveTo>
                <a:cubicBezTo>
                  <a:pt x="219" y="406"/>
                  <a:pt x="220" y="405"/>
                  <a:pt x="222" y="405"/>
                </a:cubicBezTo>
                <a:cubicBezTo>
                  <a:pt x="224" y="404"/>
                  <a:pt x="226" y="407"/>
                  <a:pt x="230" y="407"/>
                </a:cubicBezTo>
                <a:cubicBezTo>
                  <a:pt x="218" y="415"/>
                  <a:pt x="204" y="423"/>
                  <a:pt x="194" y="433"/>
                </a:cubicBezTo>
                <a:cubicBezTo>
                  <a:pt x="200" y="424"/>
                  <a:pt x="211" y="414"/>
                  <a:pt x="219" y="406"/>
                </a:cubicBezTo>
                <a:close/>
                <a:moveTo>
                  <a:pt x="213" y="440"/>
                </a:moveTo>
                <a:cubicBezTo>
                  <a:pt x="207" y="439"/>
                  <a:pt x="199" y="439"/>
                  <a:pt x="194" y="437"/>
                </a:cubicBezTo>
                <a:cubicBezTo>
                  <a:pt x="204" y="430"/>
                  <a:pt x="215" y="420"/>
                  <a:pt x="225" y="415"/>
                </a:cubicBezTo>
                <a:cubicBezTo>
                  <a:pt x="222" y="422"/>
                  <a:pt x="222" y="422"/>
                  <a:pt x="222" y="422"/>
                </a:cubicBezTo>
                <a:cubicBezTo>
                  <a:pt x="230" y="414"/>
                  <a:pt x="241" y="404"/>
                  <a:pt x="254" y="401"/>
                </a:cubicBezTo>
                <a:cubicBezTo>
                  <a:pt x="412" y="287"/>
                  <a:pt x="412" y="287"/>
                  <a:pt x="412" y="287"/>
                </a:cubicBezTo>
                <a:cubicBezTo>
                  <a:pt x="351" y="339"/>
                  <a:pt x="282" y="386"/>
                  <a:pt x="220" y="437"/>
                </a:cubicBezTo>
                <a:cubicBezTo>
                  <a:pt x="218" y="438"/>
                  <a:pt x="216" y="441"/>
                  <a:pt x="213" y="440"/>
                </a:cubicBezTo>
                <a:close/>
                <a:moveTo>
                  <a:pt x="445" y="240"/>
                </a:moveTo>
                <a:cubicBezTo>
                  <a:pt x="442" y="242"/>
                  <a:pt x="442" y="240"/>
                  <a:pt x="443" y="239"/>
                </a:cubicBezTo>
                <a:cubicBezTo>
                  <a:pt x="450" y="235"/>
                  <a:pt x="455" y="231"/>
                  <a:pt x="462" y="229"/>
                </a:cubicBezTo>
                <a:cubicBezTo>
                  <a:pt x="460" y="250"/>
                  <a:pt x="442" y="255"/>
                  <a:pt x="430" y="266"/>
                </a:cubicBezTo>
                <a:cubicBezTo>
                  <a:pt x="391" y="298"/>
                  <a:pt x="350" y="327"/>
                  <a:pt x="308" y="356"/>
                </a:cubicBezTo>
                <a:cubicBezTo>
                  <a:pt x="308" y="356"/>
                  <a:pt x="307" y="356"/>
                  <a:pt x="306" y="356"/>
                </a:cubicBezTo>
                <a:cubicBezTo>
                  <a:pt x="301" y="360"/>
                  <a:pt x="301" y="360"/>
                  <a:pt x="301" y="360"/>
                </a:cubicBezTo>
                <a:cubicBezTo>
                  <a:pt x="302" y="358"/>
                  <a:pt x="304" y="357"/>
                  <a:pt x="306" y="356"/>
                </a:cubicBezTo>
                <a:cubicBezTo>
                  <a:pt x="322" y="345"/>
                  <a:pt x="337" y="331"/>
                  <a:pt x="352" y="318"/>
                </a:cubicBezTo>
                <a:cubicBezTo>
                  <a:pt x="353" y="318"/>
                  <a:pt x="353" y="318"/>
                  <a:pt x="353" y="318"/>
                </a:cubicBezTo>
                <a:cubicBezTo>
                  <a:pt x="354" y="318"/>
                  <a:pt x="354" y="318"/>
                  <a:pt x="354" y="318"/>
                </a:cubicBezTo>
                <a:cubicBezTo>
                  <a:pt x="385" y="294"/>
                  <a:pt x="416" y="268"/>
                  <a:pt x="445" y="242"/>
                </a:cubicBezTo>
                <a:cubicBezTo>
                  <a:pt x="445" y="241"/>
                  <a:pt x="445" y="241"/>
                  <a:pt x="445" y="240"/>
                </a:cubicBezTo>
                <a:close/>
                <a:moveTo>
                  <a:pt x="416" y="314"/>
                </a:moveTo>
                <a:cubicBezTo>
                  <a:pt x="427" y="307"/>
                  <a:pt x="438" y="302"/>
                  <a:pt x="446" y="292"/>
                </a:cubicBezTo>
                <a:cubicBezTo>
                  <a:pt x="447" y="290"/>
                  <a:pt x="441" y="292"/>
                  <a:pt x="439" y="293"/>
                </a:cubicBezTo>
                <a:cubicBezTo>
                  <a:pt x="410" y="311"/>
                  <a:pt x="410" y="311"/>
                  <a:pt x="410" y="311"/>
                </a:cubicBezTo>
                <a:cubicBezTo>
                  <a:pt x="441" y="284"/>
                  <a:pt x="441" y="284"/>
                  <a:pt x="441" y="284"/>
                </a:cubicBezTo>
                <a:cubicBezTo>
                  <a:pt x="436" y="286"/>
                  <a:pt x="434" y="284"/>
                  <a:pt x="436" y="283"/>
                </a:cubicBezTo>
                <a:cubicBezTo>
                  <a:pt x="442" y="278"/>
                  <a:pt x="450" y="278"/>
                  <a:pt x="455" y="271"/>
                </a:cubicBezTo>
                <a:cubicBezTo>
                  <a:pt x="450" y="289"/>
                  <a:pt x="444" y="305"/>
                  <a:pt x="436" y="319"/>
                </a:cubicBezTo>
                <a:cubicBezTo>
                  <a:pt x="407" y="334"/>
                  <a:pt x="382" y="357"/>
                  <a:pt x="354" y="374"/>
                </a:cubicBezTo>
                <a:cubicBezTo>
                  <a:pt x="378" y="354"/>
                  <a:pt x="402" y="333"/>
                  <a:pt x="425" y="311"/>
                </a:cubicBezTo>
                <a:cubicBezTo>
                  <a:pt x="422" y="312"/>
                  <a:pt x="419" y="314"/>
                  <a:pt x="416" y="314"/>
                </a:cubicBezTo>
                <a:close/>
                <a:moveTo>
                  <a:pt x="454" y="265"/>
                </a:moveTo>
                <a:cubicBezTo>
                  <a:pt x="431" y="280"/>
                  <a:pt x="411" y="297"/>
                  <a:pt x="389" y="313"/>
                </a:cubicBezTo>
                <a:cubicBezTo>
                  <a:pt x="448" y="262"/>
                  <a:pt x="448" y="262"/>
                  <a:pt x="448" y="262"/>
                </a:cubicBezTo>
                <a:cubicBezTo>
                  <a:pt x="445" y="262"/>
                  <a:pt x="445" y="262"/>
                  <a:pt x="445" y="262"/>
                </a:cubicBezTo>
                <a:cubicBezTo>
                  <a:pt x="447" y="259"/>
                  <a:pt x="450" y="256"/>
                  <a:pt x="454" y="255"/>
                </a:cubicBezTo>
                <a:cubicBezTo>
                  <a:pt x="454" y="255"/>
                  <a:pt x="455" y="256"/>
                  <a:pt x="456" y="255"/>
                </a:cubicBezTo>
                <a:cubicBezTo>
                  <a:pt x="458" y="254"/>
                  <a:pt x="458" y="263"/>
                  <a:pt x="454" y="265"/>
                </a:cubicBezTo>
                <a:close/>
                <a:moveTo>
                  <a:pt x="427" y="251"/>
                </a:moveTo>
                <a:cubicBezTo>
                  <a:pt x="389" y="285"/>
                  <a:pt x="349" y="317"/>
                  <a:pt x="308" y="349"/>
                </a:cubicBezTo>
                <a:cubicBezTo>
                  <a:pt x="307" y="350"/>
                  <a:pt x="307" y="350"/>
                  <a:pt x="307" y="350"/>
                </a:cubicBezTo>
                <a:cubicBezTo>
                  <a:pt x="306" y="351"/>
                  <a:pt x="306" y="351"/>
                  <a:pt x="306" y="351"/>
                </a:cubicBezTo>
                <a:cubicBezTo>
                  <a:pt x="292" y="363"/>
                  <a:pt x="277" y="374"/>
                  <a:pt x="263" y="386"/>
                </a:cubicBezTo>
                <a:cubicBezTo>
                  <a:pt x="264" y="381"/>
                  <a:pt x="263" y="373"/>
                  <a:pt x="265" y="371"/>
                </a:cubicBezTo>
                <a:cubicBezTo>
                  <a:pt x="316" y="328"/>
                  <a:pt x="375" y="292"/>
                  <a:pt x="428" y="250"/>
                </a:cubicBezTo>
                <a:cubicBezTo>
                  <a:pt x="428" y="250"/>
                  <a:pt x="428" y="251"/>
                  <a:pt x="427" y="251"/>
                </a:cubicBezTo>
                <a:close/>
                <a:moveTo>
                  <a:pt x="300" y="361"/>
                </a:moveTo>
                <a:cubicBezTo>
                  <a:pt x="298" y="364"/>
                  <a:pt x="295" y="365"/>
                  <a:pt x="293" y="366"/>
                </a:cubicBezTo>
                <a:cubicBezTo>
                  <a:pt x="294" y="363"/>
                  <a:pt x="297" y="363"/>
                  <a:pt x="300" y="361"/>
                </a:cubicBezTo>
                <a:close/>
                <a:moveTo>
                  <a:pt x="266" y="361"/>
                </a:moveTo>
                <a:cubicBezTo>
                  <a:pt x="302" y="326"/>
                  <a:pt x="343" y="295"/>
                  <a:pt x="385" y="266"/>
                </a:cubicBezTo>
                <a:cubicBezTo>
                  <a:pt x="346" y="297"/>
                  <a:pt x="305" y="330"/>
                  <a:pt x="267" y="366"/>
                </a:cubicBezTo>
                <a:cubicBezTo>
                  <a:pt x="265" y="368"/>
                  <a:pt x="263" y="363"/>
                  <a:pt x="266" y="361"/>
                </a:cubicBezTo>
                <a:close/>
                <a:moveTo>
                  <a:pt x="261" y="357"/>
                </a:moveTo>
                <a:cubicBezTo>
                  <a:pt x="264" y="354"/>
                  <a:pt x="267" y="348"/>
                  <a:pt x="273" y="347"/>
                </a:cubicBezTo>
                <a:cubicBezTo>
                  <a:pt x="269" y="351"/>
                  <a:pt x="265" y="356"/>
                  <a:pt x="261" y="357"/>
                </a:cubicBezTo>
                <a:close/>
                <a:moveTo>
                  <a:pt x="235" y="442"/>
                </a:moveTo>
                <a:cubicBezTo>
                  <a:pt x="234" y="443"/>
                  <a:pt x="226" y="441"/>
                  <a:pt x="222" y="441"/>
                </a:cubicBezTo>
                <a:cubicBezTo>
                  <a:pt x="283" y="388"/>
                  <a:pt x="354" y="348"/>
                  <a:pt x="417" y="298"/>
                </a:cubicBezTo>
                <a:cubicBezTo>
                  <a:pt x="418" y="296"/>
                  <a:pt x="420" y="293"/>
                  <a:pt x="423" y="292"/>
                </a:cubicBezTo>
                <a:cubicBezTo>
                  <a:pt x="422" y="294"/>
                  <a:pt x="420" y="297"/>
                  <a:pt x="417" y="298"/>
                </a:cubicBezTo>
                <a:cubicBezTo>
                  <a:pt x="416" y="298"/>
                  <a:pt x="416" y="300"/>
                  <a:pt x="416" y="300"/>
                </a:cubicBezTo>
                <a:cubicBezTo>
                  <a:pt x="356" y="347"/>
                  <a:pt x="356" y="347"/>
                  <a:pt x="356" y="347"/>
                </a:cubicBezTo>
                <a:cubicBezTo>
                  <a:pt x="316" y="379"/>
                  <a:pt x="269" y="404"/>
                  <a:pt x="235" y="442"/>
                </a:cubicBezTo>
                <a:close/>
                <a:moveTo>
                  <a:pt x="242" y="444"/>
                </a:moveTo>
                <a:cubicBezTo>
                  <a:pt x="248" y="436"/>
                  <a:pt x="254" y="432"/>
                  <a:pt x="259" y="427"/>
                </a:cubicBezTo>
                <a:cubicBezTo>
                  <a:pt x="309" y="388"/>
                  <a:pt x="362" y="350"/>
                  <a:pt x="415" y="314"/>
                </a:cubicBezTo>
                <a:cubicBezTo>
                  <a:pt x="377" y="351"/>
                  <a:pt x="333" y="385"/>
                  <a:pt x="290" y="417"/>
                </a:cubicBezTo>
                <a:cubicBezTo>
                  <a:pt x="276" y="427"/>
                  <a:pt x="265" y="441"/>
                  <a:pt x="242" y="444"/>
                </a:cubicBezTo>
                <a:close/>
                <a:moveTo>
                  <a:pt x="411" y="345"/>
                </a:moveTo>
                <a:cubicBezTo>
                  <a:pt x="413" y="342"/>
                  <a:pt x="413" y="342"/>
                  <a:pt x="413" y="342"/>
                </a:cubicBezTo>
                <a:cubicBezTo>
                  <a:pt x="380" y="366"/>
                  <a:pt x="349" y="392"/>
                  <a:pt x="318" y="418"/>
                </a:cubicBezTo>
                <a:cubicBezTo>
                  <a:pt x="318" y="418"/>
                  <a:pt x="318" y="419"/>
                  <a:pt x="317" y="418"/>
                </a:cubicBezTo>
                <a:cubicBezTo>
                  <a:pt x="307" y="431"/>
                  <a:pt x="289" y="441"/>
                  <a:pt x="267" y="440"/>
                </a:cubicBezTo>
                <a:cubicBezTo>
                  <a:pt x="320" y="402"/>
                  <a:pt x="375" y="366"/>
                  <a:pt x="427" y="328"/>
                </a:cubicBezTo>
                <a:cubicBezTo>
                  <a:pt x="425" y="332"/>
                  <a:pt x="422" y="333"/>
                  <a:pt x="418" y="336"/>
                </a:cubicBezTo>
                <a:cubicBezTo>
                  <a:pt x="423" y="338"/>
                  <a:pt x="427" y="334"/>
                  <a:pt x="432" y="331"/>
                </a:cubicBezTo>
                <a:cubicBezTo>
                  <a:pt x="411" y="370"/>
                  <a:pt x="371" y="387"/>
                  <a:pt x="339" y="411"/>
                </a:cubicBezTo>
                <a:cubicBezTo>
                  <a:pt x="331" y="417"/>
                  <a:pt x="322" y="423"/>
                  <a:pt x="313" y="427"/>
                </a:cubicBezTo>
                <a:cubicBezTo>
                  <a:pt x="418" y="342"/>
                  <a:pt x="418" y="342"/>
                  <a:pt x="418" y="342"/>
                </a:cubicBezTo>
                <a:cubicBezTo>
                  <a:pt x="415" y="342"/>
                  <a:pt x="414" y="345"/>
                  <a:pt x="411" y="345"/>
                </a:cubicBezTo>
                <a:close/>
                <a:moveTo>
                  <a:pt x="384" y="386"/>
                </a:moveTo>
                <a:cubicBezTo>
                  <a:pt x="371" y="401"/>
                  <a:pt x="349" y="416"/>
                  <a:pt x="329" y="424"/>
                </a:cubicBezTo>
                <a:cubicBezTo>
                  <a:pt x="346" y="410"/>
                  <a:pt x="365" y="398"/>
                  <a:pt x="384" y="386"/>
                </a:cubicBezTo>
                <a:close/>
                <a:moveTo>
                  <a:pt x="469" y="213"/>
                </a:moveTo>
                <a:cubicBezTo>
                  <a:pt x="469" y="211"/>
                  <a:pt x="469" y="205"/>
                  <a:pt x="469" y="201"/>
                </a:cubicBezTo>
                <a:cubicBezTo>
                  <a:pt x="485" y="257"/>
                  <a:pt x="468" y="322"/>
                  <a:pt x="441" y="355"/>
                </a:cubicBezTo>
                <a:cubicBezTo>
                  <a:pt x="410" y="394"/>
                  <a:pt x="373" y="426"/>
                  <a:pt x="314" y="436"/>
                </a:cubicBezTo>
                <a:cubicBezTo>
                  <a:pt x="401" y="402"/>
                  <a:pt x="459" y="334"/>
                  <a:pt x="467" y="224"/>
                </a:cubicBezTo>
                <a:cubicBezTo>
                  <a:pt x="468" y="220"/>
                  <a:pt x="471" y="217"/>
                  <a:pt x="469" y="213"/>
                </a:cubicBezTo>
                <a:close/>
                <a:moveTo>
                  <a:pt x="437" y="238"/>
                </a:moveTo>
                <a:cubicBezTo>
                  <a:pt x="405" y="259"/>
                  <a:pt x="377" y="285"/>
                  <a:pt x="345" y="306"/>
                </a:cubicBezTo>
                <a:cubicBezTo>
                  <a:pt x="345" y="306"/>
                  <a:pt x="343" y="306"/>
                  <a:pt x="343" y="306"/>
                </a:cubicBezTo>
                <a:cubicBezTo>
                  <a:pt x="442" y="223"/>
                  <a:pt x="442" y="223"/>
                  <a:pt x="442" y="223"/>
                </a:cubicBezTo>
                <a:cubicBezTo>
                  <a:pt x="439" y="223"/>
                  <a:pt x="438" y="225"/>
                  <a:pt x="436" y="224"/>
                </a:cubicBezTo>
                <a:cubicBezTo>
                  <a:pt x="445" y="218"/>
                  <a:pt x="456" y="212"/>
                  <a:pt x="464" y="203"/>
                </a:cubicBezTo>
                <a:cubicBezTo>
                  <a:pt x="466" y="225"/>
                  <a:pt x="449" y="230"/>
                  <a:pt x="437" y="238"/>
                </a:cubicBezTo>
                <a:close/>
                <a:moveTo>
                  <a:pt x="419" y="236"/>
                </a:moveTo>
                <a:cubicBezTo>
                  <a:pt x="429" y="225"/>
                  <a:pt x="442" y="214"/>
                  <a:pt x="455" y="206"/>
                </a:cubicBezTo>
                <a:cubicBezTo>
                  <a:pt x="449" y="214"/>
                  <a:pt x="440" y="218"/>
                  <a:pt x="434" y="225"/>
                </a:cubicBezTo>
                <a:lnTo>
                  <a:pt x="419" y="236"/>
                </a:lnTo>
                <a:close/>
                <a:moveTo>
                  <a:pt x="458" y="198"/>
                </a:moveTo>
                <a:cubicBezTo>
                  <a:pt x="348" y="288"/>
                  <a:pt x="348" y="288"/>
                  <a:pt x="348" y="288"/>
                </a:cubicBezTo>
                <a:cubicBezTo>
                  <a:pt x="347" y="289"/>
                  <a:pt x="345" y="288"/>
                  <a:pt x="344" y="288"/>
                </a:cubicBezTo>
                <a:cubicBezTo>
                  <a:pt x="344" y="291"/>
                  <a:pt x="341" y="293"/>
                  <a:pt x="338" y="294"/>
                </a:cubicBezTo>
                <a:cubicBezTo>
                  <a:pt x="340" y="292"/>
                  <a:pt x="342" y="289"/>
                  <a:pt x="344" y="288"/>
                </a:cubicBezTo>
                <a:cubicBezTo>
                  <a:pt x="382" y="252"/>
                  <a:pt x="423" y="220"/>
                  <a:pt x="461" y="185"/>
                </a:cubicBezTo>
                <a:cubicBezTo>
                  <a:pt x="464" y="189"/>
                  <a:pt x="462" y="194"/>
                  <a:pt x="458" y="198"/>
                </a:cubicBezTo>
                <a:close/>
                <a:moveTo>
                  <a:pt x="330" y="295"/>
                </a:moveTo>
                <a:cubicBezTo>
                  <a:pt x="339" y="285"/>
                  <a:pt x="349" y="275"/>
                  <a:pt x="360" y="267"/>
                </a:cubicBezTo>
                <a:cubicBezTo>
                  <a:pt x="360" y="268"/>
                  <a:pt x="360" y="268"/>
                  <a:pt x="359" y="268"/>
                </a:cubicBezTo>
                <a:cubicBezTo>
                  <a:pt x="350" y="278"/>
                  <a:pt x="340" y="287"/>
                  <a:pt x="330" y="295"/>
                </a:cubicBezTo>
                <a:close/>
                <a:moveTo>
                  <a:pt x="457" y="159"/>
                </a:moveTo>
                <a:cubicBezTo>
                  <a:pt x="455" y="167"/>
                  <a:pt x="439" y="164"/>
                  <a:pt x="450" y="166"/>
                </a:cubicBezTo>
                <a:cubicBezTo>
                  <a:pt x="416" y="194"/>
                  <a:pt x="382" y="221"/>
                  <a:pt x="352" y="252"/>
                </a:cubicBezTo>
                <a:cubicBezTo>
                  <a:pt x="353" y="255"/>
                  <a:pt x="343" y="254"/>
                  <a:pt x="350" y="257"/>
                </a:cubicBezTo>
                <a:cubicBezTo>
                  <a:pt x="351" y="256"/>
                  <a:pt x="351" y="256"/>
                  <a:pt x="351" y="256"/>
                </a:cubicBezTo>
                <a:cubicBezTo>
                  <a:pt x="352" y="255"/>
                  <a:pt x="352" y="255"/>
                  <a:pt x="352" y="255"/>
                </a:cubicBezTo>
                <a:cubicBezTo>
                  <a:pt x="353" y="254"/>
                  <a:pt x="353" y="254"/>
                  <a:pt x="353" y="254"/>
                </a:cubicBezTo>
                <a:cubicBezTo>
                  <a:pt x="356" y="249"/>
                  <a:pt x="360" y="248"/>
                  <a:pt x="364" y="244"/>
                </a:cubicBezTo>
                <a:cubicBezTo>
                  <a:pt x="387" y="221"/>
                  <a:pt x="416" y="201"/>
                  <a:pt x="439" y="179"/>
                </a:cubicBezTo>
                <a:cubicBezTo>
                  <a:pt x="414" y="205"/>
                  <a:pt x="382" y="230"/>
                  <a:pt x="356" y="254"/>
                </a:cubicBezTo>
                <a:cubicBezTo>
                  <a:pt x="355" y="256"/>
                  <a:pt x="355" y="256"/>
                  <a:pt x="355" y="256"/>
                </a:cubicBezTo>
                <a:cubicBezTo>
                  <a:pt x="354" y="258"/>
                  <a:pt x="352" y="260"/>
                  <a:pt x="349" y="261"/>
                </a:cubicBezTo>
                <a:cubicBezTo>
                  <a:pt x="349" y="262"/>
                  <a:pt x="349" y="262"/>
                  <a:pt x="349" y="262"/>
                </a:cubicBezTo>
                <a:cubicBezTo>
                  <a:pt x="348" y="263"/>
                  <a:pt x="348" y="263"/>
                  <a:pt x="348" y="263"/>
                </a:cubicBezTo>
                <a:cubicBezTo>
                  <a:pt x="346" y="262"/>
                  <a:pt x="344" y="264"/>
                  <a:pt x="344" y="266"/>
                </a:cubicBezTo>
                <a:cubicBezTo>
                  <a:pt x="343" y="267"/>
                  <a:pt x="343" y="267"/>
                  <a:pt x="343" y="267"/>
                </a:cubicBezTo>
                <a:cubicBezTo>
                  <a:pt x="341" y="269"/>
                  <a:pt x="341" y="269"/>
                  <a:pt x="341" y="269"/>
                </a:cubicBezTo>
                <a:cubicBezTo>
                  <a:pt x="340" y="269"/>
                  <a:pt x="338" y="270"/>
                  <a:pt x="338" y="271"/>
                </a:cubicBezTo>
                <a:cubicBezTo>
                  <a:pt x="338" y="274"/>
                  <a:pt x="336" y="276"/>
                  <a:pt x="333" y="276"/>
                </a:cubicBezTo>
                <a:cubicBezTo>
                  <a:pt x="332" y="277"/>
                  <a:pt x="332" y="277"/>
                  <a:pt x="332" y="277"/>
                </a:cubicBezTo>
                <a:cubicBezTo>
                  <a:pt x="330" y="277"/>
                  <a:pt x="329" y="279"/>
                  <a:pt x="327" y="281"/>
                </a:cubicBezTo>
                <a:cubicBezTo>
                  <a:pt x="325" y="283"/>
                  <a:pt x="323" y="286"/>
                  <a:pt x="320" y="288"/>
                </a:cubicBezTo>
                <a:cubicBezTo>
                  <a:pt x="319" y="290"/>
                  <a:pt x="317" y="292"/>
                  <a:pt x="315" y="293"/>
                </a:cubicBezTo>
                <a:cubicBezTo>
                  <a:pt x="314" y="294"/>
                  <a:pt x="314" y="294"/>
                  <a:pt x="314" y="294"/>
                </a:cubicBezTo>
                <a:cubicBezTo>
                  <a:pt x="313" y="295"/>
                  <a:pt x="313" y="295"/>
                  <a:pt x="313" y="295"/>
                </a:cubicBezTo>
                <a:cubicBezTo>
                  <a:pt x="311" y="297"/>
                  <a:pt x="311" y="297"/>
                  <a:pt x="311" y="297"/>
                </a:cubicBezTo>
                <a:cubicBezTo>
                  <a:pt x="313" y="297"/>
                  <a:pt x="313" y="297"/>
                  <a:pt x="313" y="297"/>
                </a:cubicBezTo>
                <a:cubicBezTo>
                  <a:pt x="360" y="252"/>
                  <a:pt x="414" y="215"/>
                  <a:pt x="457" y="166"/>
                </a:cubicBezTo>
                <a:cubicBezTo>
                  <a:pt x="458" y="170"/>
                  <a:pt x="462" y="175"/>
                  <a:pt x="460" y="178"/>
                </a:cubicBezTo>
                <a:cubicBezTo>
                  <a:pt x="427" y="210"/>
                  <a:pt x="393" y="239"/>
                  <a:pt x="355" y="265"/>
                </a:cubicBezTo>
                <a:cubicBezTo>
                  <a:pt x="322" y="295"/>
                  <a:pt x="293" y="327"/>
                  <a:pt x="259" y="351"/>
                </a:cubicBezTo>
                <a:cubicBezTo>
                  <a:pt x="255" y="354"/>
                  <a:pt x="252" y="347"/>
                  <a:pt x="257" y="347"/>
                </a:cubicBezTo>
                <a:cubicBezTo>
                  <a:pt x="257" y="345"/>
                  <a:pt x="257" y="345"/>
                  <a:pt x="257" y="345"/>
                </a:cubicBezTo>
                <a:cubicBezTo>
                  <a:pt x="257" y="342"/>
                  <a:pt x="257" y="342"/>
                  <a:pt x="257" y="342"/>
                </a:cubicBezTo>
                <a:cubicBezTo>
                  <a:pt x="254" y="343"/>
                  <a:pt x="253" y="349"/>
                  <a:pt x="251" y="349"/>
                </a:cubicBezTo>
                <a:cubicBezTo>
                  <a:pt x="247" y="350"/>
                  <a:pt x="242" y="347"/>
                  <a:pt x="237" y="347"/>
                </a:cubicBezTo>
                <a:cubicBezTo>
                  <a:pt x="307" y="289"/>
                  <a:pt x="374" y="227"/>
                  <a:pt x="440" y="166"/>
                </a:cubicBezTo>
                <a:cubicBezTo>
                  <a:pt x="441" y="166"/>
                  <a:pt x="441" y="166"/>
                  <a:pt x="441" y="166"/>
                </a:cubicBezTo>
                <a:cubicBezTo>
                  <a:pt x="445" y="163"/>
                  <a:pt x="445" y="159"/>
                  <a:pt x="452" y="159"/>
                </a:cubicBezTo>
                <a:cubicBezTo>
                  <a:pt x="454" y="155"/>
                  <a:pt x="457" y="158"/>
                  <a:pt x="457" y="159"/>
                </a:cubicBezTo>
                <a:close/>
                <a:moveTo>
                  <a:pt x="455" y="147"/>
                </a:moveTo>
                <a:cubicBezTo>
                  <a:pt x="454" y="146"/>
                  <a:pt x="455" y="151"/>
                  <a:pt x="454" y="152"/>
                </a:cubicBezTo>
                <a:cubicBezTo>
                  <a:pt x="449" y="156"/>
                  <a:pt x="443" y="159"/>
                  <a:pt x="439" y="164"/>
                </a:cubicBezTo>
                <a:cubicBezTo>
                  <a:pt x="436" y="166"/>
                  <a:pt x="434" y="162"/>
                  <a:pt x="437" y="162"/>
                </a:cubicBezTo>
                <a:cubicBezTo>
                  <a:pt x="440" y="155"/>
                  <a:pt x="448" y="155"/>
                  <a:pt x="452" y="148"/>
                </a:cubicBezTo>
                <a:cubicBezTo>
                  <a:pt x="445" y="151"/>
                  <a:pt x="451" y="144"/>
                  <a:pt x="455" y="147"/>
                </a:cubicBezTo>
                <a:close/>
                <a:moveTo>
                  <a:pt x="446" y="126"/>
                </a:moveTo>
                <a:cubicBezTo>
                  <a:pt x="449" y="130"/>
                  <a:pt x="452" y="139"/>
                  <a:pt x="450" y="141"/>
                </a:cubicBezTo>
                <a:cubicBezTo>
                  <a:pt x="342" y="224"/>
                  <a:pt x="342" y="224"/>
                  <a:pt x="342" y="224"/>
                </a:cubicBezTo>
                <a:lnTo>
                  <a:pt x="446" y="126"/>
                </a:lnTo>
                <a:close/>
                <a:moveTo>
                  <a:pt x="441" y="125"/>
                </a:moveTo>
                <a:cubicBezTo>
                  <a:pt x="419" y="147"/>
                  <a:pt x="394" y="166"/>
                  <a:pt x="369" y="185"/>
                </a:cubicBezTo>
                <a:cubicBezTo>
                  <a:pt x="363" y="190"/>
                  <a:pt x="357" y="196"/>
                  <a:pt x="350" y="199"/>
                </a:cubicBezTo>
                <a:cubicBezTo>
                  <a:pt x="438" y="113"/>
                  <a:pt x="438" y="113"/>
                  <a:pt x="438" y="113"/>
                </a:cubicBezTo>
                <a:cubicBezTo>
                  <a:pt x="440" y="114"/>
                  <a:pt x="447" y="119"/>
                  <a:pt x="441" y="125"/>
                </a:cubicBezTo>
                <a:close/>
                <a:moveTo>
                  <a:pt x="413" y="129"/>
                </a:moveTo>
                <a:cubicBezTo>
                  <a:pt x="415" y="130"/>
                  <a:pt x="419" y="126"/>
                  <a:pt x="417" y="130"/>
                </a:cubicBezTo>
                <a:cubicBezTo>
                  <a:pt x="416" y="131"/>
                  <a:pt x="411" y="133"/>
                  <a:pt x="413" y="129"/>
                </a:cubicBezTo>
                <a:close/>
                <a:moveTo>
                  <a:pt x="433" y="110"/>
                </a:moveTo>
                <a:cubicBezTo>
                  <a:pt x="398" y="136"/>
                  <a:pt x="365" y="163"/>
                  <a:pt x="333" y="192"/>
                </a:cubicBezTo>
                <a:cubicBezTo>
                  <a:pt x="331" y="193"/>
                  <a:pt x="329" y="195"/>
                  <a:pt x="326" y="195"/>
                </a:cubicBezTo>
                <a:cubicBezTo>
                  <a:pt x="429" y="100"/>
                  <a:pt x="429" y="100"/>
                  <a:pt x="429" y="100"/>
                </a:cubicBezTo>
                <a:cubicBezTo>
                  <a:pt x="432" y="101"/>
                  <a:pt x="439" y="107"/>
                  <a:pt x="433" y="110"/>
                </a:cubicBezTo>
                <a:close/>
                <a:moveTo>
                  <a:pt x="428" y="96"/>
                </a:moveTo>
                <a:cubicBezTo>
                  <a:pt x="373" y="137"/>
                  <a:pt x="373" y="137"/>
                  <a:pt x="373" y="137"/>
                </a:cubicBezTo>
                <a:cubicBezTo>
                  <a:pt x="382" y="127"/>
                  <a:pt x="394" y="118"/>
                  <a:pt x="404" y="109"/>
                </a:cubicBezTo>
                <a:cubicBezTo>
                  <a:pt x="400" y="109"/>
                  <a:pt x="400" y="109"/>
                  <a:pt x="400" y="109"/>
                </a:cubicBezTo>
                <a:cubicBezTo>
                  <a:pt x="409" y="106"/>
                  <a:pt x="416" y="98"/>
                  <a:pt x="420" y="90"/>
                </a:cubicBezTo>
                <a:cubicBezTo>
                  <a:pt x="398" y="99"/>
                  <a:pt x="378" y="117"/>
                  <a:pt x="359" y="129"/>
                </a:cubicBezTo>
                <a:cubicBezTo>
                  <a:pt x="354" y="133"/>
                  <a:pt x="348" y="136"/>
                  <a:pt x="343" y="141"/>
                </a:cubicBezTo>
                <a:cubicBezTo>
                  <a:pt x="343" y="141"/>
                  <a:pt x="343" y="142"/>
                  <a:pt x="343" y="143"/>
                </a:cubicBezTo>
                <a:cubicBezTo>
                  <a:pt x="343" y="142"/>
                  <a:pt x="345" y="143"/>
                  <a:pt x="347" y="141"/>
                </a:cubicBezTo>
                <a:cubicBezTo>
                  <a:pt x="367" y="129"/>
                  <a:pt x="386" y="113"/>
                  <a:pt x="408" y="99"/>
                </a:cubicBezTo>
                <a:cubicBezTo>
                  <a:pt x="375" y="128"/>
                  <a:pt x="345" y="159"/>
                  <a:pt x="311" y="186"/>
                </a:cubicBezTo>
                <a:cubicBezTo>
                  <a:pt x="311" y="188"/>
                  <a:pt x="314" y="190"/>
                  <a:pt x="315" y="189"/>
                </a:cubicBezTo>
                <a:cubicBezTo>
                  <a:pt x="339" y="169"/>
                  <a:pt x="362" y="149"/>
                  <a:pt x="387" y="131"/>
                </a:cubicBezTo>
                <a:cubicBezTo>
                  <a:pt x="262" y="251"/>
                  <a:pt x="262" y="251"/>
                  <a:pt x="262" y="251"/>
                </a:cubicBezTo>
                <a:cubicBezTo>
                  <a:pt x="263" y="244"/>
                  <a:pt x="262" y="236"/>
                  <a:pt x="264" y="235"/>
                </a:cubicBezTo>
                <a:cubicBezTo>
                  <a:pt x="283" y="221"/>
                  <a:pt x="299" y="205"/>
                  <a:pt x="311" y="186"/>
                </a:cubicBezTo>
                <a:cubicBezTo>
                  <a:pt x="311" y="185"/>
                  <a:pt x="311" y="183"/>
                  <a:pt x="311" y="183"/>
                </a:cubicBezTo>
                <a:cubicBezTo>
                  <a:pt x="315" y="172"/>
                  <a:pt x="316" y="160"/>
                  <a:pt x="314" y="148"/>
                </a:cubicBezTo>
                <a:cubicBezTo>
                  <a:pt x="335" y="121"/>
                  <a:pt x="365" y="100"/>
                  <a:pt x="396" y="83"/>
                </a:cubicBezTo>
                <a:cubicBezTo>
                  <a:pt x="370" y="107"/>
                  <a:pt x="342" y="129"/>
                  <a:pt x="320" y="156"/>
                </a:cubicBezTo>
                <a:cubicBezTo>
                  <a:pt x="319" y="157"/>
                  <a:pt x="317" y="165"/>
                  <a:pt x="322" y="161"/>
                </a:cubicBezTo>
                <a:cubicBezTo>
                  <a:pt x="328" y="156"/>
                  <a:pt x="338" y="150"/>
                  <a:pt x="343" y="143"/>
                </a:cubicBezTo>
                <a:cubicBezTo>
                  <a:pt x="339" y="143"/>
                  <a:pt x="337" y="147"/>
                  <a:pt x="333" y="148"/>
                </a:cubicBezTo>
                <a:cubicBezTo>
                  <a:pt x="357" y="123"/>
                  <a:pt x="385" y="100"/>
                  <a:pt x="410" y="77"/>
                </a:cubicBezTo>
                <a:cubicBezTo>
                  <a:pt x="418" y="81"/>
                  <a:pt x="424" y="89"/>
                  <a:pt x="428" y="96"/>
                </a:cubicBezTo>
                <a:close/>
                <a:moveTo>
                  <a:pt x="408" y="73"/>
                </a:moveTo>
                <a:cubicBezTo>
                  <a:pt x="386" y="82"/>
                  <a:pt x="366" y="96"/>
                  <a:pt x="348" y="110"/>
                </a:cubicBezTo>
                <a:cubicBezTo>
                  <a:pt x="394" y="62"/>
                  <a:pt x="394" y="62"/>
                  <a:pt x="394" y="62"/>
                </a:cubicBezTo>
                <a:cubicBezTo>
                  <a:pt x="395" y="61"/>
                  <a:pt x="404" y="68"/>
                  <a:pt x="408" y="73"/>
                </a:cubicBezTo>
                <a:close/>
                <a:moveTo>
                  <a:pt x="384" y="54"/>
                </a:moveTo>
                <a:cubicBezTo>
                  <a:pt x="372" y="61"/>
                  <a:pt x="360" y="69"/>
                  <a:pt x="347" y="76"/>
                </a:cubicBezTo>
                <a:cubicBezTo>
                  <a:pt x="355" y="67"/>
                  <a:pt x="355" y="67"/>
                  <a:pt x="355" y="67"/>
                </a:cubicBezTo>
                <a:cubicBezTo>
                  <a:pt x="334" y="79"/>
                  <a:pt x="318" y="97"/>
                  <a:pt x="301" y="114"/>
                </a:cubicBezTo>
                <a:cubicBezTo>
                  <a:pt x="298" y="116"/>
                  <a:pt x="303" y="118"/>
                  <a:pt x="304" y="116"/>
                </a:cubicBezTo>
                <a:cubicBezTo>
                  <a:pt x="325" y="97"/>
                  <a:pt x="347" y="79"/>
                  <a:pt x="373" y="64"/>
                </a:cubicBezTo>
                <a:cubicBezTo>
                  <a:pt x="373" y="68"/>
                  <a:pt x="369" y="70"/>
                  <a:pt x="368" y="71"/>
                </a:cubicBezTo>
                <a:cubicBezTo>
                  <a:pt x="376" y="65"/>
                  <a:pt x="381" y="69"/>
                  <a:pt x="387" y="60"/>
                </a:cubicBezTo>
                <a:cubicBezTo>
                  <a:pt x="388" y="59"/>
                  <a:pt x="394" y="57"/>
                  <a:pt x="392" y="60"/>
                </a:cubicBezTo>
                <a:cubicBezTo>
                  <a:pt x="365" y="87"/>
                  <a:pt x="337" y="113"/>
                  <a:pt x="313" y="141"/>
                </a:cubicBezTo>
                <a:cubicBezTo>
                  <a:pt x="311" y="136"/>
                  <a:pt x="303" y="133"/>
                  <a:pt x="311" y="126"/>
                </a:cubicBezTo>
                <a:cubicBezTo>
                  <a:pt x="373" y="71"/>
                  <a:pt x="373" y="71"/>
                  <a:pt x="373" y="71"/>
                </a:cubicBezTo>
                <a:cubicBezTo>
                  <a:pt x="353" y="83"/>
                  <a:pt x="336" y="99"/>
                  <a:pt x="319" y="115"/>
                </a:cubicBezTo>
                <a:cubicBezTo>
                  <a:pt x="318" y="115"/>
                  <a:pt x="318" y="115"/>
                  <a:pt x="318" y="115"/>
                </a:cubicBezTo>
                <a:cubicBezTo>
                  <a:pt x="313" y="119"/>
                  <a:pt x="308" y="124"/>
                  <a:pt x="303" y="126"/>
                </a:cubicBezTo>
                <a:cubicBezTo>
                  <a:pt x="297" y="117"/>
                  <a:pt x="291" y="109"/>
                  <a:pt x="283" y="103"/>
                </a:cubicBezTo>
                <a:cubicBezTo>
                  <a:pt x="308" y="85"/>
                  <a:pt x="337" y="69"/>
                  <a:pt x="364" y="53"/>
                </a:cubicBezTo>
                <a:cubicBezTo>
                  <a:pt x="365" y="52"/>
                  <a:pt x="361" y="58"/>
                  <a:pt x="361" y="62"/>
                </a:cubicBezTo>
                <a:cubicBezTo>
                  <a:pt x="375" y="48"/>
                  <a:pt x="375" y="48"/>
                  <a:pt x="375" y="48"/>
                </a:cubicBezTo>
                <a:cubicBezTo>
                  <a:pt x="378" y="49"/>
                  <a:pt x="382" y="51"/>
                  <a:pt x="384" y="54"/>
                </a:cubicBezTo>
                <a:close/>
                <a:moveTo>
                  <a:pt x="352" y="34"/>
                </a:moveTo>
                <a:cubicBezTo>
                  <a:pt x="358" y="35"/>
                  <a:pt x="365" y="39"/>
                  <a:pt x="371" y="45"/>
                </a:cubicBezTo>
                <a:cubicBezTo>
                  <a:pt x="343" y="60"/>
                  <a:pt x="316" y="76"/>
                  <a:pt x="291" y="93"/>
                </a:cubicBezTo>
                <a:cubicBezTo>
                  <a:pt x="305" y="78"/>
                  <a:pt x="322" y="63"/>
                  <a:pt x="336" y="49"/>
                </a:cubicBezTo>
                <a:cubicBezTo>
                  <a:pt x="338" y="47"/>
                  <a:pt x="332" y="51"/>
                  <a:pt x="329" y="52"/>
                </a:cubicBezTo>
                <a:cubicBezTo>
                  <a:pt x="310" y="66"/>
                  <a:pt x="294" y="83"/>
                  <a:pt x="278" y="101"/>
                </a:cubicBezTo>
                <a:cubicBezTo>
                  <a:pt x="274" y="98"/>
                  <a:pt x="268" y="95"/>
                  <a:pt x="261" y="94"/>
                </a:cubicBezTo>
                <a:cubicBezTo>
                  <a:pt x="285" y="71"/>
                  <a:pt x="314" y="53"/>
                  <a:pt x="343" y="37"/>
                </a:cubicBezTo>
                <a:cubicBezTo>
                  <a:pt x="340" y="38"/>
                  <a:pt x="336" y="47"/>
                  <a:pt x="340" y="45"/>
                </a:cubicBezTo>
                <a:cubicBezTo>
                  <a:pt x="346" y="41"/>
                  <a:pt x="347" y="34"/>
                  <a:pt x="352" y="34"/>
                </a:cubicBezTo>
                <a:close/>
                <a:moveTo>
                  <a:pt x="346" y="30"/>
                </a:moveTo>
                <a:cubicBezTo>
                  <a:pt x="327" y="40"/>
                  <a:pt x="310" y="51"/>
                  <a:pt x="293" y="64"/>
                </a:cubicBezTo>
                <a:cubicBezTo>
                  <a:pt x="294" y="61"/>
                  <a:pt x="304" y="52"/>
                  <a:pt x="309" y="48"/>
                </a:cubicBezTo>
                <a:cubicBezTo>
                  <a:pt x="300" y="50"/>
                  <a:pt x="310" y="44"/>
                  <a:pt x="310" y="43"/>
                </a:cubicBezTo>
                <a:cubicBezTo>
                  <a:pt x="312" y="41"/>
                  <a:pt x="314" y="39"/>
                  <a:pt x="317" y="37"/>
                </a:cubicBezTo>
                <a:cubicBezTo>
                  <a:pt x="318" y="36"/>
                  <a:pt x="316" y="44"/>
                  <a:pt x="320" y="38"/>
                </a:cubicBezTo>
                <a:cubicBezTo>
                  <a:pt x="322" y="34"/>
                  <a:pt x="329" y="32"/>
                  <a:pt x="330" y="24"/>
                </a:cubicBezTo>
                <a:cubicBezTo>
                  <a:pt x="278" y="56"/>
                  <a:pt x="278" y="56"/>
                  <a:pt x="278" y="56"/>
                </a:cubicBezTo>
                <a:cubicBezTo>
                  <a:pt x="288" y="47"/>
                  <a:pt x="301" y="41"/>
                  <a:pt x="305" y="27"/>
                </a:cubicBezTo>
                <a:cubicBezTo>
                  <a:pt x="305" y="30"/>
                  <a:pt x="309" y="29"/>
                  <a:pt x="310" y="28"/>
                </a:cubicBezTo>
                <a:cubicBezTo>
                  <a:pt x="314" y="24"/>
                  <a:pt x="317" y="19"/>
                  <a:pt x="320" y="20"/>
                </a:cubicBezTo>
                <a:cubicBezTo>
                  <a:pt x="329" y="21"/>
                  <a:pt x="338" y="26"/>
                  <a:pt x="346" y="30"/>
                </a:cubicBezTo>
                <a:close/>
                <a:moveTo>
                  <a:pt x="299" y="16"/>
                </a:moveTo>
                <a:cubicBezTo>
                  <a:pt x="299" y="16"/>
                  <a:pt x="299" y="15"/>
                  <a:pt x="300" y="15"/>
                </a:cubicBezTo>
                <a:cubicBezTo>
                  <a:pt x="304" y="14"/>
                  <a:pt x="308" y="16"/>
                  <a:pt x="315" y="17"/>
                </a:cubicBezTo>
                <a:cubicBezTo>
                  <a:pt x="275" y="38"/>
                  <a:pt x="242" y="67"/>
                  <a:pt x="210" y="94"/>
                </a:cubicBezTo>
                <a:cubicBezTo>
                  <a:pt x="235" y="64"/>
                  <a:pt x="268" y="41"/>
                  <a:pt x="299" y="16"/>
                </a:cubicBezTo>
                <a:close/>
                <a:moveTo>
                  <a:pt x="207" y="91"/>
                </a:moveTo>
                <a:cubicBezTo>
                  <a:pt x="199" y="101"/>
                  <a:pt x="185" y="101"/>
                  <a:pt x="175" y="109"/>
                </a:cubicBezTo>
                <a:cubicBezTo>
                  <a:pt x="208" y="74"/>
                  <a:pt x="253" y="44"/>
                  <a:pt x="293" y="14"/>
                </a:cubicBezTo>
                <a:cubicBezTo>
                  <a:pt x="265" y="39"/>
                  <a:pt x="229" y="61"/>
                  <a:pt x="207" y="91"/>
                </a:cubicBezTo>
                <a:close/>
                <a:moveTo>
                  <a:pt x="286" y="13"/>
                </a:moveTo>
                <a:cubicBezTo>
                  <a:pt x="239" y="49"/>
                  <a:pt x="188" y="81"/>
                  <a:pt x="144" y="121"/>
                </a:cubicBezTo>
                <a:cubicBezTo>
                  <a:pt x="130" y="134"/>
                  <a:pt x="116" y="149"/>
                  <a:pt x="100" y="161"/>
                </a:cubicBezTo>
                <a:cubicBezTo>
                  <a:pt x="101" y="158"/>
                  <a:pt x="101" y="158"/>
                  <a:pt x="101" y="158"/>
                </a:cubicBezTo>
                <a:cubicBezTo>
                  <a:pt x="100" y="158"/>
                  <a:pt x="99" y="158"/>
                  <a:pt x="99" y="158"/>
                </a:cubicBezTo>
                <a:cubicBezTo>
                  <a:pt x="88" y="164"/>
                  <a:pt x="76" y="174"/>
                  <a:pt x="69" y="182"/>
                </a:cubicBezTo>
                <a:cubicBezTo>
                  <a:pt x="69" y="185"/>
                  <a:pt x="67" y="185"/>
                  <a:pt x="65" y="187"/>
                </a:cubicBezTo>
                <a:cubicBezTo>
                  <a:pt x="64" y="185"/>
                  <a:pt x="62" y="187"/>
                  <a:pt x="62" y="188"/>
                </a:cubicBezTo>
                <a:cubicBezTo>
                  <a:pt x="63" y="189"/>
                  <a:pt x="63" y="189"/>
                  <a:pt x="63" y="189"/>
                </a:cubicBezTo>
                <a:cubicBezTo>
                  <a:pt x="63" y="189"/>
                  <a:pt x="63" y="190"/>
                  <a:pt x="63" y="190"/>
                </a:cubicBezTo>
                <a:cubicBezTo>
                  <a:pt x="54" y="194"/>
                  <a:pt x="39" y="210"/>
                  <a:pt x="38" y="215"/>
                </a:cubicBezTo>
                <a:cubicBezTo>
                  <a:pt x="40" y="215"/>
                  <a:pt x="41" y="215"/>
                  <a:pt x="41" y="215"/>
                </a:cubicBezTo>
                <a:cubicBezTo>
                  <a:pt x="54" y="204"/>
                  <a:pt x="66" y="193"/>
                  <a:pt x="79" y="183"/>
                </a:cubicBezTo>
                <a:cubicBezTo>
                  <a:pt x="177" y="99"/>
                  <a:pt x="177" y="99"/>
                  <a:pt x="177" y="99"/>
                </a:cubicBezTo>
                <a:cubicBezTo>
                  <a:pt x="32" y="237"/>
                  <a:pt x="32" y="237"/>
                  <a:pt x="32" y="237"/>
                </a:cubicBezTo>
                <a:cubicBezTo>
                  <a:pt x="31" y="225"/>
                  <a:pt x="30" y="211"/>
                  <a:pt x="34" y="201"/>
                </a:cubicBezTo>
                <a:cubicBezTo>
                  <a:pt x="47" y="192"/>
                  <a:pt x="57" y="181"/>
                  <a:pt x="68" y="171"/>
                </a:cubicBezTo>
                <a:cubicBezTo>
                  <a:pt x="69" y="171"/>
                  <a:pt x="69" y="171"/>
                  <a:pt x="69" y="171"/>
                </a:cubicBezTo>
                <a:cubicBezTo>
                  <a:pt x="71" y="171"/>
                  <a:pt x="71" y="171"/>
                  <a:pt x="71" y="171"/>
                </a:cubicBezTo>
                <a:cubicBezTo>
                  <a:pt x="70" y="169"/>
                  <a:pt x="70" y="169"/>
                  <a:pt x="70" y="169"/>
                </a:cubicBezTo>
                <a:cubicBezTo>
                  <a:pt x="72" y="167"/>
                  <a:pt x="72" y="167"/>
                  <a:pt x="72" y="167"/>
                </a:cubicBezTo>
                <a:cubicBezTo>
                  <a:pt x="73" y="167"/>
                  <a:pt x="73" y="167"/>
                  <a:pt x="73" y="167"/>
                </a:cubicBezTo>
                <a:cubicBezTo>
                  <a:pt x="73" y="162"/>
                  <a:pt x="70" y="167"/>
                  <a:pt x="70" y="167"/>
                </a:cubicBezTo>
                <a:cubicBezTo>
                  <a:pt x="69" y="168"/>
                  <a:pt x="68" y="169"/>
                  <a:pt x="66" y="169"/>
                </a:cubicBezTo>
                <a:cubicBezTo>
                  <a:pt x="115" y="112"/>
                  <a:pt x="173" y="65"/>
                  <a:pt x="232" y="19"/>
                </a:cubicBezTo>
                <a:cubicBezTo>
                  <a:pt x="240" y="7"/>
                  <a:pt x="268" y="10"/>
                  <a:pt x="286" y="13"/>
                </a:cubicBezTo>
                <a:close/>
                <a:moveTo>
                  <a:pt x="161" y="45"/>
                </a:moveTo>
                <a:cubicBezTo>
                  <a:pt x="119" y="81"/>
                  <a:pt x="77" y="117"/>
                  <a:pt x="41" y="163"/>
                </a:cubicBezTo>
                <a:cubicBezTo>
                  <a:pt x="43" y="150"/>
                  <a:pt x="50" y="140"/>
                  <a:pt x="55" y="130"/>
                </a:cubicBezTo>
                <a:cubicBezTo>
                  <a:pt x="88" y="100"/>
                  <a:pt x="123" y="70"/>
                  <a:pt x="161" y="45"/>
                </a:cubicBezTo>
                <a:close/>
                <a:moveTo>
                  <a:pt x="65" y="116"/>
                </a:moveTo>
                <a:cubicBezTo>
                  <a:pt x="94" y="83"/>
                  <a:pt x="122" y="49"/>
                  <a:pt x="167" y="32"/>
                </a:cubicBezTo>
                <a:cubicBezTo>
                  <a:pt x="170" y="31"/>
                  <a:pt x="178" y="28"/>
                  <a:pt x="181" y="28"/>
                </a:cubicBezTo>
                <a:cubicBezTo>
                  <a:pt x="138" y="52"/>
                  <a:pt x="101" y="85"/>
                  <a:pt x="65" y="116"/>
                </a:cubicBezTo>
                <a:close/>
                <a:moveTo>
                  <a:pt x="122" y="94"/>
                </a:moveTo>
                <a:cubicBezTo>
                  <a:pt x="143" y="78"/>
                  <a:pt x="164" y="64"/>
                  <a:pt x="186" y="50"/>
                </a:cubicBezTo>
                <a:cubicBezTo>
                  <a:pt x="137" y="91"/>
                  <a:pt x="88" y="134"/>
                  <a:pt x="47" y="184"/>
                </a:cubicBezTo>
                <a:cubicBezTo>
                  <a:pt x="44" y="188"/>
                  <a:pt x="41" y="192"/>
                  <a:pt x="35" y="195"/>
                </a:cubicBezTo>
                <a:cubicBezTo>
                  <a:pt x="34" y="189"/>
                  <a:pt x="34" y="176"/>
                  <a:pt x="38" y="172"/>
                </a:cubicBezTo>
                <a:cubicBezTo>
                  <a:pt x="65" y="145"/>
                  <a:pt x="92" y="118"/>
                  <a:pt x="122" y="94"/>
                </a:cubicBezTo>
                <a:close/>
                <a:moveTo>
                  <a:pt x="224" y="16"/>
                </a:moveTo>
                <a:cubicBezTo>
                  <a:pt x="174" y="53"/>
                  <a:pt x="124" y="87"/>
                  <a:pt x="78" y="127"/>
                </a:cubicBezTo>
                <a:cubicBezTo>
                  <a:pt x="116" y="90"/>
                  <a:pt x="154" y="55"/>
                  <a:pt x="195" y="24"/>
                </a:cubicBezTo>
                <a:cubicBezTo>
                  <a:pt x="199" y="21"/>
                  <a:pt x="213" y="18"/>
                  <a:pt x="217" y="17"/>
                </a:cubicBezTo>
                <a:cubicBezTo>
                  <a:pt x="219" y="16"/>
                  <a:pt x="221" y="16"/>
                  <a:pt x="224" y="16"/>
                </a:cubicBezTo>
                <a:close/>
                <a:moveTo>
                  <a:pt x="17" y="182"/>
                </a:moveTo>
                <a:cubicBezTo>
                  <a:pt x="38" y="114"/>
                  <a:pt x="75" y="64"/>
                  <a:pt x="133" y="34"/>
                </a:cubicBezTo>
                <a:cubicBezTo>
                  <a:pt x="152" y="25"/>
                  <a:pt x="172" y="17"/>
                  <a:pt x="197" y="15"/>
                </a:cubicBezTo>
                <a:cubicBezTo>
                  <a:pt x="198" y="15"/>
                  <a:pt x="201" y="14"/>
                  <a:pt x="202" y="13"/>
                </a:cubicBezTo>
                <a:cubicBezTo>
                  <a:pt x="204" y="13"/>
                  <a:pt x="210" y="12"/>
                  <a:pt x="212" y="12"/>
                </a:cubicBezTo>
                <a:cubicBezTo>
                  <a:pt x="145" y="27"/>
                  <a:pt x="95" y="59"/>
                  <a:pt x="61" y="108"/>
                </a:cubicBezTo>
                <a:cubicBezTo>
                  <a:pt x="44" y="133"/>
                  <a:pt x="30" y="165"/>
                  <a:pt x="27" y="204"/>
                </a:cubicBezTo>
                <a:cubicBezTo>
                  <a:pt x="23" y="206"/>
                  <a:pt x="19" y="205"/>
                  <a:pt x="17" y="206"/>
                </a:cubicBezTo>
                <a:cubicBezTo>
                  <a:pt x="16" y="212"/>
                  <a:pt x="23" y="209"/>
                  <a:pt x="25" y="209"/>
                </a:cubicBezTo>
                <a:cubicBezTo>
                  <a:pt x="24" y="235"/>
                  <a:pt x="29" y="258"/>
                  <a:pt x="33" y="279"/>
                </a:cubicBezTo>
                <a:cubicBezTo>
                  <a:pt x="34" y="284"/>
                  <a:pt x="29" y="287"/>
                  <a:pt x="28" y="292"/>
                </a:cubicBezTo>
                <a:cubicBezTo>
                  <a:pt x="31" y="290"/>
                  <a:pt x="34" y="288"/>
                  <a:pt x="35" y="292"/>
                </a:cubicBezTo>
                <a:cubicBezTo>
                  <a:pt x="36" y="299"/>
                  <a:pt x="41" y="307"/>
                  <a:pt x="42" y="314"/>
                </a:cubicBezTo>
                <a:cubicBezTo>
                  <a:pt x="42" y="318"/>
                  <a:pt x="34" y="322"/>
                  <a:pt x="35" y="328"/>
                </a:cubicBezTo>
                <a:cubicBezTo>
                  <a:pt x="40" y="328"/>
                  <a:pt x="42" y="324"/>
                  <a:pt x="45" y="321"/>
                </a:cubicBezTo>
                <a:cubicBezTo>
                  <a:pt x="51" y="326"/>
                  <a:pt x="54" y="336"/>
                  <a:pt x="58" y="343"/>
                </a:cubicBezTo>
                <a:cubicBezTo>
                  <a:pt x="55" y="345"/>
                  <a:pt x="53" y="349"/>
                  <a:pt x="55" y="351"/>
                </a:cubicBezTo>
                <a:cubicBezTo>
                  <a:pt x="58" y="355"/>
                  <a:pt x="63" y="342"/>
                  <a:pt x="66" y="353"/>
                </a:cubicBezTo>
                <a:cubicBezTo>
                  <a:pt x="67" y="355"/>
                  <a:pt x="71" y="357"/>
                  <a:pt x="68" y="360"/>
                </a:cubicBezTo>
                <a:cubicBezTo>
                  <a:pt x="65" y="361"/>
                  <a:pt x="67" y="367"/>
                  <a:pt x="71" y="365"/>
                </a:cubicBezTo>
                <a:cubicBezTo>
                  <a:pt x="71" y="363"/>
                  <a:pt x="75" y="361"/>
                  <a:pt x="75" y="365"/>
                </a:cubicBezTo>
                <a:cubicBezTo>
                  <a:pt x="84" y="367"/>
                  <a:pt x="74" y="375"/>
                  <a:pt x="80" y="376"/>
                </a:cubicBezTo>
                <a:cubicBezTo>
                  <a:pt x="84" y="372"/>
                  <a:pt x="87" y="378"/>
                  <a:pt x="87" y="380"/>
                </a:cubicBezTo>
                <a:cubicBezTo>
                  <a:pt x="86" y="382"/>
                  <a:pt x="84" y="384"/>
                  <a:pt x="87" y="387"/>
                </a:cubicBezTo>
                <a:cubicBezTo>
                  <a:pt x="89" y="385"/>
                  <a:pt x="93" y="383"/>
                  <a:pt x="96" y="387"/>
                </a:cubicBezTo>
                <a:cubicBezTo>
                  <a:pt x="108" y="402"/>
                  <a:pt x="126" y="413"/>
                  <a:pt x="143" y="424"/>
                </a:cubicBezTo>
                <a:cubicBezTo>
                  <a:pt x="121" y="417"/>
                  <a:pt x="100" y="404"/>
                  <a:pt x="84" y="389"/>
                </a:cubicBezTo>
                <a:cubicBezTo>
                  <a:pt x="48" y="358"/>
                  <a:pt x="15" y="321"/>
                  <a:pt x="11" y="260"/>
                </a:cubicBezTo>
                <a:cubicBezTo>
                  <a:pt x="10" y="236"/>
                  <a:pt x="11" y="203"/>
                  <a:pt x="17" y="182"/>
                </a:cubicBezTo>
                <a:close/>
              </a:path>
            </a:pathLst>
          </a:custGeom>
          <a:solidFill>
            <a:srgbClr val="262626"/>
          </a:solidFill>
          <a:ln>
            <a:noFill/>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nvGrpSpPr>
          <p:cNvPr id="34" name="组合 33"/>
          <p:cNvGrpSpPr/>
          <p:nvPr/>
        </p:nvGrpSpPr>
        <p:grpSpPr>
          <a:xfrm>
            <a:off x="5369300" y="3163412"/>
            <a:ext cx="1078098" cy="879690"/>
            <a:chOff x="6183313" y="1962150"/>
            <a:chExt cx="1431925" cy="1168401"/>
          </a:xfrm>
          <a:solidFill>
            <a:srgbClr val="262626"/>
          </a:solidFill>
        </p:grpSpPr>
        <p:sp>
          <p:nvSpPr>
            <p:cNvPr id="35"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36"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37"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38"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39"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40" name="组合 39"/>
          <p:cNvGrpSpPr/>
          <p:nvPr/>
        </p:nvGrpSpPr>
        <p:grpSpPr>
          <a:xfrm>
            <a:off x="5369299" y="4238156"/>
            <a:ext cx="1078098" cy="879690"/>
            <a:chOff x="6183313" y="1962150"/>
            <a:chExt cx="1431925" cy="1168401"/>
          </a:xfrm>
          <a:solidFill>
            <a:srgbClr val="262626"/>
          </a:solidFill>
        </p:grpSpPr>
        <p:sp>
          <p:nvSpPr>
            <p:cNvPr id="41"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2"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3"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4"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5"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46" name="组合 45"/>
          <p:cNvGrpSpPr/>
          <p:nvPr/>
        </p:nvGrpSpPr>
        <p:grpSpPr>
          <a:xfrm>
            <a:off x="5364953" y="5312899"/>
            <a:ext cx="1078098" cy="879690"/>
            <a:chOff x="6183313" y="1962150"/>
            <a:chExt cx="1431925" cy="1168401"/>
          </a:xfrm>
          <a:solidFill>
            <a:srgbClr val="262626"/>
          </a:solidFill>
        </p:grpSpPr>
        <p:sp>
          <p:nvSpPr>
            <p:cNvPr id="47" name="Freeform 5"/>
            <p:cNvSpPr>
              <a:spLocks noEditPoints="1"/>
            </p:cNvSpPr>
            <p:nvPr/>
          </p:nvSpPr>
          <p:spPr bwMode="auto">
            <a:xfrm>
              <a:off x="6183313" y="1962150"/>
              <a:ext cx="1431925" cy="1168401"/>
            </a:xfrm>
            <a:custGeom>
              <a:avLst/>
              <a:gdLst>
                <a:gd name="T0" fmla="*/ 43 w 710"/>
                <a:gd name="T1" fmla="*/ 578 h 578"/>
                <a:gd name="T2" fmla="*/ 448 w 710"/>
                <a:gd name="T3" fmla="*/ 6 h 578"/>
                <a:gd name="T4" fmla="*/ 382 w 710"/>
                <a:gd name="T5" fmla="*/ 84 h 578"/>
                <a:gd name="T6" fmla="*/ 367 w 710"/>
                <a:gd name="T7" fmla="*/ 55 h 578"/>
                <a:gd name="T8" fmla="*/ 367 w 710"/>
                <a:gd name="T9" fmla="*/ 57 h 578"/>
                <a:gd name="T10" fmla="*/ 325 w 710"/>
                <a:gd name="T11" fmla="*/ 171 h 578"/>
                <a:gd name="T12" fmla="*/ 497 w 710"/>
                <a:gd name="T13" fmla="*/ 69 h 578"/>
                <a:gd name="T14" fmla="*/ 570 w 710"/>
                <a:gd name="T15" fmla="*/ 280 h 578"/>
                <a:gd name="T16" fmla="*/ 484 w 710"/>
                <a:gd name="T17" fmla="*/ 62 h 578"/>
                <a:gd name="T18" fmla="*/ 484 w 710"/>
                <a:gd name="T19" fmla="*/ 49 h 578"/>
                <a:gd name="T20" fmla="*/ 560 w 710"/>
                <a:gd name="T21" fmla="*/ 53 h 578"/>
                <a:gd name="T22" fmla="*/ 501 w 710"/>
                <a:gd name="T23" fmla="*/ 49 h 578"/>
                <a:gd name="T24" fmla="*/ 592 w 710"/>
                <a:gd name="T25" fmla="*/ 108 h 578"/>
                <a:gd name="T26" fmla="*/ 423 w 710"/>
                <a:gd name="T27" fmla="*/ 308 h 578"/>
                <a:gd name="T28" fmla="*/ 373 w 710"/>
                <a:gd name="T29" fmla="*/ 262 h 578"/>
                <a:gd name="T30" fmla="*/ 357 w 710"/>
                <a:gd name="T31" fmla="*/ 247 h 578"/>
                <a:gd name="T32" fmla="*/ 329 w 710"/>
                <a:gd name="T33" fmla="*/ 259 h 578"/>
                <a:gd name="T34" fmla="*/ 352 w 710"/>
                <a:gd name="T35" fmla="*/ 199 h 578"/>
                <a:gd name="T36" fmla="*/ 201 w 710"/>
                <a:gd name="T37" fmla="*/ 352 h 578"/>
                <a:gd name="T38" fmla="*/ 206 w 710"/>
                <a:gd name="T39" fmla="*/ 359 h 578"/>
                <a:gd name="T40" fmla="*/ 151 w 710"/>
                <a:gd name="T41" fmla="*/ 392 h 578"/>
                <a:gd name="T42" fmla="*/ 50 w 710"/>
                <a:gd name="T43" fmla="*/ 471 h 578"/>
                <a:gd name="T44" fmla="*/ 12 w 710"/>
                <a:gd name="T45" fmla="*/ 507 h 578"/>
                <a:gd name="T46" fmla="*/ 37 w 710"/>
                <a:gd name="T47" fmla="*/ 549 h 578"/>
                <a:gd name="T48" fmla="*/ 46 w 710"/>
                <a:gd name="T49" fmla="*/ 554 h 578"/>
                <a:gd name="T50" fmla="*/ 54 w 710"/>
                <a:gd name="T51" fmla="*/ 545 h 578"/>
                <a:gd name="T52" fmla="*/ 120 w 710"/>
                <a:gd name="T53" fmla="*/ 505 h 578"/>
                <a:gd name="T54" fmla="*/ 177 w 710"/>
                <a:gd name="T55" fmla="*/ 461 h 578"/>
                <a:gd name="T56" fmla="*/ 155 w 710"/>
                <a:gd name="T57" fmla="*/ 474 h 578"/>
                <a:gd name="T58" fmla="*/ 202 w 710"/>
                <a:gd name="T59" fmla="*/ 443 h 578"/>
                <a:gd name="T60" fmla="*/ 211 w 710"/>
                <a:gd name="T61" fmla="*/ 411 h 578"/>
                <a:gd name="T62" fmla="*/ 225 w 710"/>
                <a:gd name="T63" fmla="*/ 404 h 578"/>
                <a:gd name="T64" fmla="*/ 264 w 710"/>
                <a:gd name="T65" fmla="*/ 410 h 578"/>
                <a:gd name="T66" fmla="*/ 376 w 710"/>
                <a:gd name="T67" fmla="*/ 267 h 578"/>
                <a:gd name="T68" fmla="*/ 399 w 710"/>
                <a:gd name="T69" fmla="*/ 295 h 578"/>
                <a:gd name="T70" fmla="*/ 414 w 710"/>
                <a:gd name="T71" fmla="*/ 303 h 578"/>
                <a:gd name="T72" fmla="*/ 448 w 710"/>
                <a:gd name="T73" fmla="*/ 318 h 578"/>
                <a:gd name="T74" fmla="*/ 451 w 710"/>
                <a:gd name="T75" fmla="*/ 356 h 578"/>
                <a:gd name="T76" fmla="*/ 498 w 710"/>
                <a:gd name="T77" fmla="*/ 358 h 578"/>
                <a:gd name="T78" fmla="*/ 556 w 710"/>
                <a:gd name="T79" fmla="*/ 310 h 578"/>
                <a:gd name="T80" fmla="*/ 551 w 710"/>
                <a:gd name="T81" fmla="*/ 354 h 578"/>
                <a:gd name="T82" fmla="*/ 657 w 710"/>
                <a:gd name="T83" fmla="*/ 247 h 578"/>
                <a:gd name="T84" fmla="*/ 601 w 710"/>
                <a:gd name="T85" fmla="*/ 319 h 578"/>
                <a:gd name="T86" fmla="*/ 643 w 710"/>
                <a:gd name="T87" fmla="*/ 287 h 578"/>
                <a:gd name="T88" fmla="*/ 645 w 710"/>
                <a:gd name="T89" fmla="*/ 169 h 578"/>
                <a:gd name="T90" fmla="*/ 620 w 710"/>
                <a:gd name="T91" fmla="*/ 124 h 578"/>
                <a:gd name="T92" fmla="*/ 643 w 710"/>
                <a:gd name="T93" fmla="*/ 107 h 578"/>
                <a:gd name="T94" fmla="*/ 633 w 710"/>
                <a:gd name="T95" fmla="*/ 94 h 578"/>
                <a:gd name="T96" fmla="*/ 610 w 710"/>
                <a:gd name="T97" fmla="*/ 76 h 578"/>
                <a:gd name="T98" fmla="*/ 593 w 710"/>
                <a:gd name="T99" fmla="*/ 56 h 578"/>
                <a:gd name="T100" fmla="*/ 550 w 710"/>
                <a:gd name="T101" fmla="*/ 33 h 578"/>
                <a:gd name="T102" fmla="*/ 516 w 710"/>
                <a:gd name="T103" fmla="*/ 24 h 578"/>
                <a:gd name="T104" fmla="*/ 465 w 710"/>
                <a:gd name="T105" fmla="*/ 22 h 578"/>
                <a:gd name="T106" fmla="*/ 433 w 710"/>
                <a:gd name="T107" fmla="*/ 56 h 578"/>
                <a:gd name="T108" fmla="*/ 418 w 710"/>
                <a:gd name="T109" fmla="*/ 58 h 578"/>
                <a:gd name="T110" fmla="*/ 445 w 710"/>
                <a:gd name="T111" fmla="*/ 2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10" h="578">
                  <a:moveTo>
                    <a:pt x="442" y="8"/>
                  </a:moveTo>
                  <a:cubicBezTo>
                    <a:pt x="404" y="15"/>
                    <a:pt x="374" y="34"/>
                    <a:pt x="348" y="54"/>
                  </a:cubicBezTo>
                  <a:cubicBezTo>
                    <a:pt x="304" y="88"/>
                    <a:pt x="282" y="177"/>
                    <a:pt x="309" y="247"/>
                  </a:cubicBezTo>
                  <a:cubicBezTo>
                    <a:pt x="302" y="249"/>
                    <a:pt x="297" y="255"/>
                    <a:pt x="291" y="260"/>
                  </a:cubicBezTo>
                  <a:cubicBezTo>
                    <a:pt x="250" y="294"/>
                    <a:pt x="205" y="326"/>
                    <a:pt x="174" y="366"/>
                  </a:cubicBezTo>
                  <a:cubicBezTo>
                    <a:pt x="110" y="407"/>
                    <a:pt x="56" y="454"/>
                    <a:pt x="5" y="504"/>
                  </a:cubicBezTo>
                  <a:cubicBezTo>
                    <a:pt x="2" y="507"/>
                    <a:pt x="0" y="513"/>
                    <a:pt x="2" y="518"/>
                  </a:cubicBezTo>
                  <a:cubicBezTo>
                    <a:pt x="11" y="542"/>
                    <a:pt x="25" y="563"/>
                    <a:pt x="43" y="578"/>
                  </a:cubicBezTo>
                  <a:cubicBezTo>
                    <a:pt x="82" y="545"/>
                    <a:pt x="82" y="545"/>
                    <a:pt x="82" y="545"/>
                  </a:cubicBezTo>
                  <a:cubicBezTo>
                    <a:pt x="136" y="501"/>
                    <a:pt x="193" y="462"/>
                    <a:pt x="247" y="415"/>
                  </a:cubicBezTo>
                  <a:cubicBezTo>
                    <a:pt x="255" y="420"/>
                    <a:pt x="269" y="422"/>
                    <a:pt x="277" y="416"/>
                  </a:cubicBezTo>
                  <a:cubicBezTo>
                    <a:pt x="309" y="390"/>
                    <a:pt x="344" y="363"/>
                    <a:pt x="374" y="332"/>
                  </a:cubicBezTo>
                  <a:cubicBezTo>
                    <a:pt x="397" y="350"/>
                    <a:pt x="425" y="361"/>
                    <a:pt x="458" y="366"/>
                  </a:cubicBezTo>
                  <a:cubicBezTo>
                    <a:pt x="547" y="378"/>
                    <a:pt x="619" y="350"/>
                    <a:pt x="649" y="293"/>
                  </a:cubicBezTo>
                  <a:cubicBezTo>
                    <a:pt x="710" y="209"/>
                    <a:pt x="660" y="74"/>
                    <a:pt x="594" y="31"/>
                  </a:cubicBezTo>
                  <a:cubicBezTo>
                    <a:pt x="559" y="8"/>
                    <a:pt x="502" y="0"/>
                    <a:pt x="448" y="6"/>
                  </a:cubicBezTo>
                  <a:cubicBezTo>
                    <a:pt x="447" y="6"/>
                    <a:pt x="443" y="7"/>
                    <a:pt x="442" y="8"/>
                  </a:cubicBezTo>
                  <a:close/>
                  <a:moveTo>
                    <a:pt x="436" y="23"/>
                  </a:moveTo>
                  <a:cubicBezTo>
                    <a:pt x="422" y="34"/>
                    <a:pt x="411" y="50"/>
                    <a:pt x="399" y="67"/>
                  </a:cubicBezTo>
                  <a:cubicBezTo>
                    <a:pt x="403" y="54"/>
                    <a:pt x="412" y="45"/>
                    <a:pt x="414" y="35"/>
                  </a:cubicBezTo>
                  <a:cubicBezTo>
                    <a:pt x="415" y="31"/>
                    <a:pt x="414" y="27"/>
                    <a:pt x="409" y="29"/>
                  </a:cubicBezTo>
                  <a:cubicBezTo>
                    <a:pt x="415" y="22"/>
                    <a:pt x="426" y="23"/>
                    <a:pt x="436" y="23"/>
                  </a:cubicBezTo>
                  <a:close/>
                  <a:moveTo>
                    <a:pt x="408" y="38"/>
                  </a:moveTo>
                  <a:cubicBezTo>
                    <a:pt x="382" y="84"/>
                    <a:pt x="382" y="84"/>
                    <a:pt x="382" y="84"/>
                  </a:cubicBezTo>
                  <a:cubicBezTo>
                    <a:pt x="386" y="64"/>
                    <a:pt x="395" y="46"/>
                    <a:pt x="408" y="32"/>
                  </a:cubicBezTo>
                  <a:cubicBezTo>
                    <a:pt x="408" y="32"/>
                    <a:pt x="409" y="36"/>
                    <a:pt x="408" y="38"/>
                  </a:cubicBezTo>
                  <a:close/>
                  <a:moveTo>
                    <a:pt x="397" y="31"/>
                  </a:moveTo>
                  <a:cubicBezTo>
                    <a:pt x="382" y="56"/>
                    <a:pt x="363" y="86"/>
                    <a:pt x="348" y="113"/>
                  </a:cubicBezTo>
                  <a:cubicBezTo>
                    <a:pt x="361" y="88"/>
                    <a:pt x="371" y="59"/>
                    <a:pt x="385" y="39"/>
                  </a:cubicBezTo>
                  <a:cubicBezTo>
                    <a:pt x="387" y="35"/>
                    <a:pt x="393" y="33"/>
                    <a:pt x="397" y="31"/>
                  </a:cubicBezTo>
                  <a:close/>
                  <a:moveTo>
                    <a:pt x="376" y="43"/>
                  </a:moveTo>
                  <a:cubicBezTo>
                    <a:pt x="382" y="42"/>
                    <a:pt x="370" y="53"/>
                    <a:pt x="367" y="55"/>
                  </a:cubicBezTo>
                  <a:cubicBezTo>
                    <a:pt x="372" y="52"/>
                    <a:pt x="370" y="45"/>
                    <a:pt x="376" y="43"/>
                  </a:cubicBezTo>
                  <a:close/>
                  <a:moveTo>
                    <a:pt x="348" y="65"/>
                  </a:moveTo>
                  <a:cubicBezTo>
                    <a:pt x="337" y="89"/>
                    <a:pt x="328" y="111"/>
                    <a:pt x="314" y="135"/>
                  </a:cubicBezTo>
                  <a:cubicBezTo>
                    <a:pt x="314" y="131"/>
                    <a:pt x="310" y="135"/>
                    <a:pt x="313" y="136"/>
                  </a:cubicBezTo>
                  <a:cubicBezTo>
                    <a:pt x="309" y="143"/>
                    <a:pt x="308" y="153"/>
                    <a:pt x="308" y="162"/>
                  </a:cubicBezTo>
                  <a:cubicBezTo>
                    <a:pt x="308" y="166"/>
                    <a:pt x="314" y="163"/>
                    <a:pt x="313" y="160"/>
                  </a:cubicBezTo>
                  <a:cubicBezTo>
                    <a:pt x="318" y="137"/>
                    <a:pt x="328" y="121"/>
                    <a:pt x="337" y="103"/>
                  </a:cubicBezTo>
                  <a:cubicBezTo>
                    <a:pt x="345" y="86"/>
                    <a:pt x="357" y="72"/>
                    <a:pt x="367" y="57"/>
                  </a:cubicBezTo>
                  <a:cubicBezTo>
                    <a:pt x="320" y="157"/>
                    <a:pt x="320" y="157"/>
                    <a:pt x="320" y="157"/>
                  </a:cubicBezTo>
                  <a:cubicBezTo>
                    <a:pt x="316" y="152"/>
                    <a:pt x="315" y="158"/>
                    <a:pt x="313" y="160"/>
                  </a:cubicBezTo>
                  <a:cubicBezTo>
                    <a:pt x="318" y="164"/>
                    <a:pt x="318" y="164"/>
                    <a:pt x="318" y="164"/>
                  </a:cubicBezTo>
                  <a:cubicBezTo>
                    <a:pt x="313" y="173"/>
                    <a:pt x="308" y="185"/>
                    <a:pt x="306" y="195"/>
                  </a:cubicBezTo>
                  <a:cubicBezTo>
                    <a:pt x="297" y="137"/>
                    <a:pt x="321" y="91"/>
                    <a:pt x="348" y="65"/>
                  </a:cubicBezTo>
                  <a:close/>
                  <a:moveTo>
                    <a:pt x="306" y="200"/>
                  </a:moveTo>
                  <a:cubicBezTo>
                    <a:pt x="313" y="206"/>
                    <a:pt x="313" y="193"/>
                    <a:pt x="320" y="196"/>
                  </a:cubicBezTo>
                  <a:cubicBezTo>
                    <a:pt x="317" y="184"/>
                    <a:pt x="320" y="180"/>
                    <a:pt x="325" y="171"/>
                  </a:cubicBezTo>
                  <a:cubicBezTo>
                    <a:pt x="340" y="141"/>
                    <a:pt x="355" y="112"/>
                    <a:pt x="372" y="84"/>
                  </a:cubicBezTo>
                  <a:cubicBezTo>
                    <a:pt x="352" y="132"/>
                    <a:pt x="331" y="183"/>
                    <a:pt x="310" y="228"/>
                  </a:cubicBezTo>
                  <a:lnTo>
                    <a:pt x="306" y="200"/>
                  </a:lnTo>
                  <a:close/>
                  <a:moveTo>
                    <a:pt x="365" y="167"/>
                  </a:moveTo>
                  <a:cubicBezTo>
                    <a:pt x="365" y="167"/>
                    <a:pt x="366" y="168"/>
                    <a:pt x="366" y="168"/>
                  </a:cubicBezTo>
                  <a:cubicBezTo>
                    <a:pt x="372" y="157"/>
                    <a:pt x="373" y="141"/>
                    <a:pt x="378" y="132"/>
                  </a:cubicBezTo>
                  <a:cubicBezTo>
                    <a:pt x="378" y="132"/>
                    <a:pt x="379" y="131"/>
                    <a:pt x="380" y="131"/>
                  </a:cubicBezTo>
                  <a:cubicBezTo>
                    <a:pt x="402" y="95"/>
                    <a:pt x="440" y="68"/>
                    <a:pt x="497" y="69"/>
                  </a:cubicBezTo>
                  <a:cubicBezTo>
                    <a:pt x="495" y="61"/>
                    <a:pt x="498" y="69"/>
                    <a:pt x="500" y="68"/>
                  </a:cubicBezTo>
                  <a:cubicBezTo>
                    <a:pt x="553" y="72"/>
                    <a:pt x="593" y="105"/>
                    <a:pt x="601" y="160"/>
                  </a:cubicBezTo>
                  <a:cubicBezTo>
                    <a:pt x="606" y="198"/>
                    <a:pt x="599" y="237"/>
                    <a:pt x="586" y="264"/>
                  </a:cubicBezTo>
                  <a:cubicBezTo>
                    <a:pt x="585" y="264"/>
                    <a:pt x="584" y="265"/>
                    <a:pt x="584" y="265"/>
                  </a:cubicBezTo>
                  <a:cubicBezTo>
                    <a:pt x="584" y="262"/>
                    <a:pt x="583" y="262"/>
                    <a:pt x="583" y="265"/>
                  </a:cubicBezTo>
                  <a:cubicBezTo>
                    <a:pt x="581" y="267"/>
                    <a:pt x="581" y="267"/>
                    <a:pt x="581" y="267"/>
                  </a:cubicBezTo>
                  <a:cubicBezTo>
                    <a:pt x="580" y="268"/>
                    <a:pt x="580" y="268"/>
                    <a:pt x="580" y="268"/>
                  </a:cubicBezTo>
                  <a:cubicBezTo>
                    <a:pt x="570" y="280"/>
                    <a:pt x="570" y="280"/>
                    <a:pt x="570" y="280"/>
                  </a:cubicBezTo>
                  <a:cubicBezTo>
                    <a:pt x="571" y="279"/>
                    <a:pt x="571" y="279"/>
                    <a:pt x="571" y="279"/>
                  </a:cubicBezTo>
                  <a:cubicBezTo>
                    <a:pt x="557" y="303"/>
                    <a:pt x="518" y="317"/>
                    <a:pt x="479" y="309"/>
                  </a:cubicBezTo>
                  <a:cubicBezTo>
                    <a:pt x="419" y="309"/>
                    <a:pt x="391" y="275"/>
                    <a:pt x="373" y="231"/>
                  </a:cubicBezTo>
                  <a:cubicBezTo>
                    <a:pt x="368" y="219"/>
                    <a:pt x="359" y="193"/>
                    <a:pt x="366" y="183"/>
                  </a:cubicBezTo>
                  <a:cubicBezTo>
                    <a:pt x="362" y="179"/>
                    <a:pt x="363" y="174"/>
                    <a:pt x="364" y="171"/>
                  </a:cubicBezTo>
                  <a:cubicBezTo>
                    <a:pt x="365" y="170"/>
                    <a:pt x="365" y="169"/>
                    <a:pt x="366" y="169"/>
                  </a:cubicBezTo>
                  <a:cubicBezTo>
                    <a:pt x="366" y="168"/>
                    <a:pt x="365" y="167"/>
                    <a:pt x="365" y="167"/>
                  </a:cubicBezTo>
                  <a:close/>
                  <a:moveTo>
                    <a:pt x="484" y="62"/>
                  </a:moveTo>
                  <a:cubicBezTo>
                    <a:pt x="467" y="62"/>
                    <a:pt x="467" y="62"/>
                    <a:pt x="467" y="62"/>
                  </a:cubicBezTo>
                  <a:cubicBezTo>
                    <a:pt x="447" y="65"/>
                    <a:pt x="430" y="73"/>
                    <a:pt x="415" y="81"/>
                  </a:cubicBezTo>
                  <a:cubicBezTo>
                    <a:pt x="418" y="72"/>
                    <a:pt x="430" y="65"/>
                    <a:pt x="442" y="64"/>
                  </a:cubicBezTo>
                  <a:cubicBezTo>
                    <a:pt x="450" y="63"/>
                    <a:pt x="459" y="61"/>
                    <a:pt x="467" y="62"/>
                  </a:cubicBezTo>
                  <a:cubicBezTo>
                    <a:pt x="472" y="60"/>
                    <a:pt x="479" y="59"/>
                    <a:pt x="484" y="62"/>
                  </a:cubicBezTo>
                  <a:close/>
                  <a:moveTo>
                    <a:pt x="469" y="48"/>
                  </a:moveTo>
                  <a:cubicBezTo>
                    <a:pt x="478" y="40"/>
                    <a:pt x="486" y="30"/>
                    <a:pt x="497" y="23"/>
                  </a:cubicBezTo>
                  <a:cubicBezTo>
                    <a:pt x="499" y="30"/>
                    <a:pt x="490" y="40"/>
                    <a:pt x="484" y="49"/>
                  </a:cubicBezTo>
                  <a:lnTo>
                    <a:pt x="469" y="48"/>
                  </a:lnTo>
                  <a:close/>
                  <a:moveTo>
                    <a:pt x="579" y="42"/>
                  </a:moveTo>
                  <a:cubicBezTo>
                    <a:pt x="580" y="54"/>
                    <a:pt x="572" y="69"/>
                    <a:pt x="571" y="78"/>
                  </a:cubicBezTo>
                  <a:cubicBezTo>
                    <a:pt x="562" y="69"/>
                    <a:pt x="550" y="64"/>
                    <a:pt x="536" y="58"/>
                  </a:cubicBezTo>
                  <a:cubicBezTo>
                    <a:pt x="557" y="36"/>
                    <a:pt x="557" y="36"/>
                    <a:pt x="557" y="36"/>
                  </a:cubicBezTo>
                  <a:cubicBezTo>
                    <a:pt x="560" y="41"/>
                    <a:pt x="552" y="52"/>
                    <a:pt x="552" y="62"/>
                  </a:cubicBezTo>
                  <a:cubicBezTo>
                    <a:pt x="563" y="63"/>
                    <a:pt x="570" y="48"/>
                    <a:pt x="579" y="42"/>
                  </a:cubicBezTo>
                  <a:close/>
                  <a:moveTo>
                    <a:pt x="560" y="53"/>
                  </a:moveTo>
                  <a:cubicBezTo>
                    <a:pt x="560" y="48"/>
                    <a:pt x="563" y="44"/>
                    <a:pt x="565" y="40"/>
                  </a:cubicBezTo>
                  <a:cubicBezTo>
                    <a:pt x="567" y="38"/>
                    <a:pt x="571" y="40"/>
                    <a:pt x="572" y="43"/>
                  </a:cubicBezTo>
                  <a:lnTo>
                    <a:pt x="560" y="53"/>
                  </a:lnTo>
                  <a:close/>
                  <a:moveTo>
                    <a:pt x="545" y="71"/>
                  </a:moveTo>
                  <a:cubicBezTo>
                    <a:pt x="536" y="70"/>
                    <a:pt x="526" y="67"/>
                    <a:pt x="518" y="62"/>
                  </a:cubicBezTo>
                  <a:cubicBezTo>
                    <a:pt x="527" y="62"/>
                    <a:pt x="537" y="66"/>
                    <a:pt x="545" y="71"/>
                  </a:cubicBezTo>
                  <a:close/>
                  <a:moveTo>
                    <a:pt x="526" y="55"/>
                  </a:moveTo>
                  <a:cubicBezTo>
                    <a:pt x="501" y="49"/>
                    <a:pt x="501" y="49"/>
                    <a:pt x="501" y="49"/>
                  </a:cubicBezTo>
                  <a:cubicBezTo>
                    <a:pt x="508" y="39"/>
                    <a:pt x="516" y="30"/>
                    <a:pt x="527" y="26"/>
                  </a:cubicBezTo>
                  <a:cubicBezTo>
                    <a:pt x="530" y="25"/>
                    <a:pt x="531" y="29"/>
                    <a:pt x="531" y="31"/>
                  </a:cubicBezTo>
                  <a:cubicBezTo>
                    <a:pt x="531" y="40"/>
                    <a:pt x="523" y="45"/>
                    <a:pt x="526" y="55"/>
                  </a:cubicBezTo>
                  <a:close/>
                  <a:moveTo>
                    <a:pt x="592" y="108"/>
                  </a:moveTo>
                  <a:cubicBezTo>
                    <a:pt x="633" y="149"/>
                    <a:pt x="620" y="253"/>
                    <a:pt x="579" y="286"/>
                  </a:cubicBezTo>
                  <a:cubicBezTo>
                    <a:pt x="578" y="286"/>
                    <a:pt x="572" y="290"/>
                    <a:pt x="570" y="291"/>
                  </a:cubicBezTo>
                  <a:cubicBezTo>
                    <a:pt x="614" y="260"/>
                    <a:pt x="621" y="163"/>
                    <a:pt x="592" y="111"/>
                  </a:cubicBezTo>
                  <a:cubicBezTo>
                    <a:pt x="591" y="111"/>
                    <a:pt x="591" y="109"/>
                    <a:pt x="592" y="108"/>
                  </a:cubicBezTo>
                  <a:close/>
                  <a:moveTo>
                    <a:pt x="480" y="320"/>
                  </a:moveTo>
                  <a:cubicBezTo>
                    <a:pt x="493" y="321"/>
                    <a:pt x="493" y="321"/>
                    <a:pt x="493" y="321"/>
                  </a:cubicBezTo>
                  <a:cubicBezTo>
                    <a:pt x="491" y="327"/>
                    <a:pt x="482" y="336"/>
                    <a:pt x="477" y="344"/>
                  </a:cubicBezTo>
                  <a:cubicBezTo>
                    <a:pt x="477" y="336"/>
                    <a:pt x="482" y="330"/>
                    <a:pt x="482" y="325"/>
                  </a:cubicBezTo>
                  <a:cubicBezTo>
                    <a:pt x="482" y="323"/>
                    <a:pt x="481" y="321"/>
                    <a:pt x="480" y="320"/>
                  </a:cubicBezTo>
                  <a:close/>
                  <a:moveTo>
                    <a:pt x="430" y="316"/>
                  </a:moveTo>
                  <a:cubicBezTo>
                    <a:pt x="427" y="320"/>
                    <a:pt x="425" y="325"/>
                    <a:pt x="422" y="328"/>
                  </a:cubicBezTo>
                  <a:cubicBezTo>
                    <a:pt x="423" y="308"/>
                    <a:pt x="423" y="308"/>
                    <a:pt x="423" y="308"/>
                  </a:cubicBezTo>
                  <a:cubicBezTo>
                    <a:pt x="425" y="310"/>
                    <a:pt x="434" y="310"/>
                    <a:pt x="430" y="316"/>
                  </a:cubicBezTo>
                  <a:close/>
                  <a:moveTo>
                    <a:pt x="387" y="286"/>
                  </a:moveTo>
                  <a:cubicBezTo>
                    <a:pt x="387" y="290"/>
                    <a:pt x="387" y="290"/>
                    <a:pt x="387" y="290"/>
                  </a:cubicBezTo>
                  <a:cubicBezTo>
                    <a:pt x="386" y="290"/>
                    <a:pt x="386" y="290"/>
                    <a:pt x="386" y="290"/>
                  </a:cubicBezTo>
                  <a:cubicBezTo>
                    <a:pt x="376" y="307"/>
                    <a:pt x="376" y="307"/>
                    <a:pt x="376" y="307"/>
                  </a:cubicBezTo>
                  <a:cubicBezTo>
                    <a:pt x="378" y="296"/>
                    <a:pt x="381" y="285"/>
                    <a:pt x="384" y="278"/>
                  </a:cubicBezTo>
                  <a:cubicBezTo>
                    <a:pt x="387" y="278"/>
                    <a:pt x="393" y="285"/>
                    <a:pt x="387" y="286"/>
                  </a:cubicBezTo>
                  <a:close/>
                  <a:moveTo>
                    <a:pt x="373" y="262"/>
                  </a:moveTo>
                  <a:cubicBezTo>
                    <a:pt x="371" y="272"/>
                    <a:pt x="366" y="281"/>
                    <a:pt x="359" y="288"/>
                  </a:cubicBezTo>
                  <a:cubicBezTo>
                    <a:pt x="361" y="276"/>
                    <a:pt x="365" y="264"/>
                    <a:pt x="369" y="254"/>
                  </a:cubicBezTo>
                  <a:cubicBezTo>
                    <a:pt x="370" y="257"/>
                    <a:pt x="374" y="260"/>
                    <a:pt x="373" y="262"/>
                  </a:cubicBezTo>
                  <a:close/>
                  <a:moveTo>
                    <a:pt x="356" y="276"/>
                  </a:moveTo>
                  <a:cubicBezTo>
                    <a:pt x="355" y="277"/>
                    <a:pt x="358" y="281"/>
                    <a:pt x="356" y="283"/>
                  </a:cubicBezTo>
                  <a:cubicBezTo>
                    <a:pt x="353" y="279"/>
                    <a:pt x="354" y="293"/>
                    <a:pt x="352" y="297"/>
                  </a:cubicBezTo>
                  <a:cubicBezTo>
                    <a:pt x="346" y="291"/>
                    <a:pt x="338" y="286"/>
                    <a:pt x="342" y="276"/>
                  </a:cubicBezTo>
                  <a:cubicBezTo>
                    <a:pt x="345" y="267"/>
                    <a:pt x="352" y="252"/>
                    <a:pt x="357" y="247"/>
                  </a:cubicBezTo>
                  <a:cubicBezTo>
                    <a:pt x="358" y="246"/>
                    <a:pt x="361" y="243"/>
                    <a:pt x="363" y="240"/>
                  </a:cubicBezTo>
                  <a:cubicBezTo>
                    <a:pt x="365" y="253"/>
                    <a:pt x="362" y="265"/>
                    <a:pt x="356" y="276"/>
                  </a:cubicBezTo>
                  <a:close/>
                  <a:moveTo>
                    <a:pt x="341" y="267"/>
                  </a:moveTo>
                  <a:cubicBezTo>
                    <a:pt x="352" y="224"/>
                    <a:pt x="352" y="224"/>
                    <a:pt x="352" y="224"/>
                  </a:cubicBezTo>
                  <a:cubicBezTo>
                    <a:pt x="343" y="226"/>
                    <a:pt x="344" y="235"/>
                    <a:pt x="342" y="241"/>
                  </a:cubicBezTo>
                  <a:cubicBezTo>
                    <a:pt x="341" y="243"/>
                    <a:pt x="342" y="244"/>
                    <a:pt x="343" y="242"/>
                  </a:cubicBezTo>
                  <a:cubicBezTo>
                    <a:pt x="339" y="248"/>
                    <a:pt x="334" y="265"/>
                    <a:pt x="332" y="272"/>
                  </a:cubicBezTo>
                  <a:cubicBezTo>
                    <a:pt x="330" y="270"/>
                    <a:pt x="318" y="259"/>
                    <a:pt x="329" y="259"/>
                  </a:cubicBezTo>
                  <a:cubicBezTo>
                    <a:pt x="334" y="243"/>
                    <a:pt x="340" y="226"/>
                    <a:pt x="349" y="213"/>
                  </a:cubicBezTo>
                  <a:cubicBezTo>
                    <a:pt x="352" y="216"/>
                    <a:pt x="349" y="221"/>
                    <a:pt x="353" y="223"/>
                  </a:cubicBezTo>
                  <a:cubicBezTo>
                    <a:pt x="355" y="215"/>
                    <a:pt x="355" y="215"/>
                    <a:pt x="355" y="215"/>
                  </a:cubicBezTo>
                  <a:cubicBezTo>
                    <a:pt x="361" y="234"/>
                    <a:pt x="361" y="234"/>
                    <a:pt x="361" y="234"/>
                  </a:cubicBezTo>
                  <a:cubicBezTo>
                    <a:pt x="353" y="242"/>
                    <a:pt x="345" y="257"/>
                    <a:pt x="341" y="267"/>
                  </a:cubicBezTo>
                  <a:close/>
                  <a:moveTo>
                    <a:pt x="340" y="222"/>
                  </a:moveTo>
                  <a:cubicBezTo>
                    <a:pt x="341" y="210"/>
                    <a:pt x="348" y="197"/>
                    <a:pt x="351" y="184"/>
                  </a:cubicBezTo>
                  <a:cubicBezTo>
                    <a:pt x="352" y="185"/>
                    <a:pt x="355" y="196"/>
                    <a:pt x="352" y="199"/>
                  </a:cubicBezTo>
                  <a:cubicBezTo>
                    <a:pt x="346" y="206"/>
                    <a:pt x="343" y="215"/>
                    <a:pt x="340" y="222"/>
                  </a:cubicBezTo>
                  <a:close/>
                  <a:moveTo>
                    <a:pt x="347" y="179"/>
                  </a:moveTo>
                  <a:cubicBezTo>
                    <a:pt x="338" y="204"/>
                    <a:pt x="329" y="225"/>
                    <a:pt x="323" y="249"/>
                  </a:cubicBezTo>
                  <a:cubicBezTo>
                    <a:pt x="321" y="244"/>
                    <a:pt x="315" y="241"/>
                    <a:pt x="317" y="236"/>
                  </a:cubicBezTo>
                  <a:cubicBezTo>
                    <a:pt x="327" y="211"/>
                    <a:pt x="339" y="186"/>
                    <a:pt x="353" y="165"/>
                  </a:cubicBezTo>
                  <a:cubicBezTo>
                    <a:pt x="356" y="171"/>
                    <a:pt x="348" y="188"/>
                    <a:pt x="347" y="179"/>
                  </a:cubicBezTo>
                  <a:close/>
                  <a:moveTo>
                    <a:pt x="198" y="350"/>
                  </a:moveTo>
                  <a:cubicBezTo>
                    <a:pt x="199" y="349"/>
                    <a:pt x="203" y="349"/>
                    <a:pt x="201" y="352"/>
                  </a:cubicBezTo>
                  <a:cubicBezTo>
                    <a:pt x="193" y="353"/>
                    <a:pt x="193" y="353"/>
                    <a:pt x="193" y="353"/>
                  </a:cubicBezTo>
                  <a:cubicBezTo>
                    <a:pt x="194" y="351"/>
                    <a:pt x="196" y="351"/>
                    <a:pt x="198" y="350"/>
                  </a:cubicBezTo>
                  <a:close/>
                  <a:moveTo>
                    <a:pt x="206" y="359"/>
                  </a:moveTo>
                  <a:cubicBezTo>
                    <a:pt x="198" y="384"/>
                    <a:pt x="191" y="408"/>
                    <a:pt x="188" y="440"/>
                  </a:cubicBezTo>
                  <a:cubicBezTo>
                    <a:pt x="185" y="435"/>
                    <a:pt x="187" y="432"/>
                    <a:pt x="187" y="428"/>
                  </a:cubicBezTo>
                  <a:cubicBezTo>
                    <a:pt x="185" y="416"/>
                    <a:pt x="189" y="388"/>
                    <a:pt x="188" y="371"/>
                  </a:cubicBezTo>
                  <a:cubicBezTo>
                    <a:pt x="182" y="371"/>
                    <a:pt x="182" y="371"/>
                    <a:pt x="182" y="371"/>
                  </a:cubicBezTo>
                  <a:cubicBezTo>
                    <a:pt x="189" y="366"/>
                    <a:pt x="197" y="361"/>
                    <a:pt x="206" y="359"/>
                  </a:cubicBezTo>
                  <a:close/>
                  <a:moveTo>
                    <a:pt x="160" y="393"/>
                  </a:moveTo>
                  <a:cubicBezTo>
                    <a:pt x="161" y="382"/>
                    <a:pt x="173" y="377"/>
                    <a:pt x="182" y="372"/>
                  </a:cubicBezTo>
                  <a:cubicBezTo>
                    <a:pt x="172" y="397"/>
                    <a:pt x="163" y="423"/>
                    <a:pt x="159" y="453"/>
                  </a:cubicBezTo>
                  <a:lnTo>
                    <a:pt x="160" y="393"/>
                  </a:lnTo>
                  <a:close/>
                  <a:moveTo>
                    <a:pt x="151" y="392"/>
                  </a:moveTo>
                  <a:cubicBezTo>
                    <a:pt x="143" y="412"/>
                    <a:pt x="137" y="435"/>
                    <a:pt x="130" y="456"/>
                  </a:cubicBezTo>
                  <a:cubicBezTo>
                    <a:pt x="136" y="405"/>
                    <a:pt x="136" y="405"/>
                    <a:pt x="136" y="405"/>
                  </a:cubicBezTo>
                  <a:cubicBezTo>
                    <a:pt x="137" y="399"/>
                    <a:pt x="146" y="396"/>
                    <a:pt x="151" y="392"/>
                  </a:cubicBezTo>
                  <a:close/>
                  <a:moveTo>
                    <a:pt x="121" y="412"/>
                  </a:moveTo>
                  <a:cubicBezTo>
                    <a:pt x="105" y="464"/>
                    <a:pt x="105" y="464"/>
                    <a:pt x="105" y="464"/>
                  </a:cubicBezTo>
                  <a:cubicBezTo>
                    <a:pt x="105" y="453"/>
                    <a:pt x="107" y="446"/>
                    <a:pt x="105" y="440"/>
                  </a:cubicBezTo>
                  <a:cubicBezTo>
                    <a:pt x="100" y="425"/>
                    <a:pt x="113" y="418"/>
                    <a:pt x="121" y="412"/>
                  </a:cubicBezTo>
                  <a:close/>
                  <a:moveTo>
                    <a:pt x="50" y="471"/>
                  </a:moveTo>
                  <a:cubicBezTo>
                    <a:pt x="50" y="471"/>
                    <a:pt x="50" y="473"/>
                    <a:pt x="49" y="473"/>
                  </a:cubicBezTo>
                  <a:cubicBezTo>
                    <a:pt x="43" y="480"/>
                    <a:pt x="35" y="487"/>
                    <a:pt x="26" y="492"/>
                  </a:cubicBezTo>
                  <a:cubicBezTo>
                    <a:pt x="33" y="484"/>
                    <a:pt x="40" y="475"/>
                    <a:pt x="50" y="471"/>
                  </a:cubicBezTo>
                  <a:close/>
                  <a:moveTo>
                    <a:pt x="46" y="485"/>
                  </a:moveTo>
                  <a:cubicBezTo>
                    <a:pt x="46" y="491"/>
                    <a:pt x="38" y="516"/>
                    <a:pt x="36" y="525"/>
                  </a:cubicBezTo>
                  <a:cubicBezTo>
                    <a:pt x="35" y="529"/>
                    <a:pt x="32" y="527"/>
                    <a:pt x="33" y="524"/>
                  </a:cubicBezTo>
                  <a:cubicBezTo>
                    <a:pt x="36" y="513"/>
                    <a:pt x="34" y="501"/>
                    <a:pt x="39" y="491"/>
                  </a:cubicBezTo>
                  <a:cubicBezTo>
                    <a:pt x="39" y="490"/>
                    <a:pt x="43" y="488"/>
                    <a:pt x="46" y="485"/>
                  </a:cubicBezTo>
                  <a:close/>
                  <a:moveTo>
                    <a:pt x="24" y="494"/>
                  </a:moveTo>
                  <a:cubicBezTo>
                    <a:pt x="24" y="495"/>
                    <a:pt x="23" y="496"/>
                    <a:pt x="23" y="496"/>
                  </a:cubicBezTo>
                  <a:cubicBezTo>
                    <a:pt x="20" y="500"/>
                    <a:pt x="15" y="505"/>
                    <a:pt x="12" y="507"/>
                  </a:cubicBezTo>
                  <a:lnTo>
                    <a:pt x="24" y="494"/>
                  </a:lnTo>
                  <a:close/>
                  <a:moveTo>
                    <a:pt x="37" y="549"/>
                  </a:moveTo>
                  <a:cubicBezTo>
                    <a:pt x="22" y="544"/>
                    <a:pt x="9" y="525"/>
                    <a:pt x="21" y="509"/>
                  </a:cubicBezTo>
                  <a:cubicBezTo>
                    <a:pt x="22" y="507"/>
                    <a:pt x="29" y="501"/>
                    <a:pt x="32" y="498"/>
                  </a:cubicBezTo>
                  <a:cubicBezTo>
                    <a:pt x="30" y="511"/>
                    <a:pt x="27" y="526"/>
                    <a:pt x="28" y="540"/>
                  </a:cubicBezTo>
                  <a:cubicBezTo>
                    <a:pt x="34" y="543"/>
                    <a:pt x="36" y="533"/>
                    <a:pt x="38" y="529"/>
                  </a:cubicBezTo>
                  <a:cubicBezTo>
                    <a:pt x="39" y="528"/>
                    <a:pt x="40" y="525"/>
                    <a:pt x="41" y="524"/>
                  </a:cubicBezTo>
                  <a:cubicBezTo>
                    <a:pt x="39" y="533"/>
                    <a:pt x="40" y="543"/>
                    <a:pt x="37" y="549"/>
                  </a:cubicBezTo>
                  <a:close/>
                  <a:moveTo>
                    <a:pt x="46" y="567"/>
                  </a:moveTo>
                  <a:cubicBezTo>
                    <a:pt x="44" y="569"/>
                    <a:pt x="43" y="567"/>
                    <a:pt x="42" y="566"/>
                  </a:cubicBezTo>
                  <a:cubicBezTo>
                    <a:pt x="41" y="564"/>
                    <a:pt x="49" y="562"/>
                    <a:pt x="46" y="567"/>
                  </a:cubicBezTo>
                  <a:close/>
                  <a:moveTo>
                    <a:pt x="54" y="545"/>
                  </a:moveTo>
                  <a:cubicBezTo>
                    <a:pt x="62" y="521"/>
                    <a:pt x="69" y="491"/>
                    <a:pt x="79" y="467"/>
                  </a:cubicBezTo>
                  <a:cubicBezTo>
                    <a:pt x="81" y="470"/>
                    <a:pt x="79" y="476"/>
                    <a:pt x="81" y="477"/>
                  </a:cubicBezTo>
                  <a:cubicBezTo>
                    <a:pt x="82" y="470"/>
                    <a:pt x="85" y="459"/>
                    <a:pt x="79" y="453"/>
                  </a:cubicBezTo>
                  <a:cubicBezTo>
                    <a:pt x="68" y="488"/>
                    <a:pt x="60" y="522"/>
                    <a:pt x="46" y="554"/>
                  </a:cubicBezTo>
                  <a:cubicBezTo>
                    <a:pt x="44" y="529"/>
                    <a:pt x="51" y="503"/>
                    <a:pt x="54" y="479"/>
                  </a:cubicBezTo>
                  <a:cubicBezTo>
                    <a:pt x="96" y="433"/>
                    <a:pt x="96" y="433"/>
                    <a:pt x="96" y="433"/>
                  </a:cubicBezTo>
                  <a:cubicBezTo>
                    <a:pt x="89" y="456"/>
                    <a:pt x="82" y="486"/>
                    <a:pt x="78" y="512"/>
                  </a:cubicBezTo>
                  <a:cubicBezTo>
                    <a:pt x="75" y="503"/>
                    <a:pt x="79" y="494"/>
                    <a:pt x="79" y="485"/>
                  </a:cubicBezTo>
                  <a:cubicBezTo>
                    <a:pt x="76" y="491"/>
                    <a:pt x="76" y="491"/>
                    <a:pt x="76" y="491"/>
                  </a:cubicBezTo>
                  <a:cubicBezTo>
                    <a:pt x="76" y="488"/>
                    <a:pt x="78" y="483"/>
                    <a:pt x="74" y="484"/>
                  </a:cubicBezTo>
                  <a:cubicBezTo>
                    <a:pt x="63" y="544"/>
                    <a:pt x="63" y="544"/>
                    <a:pt x="63" y="544"/>
                  </a:cubicBezTo>
                  <a:cubicBezTo>
                    <a:pt x="63" y="545"/>
                    <a:pt x="50" y="558"/>
                    <a:pt x="54" y="545"/>
                  </a:cubicBezTo>
                  <a:close/>
                  <a:moveTo>
                    <a:pt x="91" y="526"/>
                  </a:moveTo>
                  <a:cubicBezTo>
                    <a:pt x="90" y="531"/>
                    <a:pt x="73" y="541"/>
                    <a:pt x="72" y="535"/>
                  </a:cubicBezTo>
                  <a:cubicBezTo>
                    <a:pt x="69" y="547"/>
                    <a:pt x="71" y="524"/>
                    <a:pt x="77" y="531"/>
                  </a:cubicBezTo>
                  <a:cubicBezTo>
                    <a:pt x="82" y="501"/>
                    <a:pt x="91" y="473"/>
                    <a:pt x="98" y="442"/>
                  </a:cubicBezTo>
                  <a:cubicBezTo>
                    <a:pt x="98" y="443"/>
                    <a:pt x="100" y="439"/>
                    <a:pt x="101" y="441"/>
                  </a:cubicBezTo>
                  <a:cubicBezTo>
                    <a:pt x="104" y="455"/>
                    <a:pt x="101" y="470"/>
                    <a:pt x="97" y="482"/>
                  </a:cubicBezTo>
                  <a:cubicBezTo>
                    <a:pt x="93" y="496"/>
                    <a:pt x="92" y="512"/>
                    <a:pt x="91" y="526"/>
                  </a:cubicBezTo>
                  <a:close/>
                  <a:moveTo>
                    <a:pt x="120" y="505"/>
                  </a:moveTo>
                  <a:cubicBezTo>
                    <a:pt x="120" y="509"/>
                    <a:pt x="107" y="515"/>
                    <a:pt x="99" y="520"/>
                  </a:cubicBezTo>
                  <a:cubicBezTo>
                    <a:pt x="102" y="507"/>
                    <a:pt x="102" y="493"/>
                    <a:pt x="102" y="479"/>
                  </a:cubicBezTo>
                  <a:cubicBezTo>
                    <a:pt x="105" y="483"/>
                    <a:pt x="101" y="491"/>
                    <a:pt x="103" y="500"/>
                  </a:cubicBezTo>
                  <a:cubicBezTo>
                    <a:pt x="108" y="467"/>
                    <a:pt x="117" y="437"/>
                    <a:pt x="127" y="414"/>
                  </a:cubicBezTo>
                  <a:cubicBezTo>
                    <a:pt x="128" y="413"/>
                    <a:pt x="130" y="412"/>
                    <a:pt x="131" y="410"/>
                  </a:cubicBezTo>
                  <a:cubicBezTo>
                    <a:pt x="133" y="425"/>
                    <a:pt x="128" y="444"/>
                    <a:pt x="123" y="457"/>
                  </a:cubicBezTo>
                  <a:lnTo>
                    <a:pt x="120" y="505"/>
                  </a:lnTo>
                  <a:close/>
                  <a:moveTo>
                    <a:pt x="177" y="461"/>
                  </a:moveTo>
                  <a:cubicBezTo>
                    <a:pt x="161" y="474"/>
                    <a:pt x="145" y="487"/>
                    <a:pt x="128" y="498"/>
                  </a:cubicBezTo>
                  <a:cubicBezTo>
                    <a:pt x="129" y="485"/>
                    <a:pt x="129" y="471"/>
                    <a:pt x="131" y="457"/>
                  </a:cubicBezTo>
                  <a:cubicBezTo>
                    <a:pt x="134" y="462"/>
                    <a:pt x="131" y="469"/>
                    <a:pt x="131" y="474"/>
                  </a:cubicBezTo>
                  <a:cubicBezTo>
                    <a:pt x="138" y="449"/>
                    <a:pt x="145" y="421"/>
                    <a:pt x="154" y="400"/>
                  </a:cubicBezTo>
                  <a:cubicBezTo>
                    <a:pt x="156" y="405"/>
                    <a:pt x="158" y="412"/>
                    <a:pt x="157" y="418"/>
                  </a:cubicBezTo>
                  <a:cubicBezTo>
                    <a:pt x="151" y="408"/>
                    <a:pt x="154" y="425"/>
                    <a:pt x="156" y="425"/>
                  </a:cubicBezTo>
                  <a:cubicBezTo>
                    <a:pt x="154" y="437"/>
                    <a:pt x="148" y="459"/>
                    <a:pt x="149" y="475"/>
                  </a:cubicBezTo>
                  <a:cubicBezTo>
                    <a:pt x="149" y="478"/>
                    <a:pt x="155" y="478"/>
                    <a:pt x="155" y="474"/>
                  </a:cubicBezTo>
                  <a:cubicBezTo>
                    <a:pt x="156" y="470"/>
                    <a:pt x="158" y="465"/>
                    <a:pt x="159" y="460"/>
                  </a:cubicBezTo>
                  <a:cubicBezTo>
                    <a:pt x="160" y="460"/>
                    <a:pt x="160" y="454"/>
                    <a:pt x="159" y="457"/>
                  </a:cubicBezTo>
                  <a:cubicBezTo>
                    <a:pt x="159" y="457"/>
                    <a:pt x="158" y="457"/>
                    <a:pt x="158" y="457"/>
                  </a:cubicBezTo>
                  <a:cubicBezTo>
                    <a:pt x="158" y="458"/>
                    <a:pt x="158" y="458"/>
                    <a:pt x="158" y="458"/>
                  </a:cubicBezTo>
                  <a:cubicBezTo>
                    <a:pt x="158" y="458"/>
                    <a:pt x="158" y="458"/>
                    <a:pt x="158" y="457"/>
                  </a:cubicBezTo>
                  <a:cubicBezTo>
                    <a:pt x="184" y="383"/>
                    <a:pt x="184" y="383"/>
                    <a:pt x="184" y="383"/>
                  </a:cubicBezTo>
                  <a:lnTo>
                    <a:pt x="177" y="461"/>
                  </a:lnTo>
                  <a:close/>
                  <a:moveTo>
                    <a:pt x="202" y="443"/>
                  </a:moveTo>
                  <a:cubicBezTo>
                    <a:pt x="196" y="447"/>
                    <a:pt x="192" y="452"/>
                    <a:pt x="185" y="453"/>
                  </a:cubicBezTo>
                  <a:cubicBezTo>
                    <a:pt x="191" y="427"/>
                    <a:pt x="198" y="403"/>
                    <a:pt x="205" y="378"/>
                  </a:cubicBezTo>
                  <a:cubicBezTo>
                    <a:pt x="205" y="377"/>
                    <a:pt x="207" y="374"/>
                    <a:pt x="208" y="373"/>
                  </a:cubicBezTo>
                  <a:cubicBezTo>
                    <a:pt x="204" y="393"/>
                    <a:pt x="200" y="422"/>
                    <a:pt x="202" y="443"/>
                  </a:cubicBezTo>
                  <a:close/>
                  <a:moveTo>
                    <a:pt x="218" y="428"/>
                  </a:moveTo>
                  <a:cubicBezTo>
                    <a:pt x="218" y="432"/>
                    <a:pt x="213" y="435"/>
                    <a:pt x="209" y="438"/>
                  </a:cubicBezTo>
                  <a:cubicBezTo>
                    <a:pt x="209" y="425"/>
                    <a:pt x="209" y="412"/>
                    <a:pt x="210" y="398"/>
                  </a:cubicBezTo>
                  <a:cubicBezTo>
                    <a:pt x="214" y="401"/>
                    <a:pt x="210" y="408"/>
                    <a:pt x="211" y="411"/>
                  </a:cubicBezTo>
                  <a:cubicBezTo>
                    <a:pt x="214" y="406"/>
                    <a:pt x="217" y="400"/>
                    <a:pt x="217" y="394"/>
                  </a:cubicBezTo>
                  <a:cubicBezTo>
                    <a:pt x="216" y="384"/>
                    <a:pt x="222" y="394"/>
                    <a:pt x="222" y="395"/>
                  </a:cubicBezTo>
                  <a:cubicBezTo>
                    <a:pt x="219" y="407"/>
                    <a:pt x="220" y="418"/>
                    <a:pt x="218" y="428"/>
                  </a:cubicBezTo>
                  <a:close/>
                  <a:moveTo>
                    <a:pt x="211" y="393"/>
                  </a:moveTo>
                  <a:cubicBezTo>
                    <a:pt x="211" y="380"/>
                    <a:pt x="211" y="380"/>
                    <a:pt x="211" y="380"/>
                  </a:cubicBezTo>
                  <a:cubicBezTo>
                    <a:pt x="218" y="382"/>
                    <a:pt x="213" y="390"/>
                    <a:pt x="211" y="393"/>
                  </a:cubicBezTo>
                  <a:close/>
                  <a:moveTo>
                    <a:pt x="225" y="423"/>
                  </a:moveTo>
                  <a:cubicBezTo>
                    <a:pt x="225" y="419"/>
                    <a:pt x="224" y="407"/>
                    <a:pt x="225" y="404"/>
                  </a:cubicBezTo>
                  <a:cubicBezTo>
                    <a:pt x="225" y="403"/>
                    <a:pt x="226" y="400"/>
                    <a:pt x="227" y="399"/>
                  </a:cubicBezTo>
                  <a:cubicBezTo>
                    <a:pt x="239" y="410"/>
                    <a:pt x="239" y="410"/>
                    <a:pt x="239" y="410"/>
                  </a:cubicBezTo>
                  <a:cubicBezTo>
                    <a:pt x="232" y="417"/>
                    <a:pt x="228" y="412"/>
                    <a:pt x="225" y="423"/>
                  </a:cubicBezTo>
                  <a:close/>
                  <a:moveTo>
                    <a:pt x="282" y="404"/>
                  </a:moveTo>
                  <a:cubicBezTo>
                    <a:pt x="286" y="401"/>
                    <a:pt x="289" y="396"/>
                    <a:pt x="293" y="395"/>
                  </a:cubicBezTo>
                  <a:cubicBezTo>
                    <a:pt x="290" y="399"/>
                    <a:pt x="287" y="403"/>
                    <a:pt x="282" y="404"/>
                  </a:cubicBezTo>
                  <a:close/>
                  <a:moveTo>
                    <a:pt x="289" y="389"/>
                  </a:moveTo>
                  <a:cubicBezTo>
                    <a:pt x="281" y="395"/>
                    <a:pt x="273" y="402"/>
                    <a:pt x="264" y="410"/>
                  </a:cubicBezTo>
                  <a:cubicBezTo>
                    <a:pt x="239" y="399"/>
                    <a:pt x="214" y="378"/>
                    <a:pt x="212" y="343"/>
                  </a:cubicBezTo>
                  <a:cubicBezTo>
                    <a:pt x="212" y="349"/>
                    <a:pt x="206" y="341"/>
                    <a:pt x="210" y="338"/>
                  </a:cubicBezTo>
                  <a:cubicBezTo>
                    <a:pt x="243" y="306"/>
                    <a:pt x="278" y="284"/>
                    <a:pt x="311" y="255"/>
                  </a:cubicBezTo>
                  <a:cubicBezTo>
                    <a:pt x="324" y="282"/>
                    <a:pt x="344" y="307"/>
                    <a:pt x="368" y="327"/>
                  </a:cubicBezTo>
                  <a:cubicBezTo>
                    <a:pt x="345" y="350"/>
                    <a:pt x="316" y="369"/>
                    <a:pt x="289" y="389"/>
                  </a:cubicBezTo>
                  <a:close/>
                  <a:moveTo>
                    <a:pt x="371" y="316"/>
                  </a:moveTo>
                  <a:cubicBezTo>
                    <a:pt x="367" y="311"/>
                    <a:pt x="356" y="310"/>
                    <a:pt x="358" y="305"/>
                  </a:cubicBezTo>
                  <a:cubicBezTo>
                    <a:pt x="362" y="292"/>
                    <a:pt x="370" y="281"/>
                    <a:pt x="376" y="267"/>
                  </a:cubicBezTo>
                  <a:cubicBezTo>
                    <a:pt x="376" y="269"/>
                    <a:pt x="383" y="274"/>
                    <a:pt x="379" y="279"/>
                  </a:cubicBezTo>
                  <a:cubicBezTo>
                    <a:pt x="373" y="288"/>
                    <a:pt x="371" y="302"/>
                    <a:pt x="371" y="316"/>
                  </a:cubicBezTo>
                  <a:close/>
                  <a:moveTo>
                    <a:pt x="376" y="321"/>
                  </a:moveTo>
                  <a:cubicBezTo>
                    <a:pt x="380" y="310"/>
                    <a:pt x="386" y="299"/>
                    <a:pt x="391" y="290"/>
                  </a:cubicBezTo>
                  <a:cubicBezTo>
                    <a:pt x="394" y="284"/>
                    <a:pt x="397" y="290"/>
                    <a:pt x="396" y="292"/>
                  </a:cubicBezTo>
                  <a:cubicBezTo>
                    <a:pt x="393" y="305"/>
                    <a:pt x="389" y="317"/>
                    <a:pt x="389" y="331"/>
                  </a:cubicBezTo>
                  <a:cubicBezTo>
                    <a:pt x="383" y="330"/>
                    <a:pt x="380" y="325"/>
                    <a:pt x="376" y="321"/>
                  </a:cubicBezTo>
                  <a:close/>
                  <a:moveTo>
                    <a:pt x="399" y="295"/>
                  </a:moveTo>
                  <a:cubicBezTo>
                    <a:pt x="400" y="290"/>
                    <a:pt x="403" y="295"/>
                    <a:pt x="407" y="296"/>
                  </a:cubicBezTo>
                  <a:cubicBezTo>
                    <a:pt x="409" y="297"/>
                    <a:pt x="413" y="300"/>
                    <a:pt x="409" y="304"/>
                  </a:cubicBezTo>
                  <a:cubicBezTo>
                    <a:pt x="407" y="308"/>
                    <a:pt x="400" y="320"/>
                    <a:pt x="395" y="327"/>
                  </a:cubicBezTo>
                  <a:cubicBezTo>
                    <a:pt x="395" y="317"/>
                    <a:pt x="398" y="306"/>
                    <a:pt x="399" y="295"/>
                  </a:cubicBezTo>
                  <a:close/>
                  <a:moveTo>
                    <a:pt x="440" y="347"/>
                  </a:moveTo>
                  <a:cubicBezTo>
                    <a:pt x="439" y="356"/>
                    <a:pt x="434" y="352"/>
                    <a:pt x="432" y="352"/>
                  </a:cubicBezTo>
                  <a:cubicBezTo>
                    <a:pt x="420" y="347"/>
                    <a:pt x="406" y="344"/>
                    <a:pt x="397" y="336"/>
                  </a:cubicBezTo>
                  <a:cubicBezTo>
                    <a:pt x="414" y="303"/>
                    <a:pt x="414" y="303"/>
                    <a:pt x="414" y="303"/>
                  </a:cubicBezTo>
                  <a:cubicBezTo>
                    <a:pt x="420" y="309"/>
                    <a:pt x="414" y="327"/>
                    <a:pt x="415" y="336"/>
                  </a:cubicBezTo>
                  <a:cubicBezTo>
                    <a:pt x="416" y="342"/>
                    <a:pt x="422" y="339"/>
                    <a:pt x="423" y="337"/>
                  </a:cubicBezTo>
                  <a:cubicBezTo>
                    <a:pt x="428" y="328"/>
                    <a:pt x="432" y="319"/>
                    <a:pt x="438" y="311"/>
                  </a:cubicBezTo>
                  <a:cubicBezTo>
                    <a:pt x="446" y="322"/>
                    <a:pt x="442" y="340"/>
                    <a:pt x="440" y="347"/>
                  </a:cubicBezTo>
                  <a:close/>
                  <a:moveTo>
                    <a:pt x="448" y="318"/>
                  </a:moveTo>
                  <a:cubicBezTo>
                    <a:pt x="449" y="317"/>
                    <a:pt x="457" y="317"/>
                    <a:pt x="455" y="322"/>
                  </a:cubicBezTo>
                  <a:cubicBezTo>
                    <a:pt x="452" y="331"/>
                    <a:pt x="450" y="341"/>
                    <a:pt x="445" y="351"/>
                  </a:cubicBezTo>
                  <a:cubicBezTo>
                    <a:pt x="447" y="339"/>
                    <a:pt x="445" y="328"/>
                    <a:pt x="448" y="318"/>
                  </a:cubicBezTo>
                  <a:close/>
                  <a:moveTo>
                    <a:pt x="468" y="351"/>
                  </a:moveTo>
                  <a:cubicBezTo>
                    <a:pt x="470" y="361"/>
                    <a:pt x="461" y="356"/>
                    <a:pt x="457" y="356"/>
                  </a:cubicBezTo>
                  <a:cubicBezTo>
                    <a:pt x="473" y="332"/>
                    <a:pt x="473" y="332"/>
                    <a:pt x="473" y="332"/>
                  </a:cubicBezTo>
                  <a:cubicBezTo>
                    <a:pt x="473" y="335"/>
                    <a:pt x="476" y="346"/>
                    <a:pt x="468" y="351"/>
                  </a:cubicBezTo>
                  <a:close/>
                  <a:moveTo>
                    <a:pt x="451" y="356"/>
                  </a:moveTo>
                  <a:cubicBezTo>
                    <a:pt x="461" y="320"/>
                    <a:pt x="461" y="320"/>
                    <a:pt x="461" y="320"/>
                  </a:cubicBezTo>
                  <a:cubicBezTo>
                    <a:pt x="462" y="317"/>
                    <a:pt x="474" y="320"/>
                    <a:pt x="477" y="321"/>
                  </a:cubicBezTo>
                  <a:cubicBezTo>
                    <a:pt x="467" y="329"/>
                    <a:pt x="462" y="343"/>
                    <a:pt x="451" y="356"/>
                  </a:cubicBezTo>
                  <a:close/>
                  <a:moveTo>
                    <a:pt x="491" y="360"/>
                  </a:moveTo>
                  <a:cubicBezTo>
                    <a:pt x="489" y="361"/>
                    <a:pt x="478" y="360"/>
                    <a:pt x="474" y="360"/>
                  </a:cubicBezTo>
                  <a:cubicBezTo>
                    <a:pt x="480" y="345"/>
                    <a:pt x="490" y="332"/>
                    <a:pt x="501" y="322"/>
                  </a:cubicBezTo>
                  <a:cubicBezTo>
                    <a:pt x="503" y="330"/>
                    <a:pt x="499" y="335"/>
                    <a:pt x="495" y="346"/>
                  </a:cubicBezTo>
                  <a:cubicBezTo>
                    <a:pt x="493" y="351"/>
                    <a:pt x="494" y="357"/>
                    <a:pt x="491" y="360"/>
                  </a:cubicBezTo>
                  <a:close/>
                  <a:moveTo>
                    <a:pt x="510" y="321"/>
                  </a:moveTo>
                  <a:cubicBezTo>
                    <a:pt x="515" y="321"/>
                    <a:pt x="521" y="319"/>
                    <a:pt x="526" y="320"/>
                  </a:cubicBezTo>
                  <a:cubicBezTo>
                    <a:pt x="516" y="330"/>
                    <a:pt x="508" y="344"/>
                    <a:pt x="498" y="358"/>
                  </a:cubicBezTo>
                  <a:cubicBezTo>
                    <a:pt x="501" y="343"/>
                    <a:pt x="506" y="332"/>
                    <a:pt x="510" y="321"/>
                  </a:cubicBezTo>
                  <a:close/>
                  <a:moveTo>
                    <a:pt x="502" y="360"/>
                  </a:moveTo>
                  <a:cubicBezTo>
                    <a:pt x="511" y="346"/>
                    <a:pt x="521" y="333"/>
                    <a:pt x="532" y="322"/>
                  </a:cubicBezTo>
                  <a:cubicBezTo>
                    <a:pt x="527" y="332"/>
                    <a:pt x="522" y="347"/>
                    <a:pt x="519" y="361"/>
                  </a:cubicBezTo>
                  <a:lnTo>
                    <a:pt x="502" y="360"/>
                  </a:lnTo>
                  <a:close/>
                  <a:moveTo>
                    <a:pt x="527" y="343"/>
                  </a:moveTo>
                  <a:cubicBezTo>
                    <a:pt x="526" y="342"/>
                    <a:pt x="531" y="329"/>
                    <a:pt x="531" y="338"/>
                  </a:cubicBezTo>
                  <a:cubicBezTo>
                    <a:pt x="532" y="326"/>
                    <a:pt x="541" y="310"/>
                    <a:pt x="556" y="310"/>
                  </a:cubicBezTo>
                  <a:cubicBezTo>
                    <a:pt x="527" y="356"/>
                    <a:pt x="527" y="356"/>
                    <a:pt x="527" y="356"/>
                  </a:cubicBezTo>
                  <a:cubicBezTo>
                    <a:pt x="531" y="338"/>
                    <a:pt x="531" y="338"/>
                    <a:pt x="531" y="338"/>
                  </a:cubicBezTo>
                  <a:lnTo>
                    <a:pt x="527" y="343"/>
                  </a:lnTo>
                  <a:close/>
                  <a:moveTo>
                    <a:pt x="531" y="359"/>
                  </a:moveTo>
                  <a:cubicBezTo>
                    <a:pt x="541" y="342"/>
                    <a:pt x="550" y="325"/>
                    <a:pt x="564" y="309"/>
                  </a:cubicBezTo>
                  <a:cubicBezTo>
                    <a:pt x="562" y="315"/>
                    <a:pt x="562" y="320"/>
                    <a:pt x="562" y="324"/>
                  </a:cubicBezTo>
                  <a:cubicBezTo>
                    <a:pt x="567" y="313"/>
                    <a:pt x="569" y="301"/>
                    <a:pt x="580" y="294"/>
                  </a:cubicBezTo>
                  <a:cubicBezTo>
                    <a:pt x="572" y="316"/>
                    <a:pt x="561" y="336"/>
                    <a:pt x="551" y="354"/>
                  </a:cubicBezTo>
                  <a:cubicBezTo>
                    <a:pt x="549" y="358"/>
                    <a:pt x="538" y="357"/>
                    <a:pt x="531" y="359"/>
                  </a:cubicBezTo>
                  <a:close/>
                  <a:moveTo>
                    <a:pt x="559" y="351"/>
                  </a:moveTo>
                  <a:cubicBezTo>
                    <a:pt x="573" y="321"/>
                    <a:pt x="585" y="288"/>
                    <a:pt x="606" y="266"/>
                  </a:cubicBezTo>
                  <a:cubicBezTo>
                    <a:pt x="606" y="267"/>
                    <a:pt x="605" y="271"/>
                    <a:pt x="604" y="272"/>
                  </a:cubicBezTo>
                  <a:cubicBezTo>
                    <a:pt x="594" y="294"/>
                    <a:pt x="584" y="318"/>
                    <a:pt x="573" y="339"/>
                  </a:cubicBezTo>
                  <a:cubicBezTo>
                    <a:pt x="570" y="345"/>
                    <a:pt x="567" y="352"/>
                    <a:pt x="559" y="351"/>
                  </a:cubicBezTo>
                  <a:close/>
                  <a:moveTo>
                    <a:pt x="643" y="287"/>
                  </a:moveTo>
                  <a:cubicBezTo>
                    <a:pt x="648" y="273"/>
                    <a:pt x="652" y="260"/>
                    <a:pt x="657" y="247"/>
                  </a:cubicBezTo>
                  <a:cubicBezTo>
                    <a:pt x="650" y="247"/>
                    <a:pt x="649" y="254"/>
                    <a:pt x="647" y="260"/>
                  </a:cubicBezTo>
                  <a:cubicBezTo>
                    <a:pt x="650" y="258"/>
                    <a:pt x="650" y="258"/>
                    <a:pt x="650" y="258"/>
                  </a:cubicBezTo>
                  <a:cubicBezTo>
                    <a:pt x="651" y="261"/>
                    <a:pt x="650" y="266"/>
                    <a:pt x="646" y="267"/>
                  </a:cubicBezTo>
                  <a:cubicBezTo>
                    <a:pt x="647" y="260"/>
                    <a:pt x="647" y="260"/>
                    <a:pt x="647" y="260"/>
                  </a:cubicBezTo>
                  <a:cubicBezTo>
                    <a:pt x="646" y="262"/>
                    <a:pt x="644" y="264"/>
                    <a:pt x="643" y="266"/>
                  </a:cubicBezTo>
                  <a:cubicBezTo>
                    <a:pt x="635" y="305"/>
                    <a:pt x="611" y="334"/>
                    <a:pt x="575" y="347"/>
                  </a:cubicBezTo>
                  <a:cubicBezTo>
                    <a:pt x="647" y="224"/>
                    <a:pt x="647" y="224"/>
                    <a:pt x="647" y="224"/>
                  </a:cubicBezTo>
                  <a:cubicBezTo>
                    <a:pt x="633" y="257"/>
                    <a:pt x="618" y="288"/>
                    <a:pt x="601" y="319"/>
                  </a:cubicBezTo>
                  <a:cubicBezTo>
                    <a:pt x="600" y="321"/>
                    <a:pt x="601" y="333"/>
                    <a:pt x="604" y="327"/>
                  </a:cubicBezTo>
                  <a:cubicBezTo>
                    <a:pt x="620" y="294"/>
                    <a:pt x="637" y="264"/>
                    <a:pt x="657" y="234"/>
                  </a:cubicBezTo>
                  <a:cubicBezTo>
                    <a:pt x="657" y="246"/>
                    <a:pt x="657" y="246"/>
                    <a:pt x="657" y="246"/>
                  </a:cubicBezTo>
                  <a:cubicBezTo>
                    <a:pt x="659" y="241"/>
                    <a:pt x="661" y="236"/>
                    <a:pt x="663" y="232"/>
                  </a:cubicBezTo>
                  <a:cubicBezTo>
                    <a:pt x="665" y="230"/>
                    <a:pt x="665" y="223"/>
                    <a:pt x="660" y="224"/>
                  </a:cubicBezTo>
                  <a:cubicBezTo>
                    <a:pt x="656" y="226"/>
                    <a:pt x="655" y="232"/>
                    <a:pt x="651" y="234"/>
                  </a:cubicBezTo>
                  <a:cubicBezTo>
                    <a:pt x="654" y="221"/>
                    <a:pt x="661" y="210"/>
                    <a:pt x="667" y="199"/>
                  </a:cubicBezTo>
                  <a:cubicBezTo>
                    <a:pt x="670" y="227"/>
                    <a:pt x="658" y="267"/>
                    <a:pt x="643" y="287"/>
                  </a:cubicBezTo>
                  <a:close/>
                  <a:moveTo>
                    <a:pt x="656" y="137"/>
                  </a:moveTo>
                  <a:cubicBezTo>
                    <a:pt x="675" y="161"/>
                    <a:pt x="662" y="196"/>
                    <a:pt x="648" y="215"/>
                  </a:cubicBezTo>
                  <a:cubicBezTo>
                    <a:pt x="632" y="237"/>
                    <a:pt x="619" y="263"/>
                    <a:pt x="605" y="286"/>
                  </a:cubicBezTo>
                  <a:cubicBezTo>
                    <a:pt x="648" y="171"/>
                    <a:pt x="648" y="171"/>
                    <a:pt x="648" y="171"/>
                  </a:cubicBezTo>
                  <a:cubicBezTo>
                    <a:pt x="647" y="171"/>
                    <a:pt x="647" y="170"/>
                    <a:pt x="645" y="169"/>
                  </a:cubicBezTo>
                  <a:cubicBezTo>
                    <a:pt x="636" y="190"/>
                    <a:pt x="627" y="212"/>
                    <a:pt x="619" y="235"/>
                  </a:cubicBezTo>
                  <a:cubicBezTo>
                    <a:pt x="619" y="233"/>
                    <a:pt x="621" y="226"/>
                    <a:pt x="621" y="224"/>
                  </a:cubicBezTo>
                  <a:cubicBezTo>
                    <a:pt x="621" y="198"/>
                    <a:pt x="635" y="185"/>
                    <a:pt x="645" y="169"/>
                  </a:cubicBezTo>
                  <a:cubicBezTo>
                    <a:pt x="646" y="165"/>
                    <a:pt x="649" y="161"/>
                    <a:pt x="651" y="160"/>
                  </a:cubicBezTo>
                  <a:cubicBezTo>
                    <a:pt x="651" y="160"/>
                    <a:pt x="651" y="161"/>
                    <a:pt x="651" y="163"/>
                  </a:cubicBezTo>
                  <a:cubicBezTo>
                    <a:pt x="657" y="145"/>
                    <a:pt x="657" y="145"/>
                    <a:pt x="657" y="145"/>
                  </a:cubicBezTo>
                  <a:cubicBezTo>
                    <a:pt x="648" y="155"/>
                    <a:pt x="642" y="168"/>
                    <a:pt x="634" y="178"/>
                  </a:cubicBezTo>
                  <a:cubicBezTo>
                    <a:pt x="638" y="160"/>
                    <a:pt x="645" y="145"/>
                    <a:pt x="650" y="128"/>
                  </a:cubicBezTo>
                  <a:cubicBezTo>
                    <a:pt x="653" y="120"/>
                    <a:pt x="654" y="134"/>
                    <a:pt x="656" y="137"/>
                  </a:cubicBezTo>
                  <a:close/>
                  <a:moveTo>
                    <a:pt x="619" y="136"/>
                  </a:moveTo>
                  <a:cubicBezTo>
                    <a:pt x="618" y="133"/>
                    <a:pt x="615" y="128"/>
                    <a:pt x="620" y="124"/>
                  </a:cubicBezTo>
                  <a:cubicBezTo>
                    <a:pt x="624" y="120"/>
                    <a:pt x="627" y="114"/>
                    <a:pt x="631" y="109"/>
                  </a:cubicBezTo>
                  <a:cubicBezTo>
                    <a:pt x="634" y="111"/>
                    <a:pt x="623" y="131"/>
                    <a:pt x="619" y="136"/>
                  </a:cubicBezTo>
                  <a:close/>
                  <a:moveTo>
                    <a:pt x="623" y="151"/>
                  </a:moveTo>
                  <a:cubicBezTo>
                    <a:pt x="643" y="122"/>
                    <a:pt x="643" y="122"/>
                    <a:pt x="643" y="122"/>
                  </a:cubicBezTo>
                  <a:cubicBezTo>
                    <a:pt x="649" y="128"/>
                    <a:pt x="640" y="144"/>
                    <a:pt x="637" y="150"/>
                  </a:cubicBezTo>
                  <a:cubicBezTo>
                    <a:pt x="631" y="159"/>
                    <a:pt x="630" y="171"/>
                    <a:pt x="626" y="180"/>
                  </a:cubicBezTo>
                  <a:cubicBezTo>
                    <a:pt x="626" y="169"/>
                    <a:pt x="619" y="157"/>
                    <a:pt x="623" y="151"/>
                  </a:cubicBezTo>
                  <a:close/>
                  <a:moveTo>
                    <a:pt x="643" y="107"/>
                  </a:moveTo>
                  <a:cubicBezTo>
                    <a:pt x="646" y="110"/>
                    <a:pt x="649" y="115"/>
                    <a:pt x="645" y="117"/>
                  </a:cubicBezTo>
                  <a:cubicBezTo>
                    <a:pt x="636" y="122"/>
                    <a:pt x="631" y="132"/>
                    <a:pt x="626" y="140"/>
                  </a:cubicBezTo>
                  <a:cubicBezTo>
                    <a:pt x="638" y="104"/>
                    <a:pt x="638" y="104"/>
                    <a:pt x="638" y="104"/>
                  </a:cubicBezTo>
                  <a:cubicBezTo>
                    <a:pt x="641" y="95"/>
                    <a:pt x="644" y="106"/>
                    <a:pt x="643" y="107"/>
                  </a:cubicBezTo>
                  <a:close/>
                  <a:moveTo>
                    <a:pt x="633" y="94"/>
                  </a:moveTo>
                  <a:cubicBezTo>
                    <a:pt x="632" y="98"/>
                    <a:pt x="630" y="106"/>
                    <a:pt x="625" y="111"/>
                  </a:cubicBezTo>
                  <a:cubicBezTo>
                    <a:pt x="624" y="105"/>
                    <a:pt x="629" y="99"/>
                    <a:pt x="629" y="92"/>
                  </a:cubicBezTo>
                  <a:cubicBezTo>
                    <a:pt x="628" y="87"/>
                    <a:pt x="635" y="90"/>
                    <a:pt x="633" y="94"/>
                  </a:cubicBezTo>
                  <a:close/>
                  <a:moveTo>
                    <a:pt x="610" y="76"/>
                  </a:moveTo>
                  <a:cubicBezTo>
                    <a:pt x="610" y="76"/>
                    <a:pt x="612" y="73"/>
                    <a:pt x="612" y="72"/>
                  </a:cubicBezTo>
                  <a:cubicBezTo>
                    <a:pt x="610" y="67"/>
                    <a:pt x="614" y="68"/>
                    <a:pt x="616" y="70"/>
                  </a:cubicBezTo>
                  <a:cubicBezTo>
                    <a:pt x="621" y="75"/>
                    <a:pt x="628" y="81"/>
                    <a:pt x="625" y="90"/>
                  </a:cubicBezTo>
                  <a:cubicBezTo>
                    <a:pt x="622" y="101"/>
                    <a:pt x="619" y="114"/>
                    <a:pt x="613" y="121"/>
                  </a:cubicBezTo>
                  <a:cubicBezTo>
                    <a:pt x="607" y="112"/>
                    <a:pt x="592" y="103"/>
                    <a:pt x="600" y="89"/>
                  </a:cubicBezTo>
                  <a:cubicBezTo>
                    <a:pt x="604" y="89"/>
                    <a:pt x="601" y="99"/>
                    <a:pt x="606" y="99"/>
                  </a:cubicBezTo>
                  <a:cubicBezTo>
                    <a:pt x="605" y="91"/>
                    <a:pt x="608" y="83"/>
                    <a:pt x="610" y="76"/>
                  </a:cubicBezTo>
                  <a:close/>
                  <a:moveTo>
                    <a:pt x="598" y="58"/>
                  </a:moveTo>
                  <a:cubicBezTo>
                    <a:pt x="600" y="55"/>
                    <a:pt x="605" y="61"/>
                    <a:pt x="605" y="64"/>
                  </a:cubicBezTo>
                  <a:cubicBezTo>
                    <a:pt x="605" y="68"/>
                    <a:pt x="599" y="81"/>
                    <a:pt x="597" y="86"/>
                  </a:cubicBezTo>
                  <a:cubicBezTo>
                    <a:pt x="595" y="81"/>
                    <a:pt x="599" y="74"/>
                    <a:pt x="600" y="67"/>
                  </a:cubicBezTo>
                  <a:cubicBezTo>
                    <a:pt x="595" y="73"/>
                    <a:pt x="590" y="85"/>
                    <a:pt x="590" y="94"/>
                  </a:cubicBezTo>
                  <a:cubicBezTo>
                    <a:pt x="585" y="89"/>
                    <a:pt x="579" y="86"/>
                    <a:pt x="576" y="81"/>
                  </a:cubicBezTo>
                  <a:cubicBezTo>
                    <a:pt x="583" y="74"/>
                    <a:pt x="589" y="65"/>
                    <a:pt x="598" y="58"/>
                  </a:cubicBezTo>
                  <a:close/>
                  <a:moveTo>
                    <a:pt x="593" y="56"/>
                  </a:moveTo>
                  <a:cubicBezTo>
                    <a:pt x="589" y="62"/>
                    <a:pt x="583" y="66"/>
                    <a:pt x="579" y="71"/>
                  </a:cubicBezTo>
                  <a:cubicBezTo>
                    <a:pt x="579" y="62"/>
                    <a:pt x="584" y="56"/>
                    <a:pt x="585" y="48"/>
                  </a:cubicBezTo>
                  <a:cubicBezTo>
                    <a:pt x="588" y="49"/>
                    <a:pt x="595" y="52"/>
                    <a:pt x="593" y="56"/>
                  </a:cubicBezTo>
                  <a:close/>
                  <a:moveTo>
                    <a:pt x="583" y="37"/>
                  </a:moveTo>
                  <a:cubicBezTo>
                    <a:pt x="571" y="32"/>
                    <a:pt x="557" y="24"/>
                    <a:pt x="541" y="22"/>
                  </a:cubicBezTo>
                  <a:cubicBezTo>
                    <a:pt x="540" y="22"/>
                    <a:pt x="538" y="19"/>
                    <a:pt x="537" y="18"/>
                  </a:cubicBezTo>
                  <a:cubicBezTo>
                    <a:pt x="556" y="20"/>
                    <a:pt x="570" y="28"/>
                    <a:pt x="583" y="37"/>
                  </a:cubicBezTo>
                  <a:close/>
                  <a:moveTo>
                    <a:pt x="550" y="33"/>
                  </a:moveTo>
                  <a:cubicBezTo>
                    <a:pt x="550" y="40"/>
                    <a:pt x="539" y="46"/>
                    <a:pt x="532" y="53"/>
                  </a:cubicBezTo>
                  <a:cubicBezTo>
                    <a:pt x="532" y="47"/>
                    <a:pt x="535" y="41"/>
                    <a:pt x="535" y="36"/>
                  </a:cubicBezTo>
                  <a:cubicBezTo>
                    <a:pt x="533" y="23"/>
                    <a:pt x="546" y="31"/>
                    <a:pt x="550" y="33"/>
                  </a:cubicBezTo>
                  <a:close/>
                  <a:moveTo>
                    <a:pt x="506" y="14"/>
                  </a:moveTo>
                  <a:cubicBezTo>
                    <a:pt x="536" y="16"/>
                    <a:pt x="536" y="16"/>
                    <a:pt x="536" y="16"/>
                  </a:cubicBezTo>
                  <a:cubicBezTo>
                    <a:pt x="527" y="20"/>
                    <a:pt x="516" y="17"/>
                    <a:pt x="506" y="15"/>
                  </a:cubicBezTo>
                  <a:lnTo>
                    <a:pt x="506" y="14"/>
                  </a:lnTo>
                  <a:close/>
                  <a:moveTo>
                    <a:pt x="516" y="24"/>
                  </a:moveTo>
                  <a:cubicBezTo>
                    <a:pt x="511" y="33"/>
                    <a:pt x="502" y="41"/>
                    <a:pt x="494" y="47"/>
                  </a:cubicBezTo>
                  <a:cubicBezTo>
                    <a:pt x="494" y="34"/>
                    <a:pt x="500" y="37"/>
                    <a:pt x="506" y="24"/>
                  </a:cubicBezTo>
                  <a:lnTo>
                    <a:pt x="516" y="24"/>
                  </a:lnTo>
                  <a:close/>
                  <a:moveTo>
                    <a:pt x="501" y="14"/>
                  </a:moveTo>
                  <a:cubicBezTo>
                    <a:pt x="495" y="15"/>
                    <a:pt x="488" y="15"/>
                    <a:pt x="483" y="13"/>
                  </a:cubicBezTo>
                  <a:cubicBezTo>
                    <a:pt x="482" y="12"/>
                    <a:pt x="482" y="11"/>
                    <a:pt x="481" y="11"/>
                  </a:cubicBezTo>
                  <a:lnTo>
                    <a:pt x="501" y="14"/>
                  </a:lnTo>
                  <a:close/>
                  <a:moveTo>
                    <a:pt x="465" y="22"/>
                  </a:moveTo>
                  <a:cubicBezTo>
                    <a:pt x="471" y="17"/>
                    <a:pt x="471" y="25"/>
                    <a:pt x="470" y="26"/>
                  </a:cubicBezTo>
                  <a:cubicBezTo>
                    <a:pt x="468" y="33"/>
                    <a:pt x="474" y="32"/>
                    <a:pt x="475" y="28"/>
                  </a:cubicBezTo>
                  <a:cubicBezTo>
                    <a:pt x="477" y="25"/>
                    <a:pt x="477" y="19"/>
                    <a:pt x="486" y="21"/>
                  </a:cubicBezTo>
                  <a:cubicBezTo>
                    <a:pt x="492" y="22"/>
                    <a:pt x="475" y="35"/>
                    <a:pt x="470" y="41"/>
                  </a:cubicBezTo>
                  <a:cubicBezTo>
                    <a:pt x="465" y="47"/>
                    <a:pt x="466" y="36"/>
                    <a:pt x="470" y="38"/>
                  </a:cubicBezTo>
                  <a:cubicBezTo>
                    <a:pt x="469" y="26"/>
                    <a:pt x="464" y="37"/>
                    <a:pt x="463" y="39"/>
                  </a:cubicBezTo>
                  <a:cubicBezTo>
                    <a:pt x="458" y="48"/>
                    <a:pt x="465" y="47"/>
                    <a:pt x="461" y="49"/>
                  </a:cubicBezTo>
                  <a:cubicBezTo>
                    <a:pt x="453" y="54"/>
                    <a:pt x="443" y="54"/>
                    <a:pt x="433" y="56"/>
                  </a:cubicBezTo>
                  <a:cubicBezTo>
                    <a:pt x="441" y="44"/>
                    <a:pt x="450" y="34"/>
                    <a:pt x="460" y="26"/>
                  </a:cubicBezTo>
                  <a:cubicBezTo>
                    <a:pt x="461" y="25"/>
                    <a:pt x="464" y="23"/>
                    <a:pt x="465" y="22"/>
                  </a:cubicBezTo>
                  <a:close/>
                  <a:moveTo>
                    <a:pt x="457" y="22"/>
                  </a:moveTo>
                  <a:cubicBezTo>
                    <a:pt x="445" y="32"/>
                    <a:pt x="434" y="44"/>
                    <a:pt x="427" y="58"/>
                  </a:cubicBezTo>
                  <a:cubicBezTo>
                    <a:pt x="426" y="59"/>
                    <a:pt x="425" y="59"/>
                    <a:pt x="424" y="59"/>
                  </a:cubicBezTo>
                  <a:cubicBezTo>
                    <a:pt x="429" y="55"/>
                    <a:pt x="421" y="54"/>
                    <a:pt x="421" y="57"/>
                  </a:cubicBezTo>
                  <a:cubicBezTo>
                    <a:pt x="419" y="58"/>
                    <a:pt x="419" y="58"/>
                    <a:pt x="419" y="58"/>
                  </a:cubicBezTo>
                  <a:cubicBezTo>
                    <a:pt x="419" y="55"/>
                    <a:pt x="418" y="55"/>
                    <a:pt x="418" y="58"/>
                  </a:cubicBezTo>
                  <a:cubicBezTo>
                    <a:pt x="418" y="62"/>
                    <a:pt x="418" y="62"/>
                    <a:pt x="418" y="62"/>
                  </a:cubicBezTo>
                  <a:cubicBezTo>
                    <a:pt x="387" y="95"/>
                    <a:pt x="357" y="135"/>
                    <a:pt x="338" y="180"/>
                  </a:cubicBezTo>
                  <a:cubicBezTo>
                    <a:pt x="352" y="149"/>
                    <a:pt x="366" y="117"/>
                    <a:pt x="379" y="83"/>
                  </a:cubicBezTo>
                  <a:cubicBezTo>
                    <a:pt x="384" y="89"/>
                    <a:pt x="379" y="94"/>
                    <a:pt x="380" y="99"/>
                  </a:cubicBezTo>
                  <a:cubicBezTo>
                    <a:pt x="392" y="89"/>
                    <a:pt x="402" y="69"/>
                    <a:pt x="412" y="56"/>
                  </a:cubicBezTo>
                  <a:cubicBezTo>
                    <a:pt x="418" y="49"/>
                    <a:pt x="424" y="42"/>
                    <a:pt x="431" y="34"/>
                  </a:cubicBezTo>
                  <a:cubicBezTo>
                    <a:pt x="431" y="45"/>
                    <a:pt x="431" y="45"/>
                    <a:pt x="431" y="45"/>
                  </a:cubicBezTo>
                  <a:cubicBezTo>
                    <a:pt x="434" y="37"/>
                    <a:pt x="440" y="28"/>
                    <a:pt x="445" y="22"/>
                  </a:cubicBezTo>
                  <a:cubicBezTo>
                    <a:pt x="446" y="21"/>
                    <a:pt x="453" y="22"/>
                    <a:pt x="45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8" name="Freeform 6"/>
            <p:cNvSpPr>
              <a:spLocks/>
            </p:cNvSpPr>
            <p:nvPr/>
          </p:nvSpPr>
          <p:spPr bwMode="auto">
            <a:xfrm>
              <a:off x="7281863" y="2617788"/>
              <a:ext cx="26988" cy="61913"/>
            </a:xfrm>
            <a:custGeom>
              <a:avLst/>
              <a:gdLst>
                <a:gd name="T0" fmla="*/ 1 w 13"/>
                <a:gd name="T1" fmla="*/ 21 h 31"/>
                <a:gd name="T2" fmla="*/ 4 w 13"/>
                <a:gd name="T3" fmla="*/ 28 h 31"/>
                <a:gd name="T4" fmla="*/ 13 w 13"/>
                <a:gd name="T5" fmla="*/ 8 h 31"/>
                <a:gd name="T6" fmla="*/ 13 w 13"/>
                <a:gd name="T7" fmla="*/ 0 h 31"/>
                <a:gd name="T8" fmla="*/ 1 w 13"/>
                <a:gd name="T9" fmla="*/ 21 h 31"/>
              </a:gdLst>
              <a:ahLst/>
              <a:cxnLst>
                <a:cxn ang="0">
                  <a:pos x="T0" y="T1"/>
                </a:cxn>
                <a:cxn ang="0">
                  <a:pos x="T2" y="T3"/>
                </a:cxn>
                <a:cxn ang="0">
                  <a:pos x="T4" y="T5"/>
                </a:cxn>
                <a:cxn ang="0">
                  <a:pos x="T6" y="T7"/>
                </a:cxn>
                <a:cxn ang="0">
                  <a:pos x="T8" y="T9"/>
                </a:cxn>
              </a:cxnLst>
              <a:rect l="0" t="0" r="r" b="b"/>
              <a:pathLst>
                <a:path w="13" h="31">
                  <a:moveTo>
                    <a:pt x="1" y="21"/>
                  </a:moveTo>
                  <a:cubicBezTo>
                    <a:pt x="0" y="23"/>
                    <a:pt x="1" y="31"/>
                    <a:pt x="4" y="28"/>
                  </a:cubicBezTo>
                  <a:cubicBezTo>
                    <a:pt x="9" y="24"/>
                    <a:pt x="10" y="15"/>
                    <a:pt x="13" y="8"/>
                  </a:cubicBezTo>
                  <a:cubicBezTo>
                    <a:pt x="10" y="6"/>
                    <a:pt x="13" y="3"/>
                    <a:pt x="13" y="0"/>
                  </a:cubicBezTo>
                  <a:cubicBezTo>
                    <a:pt x="8" y="6"/>
                    <a:pt x="6" y="14"/>
                    <a:pt x="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9" name="Freeform 7"/>
            <p:cNvSpPr>
              <a:spLocks/>
            </p:cNvSpPr>
            <p:nvPr/>
          </p:nvSpPr>
          <p:spPr bwMode="auto">
            <a:xfrm>
              <a:off x="6383338" y="2874963"/>
              <a:ext cx="4763" cy="28575"/>
            </a:xfrm>
            <a:custGeom>
              <a:avLst/>
              <a:gdLst>
                <a:gd name="T0" fmla="*/ 0 w 3"/>
                <a:gd name="T1" fmla="*/ 0 h 14"/>
                <a:gd name="T2" fmla="*/ 0 w 3"/>
                <a:gd name="T3" fmla="*/ 14 h 14"/>
                <a:gd name="T4" fmla="*/ 0 w 3"/>
                <a:gd name="T5" fmla="*/ 0 h 14"/>
              </a:gdLst>
              <a:ahLst/>
              <a:cxnLst>
                <a:cxn ang="0">
                  <a:pos x="T0" y="T1"/>
                </a:cxn>
                <a:cxn ang="0">
                  <a:pos x="T2" y="T3"/>
                </a:cxn>
                <a:cxn ang="0">
                  <a:pos x="T4" y="T5"/>
                </a:cxn>
              </a:cxnLst>
              <a:rect l="0" t="0" r="r" b="b"/>
              <a:pathLst>
                <a:path w="3" h="14">
                  <a:moveTo>
                    <a:pt x="0" y="0"/>
                  </a:moveTo>
                  <a:cubicBezTo>
                    <a:pt x="0" y="14"/>
                    <a:pt x="0" y="14"/>
                    <a:pt x="0" y="14"/>
                  </a:cubicBezTo>
                  <a:cubicBezTo>
                    <a:pt x="2" y="11"/>
                    <a:pt x="3"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50" name="Freeform 8"/>
            <p:cNvSpPr>
              <a:spLocks/>
            </p:cNvSpPr>
            <p:nvPr/>
          </p:nvSpPr>
          <p:spPr bwMode="auto">
            <a:xfrm>
              <a:off x="6919913" y="2300288"/>
              <a:ext cx="1588" cy="3175"/>
            </a:xfrm>
            <a:custGeom>
              <a:avLst/>
              <a:gdLst>
                <a:gd name="T0" fmla="*/ 0 w 1"/>
                <a:gd name="T1" fmla="*/ 0 h 2"/>
                <a:gd name="T2" fmla="*/ 1 w 1"/>
                <a:gd name="T3" fmla="*/ 2 h 2"/>
                <a:gd name="T4" fmla="*/ 1 w 1"/>
                <a:gd name="T5" fmla="*/ 1 h 2"/>
                <a:gd name="T6" fmla="*/ 0 w 1"/>
                <a:gd name="T7" fmla="*/ 0 h 2"/>
              </a:gdLst>
              <a:ahLst/>
              <a:cxnLst>
                <a:cxn ang="0">
                  <a:pos x="T0" y="T1"/>
                </a:cxn>
                <a:cxn ang="0">
                  <a:pos x="T2" y="T3"/>
                </a:cxn>
                <a:cxn ang="0">
                  <a:pos x="T4" y="T5"/>
                </a:cxn>
                <a:cxn ang="0">
                  <a:pos x="T6" y="T7"/>
                </a:cxn>
              </a:cxnLst>
              <a:rect l="0" t="0" r="r" b="b"/>
              <a:pathLst>
                <a:path w="1" h="2">
                  <a:moveTo>
                    <a:pt x="0" y="0"/>
                  </a:moveTo>
                  <a:cubicBezTo>
                    <a:pt x="0" y="0"/>
                    <a:pt x="1" y="1"/>
                    <a:pt x="1" y="2"/>
                  </a:cubicBezTo>
                  <a:cubicBezTo>
                    <a:pt x="1" y="1"/>
                    <a:pt x="1" y="1"/>
                    <a:pt x="1" y="1"/>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51" name="Freeform 9"/>
            <p:cNvSpPr>
              <a:spLocks/>
            </p:cNvSpPr>
            <p:nvPr/>
          </p:nvSpPr>
          <p:spPr bwMode="auto">
            <a:xfrm>
              <a:off x="6916738" y="2301875"/>
              <a:ext cx="11113" cy="20638"/>
            </a:xfrm>
            <a:custGeom>
              <a:avLst/>
              <a:gdLst>
                <a:gd name="T0" fmla="*/ 0 w 5"/>
                <a:gd name="T1" fmla="*/ 3 h 10"/>
                <a:gd name="T2" fmla="*/ 2 w 5"/>
                <a:gd name="T3" fmla="*/ 0 h 10"/>
                <a:gd name="T4" fmla="*/ 2 w 5"/>
                <a:gd name="T5" fmla="*/ 1 h 10"/>
                <a:gd name="T6" fmla="*/ 0 w 5"/>
                <a:gd name="T7" fmla="*/ 3 h 10"/>
              </a:gdLst>
              <a:ahLst/>
              <a:cxnLst>
                <a:cxn ang="0">
                  <a:pos x="T0" y="T1"/>
                </a:cxn>
                <a:cxn ang="0">
                  <a:pos x="T2" y="T3"/>
                </a:cxn>
                <a:cxn ang="0">
                  <a:pos x="T4" y="T5"/>
                </a:cxn>
                <a:cxn ang="0">
                  <a:pos x="T6" y="T7"/>
                </a:cxn>
              </a:cxnLst>
              <a:rect l="0" t="0" r="r" b="b"/>
              <a:pathLst>
                <a:path w="5" h="10">
                  <a:moveTo>
                    <a:pt x="0" y="3"/>
                  </a:moveTo>
                  <a:cubicBezTo>
                    <a:pt x="1" y="10"/>
                    <a:pt x="5" y="4"/>
                    <a:pt x="2" y="0"/>
                  </a:cubicBezTo>
                  <a:cubicBezTo>
                    <a:pt x="2" y="0"/>
                    <a:pt x="2" y="0"/>
                    <a:pt x="2" y="1"/>
                  </a:cubicBezTo>
                  <a:cubicBezTo>
                    <a:pt x="2" y="1"/>
                    <a:pt x="1" y="2"/>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52" name="组合 51"/>
          <p:cNvGrpSpPr/>
          <p:nvPr/>
        </p:nvGrpSpPr>
        <p:grpSpPr>
          <a:xfrm>
            <a:off x="6689840" y="3235726"/>
            <a:ext cx="2833852" cy="707148"/>
            <a:chOff x="7896737" y="2528092"/>
            <a:chExt cx="2833852" cy="707148"/>
          </a:xfrm>
        </p:grpSpPr>
        <p:sp>
          <p:nvSpPr>
            <p:cNvPr id="53" name="文本框 24"/>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54" name="矩形 53"/>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55" name="组合 54"/>
          <p:cNvGrpSpPr/>
          <p:nvPr/>
        </p:nvGrpSpPr>
        <p:grpSpPr>
          <a:xfrm>
            <a:off x="6699365" y="4335408"/>
            <a:ext cx="2833852" cy="707148"/>
            <a:chOff x="7896737" y="2528092"/>
            <a:chExt cx="2833852" cy="707148"/>
          </a:xfrm>
        </p:grpSpPr>
        <p:sp>
          <p:nvSpPr>
            <p:cNvPr id="56" name="文本框 27"/>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57" name="矩形 56"/>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58" name="组合 57"/>
          <p:cNvGrpSpPr/>
          <p:nvPr/>
        </p:nvGrpSpPr>
        <p:grpSpPr>
          <a:xfrm>
            <a:off x="6689840" y="5435090"/>
            <a:ext cx="2833852" cy="707148"/>
            <a:chOff x="7896737" y="2528092"/>
            <a:chExt cx="2833852" cy="707148"/>
          </a:xfrm>
        </p:grpSpPr>
        <p:sp>
          <p:nvSpPr>
            <p:cNvPr id="59" name="文本框 30"/>
            <p:cNvSpPr txBox="1"/>
            <p:nvPr/>
          </p:nvSpPr>
          <p:spPr>
            <a:xfrm>
              <a:off x="7896737" y="2528092"/>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60" name="矩形 59"/>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61" name="组合 60"/>
          <p:cNvGrpSpPr/>
          <p:nvPr/>
        </p:nvGrpSpPr>
        <p:grpSpPr>
          <a:xfrm>
            <a:off x="4708807" y="2165250"/>
            <a:ext cx="2171702" cy="578661"/>
            <a:chOff x="5038726" y="1373966"/>
            <a:chExt cx="2171702" cy="578661"/>
          </a:xfrm>
        </p:grpSpPr>
        <p:sp>
          <p:nvSpPr>
            <p:cNvPr id="62" name="文本框 33"/>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63" name="图片 62"/>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0"/>
                                        <p:tgtEl>
                                          <p:spTgt spid="33"/>
                                        </p:tgtEl>
                                      </p:cBhvr>
                                    </p:animEffect>
                                    <p:anim calcmode="lin" valueType="num">
                                      <p:cBhvr>
                                        <p:cTn id="8" dur="1000" fill="hold"/>
                                        <p:tgtEl>
                                          <p:spTgt spid="33"/>
                                        </p:tgtEl>
                                        <p:attrNameLst>
                                          <p:attrName>ppt_x</p:attrName>
                                        </p:attrNameLst>
                                      </p:cBhvr>
                                      <p:tavLst>
                                        <p:tav tm="0">
                                          <p:val>
                                            <p:strVal val="#ppt_x"/>
                                          </p:val>
                                        </p:tav>
                                        <p:tav tm="100000">
                                          <p:val>
                                            <p:strVal val="#ppt_x"/>
                                          </p:val>
                                        </p:tav>
                                      </p:tavLst>
                                    </p:anim>
                                    <p:anim calcmode="lin" valueType="num">
                                      <p:cBhvr>
                                        <p:cTn id="9" dur="1000" fill="hold"/>
                                        <p:tgtEl>
                                          <p:spTgt spid="3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2" fill="hold"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750" fill="hold"/>
                                        <p:tgtEl>
                                          <p:spTgt spid="34"/>
                                        </p:tgtEl>
                                        <p:attrNameLst>
                                          <p:attrName>ppt_w</p:attrName>
                                        </p:attrNameLst>
                                      </p:cBhvr>
                                      <p:tavLst>
                                        <p:tav tm="0">
                                          <p:val>
                                            <p:strVal val="4*#ppt_w"/>
                                          </p:val>
                                        </p:tav>
                                        <p:tav tm="100000">
                                          <p:val>
                                            <p:strVal val="#ppt_w"/>
                                          </p:val>
                                        </p:tav>
                                      </p:tavLst>
                                    </p:anim>
                                    <p:anim calcmode="lin" valueType="num">
                                      <p:cBhvr>
                                        <p:cTn id="14" dur="750" fill="hold"/>
                                        <p:tgtEl>
                                          <p:spTgt spid="34"/>
                                        </p:tgtEl>
                                        <p:attrNameLst>
                                          <p:attrName>ppt_h</p:attrName>
                                        </p:attrNameLst>
                                      </p:cBhvr>
                                      <p:tavLst>
                                        <p:tav tm="0">
                                          <p:val>
                                            <p:strVal val="4*#ppt_h"/>
                                          </p:val>
                                        </p:tav>
                                        <p:tav tm="100000">
                                          <p:val>
                                            <p:strVal val="#ppt_h"/>
                                          </p:val>
                                        </p:tav>
                                      </p:tavLst>
                                    </p:anim>
                                  </p:childTnLst>
                                </p:cTn>
                              </p:par>
                            </p:childTnLst>
                          </p:cTn>
                        </p:par>
                        <p:par>
                          <p:cTn id="15" fill="hold">
                            <p:stCondLst>
                              <p:cond delay="1750"/>
                            </p:stCondLst>
                            <p:childTnLst>
                              <p:par>
                                <p:cTn id="16" presetID="26" presetClass="emph" presetSubtype="0" fill="hold" nodeType="afterEffect">
                                  <p:stCondLst>
                                    <p:cond delay="0"/>
                                  </p:stCondLst>
                                  <p:childTnLst>
                                    <p:animEffect transition="out" filter="fade">
                                      <p:cBhvr>
                                        <p:cTn id="17" dur="500" tmFilter="0, 0; .2, .5; .8, .5; 1, 0"/>
                                        <p:tgtEl>
                                          <p:spTgt spid="34"/>
                                        </p:tgtEl>
                                      </p:cBhvr>
                                    </p:animEffect>
                                    <p:animScale>
                                      <p:cBhvr>
                                        <p:cTn id="18" dur="250" autoRev="1" fill="hold"/>
                                        <p:tgtEl>
                                          <p:spTgt spid="34"/>
                                        </p:tgtEl>
                                      </p:cBhvr>
                                      <p:by x="105000" y="105000"/>
                                    </p:animScale>
                                  </p:childTnLst>
                                </p:cTn>
                              </p:par>
                            </p:childTnLst>
                          </p:cTn>
                        </p:par>
                        <p:par>
                          <p:cTn id="19" fill="hold">
                            <p:stCondLst>
                              <p:cond delay="2250"/>
                            </p:stCondLst>
                            <p:childTnLst>
                              <p:par>
                                <p:cTn id="20" presetID="23" presetClass="entr" presetSubtype="32" fill="hold" nodeType="afterEffect">
                                  <p:stCondLst>
                                    <p:cond delay="0"/>
                                  </p:stCondLst>
                                  <p:childTnLst>
                                    <p:set>
                                      <p:cBhvr>
                                        <p:cTn id="21" dur="1" fill="hold">
                                          <p:stCondLst>
                                            <p:cond delay="0"/>
                                          </p:stCondLst>
                                        </p:cTn>
                                        <p:tgtEl>
                                          <p:spTgt spid="40"/>
                                        </p:tgtEl>
                                        <p:attrNameLst>
                                          <p:attrName>style.visibility</p:attrName>
                                        </p:attrNameLst>
                                      </p:cBhvr>
                                      <p:to>
                                        <p:strVal val="visible"/>
                                      </p:to>
                                    </p:set>
                                    <p:anim calcmode="lin" valueType="num">
                                      <p:cBhvr>
                                        <p:cTn id="22" dur="750" fill="hold"/>
                                        <p:tgtEl>
                                          <p:spTgt spid="40"/>
                                        </p:tgtEl>
                                        <p:attrNameLst>
                                          <p:attrName>ppt_w</p:attrName>
                                        </p:attrNameLst>
                                      </p:cBhvr>
                                      <p:tavLst>
                                        <p:tav tm="0">
                                          <p:val>
                                            <p:strVal val="4*#ppt_w"/>
                                          </p:val>
                                        </p:tav>
                                        <p:tav tm="100000">
                                          <p:val>
                                            <p:strVal val="#ppt_w"/>
                                          </p:val>
                                        </p:tav>
                                      </p:tavLst>
                                    </p:anim>
                                    <p:anim calcmode="lin" valueType="num">
                                      <p:cBhvr>
                                        <p:cTn id="23" dur="750" fill="hold"/>
                                        <p:tgtEl>
                                          <p:spTgt spid="40"/>
                                        </p:tgtEl>
                                        <p:attrNameLst>
                                          <p:attrName>ppt_h</p:attrName>
                                        </p:attrNameLst>
                                      </p:cBhvr>
                                      <p:tavLst>
                                        <p:tav tm="0">
                                          <p:val>
                                            <p:strVal val="4*#ppt_h"/>
                                          </p:val>
                                        </p:tav>
                                        <p:tav tm="100000">
                                          <p:val>
                                            <p:strVal val="#ppt_h"/>
                                          </p:val>
                                        </p:tav>
                                      </p:tavLst>
                                    </p:anim>
                                  </p:childTnLst>
                                </p:cTn>
                              </p:par>
                            </p:childTnLst>
                          </p:cTn>
                        </p:par>
                        <p:par>
                          <p:cTn id="24" fill="hold">
                            <p:stCondLst>
                              <p:cond delay="3000"/>
                            </p:stCondLst>
                            <p:childTnLst>
                              <p:par>
                                <p:cTn id="25" presetID="26" presetClass="emph" presetSubtype="0" fill="hold" nodeType="afterEffect">
                                  <p:stCondLst>
                                    <p:cond delay="0"/>
                                  </p:stCondLst>
                                  <p:childTnLst>
                                    <p:animEffect transition="out" filter="fade">
                                      <p:cBhvr>
                                        <p:cTn id="26" dur="500" tmFilter="0, 0; .2, .5; .8, .5; 1, 0"/>
                                        <p:tgtEl>
                                          <p:spTgt spid="40"/>
                                        </p:tgtEl>
                                      </p:cBhvr>
                                    </p:animEffect>
                                    <p:animScale>
                                      <p:cBhvr>
                                        <p:cTn id="27" dur="250" autoRev="1" fill="hold"/>
                                        <p:tgtEl>
                                          <p:spTgt spid="40"/>
                                        </p:tgtEl>
                                      </p:cBhvr>
                                      <p:by x="105000" y="105000"/>
                                    </p:animScale>
                                  </p:childTnLst>
                                </p:cTn>
                              </p:par>
                            </p:childTnLst>
                          </p:cTn>
                        </p:par>
                        <p:par>
                          <p:cTn id="28" fill="hold">
                            <p:stCondLst>
                              <p:cond delay="3500"/>
                            </p:stCondLst>
                            <p:childTnLst>
                              <p:par>
                                <p:cTn id="29" presetID="23" presetClass="entr" presetSubtype="32" fill="hold"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750" fill="hold"/>
                                        <p:tgtEl>
                                          <p:spTgt spid="46"/>
                                        </p:tgtEl>
                                        <p:attrNameLst>
                                          <p:attrName>ppt_w</p:attrName>
                                        </p:attrNameLst>
                                      </p:cBhvr>
                                      <p:tavLst>
                                        <p:tav tm="0">
                                          <p:val>
                                            <p:strVal val="4*#ppt_w"/>
                                          </p:val>
                                        </p:tav>
                                        <p:tav tm="100000">
                                          <p:val>
                                            <p:strVal val="#ppt_w"/>
                                          </p:val>
                                        </p:tav>
                                      </p:tavLst>
                                    </p:anim>
                                    <p:anim calcmode="lin" valueType="num">
                                      <p:cBhvr>
                                        <p:cTn id="32" dur="750" fill="hold"/>
                                        <p:tgtEl>
                                          <p:spTgt spid="46"/>
                                        </p:tgtEl>
                                        <p:attrNameLst>
                                          <p:attrName>ppt_h</p:attrName>
                                        </p:attrNameLst>
                                      </p:cBhvr>
                                      <p:tavLst>
                                        <p:tav tm="0">
                                          <p:val>
                                            <p:strVal val="4*#ppt_h"/>
                                          </p:val>
                                        </p:tav>
                                        <p:tav tm="100000">
                                          <p:val>
                                            <p:strVal val="#ppt_h"/>
                                          </p:val>
                                        </p:tav>
                                      </p:tavLst>
                                    </p:anim>
                                  </p:childTnLst>
                                </p:cTn>
                              </p:par>
                            </p:childTnLst>
                          </p:cTn>
                        </p:par>
                        <p:par>
                          <p:cTn id="33" fill="hold">
                            <p:stCondLst>
                              <p:cond delay="4250"/>
                            </p:stCondLst>
                            <p:childTnLst>
                              <p:par>
                                <p:cTn id="34" presetID="26" presetClass="emph" presetSubtype="0" fill="hold" nodeType="afterEffect">
                                  <p:stCondLst>
                                    <p:cond delay="0"/>
                                  </p:stCondLst>
                                  <p:childTnLst>
                                    <p:animEffect transition="out" filter="fade">
                                      <p:cBhvr>
                                        <p:cTn id="35" dur="500" tmFilter="0, 0; .2, .5; .8, .5; 1, 0"/>
                                        <p:tgtEl>
                                          <p:spTgt spid="46"/>
                                        </p:tgtEl>
                                      </p:cBhvr>
                                    </p:animEffect>
                                    <p:animScale>
                                      <p:cBhvr>
                                        <p:cTn id="36" dur="250" autoRev="1" fill="hold"/>
                                        <p:tgtEl>
                                          <p:spTgt spid="46"/>
                                        </p:tgtEl>
                                      </p:cBhvr>
                                      <p:by x="105000" y="105000"/>
                                    </p:animScale>
                                  </p:childTnLst>
                                </p:cTn>
                              </p:par>
                              <p:par>
                                <p:cTn id="37" presetID="2" presetClass="entr" presetSubtype="2" fill="hold" nodeType="withEffect">
                                  <p:stCondLst>
                                    <p:cond delay="25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1+#ppt_w/2"/>
                                          </p:val>
                                        </p:tav>
                                        <p:tav tm="100000">
                                          <p:val>
                                            <p:strVal val="#ppt_x"/>
                                          </p:val>
                                        </p:tav>
                                      </p:tavLst>
                                    </p:anim>
                                    <p:anim calcmode="lin" valueType="num">
                                      <p:cBhvr additive="base">
                                        <p:cTn id="40" dur="500" fill="hold"/>
                                        <p:tgtEl>
                                          <p:spTgt spid="52"/>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1+#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750"/>
                                  </p:stCondLst>
                                  <p:childTnLst>
                                    <p:set>
                                      <p:cBhvr>
                                        <p:cTn id="46" dur="1" fill="hold">
                                          <p:stCondLst>
                                            <p:cond delay="0"/>
                                          </p:stCondLst>
                                        </p:cTn>
                                        <p:tgtEl>
                                          <p:spTgt spid="58"/>
                                        </p:tgtEl>
                                        <p:attrNameLst>
                                          <p:attrName>style.visibility</p:attrName>
                                        </p:attrNameLst>
                                      </p:cBhvr>
                                      <p:to>
                                        <p:strVal val="visible"/>
                                      </p:to>
                                    </p:set>
                                    <p:anim calcmode="lin" valueType="num">
                                      <p:cBhvr additive="base">
                                        <p:cTn id="47" dur="500" fill="hold"/>
                                        <p:tgtEl>
                                          <p:spTgt spid="58"/>
                                        </p:tgtEl>
                                        <p:attrNameLst>
                                          <p:attrName>ppt_x</p:attrName>
                                        </p:attrNameLst>
                                      </p:cBhvr>
                                      <p:tavLst>
                                        <p:tav tm="0">
                                          <p:val>
                                            <p:strVal val="1+#ppt_w/2"/>
                                          </p:val>
                                        </p:tav>
                                        <p:tav tm="100000">
                                          <p:val>
                                            <p:strVal val="#ppt_x"/>
                                          </p:val>
                                        </p:tav>
                                      </p:tavLst>
                                    </p:anim>
                                    <p:anim calcmode="lin" valueType="num">
                                      <p:cBhvr additive="base">
                                        <p:cTn id="48"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4"/>
          <p:cNvSpPr txBox="1"/>
          <p:nvPr/>
        </p:nvSpPr>
        <p:spPr>
          <a:xfrm>
            <a:off x="5770111" y="3222789"/>
            <a:ext cx="2833852" cy="369332"/>
          </a:xfrm>
          <a:prstGeom prst="rect">
            <a:avLst/>
          </a:prstGeom>
          <a:noFill/>
        </p:spPr>
        <p:txBody>
          <a:bodyPr wrap="square" rtlCol="0">
            <a:spAutoFit/>
          </a:bodyPr>
          <a:lstStyle/>
          <a:p>
            <a:pPr fontAlgn="auto">
              <a:spcBef>
                <a:spcPts val="0"/>
              </a:spcBef>
              <a:spcAft>
                <a:spcPts val="0"/>
              </a:spcAft>
            </a:pPr>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9" name="矩形 8"/>
          <p:cNvSpPr/>
          <p:nvPr/>
        </p:nvSpPr>
        <p:spPr>
          <a:xfrm>
            <a:off x="5770111" y="3584775"/>
            <a:ext cx="3587140" cy="1615827"/>
          </a:xfrm>
          <a:prstGeom prst="rect">
            <a:avLst/>
          </a:prstGeom>
        </p:spPr>
        <p:txBody>
          <a:bodyPr wrap="square">
            <a:spAutoFit/>
          </a:bodyPr>
          <a:lstStyle/>
          <a:p>
            <a:pPr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nvGrpSpPr>
          <p:cNvPr id="10" name="组合 9"/>
          <p:cNvGrpSpPr/>
          <p:nvPr/>
        </p:nvGrpSpPr>
        <p:grpSpPr>
          <a:xfrm>
            <a:off x="2376661" y="2954203"/>
            <a:ext cx="2640162" cy="2744332"/>
            <a:chOff x="2617639" y="2040786"/>
            <a:chExt cx="2640162" cy="2744332"/>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17639" y="2040786"/>
              <a:ext cx="2640162" cy="2744332"/>
            </a:xfrm>
            <a:prstGeom prst="rect">
              <a:avLst/>
            </a:prstGeom>
          </p:spPr>
        </p:pic>
        <p:pic>
          <p:nvPicPr>
            <p:cNvPr id="12" name="图片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093984" y="2484383"/>
              <a:ext cx="1735192" cy="1735192"/>
            </a:xfrm>
            <a:prstGeom prst="rect">
              <a:avLst/>
            </a:prstGeom>
          </p:spPr>
        </p:pic>
      </p:grpSp>
      <p:pic>
        <p:nvPicPr>
          <p:cNvPr id="13" name="图片 12"/>
          <p:cNvPicPr>
            <a:picLocks noChangeAspect="1"/>
          </p:cNvPicPr>
          <p:nvPr/>
        </p:nvPicPr>
        <p:blipFill rotWithShape="1">
          <a:blip r:embed="rId4">
            <a:extLst>
              <a:ext uri="{28A0092B-C50C-407E-A947-70E740481C1C}">
                <a14:useLocalDpi xmlns:a14="http://schemas.microsoft.com/office/drawing/2010/main"/>
              </a:ext>
            </a:extLst>
          </a:blip>
          <a:srcRect/>
          <a:stretch/>
        </p:blipFill>
        <p:spPr>
          <a:xfrm rot="1229376">
            <a:off x="8712503" y="4900414"/>
            <a:ext cx="486821" cy="1023317"/>
          </a:xfrm>
          <a:prstGeom prst="rect">
            <a:avLst/>
          </a:prstGeom>
        </p:spPr>
      </p:pic>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1000"/>
                                        <p:tgtEl>
                                          <p:spTgt spid="8"/>
                                        </p:tgtEl>
                                      </p:cBhvr>
                                    </p:animEffect>
                                    <p:anim calcmode="lin" valueType="num">
                                      <p:cBhvr>
                                        <p:cTn id="11" dur="1000" fill="hold"/>
                                        <p:tgtEl>
                                          <p:spTgt spid="8"/>
                                        </p:tgtEl>
                                        <p:attrNameLst>
                                          <p:attrName>ppt_x</p:attrName>
                                        </p:attrNameLst>
                                      </p:cBhvr>
                                      <p:tavLst>
                                        <p:tav tm="0">
                                          <p:val>
                                            <p:strVal val="#ppt_x"/>
                                          </p:val>
                                        </p:tav>
                                        <p:tav tm="100000">
                                          <p:val>
                                            <p:strVal val="#ppt_x"/>
                                          </p:val>
                                        </p:tav>
                                      </p:tavLst>
                                    </p:anim>
                                    <p:anim calcmode="lin" valueType="num">
                                      <p:cBhvr>
                                        <p:cTn id="12" dur="1000" fill="hold"/>
                                        <p:tgtEl>
                                          <p:spTgt spid="8"/>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919244" y="3767820"/>
            <a:ext cx="7543800" cy="1566696"/>
            <a:chOff x="2875547" y="1636159"/>
            <a:chExt cx="6882064" cy="1429266"/>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16" name="文本框 4"/>
            <p:cNvSpPr txBox="1"/>
            <p:nvPr/>
          </p:nvSpPr>
          <p:spPr>
            <a:xfrm>
              <a:off x="5119545" y="1979387"/>
              <a:ext cx="2394067" cy="477323"/>
            </a:xfrm>
            <a:prstGeom prst="rect">
              <a:avLst/>
            </a:prstGeom>
            <a:noFill/>
          </p:spPr>
          <p:txBody>
            <a:bodyPr wrap="square" rtlCol="0">
              <a:spAutoFit/>
            </a:bodyPr>
            <a:lstStyle/>
            <a:p>
              <a:pPr fontAlgn="auto">
                <a:spcBef>
                  <a:spcPts val="0"/>
                </a:spcBef>
                <a:spcAft>
                  <a:spcPts val="0"/>
                </a:spcAft>
              </a:pPr>
              <a:r>
                <a:rPr lang="zh-CN" altLang="en-US" sz="2800" dirty="0" smtClean="0">
                  <a:solidFill>
                    <a:prstClr val="black"/>
                  </a:solidFill>
                  <a:latin typeface="微软雅黑" panose="020B0503020204020204" pitchFamily="34" charset="-122"/>
                  <a:ea typeface="微软雅黑" panose="020B0503020204020204" pitchFamily="34" charset="-122"/>
                </a:rPr>
                <a:t>年度工作概述</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366979" y="5131291"/>
            <a:ext cx="2833852" cy="1614118"/>
            <a:chOff x="4842021" y="3490472"/>
            <a:chExt cx="2833852" cy="1614118"/>
          </a:xfrm>
        </p:grpSpPr>
        <p:sp>
          <p:nvSpPr>
            <p:cNvPr id="18" name="文本框 128"/>
            <p:cNvSpPr txBox="1"/>
            <p:nvPr/>
          </p:nvSpPr>
          <p:spPr>
            <a:xfrm>
              <a:off x="4842021" y="3490472"/>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01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文本框 129"/>
            <p:cNvSpPr txBox="1"/>
            <p:nvPr/>
          </p:nvSpPr>
          <p:spPr>
            <a:xfrm>
              <a:off x="4842021" y="4005144"/>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02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文本框 130"/>
            <p:cNvSpPr txBox="1"/>
            <p:nvPr/>
          </p:nvSpPr>
          <p:spPr>
            <a:xfrm>
              <a:off x="4842021" y="4519815"/>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03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880103" y="2282636"/>
            <a:ext cx="849486" cy="860172"/>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25763" y="6512952"/>
            <a:ext cx="834903" cy="615741"/>
          </a:xfrm>
          <a:prstGeom prst="rect">
            <a:avLst/>
          </a:prstGeom>
        </p:spPr>
      </p:pic>
      <p:grpSp>
        <p:nvGrpSpPr>
          <p:cNvPr id="23" name="组合 22"/>
          <p:cNvGrpSpPr/>
          <p:nvPr/>
        </p:nvGrpSpPr>
        <p:grpSpPr>
          <a:xfrm>
            <a:off x="4817816" y="1264796"/>
            <a:ext cx="1062431" cy="3201902"/>
            <a:chOff x="5280826" y="-39141"/>
            <a:chExt cx="1062431" cy="3201902"/>
          </a:xfrm>
        </p:grpSpPr>
        <p:sp>
          <p:nvSpPr>
            <p:cNvPr id="24" name="文本框 3"/>
            <p:cNvSpPr txBox="1"/>
            <p:nvPr/>
          </p:nvSpPr>
          <p:spPr>
            <a:xfrm>
              <a:off x="5280826" y="-39141"/>
              <a:ext cx="1040805" cy="3154710"/>
            </a:xfrm>
            <a:prstGeom prst="rect">
              <a:avLst/>
            </a:prstGeom>
            <a:noFill/>
          </p:spPr>
          <p:txBody>
            <a:bodyPr wrap="square" rtlCol="0">
              <a:spAutoFit/>
            </a:bodyPr>
            <a:lstStyle/>
            <a:p>
              <a:pPr fontAlgn="auto">
                <a:spcBef>
                  <a:spcPts val="0"/>
                </a:spcBef>
                <a:spcAft>
                  <a:spcPts val="0"/>
                </a:spcAft>
              </a:pPr>
              <a:r>
                <a:rPr lang="en-US" altLang="zh-CN" sz="19900" dirty="0" smtClean="0">
                  <a:solidFill>
                    <a:prstClr val="black"/>
                  </a:solidFill>
                  <a:latin typeface="微软雅黑" panose="020B0503020204020204" pitchFamily="34" charset="-122"/>
                  <a:ea typeface="微软雅黑" panose="020B0503020204020204" pitchFamily="34" charset="-122"/>
                </a:rPr>
                <a:t>1</a:t>
              </a:r>
              <a:endParaRPr lang="zh-CN" altLang="en-US" sz="19900" dirty="0">
                <a:solidFill>
                  <a:prstClr val="black"/>
                </a:solidFill>
                <a:latin typeface="微软雅黑" panose="020B0503020204020204" pitchFamily="34" charset="-122"/>
                <a:ea typeface="微软雅黑" panose="020B0503020204020204" pitchFamily="34" charset="-122"/>
              </a:endParaRPr>
            </a:p>
          </p:txBody>
        </p:sp>
        <p:sp>
          <p:nvSpPr>
            <p:cNvPr id="25" name="文本框 12"/>
            <p:cNvSpPr txBox="1"/>
            <p:nvPr/>
          </p:nvSpPr>
          <p:spPr>
            <a:xfrm>
              <a:off x="5302452" y="8051"/>
              <a:ext cx="1040805" cy="3154710"/>
            </a:xfrm>
            <a:prstGeom prst="rect">
              <a:avLst/>
            </a:prstGeom>
            <a:noFill/>
          </p:spPr>
          <p:txBody>
            <a:bodyPr wrap="square" rtlCol="0">
              <a:spAutoFit/>
            </a:bodyPr>
            <a:lstStyle/>
            <a:p>
              <a:pPr fontAlgn="auto">
                <a:spcBef>
                  <a:spcPts val="0"/>
                </a:spcBef>
                <a:spcAft>
                  <a:spcPts val="0"/>
                </a:spcAft>
              </a:pPr>
              <a:r>
                <a:rPr lang="en-US" altLang="zh-CN" sz="19900" dirty="0" smtClean="0">
                  <a:solidFill>
                    <a:srgbClr val="FFD800"/>
                  </a:solidFill>
                  <a:latin typeface="微软雅黑" panose="020B0503020204020204" pitchFamily="34" charset="-122"/>
                  <a:ea typeface="微软雅黑" panose="020B0503020204020204" pitchFamily="34" charset="-122"/>
                </a:rPr>
                <a:t>1</a:t>
              </a:r>
              <a:endParaRPr lang="zh-CN" altLang="en-US" sz="19900" dirty="0">
                <a:solidFill>
                  <a:srgbClr val="FFD8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500" fill="hold"/>
                                        <p:tgtEl>
                                          <p:spTgt spid="22"/>
                                        </p:tgtEl>
                                        <p:attrNameLst>
                                          <p:attrName>ppt_w</p:attrName>
                                        </p:attrNameLst>
                                      </p:cBhvr>
                                      <p:tavLst>
                                        <p:tav tm="0">
                                          <p:val>
                                            <p:fltVal val="0"/>
                                          </p:val>
                                        </p:tav>
                                        <p:tav tm="100000">
                                          <p:val>
                                            <p:strVal val="#ppt_w"/>
                                          </p:val>
                                        </p:tav>
                                      </p:tavLst>
                                    </p:anim>
                                    <p:anim calcmode="lin" valueType="num">
                                      <p:cBhvr>
                                        <p:cTn id="8" dur="1500" fill="hold"/>
                                        <p:tgtEl>
                                          <p:spTgt spid="22"/>
                                        </p:tgtEl>
                                        <p:attrNameLst>
                                          <p:attrName>ppt_h</p:attrName>
                                        </p:attrNameLst>
                                      </p:cBhvr>
                                      <p:tavLst>
                                        <p:tav tm="0">
                                          <p:val>
                                            <p:fltVal val="0"/>
                                          </p:val>
                                        </p:tav>
                                        <p:tav tm="100000">
                                          <p:val>
                                            <p:strVal val="#ppt_h"/>
                                          </p:val>
                                        </p:tav>
                                      </p:tavLst>
                                    </p:anim>
                                    <p:anim calcmode="lin" valueType="num">
                                      <p:cBhvr>
                                        <p:cTn id="9" dur="1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2933623" y="3126146"/>
            <a:ext cx="5593223" cy="2940862"/>
            <a:chOff x="3190595" y="2034265"/>
            <a:chExt cx="5593223" cy="2940862"/>
          </a:xfrm>
        </p:grpSpPr>
        <p:sp>
          <p:nvSpPr>
            <p:cNvPr id="60" name="椭圆 31"/>
            <p:cNvSpPr/>
            <p:nvPr/>
          </p:nvSpPr>
          <p:spPr>
            <a:xfrm rot="5400000">
              <a:off x="4602749" y="794057"/>
              <a:ext cx="2768916" cy="55932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 name="connsiteX0-783" fmla="*/ 84755 w 673460"/>
                <a:gd name="connsiteY0-784" fmla="*/ 13918 h 568883"/>
                <a:gd name="connsiteX1-785" fmla="*/ 672364 w 673460"/>
                <a:gd name="connsiteY1-786" fmla="*/ 14845 h 568883"/>
                <a:gd name="connsiteX2-787" fmla="*/ 673460 w 673460"/>
                <a:gd name="connsiteY2-788" fmla="*/ 540528 h 568883"/>
                <a:gd name="connsiteX3-789" fmla="*/ 43142 w 673460"/>
                <a:gd name="connsiteY3-790" fmla="*/ 525832 h 568883"/>
                <a:gd name="connsiteX4-791" fmla="*/ 84755 w 673460"/>
                <a:gd name="connsiteY4-792" fmla="*/ 13918 h 568883"/>
                <a:gd name="connsiteX0-793" fmla="*/ 84755 w 673460"/>
                <a:gd name="connsiteY0-794" fmla="*/ 13918 h 559604"/>
                <a:gd name="connsiteX1-795" fmla="*/ 672364 w 673460"/>
                <a:gd name="connsiteY1-796" fmla="*/ 14845 h 559604"/>
                <a:gd name="connsiteX2-797" fmla="*/ 673460 w 673460"/>
                <a:gd name="connsiteY2-798" fmla="*/ 540528 h 559604"/>
                <a:gd name="connsiteX3-799" fmla="*/ 43142 w 673460"/>
                <a:gd name="connsiteY3-800" fmla="*/ 525832 h 559604"/>
                <a:gd name="connsiteX4-801" fmla="*/ 84755 w 673460"/>
                <a:gd name="connsiteY4-802" fmla="*/ 13918 h 559604"/>
                <a:gd name="connsiteX0-803" fmla="*/ 84755 w 675575"/>
                <a:gd name="connsiteY0-804" fmla="*/ 13918 h 562548"/>
                <a:gd name="connsiteX1-805" fmla="*/ 672364 w 675575"/>
                <a:gd name="connsiteY1-806" fmla="*/ 14845 h 562548"/>
                <a:gd name="connsiteX2-807" fmla="*/ 675575 w 675575"/>
                <a:gd name="connsiteY2-808" fmla="*/ 545971 h 562548"/>
                <a:gd name="connsiteX3-809" fmla="*/ 43142 w 675575"/>
                <a:gd name="connsiteY3-810" fmla="*/ 525832 h 562548"/>
                <a:gd name="connsiteX4-811" fmla="*/ 84755 w 675575"/>
                <a:gd name="connsiteY4-812" fmla="*/ 13918 h 562548"/>
                <a:gd name="connsiteX0-813" fmla="*/ 84755 w 680821"/>
                <a:gd name="connsiteY0-814" fmla="*/ 13918 h 562548"/>
                <a:gd name="connsiteX1-815" fmla="*/ 680821 w 680821"/>
                <a:gd name="connsiteY1-816" fmla="*/ 14845 h 562548"/>
                <a:gd name="connsiteX2-817" fmla="*/ 675575 w 680821"/>
                <a:gd name="connsiteY2-818" fmla="*/ 545971 h 562548"/>
                <a:gd name="connsiteX3-819" fmla="*/ 43142 w 680821"/>
                <a:gd name="connsiteY3-820" fmla="*/ 525832 h 562548"/>
                <a:gd name="connsiteX4-821" fmla="*/ 84755 w 680821"/>
                <a:gd name="connsiteY4-822" fmla="*/ 13918 h 562548"/>
                <a:gd name="connsiteX0-823" fmla="*/ 72868 w 690076"/>
                <a:gd name="connsiteY0-824" fmla="*/ 20358 h 559916"/>
                <a:gd name="connsiteX1-825" fmla="*/ 690076 w 690076"/>
                <a:gd name="connsiteY1-826" fmla="*/ 12213 h 559916"/>
                <a:gd name="connsiteX2-827" fmla="*/ 684830 w 690076"/>
                <a:gd name="connsiteY2-828" fmla="*/ 543339 h 559916"/>
                <a:gd name="connsiteX3-829" fmla="*/ 52397 w 690076"/>
                <a:gd name="connsiteY3-830" fmla="*/ 523200 h 559916"/>
                <a:gd name="connsiteX4-831" fmla="*/ 72868 w 690076"/>
                <a:gd name="connsiteY4-832" fmla="*/ 20358 h 559916"/>
                <a:gd name="connsiteX0-833" fmla="*/ 72868 w 690076"/>
                <a:gd name="connsiteY0-834" fmla="*/ 22718 h 562276"/>
                <a:gd name="connsiteX1-835" fmla="*/ 690076 w 690076"/>
                <a:gd name="connsiteY1-836" fmla="*/ 14573 h 562276"/>
                <a:gd name="connsiteX2-837" fmla="*/ 684830 w 690076"/>
                <a:gd name="connsiteY2-838" fmla="*/ 545699 h 562276"/>
                <a:gd name="connsiteX3-839" fmla="*/ 52397 w 690076"/>
                <a:gd name="connsiteY3-840" fmla="*/ 525560 h 562276"/>
                <a:gd name="connsiteX4-841" fmla="*/ 72868 w 690076"/>
                <a:gd name="connsiteY4-842" fmla="*/ 22718 h 562276"/>
                <a:gd name="connsiteX0-843" fmla="*/ 59152 w 676360"/>
                <a:gd name="connsiteY0-844" fmla="*/ 22718 h 562276"/>
                <a:gd name="connsiteX1-845" fmla="*/ 676360 w 676360"/>
                <a:gd name="connsiteY1-846" fmla="*/ 14573 h 562276"/>
                <a:gd name="connsiteX2-847" fmla="*/ 671114 w 676360"/>
                <a:gd name="connsiteY2-848" fmla="*/ 545699 h 562276"/>
                <a:gd name="connsiteX3-849" fmla="*/ 38681 w 676360"/>
                <a:gd name="connsiteY3-850" fmla="*/ 525560 h 562276"/>
                <a:gd name="connsiteX4-851" fmla="*/ 103808 w 676360"/>
                <a:gd name="connsiteY4-852" fmla="*/ 279153 h 562276"/>
                <a:gd name="connsiteX5-853" fmla="*/ 59152 w 676360"/>
                <a:gd name="connsiteY5-854" fmla="*/ 22718 h 562276"/>
                <a:gd name="connsiteX0-855" fmla="*/ 41341 w 658549"/>
                <a:gd name="connsiteY0-856" fmla="*/ 22718 h 562276"/>
                <a:gd name="connsiteX1-857" fmla="*/ 658549 w 658549"/>
                <a:gd name="connsiteY1-858" fmla="*/ 14573 h 562276"/>
                <a:gd name="connsiteX2-859" fmla="*/ 653303 w 658549"/>
                <a:gd name="connsiteY2-860" fmla="*/ 545699 h 562276"/>
                <a:gd name="connsiteX3-861" fmla="*/ 20870 w 658549"/>
                <a:gd name="connsiteY3-862" fmla="*/ 525560 h 562276"/>
                <a:gd name="connsiteX4-863" fmla="*/ 85997 w 658549"/>
                <a:gd name="connsiteY4-864" fmla="*/ 279153 h 562276"/>
                <a:gd name="connsiteX5-865" fmla="*/ 41341 w 658549"/>
                <a:gd name="connsiteY5-866" fmla="*/ 22718 h 562276"/>
                <a:gd name="connsiteX0-867" fmla="*/ 23542 w 640750"/>
                <a:gd name="connsiteY0-868" fmla="*/ 22718 h 562276"/>
                <a:gd name="connsiteX1-869" fmla="*/ 640750 w 640750"/>
                <a:gd name="connsiteY1-870" fmla="*/ 14573 h 562276"/>
                <a:gd name="connsiteX2-871" fmla="*/ 635504 w 640750"/>
                <a:gd name="connsiteY2-872" fmla="*/ 545699 h 562276"/>
                <a:gd name="connsiteX3-873" fmla="*/ 3071 w 640750"/>
                <a:gd name="connsiteY3-874" fmla="*/ 525560 h 562276"/>
                <a:gd name="connsiteX4-875" fmla="*/ 68198 w 640750"/>
                <a:gd name="connsiteY4-876" fmla="*/ 279153 h 562276"/>
                <a:gd name="connsiteX5-877" fmla="*/ 23542 w 640750"/>
                <a:gd name="connsiteY5-878" fmla="*/ 22718 h 562276"/>
                <a:gd name="connsiteX0-879" fmla="*/ 24044 w 641252"/>
                <a:gd name="connsiteY0-880" fmla="*/ 22718 h 562276"/>
                <a:gd name="connsiteX1-881" fmla="*/ 641252 w 641252"/>
                <a:gd name="connsiteY1-882" fmla="*/ 14573 h 562276"/>
                <a:gd name="connsiteX2-883" fmla="*/ 636006 w 641252"/>
                <a:gd name="connsiteY2-884" fmla="*/ 545699 h 562276"/>
                <a:gd name="connsiteX3-885" fmla="*/ 3573 w 641252"/>
                <a:gd name="connsiteY3-886" fmla="*/ 525560 h 562276"/>
                <a:gd name="connsiteX4-887" fmla="*/ 68700 w 641252"/>
                <a:gd name="connsiteY4-888" fmla="*/ 279153 h 562276"/>
                <a:gd name="connsiteX5-889" fmla="*/ 24044 w 641252"/>
                <a:gd name="connsiteY5-890" fmla="*/ 22718 h 562276"/>
                <a:gd name="connsiteX0-891" fmla="*/ 31476 w 648684"/>
                <a:gd name="connsiteY0-892" fmla="*/ 22718 h 562276"/>
                <a:gd name="connsiteX1-893" fmla="*/ 648684 w 648684"/>
                <a:gd name="connsiteY1-894" fmla="*/ 14573 h 562276"/>
                <a:gd name="connsiteX2-895" fmla="*/ 643438 w 648684"/>
                <a:gd name="connsiteY2-896" fmla="*/ 545699 h 562276"/>
                <a:gd name="connsiteX3-897" fmla="*/ 11005 w 648684"/>
                <a:gd name="connsiteY3-898" fmla="*/ 525560 h 562276"/>
                <a:gd name="connsiteX4-899" fmla="*/ 76132 w 648684"/>
                <a:gd name="connsiteY4-900" fmla="*/ 279153 h 562276"/>
                <a:gd name="connsiteX5-901" fmla="*/ 31476 w 648684"/>
                <a:gd name="connsiteY5-902" fmla="*/ 22718 h 562276"/>
              </a:gdLst>
              <a:ahLst/>
              <a:cxnLst>
                <a:cxn ang="0">
                  <a:pos x="connsiteX0-891" y="connsiteY0-892"/>
                </a:cxn>
                <a:cxn ang="0">
                  <a:pos x="connsiteX1-893" y="connsiteY1-894"/>
                </a:cxn>
                <a:cxn ang="0">
                  <a:pos x="connsiteX2-895" y="connsiteY2-896"/>
                </a:cxn>
                <a:cxn ang="0">
                  <a:pos x="connsiteX3-897" y="connsiteY3-898"/>
                </a:cxn>
                <a:cxn ang="0">
                  <a:pos x="connsiteX4-899" y="connsiteY4-900"/>
                </a:cxn>
                <a:cxn ang="0">
                  <a:pos x="connsiteX5-901" y="connsiteY5-902"/>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solidFill>
              <a:sysClr val="window" lastClr="FFFFFF"/>
            </a:solidFill>
            <a:ln w="25400" cap="rnd" cmpd="sng" algn="ctr">
              <a:solidFill>
                <a:sysClr val="windowText" lastClr="00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1" name="椭圆 31"/>
            <p:cNvSpPr/>
            <p:nvPr/>
          </p:nvSpPr>
          <p:spPr>
            <a:xfrm rot="16200000" flipH="1">
              <a:off x="5864411" y="2056811"/>
              <a:ext cx="2823938" cy="277884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Lst>
              <a:ahLst/>
              <a:cxnLst>
                <a:cxn ang="0">
                  <a:pos x="connsiteX0-763" y="connsiteY0-764"/>
                </a:cxn>
                <a:cxn ang="0">
                  <a:pos x="connsiteX1-765" y="connsiteY1-766"/>
                </a:cxn>
                <a:cxn ang="0">
                  <a:pos x="connsiteX2-767" y="connsiteY2-768"/>
                </a:cxn>
                <a:cxn ang="0">
                  <a:pos x="connsiteX3-769" y="connsiteY3-770"/>
                </a:cxn>
                <a:cxn ang="0">
                  <a:pos x="connsiteX4-771" y="connsiteY4-772"/>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ysClr val="window" lastClr="FFFFFF"/>
            </a:solidFill>
            <a:ln w="25400" cap="rnd" cmpd="sng" algn="ctr">
              <a:solidFill>
                <a:sysClr val="windowText" lastClr="00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2" name="椭圆 31"/>
            <p:cNvSpPr/>
            <p:nvPr/>
          </p:nvSpPr>
          <p:spPr>
            <a:xfrm rot="5400000">
              <a:off x="3276169" y="2080463"/>
              <a:ext cx="2823938" cy="273154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Lst>
              <a:ahLst/>
              <a:cxnLst>
                <a:cxn ang="0">
                  <a:pos x="connsiteX0-773" y="connsiteY0-774"/>
                </a:cxn>
                <a:cxn ang="0">
                  <a:pos x="connsiteX1-775" y="connsiteY1-776"/>
                </a:cxn>
                <a:cxn ang="0">
                  <a:pos x="connsiteX2-777" y="connsiteY2-778"/>
                </a:cxn>
                <a:cxn ang="0">
                  <a:pos x="connsiteX3-779" y="connsiteY3-780"/>
                </a:cxn>
                <a:cxn ang="0">
                  <a:pos x="connsiteX4-781" y="connsiteY4-782"/>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ysClr val="window" lastClr="FFFFFF"/>
            </a:solidFill>
            <a:ln w="25400" cap="rnd" cmpd="sng" algn="ctr">
              <a:solidFill>
                <a:sysClr val="windowText" lastClr="000000"/>
              </a:solidFill>
              <a:prstDash val="solid"/>
              <a:round/>
            </a:ln>
            <a:effectLst/>
          </p:spPr>
          <p:txBody>
            <a:bodyPr rot="0" spcFirstLastPara="0" vertOverflow="overflow" horzOverflow="overflow" vert="horz" wrap="square" lIns="91440" tIns="45720" rIns="91440" bIns="4572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63" name="组合 62"/>
          <p:cNvGrpSpPr/>
          <p:nvPr/>
        </p:nvGrpSpPr>
        <p:grpSpPr>
          <a:xfrm>
            <a:off x="8392106" y="4274870"/>
            <a:ext cx="1587999" cy="1752381"/>
            <a:chOff x="4427538" y="954088"/>
            <a:chExt cx="3333750" cy="3729038"/>
          </a:xfrm>
        </p:grpSpPr>
        <p:sp>
          <p:nvSpPr>
            <p:cNvPr id="64" name="Freeform 5"/>
            <p:cNvSpPr/>
            <p:nvPr/>
          </p:nvSpPr>
          <p:spPr bwMode="auto">
            <a:xfrm>
              <a:off x="5026026" y="1547813"/>
              <a:ext cx="2144713" cy="2363788"/>
            </a:xfrm>
            <a:custGeom>
              <a:avLst/>
              <a:gdLst>
                <a:gd name="T0" fmla="*/ 518 w 570"/>
                <a:gd name="T1" fmla="*/ 231 h 629"/>
                <a:gd name="T2" fmla="*/ 454 w 570"/>
                <a:gd name="T3" fmla="*/ 271 h 629"/>
                <a:gd name="T4" fmla="*/ 496 w 570"/>
                <a:gd name="T5" fmla="*/ 135 h 629"/>
                <a:gd name="T6" fmla="*/ 393 w 570"/>
                <a:gd name="T7" fmla="*/ 205 h 629"/>
                <a:gd name="T8" fmla="*/ 326 w 570"/>
                <a:gd name="T9" fmla="*/ 264 h 629"/>
                <a:gd name="T10" fmla="*/ 474 w 570"/>
                <a:gd name="T11" fmla="*/ 89 h 629"/>
                <a:gd name="T12" fmla="*/ 385 w 570"/>
                <a:gd name="T13" fmla="*/ 100 h 629"/>
                <a:gd name="T14" fmla="*/ 322 w 570"/>
                <a:gd name="T15" fmla="*/ 156 h 629"/>
                <a:gd name="T16" fmla="*/ 401 w 570"/>
                <a:gd name="T17" fmla="*/ 66 h 629"/>
                <a:gd name="T18" fmla="*/ 279 w 570"/>
                <a:gd name="T19" fmla="*/ 80 h 629"/>
                <a:gd name="T20" fmla="*/ 223 w 570"/>
                <a:gd name="T21" fmla="*/ 103 h 629"/>
                <a:gd name="T22" fmla="*/ 280 w 570"/>
                <a:gd name="T23" fmla="*/ 61 h 629"/>
                <a:gd name="T24" fmla="*/ 212 w 570"/>
                <a:gd name="T25" fmla="*/ 33 h 629"/>
                <a:gd name="T26" fmla="*/ 78 w 570"/>
                <a:gd name="T27" fmla="*/ 109 h 629"/>
                <a:gd name="T28" fmla="*/ 29 w 570"/>
                <a:gd name="T29" fmla="*/ 198 h 629"/>
                <a:gd name="T30" fmla="*/ 35 w 570"/>
                <a:gd name="T31" fmla="*/ 232 h 629"/>
                <a:gd name="T32" fmla="*/ 42 w 570"/>
                <a:gd name="T33" fmla="*/ 311 h 629"/>
                <a:gd name="T34" fmla="*/ 20 w 570"/>
                <a:gd name="T35" fmla="*/ 366 h 629"/>
                <a:gd name="T36" fmla="*/ 73 w 570"/>
                <a:gd name="T37" fmla="*/ 388 h 629"/>
                <a:gd name="T38" fmla="*/ 178 w 570"/>
                <a:gd name="T39" fmla="*/ 311 h 629"/>
                <a:gd name="T40" fmla="*/ 102 w 570"/>
                <a:gd name="T41" fmla="*/ 390 h 629"/>
                <a:gd name="T42" fmla="*/ 92 w 570"/>
                <a:gd name="T43" fmla="*/ 469 h 629"/>
                <a:gd name="T44" fmla="*/ 196 w 570"/>
                <a:gd name="T45" fmla="*/ 407 h 629"/>
                <a:gd name="T46" fmla="*/ 265 w 570"/>
                <a:gd name="T47" fmla="*/ 373 h 629"/>
                <a:gd name="T48" fmla="*/ 196 w 570"/>
                <a:gd name="T49" fmla="*/ 450 h 629"/>
                <a:gd name="T50" fmla="*/ 179 w 570"/>
                <a:gd name="T51" fmla="*/ 542 h 629"/>
                <a:gd name="T52" fmla="*/ 261 w 570"/>
                <a:gd name="T53" fmla="*/ 489 h 629"/>
                <a:gd name="T54" fmla="*/ 270 w 570"/>
                <a:gd name="T55" fmla="*/ 506 h 629"/>
                <a:gd name="T56" fmla="*/ 208 w 570"/>
                <a:gd name="T57" fmla="*/ 588 h 629"/>
                <a:gd name="T58" fmla="*/ 303 w 570"/>
                <a:gd name="T59" fmla="*/ 597 h 629"/>
                <a:gd name="T60" fmla="*/ 332 w 570"/>
                <a:gd name="T61" fmla="*/ 603 h 629"/>
                <a:gd name="T62" fmla="*/ 406 w 570"/>
                <a:gd name="T63" fmla="*/ 554 h 629"/>
                <a:gd name="T64" fmla="*/ 430 w 570"/>
                <a:gd name="T65" fmla="*/ 535 h 629"/>
                <a:gd name="T66" fmla="*/ 504 w 570"/>
                <a:gd name="T67" fmla="*/ 444 h 629"/>
                <a:gd name="T68" fmla="*/ 549 w 570"/>
                <a:gd name="T69" fmla="*/ 342 h 629"/>
                <a:gd name="T70" fmla="*/ 563 w 570"/>
                <a:gd name="T71" fmla="*/ 266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70" h="629">
                  <a:moveTo>
                    <a:pt x="558" y="231"/>
                  </a:moveTo>
                  <a:cubicBezTo>
                    <a:pt x="547" y="219"/>
                    <a:pt x="530" y="221"/>
                    <a:pt x="518" y="231"/>
                  </a:cubicBezTo>
                  <a:cubicBezTo>
                    <a:pt x="477" y="265"/>
                    <a:pt x="437" y="300"/>
                    <a:pt x="395" y="332"/>
                  </a:cubicBezTo>
                  <a:cubicBezTo>
                    <a:pt x="415" y="313"/>
                    <a:pt x="434" y="292"/>
                    <a:pt x="454" y="271"/>
                  </a:cubicBezTo>
                  <a:cubicBezTo>
                    <a:pt x="482" y="243"/>
                    <a:pt x="510" y="213"/>
                    <a:pt x="528" y="177"/>
                  </a:cubicBezTo>
                  <a:cubicBezTo>
                    <a:pt x="539" y="156"/>
                    <a:pt x="521" y="127"/>
                    <a:pt x="496" y="135"/>
                  </a:cubicBezTo>
                  <a:cubicBezTo>
                    <a:pt x="475" y="142"/>
                    <a:pt x="458" y="154"/>
                    <a:pt x="441" y="168"/>
                  </a:cubicBezTo>
                  <a:cubicBezTo>
                    <a:pt x="425" y="180"/>
                    <a:pt x="408" y="191"/>
                    <a:pt x="393" y="205"/>
                  </a:cubicBezTo>
                  <a:cubicBezTo>
                    <a:pt x="377" y="218"/>
                    <a:pt x="364" y="234"/>
                    <a:pt x="349" y="247"/>
                  </a:cubicBezTo>
                  <a:cubicBezTo>
                    <a:pt x="342" y="253"/>
                    <a:pt x="334" y="259"/>
                    <a:pt x="326" y="264"/>
                  </a:cubicBezTo>
                  <a:cubicBezTo>
                    <a:pt x="353" y="239"/>
                    <a:pt x="378" y="210"/>
                    <a:pt x="407" y="186"/>
                  </a:cubicBezTo>
                  <a:cubicBezTo>
                    <a:pt x="437" y="160"/>
                    <a:pt x="471" y="131"/>
                    <a:pt x="474" y="89"/>
                  </a:cubicBezTo>
                  <a:cubicBezTo>
                    <a:pt x="475" y="66"/>
                    <a:pt x="448" y="54"/>
                    <a:pt x="430" y="64"/>
                  </a:cubicBezTo>
                  <a:cubicBezTo>
                    <a:pt x="413" y="73"/>
                    <a:pt x="399" y="87"/>
                    <a:pt x="385" y="100"/>
                  </a:cubicBezTo>
                  <a:cubicBezTo>
                    <a:pt x="369" y="115"/>
                    <a:pt x="353" y="130"/>
                    <a:pt x="336" y="144"/>
                  </a:cubicBezTo>
                  <a:cubicBezTo>
                    <a:pt x="331" y="148"/>
                    <a:pt x="326" y="152"/>
                    <a:pt x="322" y="156"/>
                  </a:cubicBezTo>
                  <a:cubicBezTo>
                    <a:pt x="323" y="155"/>
                    <a:pt x="323" y="154"/>
                    <a:pt x="324" y="153"/>
                  </a:cubicBezTo>
                  <a:cubicBezTo>
                    <a:pt x="351" y="125"/>
                    <a:pt x="374" y="93"/>
                    <a:pt x="401" y="66"/>
                  </a:cubicBezTo>
                  <a:cubicBezTo>
                    <a:pt x="423" y="43"/>
                    <a:pt x="393" y="1"/>
                    <a:pt x="366" y="21"/>
                  </a:cubicBezTo>
                  <a:cubicBezTo>
                    <a:pt x="337" y="41"/>
                    <a:pt x="309" y="62"/>
                    <a:pt x="279" y="80"/>
                  </a:cubicBezTo>
                  <a:cubicBezTo>
                    <a:pt x="256" y="95"/>
                    <a:pt x="232" y="107"/>
                    <a:pt x="208" y="119"/>
                  </a:cubicBezTo>
                  <a:cubicBezTo>
                    <a:pt x="213" y="113"/>
                    <a:pt x="218" y="108"/>
                    <a:pt x="223" y="103"/>
                  </a:cubicBezTo>
                  <a:cubicBezTo>
                    <a:pt x="229" y="96"/>
                    <a:pt x="236" y="88"/>
                    <a:pt x="244" y="81"/>
                  </a:cubicBezTo>
                  <a:cubicBezTo>
                    <a:pt x="256" y="75"/>
                    <a:pt x="268" y="69"/>
                    <a:pt x="280" y="61"/>
                  </a:cubicBezTo>
                  <a:cubicBezTo>
                    <a:pt x="306" y="42"/>
                    <a:pt x="291" y="0"/>
                    <a:pt x="257" y="8"/>
                  </a:cubicBezTo>
                  <a:cubicBezTo>
                    <a:pt x="240" y="12"/>
                    <a:pt x="225" y="22"/>
                    <a:pt x="212" y="33"/>
                  </a:cubicBezTo>
                  <a:cubicBezTo>
                    <a:pt x="187" y="45"/>
                    <a:pt x="161" y="54"/>
                    <a:pt x="138" y="68"/>
                  </a:cubicBezTo>
                  <a:cubicBezTo>
                    <a:pt x="116" y="79"/>
                    <a:pt x="97" y="94"/>
                    <a:pt x="78" y="109"/>
                  </a:cubicBezTo>
                  <a:cubicBezTo>
                    <a:pt x="59" y="123"/>
                    <a:pt x="47" y="142"/>
                    <a:pt x="29" y="157"/>
                  </a:cubicBezTo>
                  <a:cubicBezTo>
                    <a:pt x="17" y="167"/>
                    <a:pt x="19" y="187"/>
                    <a:pt x="29" y="198"/>
                  </a:cubicBezTo>
                  <a:cubicBezTo>
                    <a:pt x="36" y="205"/>
                    <a:pt x="45" y="207"/>
                    <a:pt x="54" y="205"/>
                  </a:cubicBezTo>
                  <a:cubicBezTo>
                    <a:pt x="48" y="215"/>
                    <a:pt x="42" y="224"/>
                    <a:pt x="35" y="232"/>
                  </a:cubicBezTo>
                  <a:cubicBezTo>
                    <a:pt x="23" y="245"/>
                    <a:pt x="11" y="258"/>
                    <a:pt x="7" y="275"/>
                  </a:cubicBezTo>
                  <a:cubicBezTo>
                    <a:pt x="0" y="298"/>
                    <a:pt x="21" y="314"/>
                    <a:pt x="42" y="311"/>
                  </a:cubicBezTo>
                  <a:cubicBezTo>
                    <a:pt x="46" y="310"/>
                    <a:pt x="49" y="309"/>
                    <a:pt x="52" y="308"/>
                  </a:cubicBezTo>
                  <a:cubicBezTo>
                    <a:pt x="39" y="326"/>
                    <a:pt x="28" y="345"/>
                    <a:pt x="20" y="366"/>
                  </a:cubicBezTo>
                  <a:cubicBezTo>
                    <a:pt x="15" y="378"/>
                    <a:pt x="23" y="392"/>
                    <a:pt x="33" y="398"/>
                  </a:cubicBezTo>
                  <a:cubicBezTo>
                    <a:pt x="47" y="407"/>
                    <a:pt x="64" y="401"/>
                    <a:pt x="73" y="388"/>
                  </a:cubicBezTo>
                  <a:cubicBezTo>
                    <a:pt x="93" y="358"/>
                    <a:pt x="122" y="337"/>
                    <a:pt x="155" y="321"/>
                  </a:cubicBezTo>
                  <a:cubicBezTo>
                    <a:pt x="162" y="317"/>
                    <a:pt x="170" y="314"/>
                    <a:pt x="178" y="311"/>
                  </a:cubicBezTo>
                  <a:cubicBezTo>
                    <a:pt x="167" y="323"/>
                    <a:pt x="157" y="337"/>
                    <a:pt x="146" y="349"/>
                  </a:cubicBezTo>
                  <a:cubicBezTo>
                    <a:pt x="134" y="364"/>
                    <a:pt x="118" y="379"/>
                    <a:pt x="102" y="390"/>
                  </a:cubicBezTo>
                  <a:cubicBezTo>
                    <a:pt x="87" y="400"/>
                    <a:pt x="68" y="410"/>
                    <a:pt x="59" y="427"/>
                  </a:cubicBezTo>
                  <a:cubicBezTo>
                    <a:pt x="48" y="450"/>
                    <a:pt x="67" y="476"/>
                    <a:pt x="92" y="469"/>
                  </a:cubicBezTo>
                  <a:cubicBezTo>
                    <a:pt x="112" y="465"/>
                    <a:pt x="127" y="451"/>
                    <a:pt x="142" y="438"/>
                  </a:cubicBezTo>
                  <a:cubicBezTo>
                    <a:pt x="158" y="426"/>
                    <a:pt x="178" y="417"/>
                    <a:pt x="196" y="407"/>
                  </a:cubicBezTo>
                  <a:cubicBezTo>
                    <a:pt x="216" y="397"/>
                    <a:pt x="237" y="388"/>
                    <a:pt x="258" y="377"/>
                  </a:cubicBezTo>
                  <a:cubicBezTo>
                    <a:pt x="260" y="376"/>
                    <a:pt x="263" y="375"/>
                    <a:pt x="265" y="373"/>
                  </a:cubicBezTo>
                  <a:cubicBezTo>
                    <a:pt x="255" y="384"/>
                    <a:pt x="245" y="394"/>
                    <a:pt x="236" y="405"/>
                  </a:cubicBezTo>
                  <a:cubicBezTo>
                    <a:pt x="223" y="421"/>
                    <a:pt x="210" y="436"/>
                    <a:pt x="196" y="450"/>
                  </a:cubicBezTo>
                  <a:cubicBezTo>
                    <a:pt x="180" y="465"/>
                    <a:pt x="164" y="477"/>
                    <a:pt x="150" y="493"/>
                  </a:cubicBezTo>
                  <a:cubicBezTo>
                    <a:pt x="131" y="516"/>
                    <a:pt x="150" y="546"/>
                    <a:pt x="179" y="542"/>
                  </a:cubicBezTo>
                  <a:cubicBezTo>
                    <a:pt x="193" y="539"/>
                    <a:pt x="204" y="525"/>
                    <a:pt x="211" y="519"/>
                  </a:cubicBezTo>
                  <a:cubicBezTo>
                    <a:pt x="227" y="508"/>
                    <a:pt x="244" y="498"/>
                    <a:pt x="261" y="489"/>
                  </a:cubicBezTo>
                  <a:cubicBezTo>
                    <a:pt x="279" y="479"/>
                    <a:pt x="298" y="468"/>
                    <a:pt x="316" y="457"/>
                  </a:cubicBezTo>
                  <a:cubicBezTo>
                    <a:pt x="300" y="473"/>
                    <a:pt x="286" y="490"/>
                    <a:pt x="270" y="506"/>
                  </a:cubicBezTo>
                  <a:cubicBezTo>
                    <a:pt x="258" y="517"/>
                    <a:pt x="247" y="531"/>
                    <a:pt x="236" y="543"/>
                  </a:cubicBezTo>
                  <a:cubicBezTo>
                    <a:pt x="225" y="557"/>
                    <a:pt x="214" y="571"/>
                    <a:pt x="208" y="588"/>
                  </a:cubicBezTo>
                  <a:cubicBezTo>
                    <a:pt x="204" y="602"/>
                    <a:pt x="214" y="620"/>
                    <a:pt x="229" y="623"/>
                  </a:cubicBezTo>
                  <a:cubicBezTo>
                    <a:pt x="256" y="629"/>
                    <a:pt x="281" y="611"/>
                    <a:pt x="303" y="597"/>
                  </a:cubicBezTo>
                  <a:cubicBezTo>
                    <a:pt x="310" y="592"/>
                    <a:pt x="317" y="588"/>
                    <a:pt x="324" y="583"/>
                  </a:cubicBezTo>
                  <a:cubicBezTo>
                    <a:pt x="324" y="590"/>
                    <a:pt x="326" y="597"/>
                    <a:pt x="332" y="603"/>
                  </a:cubicBezTo>
                  <a:cubicBezTo>
                    <a:pt x="343" y="614"/>
                    <a:pt x="363" y="615"/>
                    <a:pt x="373" y="603"/>
                  </a:cubicBezTo>
                  <a:cubicBezTo>
                    <a:pt x="386" y="588"/>
                    <a:pt x="401" y="574"/>
                    <a:pt x="406" y="554"/>
                  </a:cubicBezTo>
                  <a:cubicBezTo>
                    <a:pt x="407" y="550"/>
                    <a:pt x="407" y="547"/>
                    <a:pt x="407" y="543"/>
                  </a:cubicBezTo>
                  <a:cubicBezTo>
                    <a:pt x="415" y="544"/>
                    <a:pt x="423" y="541"/>
                    <a:pt x="430" y="535"/>
                  </a:cubicBezTo>
                  <a:cubicBezTo>
                    <a:pt x="444" y="523"/>
                    <a:pt x="457" y="511"/>
                    <a:pt x="469" y="497"/>
                  </a:cubicBezTo>
                  <a:cubicBezTo>
                    <a:pt x="483" y="481"/>
                    <a:pt x="494" y="462"/>
                    <a:pt x="504" y="444"/>
                  </a:cubicBezTo>
                  <a:cubicBezTo>
                    <a:pt x="514" y="427"/>
                    <a:pt x="523" y="413"/>
                    <a:pt x="536" y="400"/>
                  </a:cubicBezTo>
                  <a:cubicBezTo>
                    <a:pt x="553" y="383"/>
                    <a:pt x="558" y="364"/>
                    <a:pt x="549" y="342"/>
                  </a:cubicBezTo>
                  <a:cubicBezTo>
                    <a:pt x="544" y="332"/>
                    <a:pt x="527" y="325"/>
                    <a:pt x="516" y="329"/>
                  </a:cubicBezTo>
                  <a:cubicBezTo>
                    <a:pt x="533" y="309"/>
                    <a:pt x="549" y="288"/>
                    <a:pt x="563" y="266"/>
                  </a:cubicBezTo>
                  <a:cubicBezTo>
                    <a:pt x="570" y="255"/>
                    <a:pt x="567" y="240"/>
                    <a:pt x="558" y="231"/>
                  </a:cubicBezTo>
                  <a:close/>
                </a:path>
              </a:pathLst>
            </a:custGeom>
            <a:solidFill>
              <a:srgbClr val="FFD8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5" name="Freeform 6"/>
            <p:cNvSpPr>
              <a:spLocks noEditPoints="1"/>
            </p:cNvSpPr>
            <p:nvPr/>
          </p:nvSpPr>
          <p:spPr bwMode="auto">
            <a:xfrm>
              <a:off x="5462588" y="2581276"/>
              <a:ext cx="1274763" cy="1308100"/>
            </a:xfrm>
            <a:custGeom>
              <a:avLst/>
              <a:gdLst>
                <a:gd name="T0" fmla="*/ 275 w 339"/>
                <a:gd name="T1" fmla="*/ 103 h 348"/>
                <a:gd name="T2" fmla="*/ 261 w 339"/>
                <a:gd name="T3" fmla="*/ 119 h 348"/>
                <a:gd name="T4" fmla="*/ 256 w 339"/>
                <a:gd name="T5" fmla="*/ 55 h 348"/>
                <a:gd name="T6" fmla="*/ 214 w 339"/>
                <a:gd name="T7" fmla="*/ 32 h 348"/>
                <a:gd name="T8" fmla="*/ 151 w 339"/>
                <a:gd name="T9" fmla="*/ 73 h 348"/>
                <a:gd name="T10" fmla="*/ 161 w 339"/>
                <a:gd name="T11" fmla="*/ 56 h 348"/>
                <a:gd name="T12" fmla="*/ 111 w 339"/>
                <a:gd name="T13" fmla="*/ 46 h 348"/>
                <a:gd name="T14" fmla="*/ 86 w 339"/>
                <a:gd name="T15" fmla="*/ 100 h 348"/>
                <a:gd name="T16" fmla="*/ 74 w 339"/>
                <a:gd name="T17" fmla="*/ 103 h 348"/>
                <a:gd name="T18" fmla="*/ 49 w 339"/>
                <a:gd name="T19" fmla="*/ 132 h 348"/>
                <a:gd name="T20" fmla="*/ 67 w 339"/>
                <a:gd name="T21" fmla="*/ 154 h 348"/>
                <a:gd name="T22" fmla="*/ 102 w 339"/>
                <a:gd name="T23" fmla="*/ 239 h 348"/>
                <a:gd name="T24" fmla="*/ 131 w 339"/>
                <a:gd name="T25" fmla="*/ 333 h 348"/>
                <a:gd name="T26" fmla="*/ 117 w 339"/>
                <a:gd name="T27" fmla="*/ 205 h 348"/>
                <a:gd name="T28" fmla="*/ 83 w 339"/>
                <a:gd name="T29" fmla="*/ 129 h 348"/>
                <a:gd name="T30" fmla="*/ 132 w 339"/>
                <a:gd name="T31" fmla="*/ 89 h 348"/>
                <a:gd name="T32" fmla="*/ 217 w 339"/>
                <a:gd name="T33" fmla="*/ 87 h 348"/>
                <a:gd name="T34" fmla="*/ 257 w 339"/>
                <a:gd name="T35" fmla="*/ 143 h 348"/>
                <a:gd name="T36" fmla="*/ 208 w 339"/>
                <a:gd name="T37" fmla="*/ 272 h 348"/>
                <a:gd name="T38" fmla="*/ 186 w 339"/>
                <a:gd name="T39" fmla="*/ 333 h 348"/>
                <a:gd name="T40" fmla="*/ 228 w 339"/>
                <a:gd name="T41" fmla="*/ 283 h 348"/>
                <a:gd name="T42" fmla="*/ 280 w 339"/>
                <a:gd name="T43" fmla="*/ 147 h 348"/>
                <a:gd name="T44" fmla="*/ 323 w 339"/>
                <a:gd name="T45" fmla="*/ 92 h 348"/>
                <a:gd name="T46" fmla="*/ 40 w 339"/>
                <a:gd name="T47" fmla="*/ 99 h 348"/>
                <a:gd name="T48" fmla="*/ 43 w 339"/>
                <a:gd name="T49" fmla="*/ 103 h 348"/>
                <a:gd name="T50" fmla="*/ 142 w 339"/>
                <a:gd name="T51" fmla="*/ 37 h 348"/>
                <a:gd name="T52" fmla="*/ 141 w 339"/>
                <a:gd name="T53" fmla="*/ 44 h 348"/>
                <a:gd name="T54" fmla="*/ 142 w 339"/>
                <a:gd name="T55" fmla="*/ 37 h 348"/>
                <a:gd name="T56" fmla="*/ 235 w 339"/>
                <a:gd name="T57" fmla="*/ 43 h 348"/>
                <a:gd name="T58" fmla="*/ 234 w 339"/>
                <a:gd name="T59" fmla="*/ 46 h 348"/>
                <a:gd name="T60" fmla="*/ 300 w 339"/>
                <a:gd name="T61" fmla="*/ 115 h 348"/>
                <a:gd name="T62" fmla="*/ 296 w 339"/>
                <a:gd name="T63" fmla="*/ 112 h 348"/>
                <a:gd name="T64" fmla="*/ 304 w 339"/>
                <a:gd name="T65" fmla="*/ 10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39" h="348">
                  <a:moveTo>
                    <a:pt x="323" y="92"/>
                  </a:moveTo>
                  <a:cubicBezTo>
                    <a:pt x="308" y="65"/>
                    <a:pt x="286" y="83"/>
                    <a:pt x="275" y="103"/>
                  </a:cubicBezTo>
                  <a:cubicBezTo>
                    <a:pt x="272" y="109"/>
                    <a:pt x="269" y="115"/>
                    <a:pt x="266" y="121"/>
                  </a:cubicBezTo>
                  <a:cubicBezTo>
                    <a:pt x="264" y="121"/>
                    <a:pt x="263" y="120"/>
                    <a:pt x="261" y="119"/>
                  </a:cubicBezTo>
                  <a:cubicBezTo>
                    <a:pt x="249" y="111"/>
                    <a:pt x="242" y="94"/>
                    <a:pt x="238" y="76"/>
                  </a:cubicBezTo>
                  <a:cubicBezTo>
                    <a:pt x="246" y="71"/>
                    <a:pt x="253" y="65"/>
                    <a:pt x="256" y="55"/>
                  </a:cubicBezTo>
                  <a:cubicBezTo>
                    <a:pt x="259" y="45"/>
                    <a:pt x="260" y="25"/>
                    <a:pt x="248" y="20"/>
                  </a:cubicBezTo>
                  <a:cubicBezTo>
                    <a:pt x="236" y="15"/>
                    <a:pt x="220" y="19"/>
                    <a:pt x="214" y="32"/>
                  </a:cubicBezTo>
                  <a:cubicBezTo>
                    <a:pt x="210" y="41"/>
                    <a:pt x="210" y="52"/>
                    <a:pt x="211" y="64"/>
                  </a:cubicBezTo>
                  <a:cubicBezTo>
                    <a:pt x="193" y="73"/>
                    <a:pt x="171" y="78"/>
                    <a:pt x="151" y="73"/>
                  </a:cubicBezTo>
                  <a:cubicBezTo>
                    <a:pt x="151" y="73"/>
                    <a:pt x="150" y="73"/>
                    <a:pt x="149" y="72"/>
                  </a:cubicBezTo>
                  <a:cubicBezTo>
                    <a:pt x="154" y="67"/>
                    <a:pt x="158" y="62"/>
                    <a:pt x="161" y="56"/>
                  </a:cubicBezTo>
                  <a:cubicBezTo>
                    <a:pt x="167" y="46"/>
                    <a:pt x="169" y="27"/>
                    <a:pt x="160" y="18"/>
                  </a:cubicBezTo>
                  <a:cubicBezTo>
                    <a:pt x="141" y="0"/>
                    <a:pt x="114" y="25"/>
                    <a:pt x="111" y="46"/>
                  </a:cubicBezTo>
                  <a:cubicBezTo>
                    <a:pt x="110" y="55"/>
                    <a:pt x="113" y="64"/>
                    <a:pt x="117" y="72"/>
                  </a:cubicBezTo>
                  <a:cubicBezTo>
                    <a:pt x="107" y="82"/>
                    <a:pt x="97" y="92"/>
                    <a:pt x="86" y="100"/>
                  </a:cubicBezTo>
                  <a:cubicBezTo>
                    <a:pt x="82" y="103"/>
                    <a:pt x="79" y="105"/>
                    <a:pt x="75" y="106"/>
                  </a:cubicBezTo>
                  <a:cubicBezTo>
                    <a:pt x="75" y="105"/>
                    <a:pt x="75" y="104"/>
                    <a:pt x="74" y="103"/>
                  </a:cubicBezTo>
                  <a:cubicBezTo>
                    <a:pt x="64" y="84"/>
                    <a:pt x="32" y="62"/>
                    <a:pt x="14" y="86"/>
                  </a:cubicBezTo>
                  <a:cubicBezTo>
                    <a:pt x="0" y="105"/>
                    <a:pt x="36" y="127"/>
                    <a:pt x="49" y="132"/>
                  </a:cubicBezTo>
                  <a:cubicBezTo>
                    <a:pt x="53" y="133"/>
                    <a:pt x="57" y="134"/>
                    <a:pt x="61" y="134"/>
                  </a:cubicBezTo>
                  <a:cubicBezTo>
                    <a:pt x="63" y="141"/>
                    <a:pt x="65" y="148"/>
                    <a:pt x="67" y="154"/>
                  </a:cubicBezTo>
                  <a:cubicBezTo>
                    <a:pt x="71" y="168"/>
                    <a:pt x="79" y="180"/>
                    <a:pt x="86" y="193"/>
                  </a:cubicBezTo>
                  <a:cubicBezTo>
                    <a:pt x="94" y="207"/>
                    <a:pt x="98" y="223"/>
                    <a:pt x="102" y="239"/>
                  </a:cubicBezTo>
                  <a:cubicBezTo>
                    <a:pt x="106" y="253"/>
                    <a:pt x="112" y="267"/>
                    <a:pt x="117" y="281"/>
                  </a:cubicBezTo>
                  <a:cubicBezTo>
                    <a:pt x="123" y="298"/>
                    <a:pt x="126" y="316"/>
                    <a:pt x="131" y="333"/>
                  </a:cubicBezTo>
                  <a:cubicBezTo>
                    <a:pt x="135" y="347"/>
                    <a:pt x="157" y="341"/>
                    <a:pt x="153" y="326"/>
                  </a:cubicBezTo>
                  <a:cubicBezTo>
                    <a:pt x="141" y="286"/>
                    <a:pt x="129" y="246"/>
                    <a:pt x="117" y="205"/>
                  </a:cubicBezTo>
                  <a:cubicBezTo>
                    <a:pt x="110" y="186"/>
                    <a:pt x="98" y="171"/>
                    <a:pt x="91" y="153"/>
                  </a:cubicBezTo>
                  <a:cubicBezTo>
                    <a:pt x="88" y="145"/>
                    <a:pt x="86" y="137"/>
                    <a:pt x="83" y="129"/>
                  </a:cubicBezTo>
                  <a:cubicBezTo>
                    <a:pt x="101" y="120"/>
                    <a:pt x="118" y="103"/>
                    <a:pt x="130" y="91"/>
                  </a:cubicBezTo>
                  <a:cubicBezTo>
                    <a:pt x="131" y="90"/>
                    <a:pt x="132" y="90"/>
                    <a:pt x="132" y="89"/>
                  </a:cubicBezTo>
                  <a:cubicBezTo>
                    <a:pt x="145" y="97"/>
                    <a:pt x="160" y="98"/>
                    <a:pt x="175" y="97"/>
                  </a:cubicBezTo>
                  <a:cubicBezTo>
                    <a:pt x="190" y="97"/>
                    <a:pt x="204" y="92"/>
                    <a:pt x="217" y="87"/>
                  </a:cubicBezTo>
                  <a:cubicBezTo>
                    <a:pt x="220" y="95"/>
                    <a:pt x="223" y="102"/>
                    <a:pt x="225" y="108"/>
                  </a:cubicBezTo>
                  <a:cubicBezTo>
                    <a:pt x="232" y="123"/>
                    <a:pt x="243" y="136"/>
                    <a:pt x="257" y="143"/>
                  </a:cubicBezTo>
                  <a:cubicBezTo>
                    <a:pt x="248" y="165"/>
                    <a:pt x="241" y="187"/>
                    <a:pt x="232" y="209"/>
                  </a:cubicBezTo>
                  <a:cubicBezTo>
                    <a:pt x="225" y="230"/>
                    <a:pt x="216" y="251"/>
                    <a:pt x="208" y="272"/>
                  </a:cubicBezTo>
                  <a:cubicBezTo>
                    <a:pt x="200" y="289"/>
                    <a:pt x="191" y="305"/>
                    <a:pt x="187" y="323"/>
                  </a:cubicBezTo>
                  <a:cubicBezTo>
                    <a:pt x="186" y="326"/>
                    <a:pt x="186" y="330"/>
                    <a:pt x="186" y="333"/>
                  </a:cubicBezTo>
                  <a:cubicBezTo>
                    <a:pt x="185" y="348"/>
                    <a:pt x="208" y="348"/>
                    <a:pt x="209" y="333"/>
                  </a:cubicBezTo>
                  <a:cubicBezTo>
                    <a:pt x="210" y="316"/>
                    <a:pt x="220" y="299"/>
                    <a:pt x="228" y="283"/>
                  </a:cubicBezTo>
                  <a:cubicBezTo>
                    <a:pt x="237" y="263"/>
                    <a:pt x="245" y="242"/>
                    <a:pt x="253" y="221"/>
                  </a:cubicBezTo>
                  <a:cubicBezTo>
                    <a:pt x="262" y="196"/>
                    <a:pt x="270" y="171"/>
                    <a:pt x="280" y="147"/>
                  </a:cubicBezTo>
                  <a:cubicBezTo>
                    <a:pt x="282" y="147"/>
                    <a:pt x="283" y="146"/>
                    <a:pt x="285" y="146"/>
                  </a:cubicBezTo>
                  <a:cubicBezTo>
                    <a:pt x="309" y="141"/>
                    <a:pt x="339" y="120"/>
                    <a:pt x="323" y="92"/>
                  </a:cubicBezTo>
                  <a:close/>
                  <a:moveTo>
                    <a:pt x="39" y="99"/>
                  </a:moveTo>
                  <a:cubicBezTo>
                    <a:pt x="39" y="99"/>
                    <a:pt x="39" y="99"/>
                    <a:pt x="40" y="99"/>
                  </a:cubicBezTo>
                  <a:cubicBezTo>
                    <a:pt x="43" y="100"/>
                    <a:pt x="46" y="103"/>
                    <a:pt x="48" y="106"/>
                  </a:cubicBezTo>
                  <a:cubicBezTo>
                    <a:pt x="46" y="105"/>
                    <a:pt x="45" y="104"/>
                    <a:pt x="43" y="103"/>
                  </a:cubicBezTo>
                  <a:cubicBezTo>
                    <a:pt x="42" y="102"/>
                    <a:pt x="40" y="101"/>
                    <a:pt x="39" y="99"/>
                  </a:cubicBezTo>
                  <a:close/>
                  <a:moveTo>
                    <a:pt x="142" y="37"/>
                  </a:moveTo>
                  <a:cubicBezTo>
                    <a:pt x="142" y="36"/>
                    <a:pt x="143" y="36"/>
                    <a:pt x="143" y="36"/>
                  </a:cubicBezTo>
                  <a:cubicBezTo>
                    <a:pt x="143" y="39"/>
                    <a:pt x="142" y="42"/>
                    <a:pt x="141" y="44"/>
                  </a:cubicBezTo>
                  <a:cubicBezTo>
                    <a:pt x="139" y="48"/>
                    <a:pt x="137" y="51"/>
                    <a:pt x="135" y="54"/>
                  </a:cubicBezTo>
                  <a:cubicBezTo>
                    <a:pt x="134" y="48"/>
                    <a:pt x="136" y="41"/>
                    <a:pt x="142" y="37"/>
                  </a:cubicBezTo>
                  <a:close/>
                  <a:moveTo>
                    <a:pt x="234" y="43"/>
                  </a:moveTo>
                  <a:cubicBezTo>
                    <a:pt x="235" y="43"/>
                    <a:pt x="235" y="43"/>
                    <a:pt x="235" y="43"/>
                  </a:cubicBezTo>
                  <a:cubicBezTo>
                    <a:pt x="235" y="45"/>
                    <a:pt x="234" y="46"/>
                    <a:pt x="234" y="48"/>
                  </a:cubicBezTo>
                  <a:cubicBezTo>
                    <a:pt x="234" y="47"/>
                    <a:pt x="234" y="47"/>
                    <a:pt x="234" y="46"/>
                  </a:cubicBezTo>
                  <a:cubicBezTo>
                    <a:pt x="234" y="45"/>
                    <a:pt x="234" y="44"/>
                    <a:pt x="234" y="43"/>
                  </a:cubicBezTo>
                  <a:close/>
                  <a:moveTo>
                    <a:pt x="300" y="115"/>
                  </a:moveTo>
                  <a:cubicBezTo>
                    <a:pt x="298" y="117"/>
                    <a:pt x="295" y="119"/>
                    <a:pt x="292" y="120"/>
                  </a:cubicBezTo>
                  <a:cubicBezTo>
                    <a:pt x="294" y="118"/>
                    <a:pt x="295" y="115"/>
                    <a:pt x="296" y="112"/>
                  </a:cubicBezTo>
                  <a:cubicBezTo>
                    <a:pt x="298" y="109"/>
                    <a:pt x="300" y="105"/>
                    <a:pt x="303" y="103"/>
                  </a:cubicBezTo>
                  <a:cubicBezTo>
                    <a:pt x="304" y="104"/>
                    <a:pt x="304" y="106"/>
                    <a:pt x="304" y="108"/>
                  </a:cubicBezTo>
                  <a:cubicBezTo>
                    <a:pt x="305" y="111"/>
                    <a:pt x="302" y="114"/>
                    <a:pt x="300" y="11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6" name="Freeform 7"/>
            <p:cNvSpPr/>
            <p:nvPr/>
          </p:nvSpPr>
          <p:spPr bwMode="auto">
            <a:xfrm>
              <a:off x="4999038" y="1325563"/>
              <a:ext cx="285750" cy="315913"/>
            </a:xfrm>
            <a:custGeom>
              <a:avLst/>
              <a:gdLst>
                <a:gd name="T0" fmla="*/ 72 w 76"/>
                <a:gd name="T1" fmla="*/ 66 h 84"/>
                <a:gd name="T2" fmla="*/ 54 w 76"/>
                <a:gd name="T3" fmla="*/ 15 h 84"/>
                <a:gd name="T4" fmla="*/ 32 w 76"/>
                <a:gd name="T5" fmla="*/ 21 h 84"/>
                <a:gd name="T6" fmla="*/ 34 w 76"/>
                <a:gd name="T7" fmla="*/ 27 h 84"/>
                <a:gd name="T8" fmla="*/ 27 w 76"/>
                <a:gd name="T9" fmla="*/ 14 h 84"/>
                <a:gd name="T10" fmla="*/ 5 w 76"/>
                <a:gd name="T11" fmla="*/ 20 h 84"/>
                <a:gd name="T12" fmla="*/ 63 w 76"/>
                <a:gd name="T13" fmla="*/ 83 h 84"/>
                <a:gd name="T14" fmla="*/ 72 w 76"/>
                <a:gd name="T15" fmla="*/ 66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4">
                  <a:moveTo>
                    <a:pt x="72" y="66"/>
                  </a:moveTo>
                  <a:cubicBezTo>
                    <a:pt x="65" y="50"/>
                    <a:pt x="59" y="33"/>
                    <a:pt x="54" y="15"/>
                  </a:cubicBezTo>
                  <a:cubicBezTo>
                    <a:pt x="51" y="1"/>
                    <a:pt x="28" y="7"/>
                    <a:pt x="32" y="21"/>
                  </a:cubicBezTo>
                  <a:cubicBezTo>
                    <a:pt x="33" y="23"/>
                    <a:pt x="33" y="25"/>
                    <a:pt x="34" y="27"/>
                  </a:cubicBezTo>
                  <a:cubicBezTo>
                    <a:pt x="31" y="23"/>
                    <a:pt x="29" y="18"/>
                    <a:pt x="27" y="14"/>
                  </a:cubicBezTo>
                  <a:cubicBezTo>
                    <a:pt x="22" y="0"/>
                    <a:pt x="0" y="6"/>
                    <a:pt x="5" y="20"/>
                  </a:cubicBezTo>
                  <a:cubicBezTo>
                    <a:pt x="15" y="44"/>
                    <a:pt x="33" y="82"/>
                    <a:pt x="63" y="83"/>
                  </a:cubicBezTo>
                  <a:cubicBezTo>
                    <a:pt x="72" y="84"/>
                    <a:pt x="76" y="73"/>
                    <a:pt x="72" y="6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7" name="Freeform 8"/>
            <p:cNvSpPr/>
            <p:nvPr/>
          </p:nvSpPr>
          <p:spPr bwMode="auto">
            <a:xfrm>
              <a:off x="5988051" y="987426"/>
              <a:ext cx="188913" cy="354013"/>
            </a:xfrm>
            <a:custGeom>
              <a:avLst/>
              <a:gdLst>
                <a:gd name="T0" fmla="*/ 49 w 50"/>
                <a:gd name="T1" fmla="*/ 26 h 94"/>
                <a:gd name="T2" fmla="*/ 47 w 50"/>
                <a:gd name="T3" fmla="*/ 19 h 94"/>
                <a:gd name="T4" fmla="*/ 46 w 50"/>
                <a:gd name="T5" fmla="*/ 10 h 94"/>
                <a:gd name="T6" fmla="*/ 32 w 50"/>
                <a:gd name="T7" fmla="*/ 2 h 94"/>
                <a:gd name="T8" fmla="*/ 15 w 50"/>
                <a:gd name="T9" fmla="*/ 5 h 94"/>
                <a:gd name="T10" fmla="*/ 15 w 50"/>
                <a:gd name="T11" fmla="*/ 28 h 94"/>
                <a:gd name="T12" fmla="*/ 22 w 50"/>
                <a:gd name="T13" fmla="*/ 28 h 94"/>
                <a:gd name="T14" fmla="*/ 15 w 50"/>
                <a:gd name="T15" fmla="*/ 46 h 94"/>
                <a:gd name="T16" fmla="*/ 13 w 50"/>
                <a:gd name="T17" fmla="*/ 82 h 94"/>
                <a:gd name="T18" fmla="*/ 33 w 50"/>
                <a:gd name="T19" fmla="*/ 87 h 94"/>
                <a:gd name="T20" fmla="*/ 49 w 50"/>
                <a:gd name="T21" fmla="*/ 2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0" h="94">
                  <a:moveTo>
                    <a:pt x="49" y="26"/>
                  </a:moveTo>
                  <a:cubicBezTo>
                    <a:pt x="49" y="23"/>
                    <a:pt x="48" y="21"/>
                    <a:pt x="47" y="19"/>
                  </a:cubicBezTo>
                  <a:cubicBezTo>
                    <a:pt x="47" y="16"/>
                    <a:pt x="47" y="13"/>
                    <a:pt x="46" y="10"/>
                  </a:cubicBezTo>
                  <a:cubicBezTo>
                    <a:pt x="45" y="4"/>
                    <a:pt x="38" y="0"/>
                    <a:pt x="32" y="2"/>
                  </a:cubicBezTo>
                  <a:cubicBezTo>
                    <a:pt x="26" y="3"/>
                    <a:pt x="21" y="5"/>
                    <a:pt x="15" y="5"/>
                  </a:cubicBezTo>
                  <a:cubicBezTo>
                    <a:pt x="0" y="6"/>
                    <a:pt x="0" y="29"/>
                    <a:pt x="15" y="28"/>
                  </a:cubicBezTo>
                  <a:cubicBezTo>
                    <a:pt x="17" y="28"/>
                    <a:pt x="20" y="28"/>
                    <a:pt x="22" y="28"/>
                  </a:cubicBezTo>
                  <a:cubicBezTo>
                    <a:pt x="19" y="34"/>
                    <a:pt x="16" y="41"/>
                    <a:pt x="15" y="46"/>
                  </a:cubicBezTo>
                  <a:cubicBezTo>
                    <a:pt x="12" y="58"/>
                    <a:pt x="10" y="70"/>
                    <a:pt x="13" y="82"/>
                  </a:cubicBezTo>
                  <a:cubicBezTo>
                    <a:pt x="15" y="90"/>
                    <a:pt x="27" y="94"/>
                    <a:pt x="33" y="87"/>
                  </a:cubicBezTo>
                  <a:cubicBezTo>
                    <a:pt x="45" y="71"/>
                    <a:pt x="50" y="46"/>
                    <a:pt x="49" y="2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8" name="Freeform 9"/>
            <p:cNvSpPr/>
            <p:nvPr/>
          </p:nvSpPr>
          <p:spPr bwMode="auto">
            <a:xfrm>
              <a:off x="6869113" y="1319213"/>
              <a:ext cx="320675" cy="352425"/>
            </a:xfrm>
            <a:custGeom>
              <a:avLst/>
              <a:gdLst>
                <a:gd name="T0" fmla="*/ 61 w 85"/>
                <a:gd name="T1" fmla="*/ 15 h 94"/>
                <a:gd name="T2" fmla="*/ 60 w 85"/>
                <a:gd name="T3" fmla="*/ 10 h 94"/>
                <a:gd name="T4" fmla="*/ 46 w 85"/>
                <a:gd name="T5" fmla="*/ 2 h 94"/>
                <a:gd name="T6" fmla="*/ 20 w 85"/>
                <a:gd name="T7" fmla="*/ 27 h 94"/>
                <a:gd name="T8" fmla="*/ 8 w 85"/>
                <a:gd name="T9" fmla="*/ 59 h 94"/>
                <a:gd name="T10" fmla="*/ 15 w 85"/>
                <a:gd name="T11" fmla="*/ 78 h 94"/>
                <a:gd name="T12" fmla="*/ 15 w 85"/>
                <a:gd name="T13" fmla="*/ 79 h 94"/>
                <a:gd name="T14" fmla="*/ 29 w 85"/>
                <a:gd name="T15" fmla="*/ 93 h 94"/>
                <a:gd name="T16" fmla="*/ 60 w 85"/>
                <a:gd name="T17" fmla="*/ 66 h 94"/>
                <a:gd name="T18" fmla="*/ 80 w 85"/>
                <a:gd name="T19" fmla="*/ 26 h 94"/>
                <a:gd name="T20" fmla="*/ 61 w 85"/>
                <a:gd name="T21" fmla="*/ 1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5" h="94">
                  <a:moveTo>
                    <a:pt x="61" y="15"/>
                  </a:moveTo>
                  <a:cubicBezTo>
                    <a:pt x="61" y="14"/>
                    <a:pt x="61" y="12"/>
                    <a:pt x="60" y="10"/>
                  </a:cubicBezTo>
                  <a:cubicBezTo>
                    <a:pt x="58" y="5"/>
                    <a:pt x="52" y="0"/>
                    <a:pt x="46" y="2"/>
                  </a:cubicBezTo>
                  <a:cubicBezTo>
                    <a:pt x="33" y="7"/>
                    <a:pt x="26" y="15"/>
                    <a:pt x="20" y="27"/>
                  </a:cubicBezTo>
                  <a:cubicBezTo>
                    <a:pt x="16" y="38"/>
                    <a:pt x="17" y="51"/>
                    <a:pt x="8" y="59"/>
                  </a:cubicBezTo>
                  <a:cubicBezTo>
                    <a:pt x="0" y="66"/>
                    <a:pt x="6" y="77"/>
                    <a:pt x="15" y="78"/>
                  </a:cubicBezTo>
                  <a:cubicBezTo>
                    <a:pt x="15" y="78"/>
                    <a:pt x="15" y="78"/>
                    <a:pt x="15" y="79"/>
                  </a:cubicBezTo>
                  <a:cubicBezTo>
                    <a:pt x="13" y="88"/>
                    <a:pt x="20" y="94"/>
                    <a:pt x="29" y="93"/>
                  </a:cubicBezTo>
                  <a:cubicBezTo>
                    <a:pt x="43" y="91"/>
                    <a:pt x="52" y="77"/>
                    <a:pt x="60" y="66"/>
                  </a:cubicBezTo>
                  <a:cubicBezTo>
                    <a:pt x="68" y="54"/>
                    <a:pt x="75" y="40"/>
                    <a:pt x="80" y="26"/>
                  </a:cubicBezTo>
                  <a:cubicBezTo>
                    <a:pt x="85" y="14"/>
                    <a:pt x="69" y="8"/>
                    <a:pt x="61" y="15"/>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9" name="Freeform 10"/>
            <p:cNvSpPr/>
            <p:nvPr/>
          </p:nvSpPr>
          <p:spPr bwMode="auto">
            <a:xfrm>
              <a:off x="7351713" y="2228851"/>
              <a:ext cx="349250" cy="179388"/>
            </a:xfrm>
            <a:custGeom>
              <a:avLst/>
              <a:gdLst>
                <a:gd name="T0" fmla="*/ 90 w 93"/>
                <a:gd name="T1" fmla="*/ 33 h 48"/>
                <a:gd name="T2" fmla="*/ 84 w 93"/>
                <a:gd name="T3" fmla="*/ 11 h 48"/>
                <a:gd name="T4" fmla="*/ 70 w 93"/>
                <a:gd name="T5" fmla="*/ 2 h 48"/>
                <a:gd name="T6" fmla="*/ 31 w 93"/>
                <a:gd name="T7" fmla="*/ 19 h 48"/>
                <a:gd name="T8" fmla="*/ 30 w 93"/>
                <a:gd name="T9" fmla="*/ 19 h 48"/>
                <a:gd name="T10" fmla="*/ 29 w 93"/>
                <a:gd name="T11" fmla="*/ 18 h 48"/>
                <a:gd name="T12" fmla="*/ 8 w 93"/>
                <a:gd name="T13" fmla="*/ 23 h 48"/>
                <a:gd name="T14" fmla="*/ 14 w 93"/>
                <a:gd name="T15" fmla="*/ 44 h 48"/>
                <a:gd name="T16" fmla="*/ 28 w 93"/>
                <a:gd name="T17" fmla="*/ 43 h 48"/>
                <a:gd name="T18" fmla="*/ 76 w 93"/>
                <a:gd name="T19" fmla="*/ 47 h 48"/>
                <a:gd name="T20" fmla="*/ 90 w 93"/>
                <a:gd name="T21" fmla="*/ 33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48">
                  <a:moveTo>
                    <a:pt x="90" y="33"/>
                  </a:moveTo>
                  <a:cubicBezTo>
                    <a:pt x="87" y="25"/>
                    <a:pt x="86" y="18"/>
                    <a:pt x="84" y="11"/>
                  </a:cubicBezTo>
                  <a:cubicBezTo>
                    <a:pt x="83" y="5"/>
                    <a:pt x="76" y="0"/>
                    <a:pt x="70" y="2"/>
                  </a:cubicBezTo>
                  <a:cubicBezTo>
                    <a:pt x="57" y="8"/>
                    <a:pt x="44" y="15"/>
                    <a:pt x="31" y="19"/>
                  </a:cubicBezTo>
                  <a:cubicBezTo>
                    <a:pt x="31" y="19"/>
                    <a:pt x="31" y="19"/>
                    <a:pt x="30" y="19"/>
                  </a:cubicBezTo>
                  <a:cubicBezTo>
                    <a:pt x="30" y="18"/>
                    <a:pt x="29" y="18"/>
                    <a:pt x="29" y="18"/>
                  </a:cubicBezTo>
                  <a:cubicBezTo>
                    <a:pt x="24" y="9"/>
                    <a:pt x="8" y="13"/>
                    <a:pt x="8" y="23"/>
                  </a:cubicBezTo>
                  <a:cubicBezTo>
                    <a:pt x="0" y="29"/>
                    <a:pt x="2" y="44"/>
                    <a:pt x="14" y="44"/>
                  </a:cubicBezTo>
                  <a:cubicBezTo>
                    <a:pt x="19" y="44"/>
                    <a:pt x="24" y="44"/>
                    <a:pt x="28" y="43"/>
                  </a:cubicBezTo>
                  <a:cubicBezTo>
                    <a:pt x="44" y="47"/>
                    <a:pt x="65" y="45"/>
                    <a:pt x="76" y="47"/>
                  </a:cubicBezTo>
                  <a:cubicBezTo>
                    <a:pt x="83" y="48"/>
                    <a:pt x="93" y="42"/>
                    <a:pt x="90" y="33"/>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0" name="Freeform 11"/>
            <p:cNvSpPr/>
            <p:nvPr/>
          </p:nvSpPr>
          <p:spPr bwMode="auto">
            <a:xfrm>
              <a:off x="7234238" y="3190876"/>
              <a:ext cx="368300" cy="247650"/>
            </a:xfrm>
            <a:custGeom>
              <a:avLst/>
              <a:gdLst>
                <a:gd name="T0" fmla="*/ 97 w 98"/>
                <a:gd name="T1" fmla="*/ 50 h 66"/>
                <a:gd name="T2" fmla="*/ 80 w 98"/>
                <a:gd name="T3" fmla="*/ 27 h 66"/>
                <a:gd name="T4" fmla="*/ 68 w 98"/>
                <a:gd name="T5" fmla="*/ 28 h 66"/>
                <a:gd name="T6" fmla="*/ 45 w 98"/>
                <a:gd name="T7" fmla="*/ 3 h 66"/>
                <a:gd name="T8" fmla="*/ 32 w 98"/>
                <a:gd name="T9" fmla="*/ 4 h 66"/>
                <a:gd name="T10" fmla="*/ 15 w 98"/>
                <a:gd name="T11" fmla="*/ 6 h 66"/>
                <a:gd name="T12" fmla="*/ 15 w 98"/>
                <a:gd name="T13" fmla="*/ 29 h 66"/>
                <a:gd name="T14" fmla="*/ 28 w 98"/>
                <a:gd name="T15" fmla="*/ 28 h 66"/>
                <a:gd name="T16" fmla="*/ 30 w 98"/>
                <a:gd name="T17" fmla="*/ 28 h 66"/>
                <a:gd name="T18" fmla="*/ 29 w 98"/>
                <a:gd name="T19" fmla="*/ 36 h 66"/>
                <a:gd name="T20" fmla="*/ 42 w 98"/>
                <a:gd name="T21" fmla="*/ 57 h 66"/>
                <a:gd name="T22" fmla="*/ 64 w 98"/>
                <a:gd name="T23" fmla="*/ 55 h 66"/>
                <a:gd name="T24" fmla="*/ 65 w 98"/>
                <a:gd name="T25" fmla="*/ 55 h 66"/>
                <a:gd name="T26" fmla="*/ 83 w 98"/>
                <a:gd name="T27" fmla="*/ 64 h 66"/>
                <a:gd name="T28" fmla="*/ 97 w 98"/>
                <a:gd name="T29" fmla="*/ 5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8" h="66">
                  <a:moveTo>
                    <a:pt x="97" y="50"/>
                  </a:moveTo>
                  <a:cubicBezTo>
                    <a:pt x="95" y="39"/>
                    <a:pt x="91" y="29"/>
                    <a:pt x="80" y="27"/>
                  </a:cubicBezTo>
                  <a:cubicBezTo>
                    <a:pt x="76" y="26"/>
                    <a:pt x="72" y="26"/>
                    <a:pt x="68" y="28"/>
                  </a:cubicBezTo>
                  <a:cubicBezTo>
                    <a:pt x="61" y="19"/>
                    <a:pt x="54" y="9"/>
                    <a:pt x="45" y="3"/>
                  </a:cubicBezTo>
                  <a:cubicBezTo>
                    <a:pt x="40" y="0"/>
                    <a:pt x="35" y="1"/>
                    <a:pt x="32" y="4"/>
                  </a:cubicBezTo>
                  <a:cubicBezTo>
                    <a:pt x="26" y="4"/>
                    <a:pt x="20" y="5"/>
                    <a:pt x="15" y="6"/>
                  </a:cubicBezTo>
                  <a:cubicBezTo>
                    <a:pt x="0" y="6"/>
                    <a:pt x="0" y="29"/>
                    <a:pt x="15" y="29"/>
                  </a:cubicBezTo>
                  <a:cubicBezTo>
                    <a:pt x="19" y="28"/>
                    <a:pt x="24" y="28"/>
                    <a:pt x="28" y="28"/>
                  </a:cubicBezTo>
                  <a:cubicBezTo>
                    <a:pt x="29" y="28"/>
                    <a:pt x="30" y="28"/>
                    <a:pt x="30" y="28"/>
                  </a:cubicBezTo>
                  <a:cubicBezTo>
                    <a:pt x="30" y="31"/>
                    <a:pt x="29" y="33"/>
                    <a:pt x="29" y="36"/>
                  </a:cubicBezTo>
                  <a:cubicBezTo>
                    <a:pt x="28" y="45"/>
                    <a:pt x="34" y="54"/>
                    <a:pt x="42" y="57"/>
                  </a:cubicBezTo>
                  <a:cubicBezTo>
                    <a:pt x="50" y="60"/>
                    <a:pt x="57" y="58"/>
                    <a:pt x="64" y="55"/>
                  </a:cubicBezTo>
                  <a:cubicBezTo>
                    <a:pt x="64" y="55"/>
                    <a:pt x="64" y="55"/>
                    <a:pt x="65" y="55"/>
                  </a:cubicBezTo>
                  <a:cubicBezTo>
                    <a:pt x="70" y="59"/>
                    <a:pt x="75" y="62"/>
                    <a:pt x="83" y="64"/>
                  </a:cubicBezTo>
                  <a:cubicBezTo>
                    <a:pt x="92" y="66"/>
                    <a:pt x="98" y="58"/>
                    <a:pt x="97" y="50"/>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1" name="Freeform 12"/>
            <p:cNvSpPr>
              <a:spLocks noEditPoints="1"/>
            </p:cNvSpPr>
            <p:nvPr/>
          </p:nvSpPr>
          <p:spPr bwMode="auto">
            <a:xfrm>
              <a:off x="4600576" y="3221038"/>
              <a:ext cx="349250" cy="209550"/>
            </a:xfrm>
            <a:custGeom>
              <a:avLst/>
              <a:gdLst>
                <a:gd name="T0" fmla="*/ 87 w 93"/>
                <a:gd name="T1" fmla="*/ 6 h 56"/>
                <a:gd name="T2" fmla="*/ 67 w 93"/>
                <a:gd name="T3" fmla="*/ 2 h 56"/>
                <a:gd name="T4" fmla="*/ 51 w 93"/>
                <a:gd name="T5" fmla="*/ 8 h 56"/>
                <a:gd name="T6" fmla="*/ 46 w 93"/>
                <a:gd name="T7" fmla="*/ 5 h 56"/>
                <a:gd name="T8" fmla="*/ 34 w 93"/>
                <a:gd name="T9" fmla="*/ 5 h 56"/>
                <a:gd name="T10" fmla="*/ 24 w 93"/>
                <a:gd name="T11" fmla="*/ 4 h 56"/>
                <a:gd name="T12" fmla="*/ 2 w 93"/>
                <a:gd name="T13" fmla="*/ 41 h 56"/>
                <a:gd name="T14" fmla="*/ 25 w 93"/>
                <a:gd name="T15" fmla="*/ 41 h 56"/>
                <a:gd name="T16" fmla="*/ 25 w 93"/>
                <a:gd name="T17" fmla="*/ 39 h 56"/>
                <a:gd name="T18" fmla="*/ 42 w 93"/>
                <a:gd name="T19" fmla="*/ 47 h 56"/>
                <a:gd name="T20" fmla="*/ 50 w 93"/>
                <a:gd name="T21" fmla="*/ 33 h 56"/>
                <a:gd name="T22" fmla="*/ 52 w 93"/>
                <a:gd name="T23" fmla="*/ 33 h 56"/>
                <a:gd name="T24" fmla="*/ 85 w 93"/>
                <a:gd name="T25" fmla="*/ 27 h 56"/>
                <a:gd name="T26" fmla="*/ 87 w 93"/>
                <a:gd name="T27" fmla="*/ 6 h 56"/>
                <a:gd name="T28" fmla="*/ 25 w 93"/>
                <a:gd name="T29" fmla="*/ 36 h 56"/>
                <a:gd name="T30" fmla="*/ 25 w 93"/>
                <a:gd name="T31" fmla="*/ 30 h 56"/>
                <a:gd name="T32" fmla="*/ 25 w 93"/>
                <a:gd name="T33" fmla="*/ 28 h 56"/>
                <a:gd name="T34" fmla="*/ 25 w 93"/>
                <a:gd name="T35" fmla="*/ 27 h 56"/>
                <a:gd name="T36" fmla="*/ 27 w 93"/>
                <a:gd name="T37" fmla="*/ 27 h 56"/>
                <a:gd name="T38" fmla="*/ 30 w 93"/>
                <a:gd name="T39" fmla="*/ 27 h 56"/>
                <a:gd name="T40" fmla="*/ 30 w 93"/>
                <a:gd name="T41" fmla="*/ 27 h 56"/>
                <a:gd name="T42" fmla="*/ 25 w 93"/>
                <a:gd name="T43"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3" h="56">
                  <a:moveTo>
                    <a:pt x="87" y="6"/>
                  </a:moveTo>
                  <a:cubicBezTo>
                    <a:pt x="81" y="0"/>
                    <a:pt x="74" y="1"/>
                    <a:pt x="67" y="2"/>
                  </a:cubicBezTo>
                  <a:cubicBezTo>
                    <a:pt x="62" y="3"/>
                    <a:pt x="56" y="5"/>
                    <a:pt x="51" y="8"/>
                  </a:cubicBezTo>
                  <a:cubicBezTo>
                    <a:pt x="49" y="7"/>
                    <a:pt x="47" y="6"/>
                    <a:pt x="46" y="5"/>
                  </a:cubicBezTo>
                  <a:cubicBezTo>
                    <a:pt x="41" y="2"/>
                    <a:pt x="37" y="3"/>
                    <a:pt x="34" y="5"/>
                  </a:cubicBezTo>
                  <a:cubicBezTo>
                    <a:pt x="31" y="4"/>
                    <a:pt x="28" y="4"/>
                    <a:pt x="24" y="4"/>
                  </a:cubicBezTo>
                  <a:cubicBezTo>
                    <a:pt x="4" y="6"/>
                    <a:pt x="0" y="24"/>
                    <a:pt x="2" y="41"/>
                  </a:cubicBezTo>
                  <a:cubicBezTo>
                    <a:pt x="4" y="55"/>
                    <a:pt x="27" y="56"/>
                    <a:pt x="25" y="41"/>
                  </a:cubicBezTo>
                  <a:cubicBezTo>
                    <a:pt x="25" y="40"/>
                    <a:pt x="25" y="40"/>
                    <a:pt x="25" y="39"/>
                  </a:cubicBezTo>
                  <a:cubicBezTo>
                    <a:pt x="27" y="47"/>
                    <a:pt x="34" y="52"/>
                    <a:pt x="42" y="47"/>
                  </a:cubicBezTo>
                  <a:cubicBezTo>
                    <a:pt x="47" y="43"/>
                    <a:pt x="49" y="39"/>
                    <a:pt x="50" y="33"/>
                  </a:cubicBezTo>
                  <a:cubicBezTo>
                    <a:pt x="50" y="33"/>
                    <a:pt x="51" y="33"/>
                    <a:pt x="52" y="33"/>
                  </a:cubicBezTo>
                  <a:cubicBezTo>
                    <a:pt x="63" y="36"/>
                    <a:pt x="76" y="36"/>
                    <a:pt x="85" y="27"/>
                  </a:cubicBezTo>
                  <a:cubicBezTo>
                    <a:pt x="90" y="21"/>
                    <a:pt x="93" y="12"/>
                    <a:pt x="87" y="6"/>
                  </a:cubicBezTo>
                  <a:close/>
                  <a:moveTo>
                    <a:pt x="25" y="36"/>
                  </a:moveTo>
                  <a:cubicBezTo>
                    <a:pt x="25" y="34"/>
                    <a:pt x="25" y="32"/>
                    <a:pt x="25" y="30"/>
                  </a:cubicBezTo>
                  <a:cubicBezTo>
                    <a:pt x="25" y="29"/>
                    <a:pt x="25" y="28"/>
                    <a:pt x="25" y="28"/>
                  </a:cubicBezTo>
                  <a:cubicBezTo>
                    <a:pt x="25" y="27"/>
                    <a:pt x="25" y="27"/>
                    <a:pt x="25" y="27"/>
                  </a:cubicBezTo>
                  <a:cubicBezTo>
                    <a:pt x="26" y="27"/>
                    <a:pt x="26" y="27"/>
                    <a:pt x="27" y="27"/>
                  </a:cubicBezTo>
                  <a:cubicBezTo>
                    <a:pt x="27" y="29"/>
                    <a:pt x="27" y="29"/>
                    <a:pt x="30" y="27"/>
                  </a:cubicBezTo>
                  <a:cubicBezTo>
                    <a:pt x="30" y="27"/>
                    <a:pt x="30" y="27"/>
                    <a:pt x="30" y="27"/>
                  </a:cubicBezTo>
                  <a:cubicBezTo>
                    <a:pt x="26" y="30"/>
                    <a:pt x="25" y="33"/>
                    <a:pt x="25" y="36"/>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2" name="Freeform 13"/>
            <p:cNvSpPr/>
            <p:nvPr/>
          </p:nvSpPr>
          <p:spPr bwMode="auto">
            <a:xfrm>
              <a:off x="4441826" y="2228851"/>
              <a:ext cx="381000" cy="195263"/>
            </a:xfrm>
            <a:custGeom>
              <a:avLst/>
              <a:gdLst>
                <a:gd name="T0" fmla="*/ 77 w 101"/>
                <a:gd name="T1" fmla="*/ 14 h 52"/>
                <a:gd name="T2" fmla="*/ 31 w 101"/>
                <a:gd name="T3" fmla="*/ 0 h 52"/>
                <a:gd name="T4" fmla="*/ 20 w 101"/>
                <a:gd name="T5" fmla="*/ 14 h 52"/>
                <a:gd name="T6" fmla="*/ 15 w 101"/>
                <a:gd name="T7" fmla="*/ 14 h 52"/>
                <a:gd name="T8" fmla="*/ 15 w 101"/>
                <a:gd name="T9" fmla="*/ 37 h 52"/>
                <a:gd name="T10" fmla="*/ 67 w 101"/>
                <a:gd name="T11" fmla="*/ 48 h 52"/>
                <a:gd name="T12" fmla="*/ 98 w 101"/>
                <a:gd name="T13" fmla="*/ 38 h 52"/>
                <a:gd name="T14" fmla="*/ 77 w 101"/>
                <a:gd name="T15" fmla="*/ 14 h 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52">
                  <a:moveTo>
                    <a:pt x="77" y="14"/>
                  </a:moveTo>
                  <a:cubicBezTo>
                    <a:pt x="62" y="7"/>
                    <a:pt x="48" y="0"/>
                    <a:pt x="31" y="0"/>
                  </a:cubicBezTo>
                  <a:cubicBezTo>
                    <a:pt x="23" y="0"/>
                    <a:pt x="19" y="7"/>
                    <a:pt x="20" y="14"/>
                  </a:cubicBezTo>
                  <a:cubicBezTo>
                    <a:pt x="18" y="14"/>
                    <a:pt x="17" y="14"/>
                    <a:pt x="15" y="14"/>
                  </a:cubicBezTo>
                  <a:cubicBezTo>
                    <a:pt x="0" y="13"/>
                    <a:pt x="0" y="36"/>
                    <a:pt x="15" y="37"/>
                  </a:cubicBezTo>
                  <a:cubicBezTo>
                    <a:pt x="34" y="37"/>
                    <a:pt x="50" y="40"/>
                    <a:pt x="67" y="48"/>
                  </a:cubicBezTo>
                  <a:cubicBezTo>
                    <a:pt x="77" y="52"/>
                    <a:pt x="94" y="51"/>
                    <a:pt x="98" y="38"/>
                  </a:cubicBezTo>
                  <a:cubicBezTo>
                    <a:pt x="101" y="26"/>
                    <a:pt x="86" y="18"/>
                    <a:pt x="77" y="14"/>
                  </a:cubicBezTo>
                  <a:close/>
                </a:path>
              </a:pathLst>
            </a:custGeom>
            <a:solidFill>
              <a:srgbClr val="FFD8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3" name="Freeform 14"/>
            <p:cNvSpPr/>
            <p:nvPr/>
          </p:nvSpPr>
          <p:spPr bwMode="auto">
            <a:xfrm>
              <a:off x="5619751" y="3903663"/>
              <a:ext cx="971550" cy="142875"/>
            </a:xfrm>
            <a:custGeom>
              <a:avLst/>
              <a:gdLst>
                <a:gd name="T0" fmla="*/ 243 w 258"/>
                <a:gd name="T1" fmla="*/ 1 h 38"/>
                <a:gd name="T2" fmla="*/ 129 w 258"/>
                <a:gd name="T3" fmla="*/ 1 h 38"/>
                <a:gd name="T4" fmla="*/ 15 w 258"/>
                <a:gd name="T5" fmla="*/ 9 h 38"/>
                <a:gd name="T6" fmla="*/ 15 w 258"/>
                <a:gd name="T7" fmla="*/ 32 h 38"/>
                <a:gd name="T8" fmla="*/ 93 w 258"/>
                <a:gd name="T9" fmla="*/ 26 h 38"/>
                <a:gd name="T10" fmla="*/ 107 w 258"/>
                <a:gd name="T11" fmla="*/ 35 h 38"/>
                <a:gd name="T12" fmla="*/ 169 w 258"/>
                <a:gd name="T13" fmla="*/ 32 h 38"/>
                <a:gd name="T14" fmla="*/ 204 w 258"/>
                <a:gd name="T15" fmla="*/ 32 h 38"/>
                <a:gd name="T16" fmla="*/ 243 w 258"/>
                <a:gd name="T17" fmla="*/ 24 h 38"/>
                <a:gd name="T18" fmla="*/ 243 w 258"/>
                <a:gd name="T19"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8" h="38">
                  <a:moveTo>
                    <a:pt x="243" y="1"/>
                  </a:moveTo>
                  <a:cubicBezTo>
                    <a:pt x="205" y="1"/>
                    <a:pt x="167" y="0"/>
                    <a:pt x="129" y="1"/>
                  </a:cubicBezTo>
                  <a:cubicBezTo>
                    <a:pt x="90" y="2"/>
                    <a:pt x="53" y="6"/>
                    <a:pt x="15" y="9"/>
                  </a:cubicBezTo>
                  <a:cubicBezTo>
                    <a:pt x="0" y="10"/>
                    <a:pt x="0" y="34"/>
                    <a:pt x="15" y="32"/>
                  </a:cubicBezTo>
                  <a:cubicBezTo>
                    <a:pt x="41" y="30"/>
                    <a:pt x="67" y="28"/>
                    <a:pt x="93" y="26"/>
                  </a:cubicBezTo>
                  <a:cubicBezTo>
                    <a:pt x="94" y="32"/>
                    <a:pt x="99" y="38"/>
                    <a:pt x="107" y="35"/>
                  </a:cubicBezTo>
                  <a:cubicBezTo>
                    <a:pt x="126" y="27"/>
                    <a:pt x="149" y="32"/>
                    <a:pt x="169" y="32"/>
                  </a:cubicBezTo>
                  <a:cubicBezTo>
                    <a:pt x="181" y="32"/>
                    <a:pt x="192" y="33"/>
                    <a:pt x="204" y="32"/>
                  </a:cubicBezTo>
                  <a:cubicBezTo>
                    <a:pt x="217" y="30"/>
                    <a:pt x="230" y="25"/>
                    <a:pt x="243" y="24"/>
                  </a:cubicBezTo>
                  <a:cubicBezTo>
                    <a:pt x="258" y="22"/>
                    <a:pt x="258" y="1"/>
                    <a:pt x="243" y="1"/>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4" name="Freeform 15"/>
            <p:cNvSpPr/>
            <p:nvPr/>
          </p:nvSpPr>
          <p:spPr bwMode="auto">
            <a:xfrm>
              <a:off x="5605463" y="4081463"/>
              <a:ext cx="974725" cy="153988"/>
            </a:xfrm>
            <a:custGeom>
              <a:avLst/>
              <a:gdLst>
                <a:gd name="T0" fmla="*/ 248 w 259"/>
                <a:gd name="T1" fmla="*/ 5 h 41"/>
                <a:gd name="T2" fmla="*/ 186 w 259"/>
                <a:gd name="T3" fmla="*/ 2 h 41"/>
                <a:gd name="T4" fmla="*/ 117 w 259"/>
                <a:gd name="T5" fmla="*/ 3 h 41"/>
                <a:gd name="T6" fmla="*/ 60 w 259"/>
                <a:gd name="T7" fmla="*/ 1 h 41"/>
                <a:gd name="T8" fmla="*/ 12 w 259"/>
                <a:gd name="T9" fmla="*/ 11 h 41"/>
                <a:gd name="T10" fmla="*/ 24 w 259"/>
                <a:gd name="T11" fmla="*/ 31 h 41"/>
                <a:gd name="T12" fmla="*/ 64 w 259"/>
                <a:gd name="T13" fmla="*/ 25 h 41"/>
                <a:gd name="T14" fmla="*/ 100 w 259"/>
                <a:gd name="T15" fmla="*/ 26 h 41"/>
                <a:gd name="T16" fmla="*/ 110 w 259"/>
                <a:gd name="T17" fmla="*/ 40 h 41"/>
                <a:gd name="T18" fmla="*/ 191 w 259"/>
                <a:gd name="T19" fmla="*/ 40 h 41"/>
                <a:gd name="T20" fmla="*/ 250 w 259"/>
                <a:gd name="T21" fmla="*/ 26 h 41"/>
                <a:gd name="T22" fmla="*/ 248 w 259"/>
                <a:gd name="T23" fmla="*/ 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9" h="41">
                  <a:moveTo>
                    <a:pt x="248" y="5"/>
                  </a:moveTo>
                  <a:cubicBezTo>
                    <a:pt x="227" y="1"/>
                    <a:pt x="206" y="2"/>
                    <a:pt x="186" y="2"/>
                  </a:cubicBezTo>
                  <a:cubicBezTo>
                    <a:pt x="163" y="3"/>
                    <a:pt x="140" y="3"/>
                    <a:pt x="117" y="3"/>
                  </a:cubicBezTo>
                  <a:cubicBezTo>
                    <a:pt x="98" y="3"/>
                    <a:pt x="79" y="2"/>
                    <a:pt x="60" y="1"/>
                  </a:cubicBezTo>
                  <a:cubicBezTo>
                    <a:pt x="44" y="0"/>
                    <a:pt x="26" y="1"/>
                    <a:pt x="12" y="11"/>
                  </a:cubicBezTo>
                  <a:cubicBezTo>
                    <a:pt x="0" y="19"/>
                    <a:pt x="12" y="39"/>
                    <a:pt x="24" y="31"/>
                  </a:cubicBezTo>
                  <a:cubicBezTo>
                    <a:pt x="35" y="22"/>
                    <a:pt x="50" y="24"/>
                    <a:pt x="64" y="25"/>
                  </a:cubicBezTo>
                  <a:cubicBezTo>
                    <a:pt x="76" y="25"/>
                    <a:pt x="88" y="26"/>
                    <a:pt x="100" y="26"/>
                  </a:cubicBezTo>
                  <a:cubicBezTo>
                    <a:pt x="98" y="32"/>
                    <a:pt x="102" y="40"/>
                    <a:pt x="110" y="40"/>
                  </a:cubicBezTo>
                  <a:cubicBezTo>
                    <a:pt x="137" y="40"/>
                    <a:pt x="164" y="41"/>
                    <a:pt x="191" y="40"/>
                  </a:cubicBezTo>
                  <a:cubicBezTo>
                    <a:pt x="210" y="40"/>
                    <a:pt x="235" y="38"/>
                    <a:pt x="250" y="26"/>
                  </a:cubicBezTo>
                  <a:cubicBezTo>
                    <a:pt x="257" y="21"/>
                    <a:pt x="259" y="7"/>
                    <a:pt x="248" y="5"/>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5" name="Freeform 16"/>
            <p:cNvSpPr>
              <a:spLocks noEditPoints="1"/>
            </p:cNvSpPr>
            <p:nvPr/>
          </p:nvSpPr>
          <p:spPr bwMode="auto">
            <a:xfrm>
              <a:off x="5619751" y="4230688"/>
              <a:ext cx="925513" cy="403225"/>
            </a:xfrm>
            <a:custGeom>
              <a:avLst/>
              <a:gdLst>
                <a:gd name="T0" fmla="*/ 239 w 246"/>
                <a:gd name="T1" fmla="*/ 18 h 107"/>
                <a:gd name="T2" fmla="*/ 159 w 246"/>
                <a:gd name="T3" fmla="*/ 9 h 107"/>
                <a:gd name="T4" fmla="*/ 15 w 246"/>
                <a:gd name="T5" fmla="*/ 23 h 107"/>
                <a:gd name="T6" fmla="*/ 21 w 246"/>
                <a:gd name="T7" fmla="*/ 45 h 107"/>
                <a:gd name="T8" fmla="*/ 45 w 246"/>
                <a:gd name="T9" fmla="*/ 40 h 107"/>
                <a:gd name="T10" fmla="*/ 46 w 246"/>
                <a:gd name="T11" fmla="*/ 54 h 107"/>
                <a:gd name="T12" fmla="*/ 64 w 246"/>
                <a:gd name="T13" fmla="*/ 63 h 107"/>
                <a:gd name="T14" fmla="*/ 61 w 246"/>
                <a:gd name="T15" fmla="*/ 73 h 107"/>
                <a:gd name="T16" fmla="*/ 63 w 246"/>
                <a:gd name="T17" fmla="*/ 78 h 107"/>
                <a:gd name="T18" fmla="*/ 63 w 246"/>
                <a:gd name="T19" fmla="*/ 95 h 107"/>
                <a:gd name="T20" fmla="*/ 80 w 246"/>
                <a:gd name="T21" fmla="*/ 102 h 107"/>
                <a:gd name="T22" fmla="*/ 84 w 246"/>
                <a:gd name="T23" fmla="*/ 100 h 107"/>
                <a:gd name="T24" fmla="*/ 112 w 246"/>
                <a:gd name="T25" fmla="*/ 106 h 107"/>
                <a:gd name="T26" fmla="*/ 150 w 246"/>
                <a:gd name="T27" fmla="*/ 106 h 107"/>
                <a:gd name="T28" fmla="*/ 189 w 246"/>
                <a:gd name="T29" fmla="*/ 78 h 107"/>
                <a:gd name="T30" fmla="*/ 193 w 246"/>
                <a:gd name="T31" fmla="*/ 70 h 107"/>
                <a:gd name="T32" fmla="*/ 200 w 246"/>
                <a:gd name="T33" fmla="*/ 56 h 107"/>
                <a:gd name="T34" fmla="*/ 197 w 246"/>
                <a:gd name="T35" fmla="*/ 45 h 107"/>
                <a:gd name="T36" fmla="*/ 234 w 246"/>
                <a:gd name="T37" fmla="*/ 37 h 107"/>
                <a:gd name="T38" fmla="*/ 239 w 246"/>
                <a:gd name="T39" fmla="*/ 18 h 107"/>
                <a:gd name="T40" fmla="*/ 97 w 246"/>
                <a:gd name="T41" fmla="*/ 62 h 107"/>
                <a:gd name="T42" fmla="*/ 104 w 246"/>
                <a:gd name="T43" fmla="*/ 62 h 107"/>
                <a:gd name="T44" fmla="*/ 166 w 246"/>
                <a:gd name="T45" fmla="*/ 62 h 107"/>
                <a:gd name="T46" fmla="*/ 97 w 246"/>
                <a:gd name="T47" fmla="*/ 62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6" h="107">
                  <a:moveTo>
                    <a:pt x="239" y="18"/>
                  </a:moveTo>
                  <a:cubicBezTo>
                    <a:pt x="221" y="0"/>
                    <a:pt x="182" y="9"/>
                    <a:pt x="159" y="9"/>
                  </a:cubicBezTo>
                  <a:cubicBezTo>
                    <a:pt x="110" y="9"/>
                    <a:pt x="62" y="10"/>
                    <a:pt x="15" y="23"/>
                  </a:cubicBezTo>
                  <a:cubicBezTo>
                    <a:pt x="0" y="27"/>
                    <a:pt x="6" y="49"/>
                    <a:pt x="21" y="45"/>
                  </a:cubicBezTo>
                  <a:cubicBezTo>
                    <a:pt x="29" y="43"/>
                    <a:pt x="37" y="41"/>
                    <a:pt x="45" y="40"/>
                  </a:cubicBezTo>
                  <a:cubicBezTo>
                    <a:pt x="42" y="44"/>
                    <a:pt x="43" y="51"/>
                    <a:pt x="46" y="54"/>
                  </a:cubicBezTo>
                  <a:cubicBezTo>
                    <a:pt x="51" y="59"/>
                    <a:pt x="57" y="62"/>
                    <a:pt x="64" y="63"/>
                  </a:cubicBezTo>
                  <a:cubicBezTo>
                    <a:pt x="62" y="65"/>
                    <a:pt x="60" y="69"/>
                    <a:pt x="61" y="73"/>
                  </a:cubicBezTo>
                  <a:cubicBezTo>
                    <a:pt x="62" y="75"/>
                    <a:pt x="62" y="76"/>
                    <a:pt x="63" y="78"/>
                  </a:cubicBezTo>
                  <a:cubicBezTo>
                    <a:pt x="61" y="83"/>
                    <a:pt x="61" y="88"/>
                    <a:pt x="63" y="95"/>
                  </a:cubicBezTo>
                  <a:cubicBezTo>
                    <a:pt x="66" y="102"/>
                    <a:pt x="73" y="105"/>
                    <a:pt x="80" y="102"/>
                  </a:cubicBezTo>
                  <a:cubicBezTo>
                    <a:pt x="82" y="101"/>
                    <a:pt x="83" y="101"/>
                    <a:pt x="84" y="100"/>
                  </a:cubicBezTo>
                  <a:cubicBezTo>
                    <a:pt x="92" y="104"/>
                    <a:pt x="102" y="105"/>
                    <a:pt x="112" y="106"/>
                  </a:cubicBezTo>
                  <a:cubicBezTo>
                    <a:pt x="124" y="107"/>
                    <a:pt x="138" y="107"/>
                    <a:pt x="150" y="106"/>
                  </a:cubicBezTo>
                  <a:cubicBezTo>
                    <a:pt x="169" y="104"/>
                    <a:pt x="178" y="91"/>
                    <a:pt x="189" y="78"/>
                  </a:cubicBezTo>
                  <a:cubicBezTo>
                    <a:pt x="192" y="76"/>
                    <a:pt x="193" y="73"/>
                    <a:pt x="193" y="70"/>
                  </a:cubicBezTo>
                  <a:cubicBezTo>
                    <a:pt x="196" y="66"/>
                    <a:pt x="199" y="62"/>
                    <a:pt x="200" y="56"/>
                  </a:cubicBezTo>
                  <a:cubicBezTo>
                    <a:pt x="201" y="52"/>
                    <a:pt x="200" y="47"/>
                    <a:pt x="197" y="45"/>
                  </a:cubicBezTo>
                  <a:cubicBezTo>
                    <a:pt x="210" y="43"/>
                    <a:pt x="223" y="41"/>
                    <a:pt x="234" y="37"/>
                  </a:cubicBezTo>
                  <a:cubicBezTo>
                    <a:pt x="242" y="34"/>
                    <a:pt x="246" y="24"/>
                    <a:pt x="239" y="18"/>
                  </a:cubicBezTo>
                  <a:close/>
                  <a:moveTo>
                    <a:pt x="97" y="62"/>
                  </a:moveTo>
                  <a:cubicBezTo>
                    <a:pt x="100" y="62"/>
                    <a:pt x="102" y="62"/>
                    <a:pt x="104" y="62"/>
                  </a:cubicBezTo>
                  <a:cubicBezTo>
                    <a:pt x="124" y="62"/>
                    <a:pt x="145" y="60"/>
                    <a:pt x="166" y="62"/>
                  </a:cubicBezTo>
                  <a:cubicBezTo>
                    <a:pt x="143" y="65"/>
                    <a:pt x="120" y="63"/>
                    <a:pt x="97" y="62"/>
                  </a:cubicBezTo>
                  <a:close/>
                </a:path>
              </a:pathLst>
            </a:custGeom>
            <a:solidFill>
              <a:srgbClr val="3C342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6" name="Freeform 17"/>
            <p:cNvSpPr/>
            <p:nvPr/>
          </p:nvSpPr>
          <p:spPr bwMode="auto">
            <a:xfrm>
              <a:off x="7475538" y="3452813"/>
              <a:ext cx="11113" cy="7938"/>
            </a:xfrm>
            <a:custGeom>
              <a:avLst/>
              <a:gdLst>
                <a:gd name="T0" fmla="*/ 3 w 3"/>
                <a:gd name="T1" fmla="*/ 2 h 2"/>
                <a:gd name="T2" fmla="*/ 0 w 3"/>
                <a:gd name="T3" fmla="*/ 0 h 2"/>
                <a:gd name="T4" fmla="*/ 1 w 3"/>
                <a:gd name="T5" fmla="*/ 1 h 2"/>
                <a:gd name="T6" fmla="*/ 3 w 3"/>
                <a:gd name="T7" fmla="*/ 2 h 2"/>
              </a:gdLst>
              <a:ahLst/>
              <a:cxnLst>
                <a:cxn ang="0">
                  <a:pos x="T0" y="T1"/>
                </a:cxn>
                <a:cxn ang="0">
                  <a:pos x="T2" y="T3"/>
                </a:cxn>
                <a:cxn ang="0">
                  <a:pos x="T4" y="T5"/>
                </a:cxn>
                <a:cxn ang="0">
                  <a:pos x="T6" y="T7"/>
                </a:cxn>
              </a:cxnLst>
              <a:rect l="0" t="0" r="r" b="b"/>
              <a:pathLst>
                <a:path w="3" h="2">
                  <a:moveTo>
                    <a:pt x="3" y="2"/>
                  </a:moveTo>
                  <a:cubicBezTo>
                    <a:pt x="2" y="1"/>
                    <a:pt x="1" y="1"/>
                    <a:pt x="0" y="0"/>
                  </a:cubicBezTo>
                  <a:cubicBezTo>
                    <a:pt x="0" y="0"/>
                    <a:pt x="1" y="1"/>
                    <a:pt x="1" y="1"/>
                  </a:cubicBezTo>
                  <a:cubicBezTo>
                    <a:pt x="2" y="1"/>
                    <a:pt x="3" y="1"/>
                    <a:pt x="3" y="2"/>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7" name="Freeform 18"/>
            <p:cNvSpPr/>
            <p:nvPr/>
          </p:nvSpPr>
          <p:spPr bwMode="auto">
            <a:xfrm>
              <a:off x="7489826" y="3460751"/>
              <a:ext cx="11113" cy="3175"/>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0"/>
                    <a:pt x="2" y="0"/>
                    <a:pt x="3" y="1"/>
                  </a:cubicBezTo>
                  <a:cubicBezTo>
                    <a:pt x="2" y="0"/>
                    <a:pt x="1"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8" name="Freeform 19"/>
            <p:cNvSpPr/>
            <p:nvPr/>
          </p:nvSpPr>
          <p:spPr bwMode="auto">
            <a:xfrm>
              <a:off x="7486651" y="3460751"/>
              <a:ext cx="3175"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9" name="Freeform 20"/>
            <p:cNvSpPr/>
            <p:nvPr/>
          </p:nvSpPr>
          <p:spPr bwMode="auto">
            <a:xfrm>
              <a:off x="7475538" y="34528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0" name="Freeform 21"/>
            <p:cNvSpPr/>
            <p:nvPr/>
          </p:nvSpPr>
          <p:spPr bwMode="auto">
            <a:xfrm>
              <a:off x="7212013" y="3141663"/>
              <a:ext cx="420688" cy="322263"/>
            </a:xfrm>
            <a:custGeom>
              <a:avLst/>
              <a:gdLst>
                <a:gd name="T0" fmla="*/ 107 w 112"/>
                <a:gd name="T1" fmla="*/ 42 h 86"/>
                <a:gd name="T2" fmla="*/ 110 w 112"/>
                <a:gd name="T3" fmla="*/ 58 h 86"/>
                <a:gd name="T4" fmla="*/ 106 w 112"/>
                <a:gd name="T5" fmla="*/ 70 h 86"/>
                <a:gd name="T6" fmla="*/ 105 w 112"/>
                <a:gd name="T7" fmla="*/ 72 h 86"/>
                <a:gd name="T8" fmla="*/ 72 w 112"/>
                <a:gd name="T9" fmla="*/ 81 h 86"/>
                <a:gd name="T10" fmla="*/ 65 w 112"/>
                <a:gd name="T11" fmla="*/ 78 h 86"/>
                <a:gd name="T12" fmla="*/ 73 w 112"/>
                <a:gd name="T13" fmla="*/ 82 h 86"/>
                <a:gd name="T14" fmla="*/ 103 w 112"/>
                <a:gd name="T15" fmla="*/ 73 h 86"/>
                <a:gd name="T16" fmla="*/ 109 w 112"/>
                <a:gd name="T17" fmla="*/ 60 h 86"/>
                <a:gd name="T18" fmla="*/ 106 w 112"/>
                <a:gd name="T19" fmla="*/ 42 h 86"/>
                <a:gd name="T20" fmla="*/ 94 w 112"/>
                <a:gd name="T21" fmla="*/ 35 h 86"/>
                <a:gd name="T22" fmla="*/ 100 w 112"/>
                <a:gd name="T23" fmla="*/ 44 h 86"/>
                <a:gd name="T24" fmla="*/ 101 w 112"/>
                <a:gd name="T25" fmla="*/ 52 h 86"/>
                <a:gd name="T26" fmla="*/ 99 w 112"/>
                <a:gd name="T27" fmla="*/ 66 h 86"/>
                <a:gd name="T28" fmla="*/ 92 w 112"/>
                <a:gd name="T29" fmla="*/ 73 h 86"/>
                <a:gd name="T30" fmla="*/ 75 w 112"/>
                <a:gd name="T31" fmla="*/ 74 h 86"/>
                <a:gd name="T32" fmla="*/ 60 w 112"/>
                <a:gd name="T33" fmla="*/ 66 h 86"/>
                <a:gd name="T34" fmla="*/ 72 w 112"/>
                <a:gd name="T35" fmla="*/ 73 h 86"/>
                <a:gd name="T36" fmla="*/ 75 w 112"/>
                <a:gd name="T37" fmla="*/ 74 h 86"/>
                <a:gd name="T38" fmla="*/ 92 w 112"/>
                <a:gd name="T39" fmla="*/ 73 h 86"/>
                <a:gd name="T40" fmla="*/ 98 w 112"/>
                <a:gd name="T41" fmla="*/ 67 h 86"/>
                <a:gd name="T42" fmla="*/ 101 w 112"/>
                <a:gd name="T43" fmla="*/ 54 h 86"/>
                <a:gd name="T44" fmla="*/ 98 w 112"/>
                <a:gd name="T45" fmla="*/ 50 h 86"/>
                <a:gd name="T46" fmla="*/ 97 w 112"/>
                <a:gd name="T47" fmla="*/ 63 h 86"/>
                <a:gd name="T48" fmla="*/ 96 w 112"/>
                <a:gd name="T49" fmla="*/ 66 h 86"/>
                <a:gd name="T50" fmla="*/ 78 w 112"/>
                <a:gd name="T51" fmla="*/ 72 h 86"/>
                <a:gd name="T52" fmla="*/ 73 w 112"/>
                <a:gd name="T53" fmla="*/ 70 h 86"/>
                <a:gd name="T54" fmla="*/ 28 w 112"/>
                <a:gd name="T55" fmla="*/ 46 h 86"/>
                <a:gd name="T56" fmla="*/ 20 w 112"/>
                <a:gd name="T57" fmla="*/ 42 h 86"/>
                <a:gd name="T58" fmla="*/ 14 w 112"/>
                <a:gd name="T59" fmla="*/ 33 h 86"/>
                <a:gd name="T60" fmla="*/ 21 w 112"/>
                <a:gd name="T61" fmla="*/ 17 h 86"/>
                <a:gd name="T62" fmla="*/ 36 w 112"/>
                <a:gd name="T63" fmla="*/ 17 h 86"/>
                <a:gd name="T64" fmla="*/ 50 w 112"/>
                <a:gd name="T65" fmla="*/ 23 h 86"/>
                <a:gd name="T66" fmla="*/ 79 w 112"/>
                <a:gd name="T67" fmla="*/ 28 h 86"/>
                <a:gd name="T68" fmla="*/ 59 w 112"/>
                <a:gd name="T69" fmla="*/ 12 h 86"/>
                <a:gd name="T70" fmla="*/ 43 w 112"/>
                <a:gd name="T71" fmla="*/ 4 h 86"/>
                <a:gd name="T72" fmla="*/ 6 w 112"/>
                <a:gd name="T73" fmla="*/ 12 h 86"/>
                <a:gd name="T74" fmla="*/ 5 w 112"/>
                <a:gd name="T75" fmla="*/ 47 h 86"/>
                <a:gd name="T76" fmla="*/ 23 w 112"/>
                <a:gd name="T77" fmla="*/ 60 h 86"/>
                <a:gd name="T78" fmla="*/ 66 w 112"/>
                <a:gd name="T79" fmla="*/ 81 h 86"/>
                <a:gd name="T80" fmla="*/ 70 w 112"/>
                <a:gd name="T81" fmla="*/ 83 h 86"/>
                <a:gd name="T82" fmla="*/ 31 w 112"/>
                <a:gd name="T83" fmla="*/ 63 h 86"/>
                <a:gd name="T84" fmla="*/ 14 w 112"/>
                <a:gd name="T85" fmla="*/ 55 h 86"/>
                <a:gd name="T86" fmla="*/ 8 w 112"/>
                <a:gd name="T87" fmla="*/ 50 h 86"/>
                <a:gd name="T88" fmla="*/ 2 w 112"/>
                <a:gd name="T89" fmla="*/ 21 h 86"/>
                <a:gd name="T90" fmla="*/ 12 w 112"/>
                <a:gd name="T91" fmla="*/ 52 h 86"/>
                <a:gd name="T92" fmla="*/ 21 w 112"/>
                <a:gd name="T93" fmla="*/ 57 h 86"/>
                <a:gd name="T94" fmla="*/ 65 w 112"/>
                <a:gd name="T95" fmla="*/ 80 h 86"/>
                <a:gd name="T96" fmla="*/ 72 w 112"/>
                <a:gd name="T97" fmla="*/ 83 h 86"/>
                <a:gd name="T98" fmla="*/ 91 w 112"/>
                <a:gd name="T99" fmla="*/ 85 h 86"/>
                <a:gd name="T100" fmla="*/ 107 w 112"/>
                <a:gd name="T101" fmla="*/ 72 h 86"/>
                <a:gd name="T102" fmla="*/ 112 w 112"/>
                <a:gd name="T103"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6">
                  <a:moveTo>
                    <a:pt x="111" y="53"/>
                  </a:moveTo>
                  <a:cubicBezTo>
                    <a:pt x="111" y="51"/>
                    <a:pt x="111" y="50"/>
                    <a:pt x="110" y="49"/>
                  </a:cubicBezTo>
                  <a:cubicBezTo>
                    <a:pt x="110" y="46"/>
                    <a:pt x="108" y="44"/>
                    <a:pt x="107" y="42"/>
                  </a:cubicBezTo>
                  <a:cubicBezTo>
                    <a:pt x="108" y="44"/>
                    <a:pt x="109" y="47"/>
                    <a:pt x="109" y="50"/>
                  </a:cubicBezTo>
                  <a:cubicBezTo>
                    <a:pt x="110" y="51"/>
                    <a:pt x="110" y="53"/>
                    <a:pt x="110" y="54"/>
                  </a:cubicBezTo>
                  <a:cubicBezTo>
                    <a:pt x="110" y="55"/>
                    <a:pt x="110" y="57"/>
                    <a:pt x="110" y="58"/>
                  </a:cubicBezTo>
                  <a:cubicBezTo>
                    <a:pt x="109" y="61"/>
                    <a:pt x="109" y="64"/>
                    <a:pt x="108" y="67"/>
                  </a:cubicBezTo>
                  <a:cubicBezTo>
                    <a:pt x="107" y="67"/>
                    <a:pt x="107" y="68"/>
                    <a:pt x="107" y="69"/>
                  </a:cubicBezTo>
                  <a:cubicBezTo>
                    <a:pt x="106" y="70"/>
                    <a:pt x="106" y="70"/>
                    <a:pt x="106" y="70"/>
                  </a:cubicBezTo>
                  <a:cubicBezTo>
                    <a:pt x="106" y="70"/>
                    <a:pt x="106" y="70"/>
                    <a:pt x="106" y="70"/>
                  </a:cubicBezTo>
                  <a:cubicBezTo>
                    <a:pt x="105" y="71"/>
                    <a:pt x="105" y="71"/>
                    <a:pt x="105" y="71"/>
                  </a:cubicBezTo>
                  <a:cubicBezTo>
                    <a:pt x="105" y="72"/>
                    <a:pt x="105" y="72"/>
                    <a:pt x="105" y="72"/>
                  </a:cubicBezTo>
                  <a:cubicBezTo>
                    <a:pt x="104" y="73"/>
                    <a:pt x="104" y="73"/>
                    <a:pt x="103" y="74"/>
                  </a:cubicBezTo>
                  <a:cubicBezTo>
                    <a:pt x="99" y="79"/>
                    <a:pt x="94" y="82"/>
                    <a:pt x="88" y="83"/>
                  </a:cubicBezTo>
                  <a:cubicBezTo>
                    <a:pt x="83" y="84"/>
                    <a:pt x="77" y="84"/>
                    <a:pt x="72" y="81"/>
                  </a:cubicBezTo>
                  <a:cubicBezTo>
                    <a:pt x="20" y="55"/>
                    <a:pt x="20" y="55"/>
                    <a:pt x="20" y="55"/>
                  </a:cubicBezTo>
                  <a:cubicBezTo>
                    <a:pt x="43" y="66"/>
                    <a:pt x="43" y="66"/>
                    <a:pt x="43" y="66"/>
                  </a:cubicBezTo>
                  <a:cubicBezTo>
                    <a:pt x="50" y="70"/>
                    <a:pt x="58" y="74"/>
                    <a:pt x="65" y="78"/>
                  </a:cubicBezTo>
                  <a:cubicBezTo>
                    <a:pt x="68" y="80"/>
                    <a:pt x="68" y="80"/>
                    <a:pt x="68" y="80"/>
                  </a:cubicBezTo>
                  <a:cubicBezTo>
                    <a:pt x="69" y="80"/>
                    <a:pt x="70" y="80"/>
                    <a:pt x="71" y="81"/>
                  </a:cubicBezTo>
                  <a:cubicBezTo>
                    <a:pt x="71" y="81"/>
                    <a:pt x="72" y="81"/>
                    <a:pt x="73" y="82"/>
                  </a:cubicBezTo>
                  <a:cubicBezTo>
                    <a:pt x="76" y="83"/>
                    <a:pt x="79" y="83"/>
                    <a:pt x="82" y="83"/>
                  </a:cubicBezTo>
                  <a:cubicBezTo>
                    <a:pt x="89" y="83"/>
                    <a:pt x="95" y="81"/>
                    <a:pt x="100" y="77"/>
                  </a:cubicBezTo>
                  <a:cubicBezTo>
                    <a:pt x="101" y="76"/>
                    <a:pt x="102" y="74"/>
                    <a:pt x="103" y="73"/>
                  </a:cubicBezTo>
                  <a:cubicBezTo>
                    <a:pt x="104" y="72"/>
                    <a:pt x="104" y="72"/>
                    <a:pt x="105" y="71"/>
                  </a:cubicBezTo>
                  <a:cubicBezTo>
                    <a:pt x="106" y="69"/>
                    <a:pt x="106" y="69"/>
                    <a:pt x="106" y="69"/>
                  </a:cubicBezTo>
                  <a:cubicBezTo>
                    <a:pt x="107" y="66"/>
                    <a:pt x="108" y="63"/>
                    <a:pt x="109" y="60"/>
                  </a:cubicBezTo>
                  <a:cubicBezTo>
                    <a:pt x="109" y="59"/>
                    <a:pt x="109" y="57"/>
                    <a:pt x="109" y="55"/>
                  </a:cubicBezTo>
                  <a:cubicBezTo>
                    <a:pt x="109" y="54"/>
                    <a:pt x="109" y="53"/>
                    <a:pt x="109" y="51"/>
                  </a:cubicBezTo>
                  <a:cubicBezTo>
                    <a:pt x="108" y="48"/>
                    <a:pt x="107" y="45"/>
                    <a:pt x="106" y="42"/>
                  </a:cubicBezTo>
                  <a:cubicBezTo>
                    <a:pt x="105" y="41"/>
                    <a:pt x="104" y="40"/>
                    <a:pt x="104" y="38"/>
                  </a:cubicBezTo>
                  <a:cubicBezTo>
                    <a:pt x="102" y="37"/>
                    <a:pt x="101" y="36"/>
                    <a:pt x="99" y="36"/>
                  </a:cubicBezTo>
                  <a:cubicBezTo>
                    <a:pt x="97" y="34"/>
                    <a:pt x="94" y="35"/>
                    <a:pt x="94" y="35"/>
                  </a:cubicBezTo>
                  <a:cubicBezTo>
                    <a:pt x="94" y="36"/>
                    <a:pt x="94" y="36"/>
                    <a:pt x="95" y="37"/>
                  </a:cubicBezTo>
                  <a:cubicBezTo>
                    <a:pt x="95" y="38"/>
                    <a:pt x="96" y="39"/>
                    <a:pt x="98" y="41"/>
                  </a:cubicBezTo>
                  <a:cubicBezTo>
                    <a:pt x="98" y="42"/>
                    <a:pt x="99" y="43"/>
                    <a:pt x="100" y="44"/>
                  </a:cubicBezTo>
                  <a:cubicBezTo>
                    <a:pt x="101" y="46"/>
                    <a:pt x="101" y="47"/>
                    <a:pt x="101" y="47"/>
                  </a:cubicBezTo>
                  <a:cubicBezTo>
                    <a:pt x="101" y="48"/>
                    <a:pt x="100" y="47"/>
                    <a:pt x="99" y="47"/>
                  </a:cubicBezTo>
                  <a:cubicBezTo>
                    <a:pt x="100" y="49"/>
                    <a:pt x="101" y="50"/>
                    <a:pt x="101" y="52"/>
                  </a:cubicBezTo>
                  <a:cubicBezTo>
                    <a:pt x="101" y="53"/>
                    <a:pt x="101" y="54"/>
                    <a:pt x="101" y="54"/>
                  </a:cubicBezTo>
                  <a:cubicBezTo>
                    <a:pt x="101" y="55"/>
                    <a:pt x="101" y="56"/>
                    <a:pt x="101" y="57"/>
                  </a:cubicBezTo>
                  <a:cubicBezTo>
                    <a:pt x="101" y="60"/>
                    <a:pt x="100" y="63"/>
                    <a:pt x="99" y="66"/>
                  </a:cubicBezTo>
                  <a:cubicBezTo>
                    <a:pt x="98" y="67"/>
                    <a:pt x="98" y="67"/>
                    <a:pt x="97" y="68"/>
                  </a:cubicBezTo>
                  <a:cubicBezTo>
                    <a:pt x="97" y="69"/>
                    <a:pt x="96" y="69"/>
                    <a:pt x="96" y="70"/>
                  </a:cubicBezTo>
                  <a:cubicBezTo>
                    <a:pt x="95" y="71"/>
                    <a:pt x="94" y="72"/>
                    <a:pt x="92" y="73"/>
                  </a:cubicBezTo>
                  <a:cubicBezTo>
                    <a:pt x="90" y="74"/>
                    <a:pt x="86" y="75"/>
                    <a:pt x="83" y="75"/>
                  </a:cubicBezTo>
                  <a:cubicBezTo>
                    <a:pt x="81" y="75"/>
                    <a:pt x="79" y="75"/>
                    <a:pt x="78" y="75"/>
                  </a:cubicBezTo>
                  <a:cubicBezTo>
                    <a:pt x="77" y="75"/>
                    <a:pt x="76" y="74"/>
                    <a:pt x="75" y="74"/>
                  </a:cubicBezTo>
                  <a:cubicBezTo>
                    <a:pt x="74" y="74"/>
                    <a:pt x="74" y="73"/>
                    <a:pt x="74" y="73"/>
                  </a:cubicBezTo>
                  <a:cubicBezTo>
                    <a:pt x="72" y="73"/>
                    <a:pt x="72" y="73"/>
                    <a:pt x="72" y="73"/>
                  </a:cubicBezTo>
                  <a:cubicBezTo>
                    <a:pt x="60" y="66"/>
                    <a:pt x="60" y="66"/>
                    <a:pt x="60" y="66"/>
                  </a:cubicBezTo>
                  <a:cubicBezTo>
                    <a:pt x="52" y="62"/>
                    <a:pt x="44" y="58"/>
                    <a:pt x="36" y="53"/>
                  </a:cubicBezTo>
                  <a:cubicBezTo>
                    <a:pt x="44" y="58"/>
                    <a:pt x="52" y="62"/>
                    <a:pt x="60" y="66"/>
                  </a:cubicBezTo>
                  <a:cubicBezTo>
                    <a:pt x="72" y="73"/>
                    <a:pt x="72" y="73"/>
                    <a:pt x="72" y="73"/>
                  </a:cubicBezTo>
                  <a:cubicBezTo>
                    <a:pt x="73" y="73"/>
                    <a:pt x="73" y="73"/>
                    <a:pt x="73" y="73"/>
                  </a:cubicBezTo>
                  <a:cubicBezTo>
                    <a:pt x="74" y="73"/>
                    <a:pt x="74" y="73"/>
                    <a:pt x="74" y="73"/>
                  </a:cubicBezTo>
                  <a:cubicBezTo>
                    <a:pt x="74" y="73"/>
                    <a:pt x="75" y="74"/>
                    <a:pt x="75" y="74"/>
                  </a:cubicBezTo>
                  <a:cubicBezTo>
                    <a:pt x="76" y="74"/>
                    <a:pt x="77" y="74"/>
                    <a:pt x="78" y="75"/>
                  </a:cubicBezTo>
                  <a:cubicBezTo>
                    <a:pt x="79" y="75"/>
                    <a:pt x="81" y="75"/>
                    <a:pt x="83" y="75"/>
                  </a:cubicBezTo>
                  <a:cubicBezTo>
                    <a:pt x="86" y="75"/>
                    <a:pt x="90" y="74"/>
                    <a:pt x="92" y="73"/>
                  </a:cubicBezTo>
                  <a:cubicBezTo>
                    <a:pt x="94" y="72"/>
                    <a:pt x="95" y="71"/>
                    <a:pt x="96" y="70"/>
                  </a:cubicBezTo>
                  <a:cubicBezTo>
                    <a:pt x="96" y="69"/>
                    <a:pt x="97" y="68"/>
                    <a:pt x="97" y="68"/>
                  </a:cubicBezTo>
                  <a:cubicBezTo>
                    <a:pt x="97" y="68"/>
                    <a:pt x="98" y="67"/>
                    <a:pt x="98" y="67"/>
                  </a:cubicBezTo>
                  <a:cubicBezTo>
                    <a:pt x="98" y="66"/>
                    <a:pt x="98" y="66"/>
                    <a:pt x="98" y="66"/>
                  </a:cubicBezTo>
                  <a:cubicBezTo>
                    <a:pt x="100" y="63"/>
                    <a:pt x="101" y="60"/>
                    <a:pt x="101" y="57"/>
                  </a:cubicBezTo>
                  <a:cubicBezTo>
                    <a:pt x="101" y="56"/>
                    <a:pt x="101" y="55"/>
                    <a:pt x="101" y="54"/>
                  </a:cubicBezTo>
                  <a:cubicBezTo>
                    <a:pt x="101" y="53"/>
                    <a:pt x="100" y="52"/>
                    <a:pt x="100" y="52"/>
                  </a:cubicBezTo>
                  <a:cubicBezTo>
                    <a:pt x="100" y="50"/>
                    <a:pt x="99" y="49"/>
                    <a:pt x="99" y="47"/>
                  </a:cubicBezTo>
                  <a:cubicBezTo>
                    <a:pt x="98" y="47"/>
                    <a:pt x="98" y="48"/>
                    <a:pt x="98" y="50"/>
                  </a:cubicBezTo>
                  <a:cubicBezTo>
                    <a:pt x="98" y="51"/>
                    <a:pt x="98" y="52"/>
                    <a:pt x="98" y="54"/>
                  </a:cubicBezTo>
                  <a:cubicBezTo>
                    <a:pt x="98" y="56"/>
                    <a:pt x="99" y="58"/>
                    <a:pt x="98" y="60"/>
                  </a:cubicBezTo>
                  <a:cubicBezTo>
                    <a:pt x="98" y="61"/>
                    <a:pt x="98" y="62"/>
                    <a:pt x="97" y="63"/>
                  </a:cubicBezTo>
                  <a:cubicBezTo>
                    <a:pt x="97" y="64"/>
                    <a:pt x="97" y="64"/>
                    <a:pt x="97" y="64"/>
                  </a:cubicBezTo>
                  <a:cubicBezTo>
                    <a:pt x="97" y="64"/>
                    <a:pt x="97" y="65"/>
                    <a:pt x="97" y="65"/>
                  </a:cubicBezTo>
                  <a:cubicBezTo>
                    <a:pt x="96" y="66"/>
                    <a:pt x="96" y="66"/>
                    <a:pt x="96" y="66"/>
                  </a:cubicBezTo>
                  <a:cubicBezTo>
                    <a:pt x="96" y="66"/>
                    <a:pt x="96" y="66"/>
                    <a:pt x="96" y="66"/>
                  </a:cubicBezTo>
                  <a:cubicBezTo>
                    <a:pt x="95" y="68"/>
                    <a:pt x="93" y="70"/>
                    <a:pt x="92" y="70"/>
                  </a:cubicBezTo>
                  <a:cubicBezTo>
                    <a:pt x="88" y="73"/>
                    <a:pt x="83" y="74"/>
                    <a:pt x="78" y="72"/>
                  </a:cubicBezTo>
                  <a:cubicBezTo>
                    <a:pt x="77" y="72"/>
                    <a:pt x="76" y="72"/>
                    <a:pt x="75" y="71"/>
                  </a:cubicBezTo>
                  <a:cubicBezTo>
                    <a:pt x="74" y="71"/>
                    <a:pt x="74" y="71"/>
                    <a:pt x="74" y="71"/>
                  </a:cubicBezTo>
                  <a:cubicBezTo>
                    <a:pt x="74" y="70"/>
                    <a:pt x="73" y="70"/>
                    <a:pt x="73" y="70"/>
                  </a:cubicBezTo>
                  <a:cubicBezTo>
                    <a:pt x="71" y="69"/>
                    <a:pt x="71" y="69"/>
                    <a:pt x="71" y="69"/>
                  </a:cubicBezTo>
                  <a:cubicBezTo>
                    <a:pt x="62" y="64"/>
                    <a:pt x="62" y="64"/>
                    <a:pt x="62" y="64"/>
                  </a:cubicBezTo>
                  <a:cubicBezTo>
                    <a:pt x="50" y="58"/>
                    <a:pt x="39" y="52"/>
                    <a:pt x="28" y="46"/>
                  </a:cubicBezTo>
                  <a:cubicBezTo>
                    <a:pt x="22" y="43"/>
                    <a:pt x="22" y="43"/>
                    <a:pt x="22" y="43"/>
                  </a:cubicBezTo>
                  <a:cubicBezTo>
                    <a:pt x="21" y="43"/>
                    <a:pt x="21" y="43"/>
                    <a:pt x="21" y="43"/>
                  </a:cubicBezTo>
                  <a:cubicBezTo>
                    <a:pt x="20" y="42"/>
                    <a:pt x="20" y="42"/>
                    <a:pt x="20" y="42"/>
                  </a:cubicBezTo>
                  <a:cubicBezTo>
                    <a:pt x="20" y="42"/>
                    <a:pt x="20" y="42"/>
                    <a:pt x="20" y="42"/>
                  </a:cubicBezTo>
                  <a:cubicBezTo>
                    <a:pt x="19" y="41"/>
                    <a:pt x="18" y="41"/>
                    <a:pt x="18" y="41"/>
                  </a:cubicBezTo>
                  <a:cubicBezTo>
                    <a:pt x="16" y="39"/>
                    <a:pt x="15" y="36"/>
                    <a:pt x="14" y="33"/>
                  </a:cubicBezTo>
                  <a:cubicBezTo>
                    <a:pt x="14" y="30"/>
                    <a:pt x="14" y="26"/>
                    <a:pt x="15" y="23"/>
                  </a:cubicBezTo>
                  <a:cubicBezTo>
                    <a:pt x="16" y="22"/>
                    <a:pt x="17" y="21"/>
                    <a:pt x="18" y="20"/>
                  </a:cubicBezTo>
                  <a:cubicBezTo>
                    <a:pt x="18" y="18"/>
                    <a:pt x="20" y="18"/>
                    <a:pt x="21" y="17"/>
                  </a:cubicBezTo>
                  <a:cubicBezTo>
                    <a:pt x="24" y="15"/>
                    <a:pt x="29" y="14"/>
                    <a:pt x="34" y="16"/>
                  </a:cubicBezTo>
                  <a:cubicBezTo>
                    <a:pt x="34" y="16"/>
                    <a:pt x="35" y="16"/>
                    <a:pt x="35" y="16"/>
                  </a:cubicBezTo>
                  <a:cubicBezTo>
                    <a:pt x="36" y="16"/>
                    <a:pt x="36" y="16"/>
                    <a:pt x="36" y="17"/>
                  </a:cubicBezTo>
                  <a:cubicBezTo>
                    <a:pt x="37" y="17"/>
                    <a:pt x="37" y="17"/>
                    <a:pt x="37" y="17"/>
                  </a:cubicBezTo>
                  <a:cubicBezTo>
                    <a:pt x="41" y="19"/>
                    <a:pt x="41" y="19"/>
                    <a:pt x="41" y="19"/>
                  </a:cubicBezTo>
                  <a:cubicBezTo>
                    <a:pt x="50" y="23"/>
                    <a:pt x="50" y="23"/>
                    <a:pt x="50" y="23"/>
                  </a:cubicBezTo>
                  <a:cubicBezTo>
                    <a:pt x="61" y="29"/>
                    <a:pt x="72" y="34"/>
                    <a:pt x="81" y="38"/>
                  </a:cubicBezTo>
                  <a:cubicBezTo>
                    <a:pt x="98" y="45"/>
                    <a:pt x="94" y="38"/>
                    <a:pt x="78" y="29"/>
                  </a:cubicBezTo>
                  <a:cubicBezTo>
                    <a:pt x="79" y="28"/>
                    <a:pt x="79" y="28"/>
                    <a:pt x="79" y="28"/>
                  </a:cubicBezTo>
                  <a:cubicBezTo>
                    <a:pt x="95" y="37"/>
                    <a:pt x="88" y="30"/>
                    <a:pt x="91" y="29"/>
                  </a:cubicBezTo>
                  <a:cubicBezTo>
                    <a:pt x="82" y="25"/>
                    <a:pt x="75" y="21"/>
                    <a:pt x="67" y="16"/>
                  </a:cubicBezTo>
                  <a:cubicBezTo>
                    <a:pt x="59" y="12"/>
                    <a:pt x="59" y="12"/>
                    <a:pt x="59" y="12"/>
                  </a:cubicBezTo>
                  <a:cubicBezTo>
                    <a:pt x="50" y="7"/>
                    <a:pt x="50" y="7"/>
                    <a:pt x="50" y="7"/>
                  </a:cubicBezTo>
                  <a:cubicBezTo>
                    <a:pt x="45" y="5"/>
                    <a:pt x="45" y="5"/>
                    <a:pt x="45" y="5"/>
                  </a:cubicBezTo>
                  <a:cubicBezTo>
                    <a:pt x="43" y="4"/>
                    <a:pt x="43" y="4"/>
                    <a:pt x="43" y="4"/>
                  </a:cubicBezTo>
                  <a:cubicBezTo>
                    <a:pt x="42" y="4"/>
                    <a:pt x="41" y="3"/>
                    <a:pt x="40" y="3"/>
                  </a:cubicBezTo>
                  <a:cubicBezTo>
                    <a:pt x="32" y="0"/>
                    <a:pt x="24" y="0"/>
                    <a:pt x="16" y="3"/>
                  </a:cubicBezTo>
                  <a:cubicBezTo>
                    <a:pt x="12" y="5"/>
                    <a:pt x="8" y="8"/>
                    <a:pt x="6" y="12"/>
                  </a:cubicBezTo>
                  <a:cubicBezTo>
                    <a:pt x="3" y="15"/>
                    <a:pt x="1" y="19"/>
                    <a:pt x="1" y="23"/>
                  </a:cubicBezTo>
                  <a:cubicBezTo>
                    <a:pt x="0" y="27"/>
                    <a:pt x="0" y="31"/>
                    <a:pt x="0" y="35"/>
                  </a:cubicBezTo>
                  <a:cubicBezTo>
                    <a:pt x="1" y="39"/>
                    <a:pt x="2" y="43"/>
                    <a:pt x="5" y="47"/>
                  </a:cubicBezTo>
                  <a:cubicBezTo>
                    <a:pt x="6" y="49"/>
                    <a:pt x="7" y="50"/>
                    <a:pt x="9" y="52"/>
                  </a:cubicBezTo>
                  <a:cubicBezTo>
                    <a:pt x="11" y="53"/>
                    <a:pt x="13" y="55"/>
                    <a:pt x="15" y="55"/>
                  </a:cubicBezTo>
                  <a:cubicBezTo>
                    <a:pt x="23" y="60"/>
                    <a:pt x="23" y="60"/>
                    <a:pt x="23" y="60"/>
                  </a:cubicBezTo>
                  <a:cubicBezTo>
                    <a:pt x="40" y="68"/>
                    <a:pt x="40" y="68"/>
                    <a:pt x="40" y="68"/>
                  </a:cubicBezTo>
                  <a:cubicBezTo>
                    <a:pt x="58" y="77"/>
                    <a:pt x="58" y="77"/>
                    <a:pt x="58" y="77"/>
                  </a:cubicBezTo>
                  <a:cubicBezTo>
                    <a:pt x="66" y="81"/>
                    <a:pt x="66" y="81"/>
                    <a:pt x="66" y="81"/>
                  </a:cubicBezTo>
                  <a:cubicBezTo>
                    <a:pt x="67" y="82"/>
                    <a:pt x="67" y="82"/>
                    <a:pt x="67" y="82"/>
                  </a:cubicBezTo>
                  <a:cubicBezTo>
                    <a:pt x="68" y="82"/>
                    <a:pt x="68" y="82"/>
                    <a:pt x="68" y="83"/>
                  </a:cubicBezTo>
                  <a:cubicBezTo>
                    <a:pt x="69" y="83"/>
                    <a:pt x="69" y="83"/>
                    <a:pt x="70" y="83"/>
                  </a:cubicBezTo>
                  <a:cubicBezTo>
                    <a:pt x="64" y="80"/>
                    <a:pt x="64" y="80"/>
                    <a:pt x="64" y="80"/>
                  </a:cubicBezTo>
                  <a:cubicBezTo>
                    <a:pt x="53" y="74"/>
                    <a:pt x="53" y="74"/>
                    <a:pt x="53" y="74"/>
                  </a:cubicBezTo>
                  <a:cubicBezTo>
                    <a:pt x="31" y="63"/>
                    <a:pt x="31" y="63"/>
                    <a:pt x="31" y="63"/>
                  </a:cubicBezTo>
                  <a:cubicBezTo>
                    <a:pt x="20" y="58"/>
                    <a:pt x="20" y="58"/>
                    <a:pt x="20" y="58"/>
                  </a:cubicBezTo>
                  <a:cubicBezTo>
                    <a:pt x="15" y="55"/>
                    <a:pt x="15" y="55"/>
                    <a:pt x="15" y="55"/>
                  </a:cubicBezTo>
                  <a:cubicBezTo>
                    <a:pt x="14" y="55"/>
                    <a:pt x="14" y="55"/>
                    <a:pt x="14" y="55"/>
                  </a:cubicBezTo>
                  <a:cubicBezTo>
                    <a:pt x="13" y="54"/>
                    <a:pt x="13" y="54"/>
                    <a:pt x="13" y="54"/>
                  </a:cubicBezTo>
                  <a:cubicBezTo>
                    <a:pt x="13" y="54"/>
                    <a:pt x="12" y="53"/>
                    <a:pt x="12" y="53"/>
                  </a:cubicBezTo>
                  <a:cubicBezTo>
                    <a:pt x="10" y="52"/>
                    <a:pt x="9" y="51"/>
                    <a:pt x="8" y="50"/>
                  </a:cubicBezTo>
                  <a:cubicBezTo>
                    <a:pt x="4" y="47"/>
                    <a:pt x="2" y="42"/>
                    <a:pt x="1" y="36"/>
                  </a:cubicBezTo>
                  <a:cubicBezTo>
                    <a:pt x="0" y="31"/>
                    <a:pt x="0" y="26"/>
                    <a:pt x="2" y="21"/>
                  </a:cubicBezTo>
                  <a:cubicBezTo>
                    <a:pt x="2" y="21"/>
                    <a:pt x="2" y="22"/>
                    <a:pt x="2" y="21"/>
                  </a:cubicBezTo>
                  <a:cubicBezTo>
                    <a:pt x="1" y="26"/>
                    <a:pt x="1" y="31"/>
                    <a:pt x="2" y="36"/>
                  </a:cubicBezTo>
                  <a:cubicBezTo>
                    <a:pt x="3" y="41"/>
                    <a:pt x="5" y="46"/>
                    <a:pt x="9" y="50"/>
                  </a:cubicBezTo>
                  <a:cubicBezTo>
                    <a:pt x="10" y="51"/>
                    <a:pt x="11" y="52"/>
                    <a:pt x="12" y="52"/>
                  </a:cubicBezTo>
                  <a:cubicBezTo>
                    <a:pt x="13" y="53"/>
                    <a:pt x="13" y="53"/>
                    <a:pt x="14" y="53"/>
                  </a:cubicBezTo>
                  <a:cubicBezTo>
                    <a:pt x="15" y="54"/>
                    <a:pt x="15" y="54"/>
                    <a:pt x="16" y="54"/>
                  </a:cubicBezTo>
                  <a:cubicBezTo>
                    <a:pt x="21" y="57"/>
                    <a:pt x="21" y="57"/>
                    <a:pt x="21" y="57"/>
                  </a:cubicBezTo>
                  <a:cubicBezTo>
                    <a:pt x="32" y="63"/>
                    <a:pt x="32" y="63"/>
                    <a:pt x="32" y="63"/>
                  </a:cubicBezTo>
                  <a:cubicBezTo>
                    <a:pt x="39" y="67"/>
                    <a:pt x="47" y="71"/>
                    <a:pt x="54" y="74"/>
                  </a:cubicBezTo>
                  <a:cubicBezTo>
                    <a:pt x="58" y="76"/>
                    <a:pt x="61" y="78"/>
                    <a:pt x="65" y="80"/>
                  </a:cubicBezTo>
                  <a:cubicBezTo>
                    <a:pt x="68" y="81"/>
                    <a:pt x="68" y="81"/>
                    <a:pt x="68" y="81"/>
                  </a:cubicBezTo>
                  <a:cubicBezTo>
                    <a:pt x="68" y="81"/>
                    <a:pt x="69" y="82"/>
                    <a:pt x="70" y="82"/>
                  </a:cubicBezTo>
                  <a:cubicBezTo>
                    <a:pt x="70" y="82"/>
                    <a:pt x="71" y="83"/>
                    <a:pt x="72" y="83"/>
                  </a:cubicBezTo>
                  <a:cubicBezTo>
                    <a:pt x="74" y="84"/>
                    <a:pt x="77" y="84"/>
                    <a:pt x="79" y="84"/>
                  </a:cubicBezTo>
                  <a:cubicBezTo>
                    <a:pt x="79" y="86"/>
                    <a:pt x="79" y="86"/>
                    <a:pt x="79" y="86"/>
                  </a:cubicBezTo>
                  <a:cubicBezTo>
                    <a:pt x="83" y="86"/>
                    <a:pt x="87" y="86"/>
                    <a:pt x="91" y="85"/>
                  </a:cubicBezTo>
                  <a:cubicBezTo>
                    <a:pt x="95" y="84"/>
                    <a:pt x="98" y="82"/>
                    <a:pt x="101" y="79"/>
                  </a:cubicBezTo>
                  <a:cubicBezTo>
                    <a:pt x="103" y="78"/>
                    <a:pt x="104" y="76"/>
                    <a:pt x="106" y="74"/>
                  </a:cubicBezTo>
                  <a:cubicBezTo>
                    <a:pt x="106" y="74"/>
                    <a:pt x="107" y="73"/>
                    <a:pt x="107" y="72"/>
                  </a:cubicBezTo>
                  <a:cubicBezTo>
                    <a:pt x="108" y="71"/>
                    <a:pt x="108" y="71"/>
                    <a:pt x="108" y="71"/>
                  </a:cubicBezTo>
                  <a:cubicBezTo>
                    <a:pt x="108" y="70"/>
                    <a:pt x="108" y="70"/>
                    <a:pt x="109" y="69"/>
                  </a:cubicBezTo>
                  <a:cubicBezTo>
                    <a:pt x="111" y="66"/>
                    <a:pt x="111" y="62"/>
                    <a:pt x="112" y="58"/>
                  </a:cubicBezTo>
                  <a:cubicBezTo>
                    <a:pt x="112" y="57"/>
                    <a:pt x="112" y="56"/>
                    <a:pt x="112" y="55"/>
                  </a:cubicBezTo>
                  <a:cubicBezTo>
                    <a:pt x="112" y="54"/>
                    <a:pt x="111" y="54"/>
                    <a:pt x="111" y="53"/>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1" name="Freeform 22"/>
            <p:cNvSpPr/>
            <p:nvPr/>
          </p:nvSpPr>
          <p:spPr bwMode="auto">
            <a:xfrm>
              <a:off x="4559301" y="3144838"/>
              <a:ext cx="417513" cy="315913"/>
            </a:xfrm>
            <a:custGeom>
              <a:avLst/>
              <a:gdLst>
                <a:gd name="T0" fmla="*/ 97 w 111"/>
                <a:gd name="T1" fmla="*/ 52 h 84"/>
                <a:gd name="T2" fmla="*/ 92 w 111"/>
                <a:gd name="T3" fmla="*/ 54 h 84"/>
                <a:gd name="T4" fmla="*/ 47 w 111"/>
                <a:gd name="T5" fmla="*/ 76 h 84"/>
                <a:gd name="T6" fmla="*/ 40 w 111"/>
                <a:gd name="T7" fmla="*/ 79 h 84"/>
                <a:gd name="T8" fmla="*/ 22 w 111"/>
                <a:gd name="T9" fmla="*/ 80 h 84"/>
                <a:gd name="T10" fmla="*/ 41 w 111"/>
                <a:gd name="T11" fmla="*/ 78 h 84"/>
                <a:gd name="T12" fmla="*/ 59 w 111"/>
                <a:gd name="T13" fmla="*/ 69 h 84"/>
                <a:gd name="T14" fmla="*/ 103 w 111"/>
                <a:gd name="T15" fmla="*/ 45 h 84"/>
                <a:gd name="T16" fmla="*/ 107 w 111"/>
                <a:gd name="T17" fmla="*/ 19 h 84"/>
                <a:gd name="T18" fmla="*/ 102 w 111"/>
                <a:gd name="T19" fmla="*/ 23 h 84"/>
                <a:gd name="T20" fmla="*/ 101 w 111"/>
                <a:gd name="T21" fmla="*/ 30 h 84"/>
                <a:gd name="T22" fmla="*/ 72 w 111"/>
                <a:gd name="T23" fmla="*/ 54 h 84"/>
                <a:gd name="T24" fmla="*/ 38 w 111"/>
                <a:gd name="T25" fmla="*/ 71 h 84"/>
                <a:gd name="T26" fmla="*/ 25 w 111"/>
                <a:gd name="T27" fmla="*/ 72 h 84"/>
                <a:gd name="T28" fmla="*/ 37 w 111"/>
                <a:gd name="T29" fmla="*/ 71 h 84"/>
                <a:gd name="T30" fmla="*/ 47 w 111"/>
                <a:gd name="T31" fmla="*/ 66 h 84"/>
                <a:gd name="T32" fmla="*/ 98 w 111"/>
                <a:gd name="T33" fmla="*/ 38 h 84"/>
                <a:gd name="T34" fmla="*/ 94 w 111"/>
                <a:gd name="T35" fmla="*/ 40 h 84"/>
                <a:gd name="T36" fmla="*/ 89 w 111"/>
                <a:gd name="T37" fmla="*/ 44 h 84"/>
                <a:gd name="T38" fmla="*/ 47 w 111"/>
                <a:gd name="T39" fmla="*/ 64 h 84"/>
                <a:gd name="T40" fmla="*/ 36 w 111"/>
                <a:gd name="T41" fmla="*/ 69 h 84"/>
                <a:gd name="T42" fmla="*/ 31 w 111"/>
                <a:gd name="T43" fmla="*/ 70 h 84"/>
                <a:gd name="T44" fmla="*/ 16 w 111"/>
                <a:gd name="T45" fmla="*/ 63 h 84"/>
                <a:gd name="T46" fmla="*/ 15 w 111"/>
                <a:gd name="T47" fmla="*/ 62 h 84"/>
                <a:gd name="T48" fmla="*/ 14 w 111"/>
                <a:gd name="T49" fmla="*/ 54 h 84"/>
                <a:gd name="T50" fmla="*/ 19 w 111"/>
                <a:gd name="T51" fmla="*/ 43 h 84"/>
                <a:gd name="T52" fmla="*/ 25 w 111"/>
                <a:gd name="T53" fmla="*/ 40 h 84"/>
                <a:gd name="T54" fmla="*/ 73 w 111"/>
                <a:gd name="T55" fmla="*/ 16 h 84"/>
                <a:gd name="T56" fmla="*/ 76 w 111"/>
                <a:gd name="T57" fmla="*/ 14 h 84"/>
                <a:gd name="T58" fmla="*/ 96 w 111"/>
                <a:gd name="T59" fmla="*/ 19 h 84"/>
                <a:gd name="T60" fmla="*/ 98 w 111"/>
                <a:gd name="T61" fmla="*/ 19 h 84"/>
                <a:gd name="T62" fmla="*/ 88 w 111"/>
                <a:gd name="T63" fmla="*/ 5 h 84"/>
                <a:gd name="T64" fmla="*/ 102 w 111"/>
                <a:gd name="T65" fmla="*/ 8 h 84"/>
                <a:gd name="T66" fmla="*/ 67 w 111"/>
                <a:gd name="T67" fmla="*/ 3 h 84"/>
                <a:gd name="T68" fmla="*/ 26 w 111"/>
                <a:gd name="T69" fmla="*/ 24 h 84"/>
                <a:gd name="T70" fmla="*/ 14 w 111"/>
                <a:gd name="T71" fmla="*/ 30 h 84"/>
                <a:gd name="T72" fmla="*/ 1 w 111"/>
                <a:gd name="T73" fmla="*/ 46 h 84"/>
                <a:gd name="T74" fmla="*/ 0 w 111"/>
                <a:gd name="T75" fmla="*/ 58 h 84"/>
                <a:gd name="T76" fmla="*/ 3 w 111"/>
                <a:gd name="T77" fmla="*/ 68 h 84"/>
                <a:gd name="T78" fmla="*/ 3 w 111"/>
                <a:gd name="T79" fmla="*/ 70 h 84"/>
                <a:gd name="T80" fmla="*/ 4 w 111"/>
                <a:gd name="T81" fmla="*/ 71 h 84"/>
                <a:gd name="T82" fmla="*/ 12 w 111"/>
                <a:gd name="T83" fmla="*/ 79 h 84"/>
                <a:gd name="T84" fmla="*/ 42 w 111"/>
                <a:gd name="T85" fmla="*/ 81 h 84"/>
                <a:gd name="T86" fmla="*/ 44 w 111"/>
                <a:gd name="T87" fmla="*/ 80 h 84"/>
                <a:gd name="T88" fmla="*/ 72 w 111"/>
                <a:gd name="T89" fmla="*/ 66 h 84"/>
                <a:gd name="T90" fmla="*/ 43 w 111"/>
                <a:gd name="T91" fmla="*/ 80 h 84"/>
                <a:gd name="T92" fmla="*/ 38 w 111"/>
                <a:gd name="T93" fmla="*/ 82 h 84"/>
                <a:gd name="T94" fmla="*/ 4 w 111"/>
                <a:gd name="T95" fmla="*/ 69 h 84"/>
                <a:gd name="T96" fmla="*/ 3 w 111"/>
                <a:gd name="T97" fmla="*/ 69 h 84"/>
                <a:gd name="T98" fmla="*/ 1 w 111"/>
                <a:gd name="T99" fmla="*/ 62 h 84"/>
                <a:gd name="T100" fmla="*/ 9 w 111"/>
                <a:gd name="T101" fmla="*/ 33 h 84"/>
                <a:gd name="T102" fmla="*/ 1 w 111"/>
                <a:gd name="T103" fmla="*/ 55 h 84"/>
                <a:gd name="T104" fmla="*/ 4 w 111"/>
                <a:gd name="T105" fmla="*/ 68 h 84"/>
                <a:gd name="T106" fmla="*/ 5 w 111"/>
                <a:gd name="T107" fmla="*/ 69 h 84"/>
                <a:gd name="T108" fmla="*/ 10 w 111"/>
                <a:gd name="T109" fmla="*/ 76 h 84"/>
                <a:gd name="T110" fmla="*/ 42 w 111"/>
                <a:gd name="T111" fmla="*/ 80 h 84"/>
                <a:gd name="T112" fmla="*/ 73 w 111"/>
                <a:gd name="T113" fmla="*/ 64 h 84"/>
                <a:gd name="T114" fmla="*/ 94 w 111"/>
                <a:gd name="T115" fmla="*/ 56 h 84"/>
                <a:gd name="T116" fmla="*/ 110 w 111"/>
                <a:gd name="T117" fmla="*/ 3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1" h="84">
                  <a:moveTo>
                    <a:pt x="105" y="44"/>
                  </a:moveTo>
                  <a:cubicBezTo>
                    <a:pt x="104" y="47"/>
                    <a:pt x="101" y="49"/>
                    <a:pt x="99" y="50"/>
                  </a:cubicBezTo>
                  <a:cubicBezTo>
                    <a:pt x="98" y="51"/>
                    <a:pt x="98" y="51"/>
                    <a:pt x="97" y="52"/>
                  </a:cubicBezTo>
                  <a:cubicBezTo>
                    <a:pt x="97" y="52"/>
                    <a:pt x="96" y="52"/>
                    <a:pt x="96" y="52"/>
                  </a:cubicBezTo>
                  <a:cubicBezTo>
                    <a:pt x="95" y="53"/>
                    <a:pt x="95" y="53"/>
                    <a:pt x="95" y="53"/>
                  </a:cubicBezTo>
                  <a:cubicBezTo>
                    <a:pt x="92" y="54"/>
                    <a:pt x="92" y="54"/>
                    <a:pt x="92" y="54"/>
                  </a:cubicBezTo>
                  <a:cubicBezTo>
                    <a:pt x="83" y="58"/>
                    <a:pt x="75" y="62"/>
                    <a:pt x="66" y="66"/>
                  </a:cubicBezTo>
                  <a:cubicBezTo>
                    <a:pt x="53" y="73"/>
                    <a:pt x="53" y="73"/>
                    <a:pt x="53" y="73"/>
                  </a:cubicBezTo>
                  <a:cubicBezTo>
                    <a:pt x="47" y="76"/>
                    <a:pt x="47" y="76"/>
                    <a:pt x="47" y="76"/>
                  </a:cubicBezTo>
                  <a:cubicBezTo>
                    <a:pt x="44" y="77"/>
                    <a:pt x="44" y="77"/>
                    <a:pt x="44" y="77"/>
                  </a:cubicBezTo>
                  <a:cubicBezTo>
                    <a:pt x="42" y="78"/>
                    <a:pt x="42" y="78"/>
                    <a:pt x="42" y="78"/>
                  </a:cubicBezTo>
                  <a:cubicBezTo>
                    <a:pt x="41" y="78"/>
                    <a:pt x="41" y="79"/>
                    <a:pt x="40" y="79"/>
                  </a:cubicBezTo>
                  <a:cubicBezTo>
                    <a:pt x="35" y="81"/>
                    <a:pt x="29" y="82"/>
                    <a:pt x="24" y="81"/>
                  </a:cubicBezTo>
                  <a:cubicBezTo>
                    <a:pt x="19" y="80"/>
                    <a:pt x="15" y="78"/>
                    <a:pt x="12" y="76"/>
                  </a:cubicBezTo>
                  <a:cubicBezTo>
                    <a:pt x="15" y="78"/>
                    <a:pt x="18" y="79"/>
                    <a:pt x="22" y="80"/>
                  </a:cubicBezTo>
                  <a:cubicBezTo>
                    <a:pt x="26" y="81"/>
                    <a:pt x="31" y="81"/>
                    <a:pt x="36" y="80"/>
                  </a:cubicBezTo>
                  <a:cubicBezTo>
                    <a:pt x="37" y="80"/>
                    <a:pt x="38" y="79"/>
                    <a:pt x="40" y="79"/>
                  </a:cubicBezTo>
                  <a:cubicBezTo>
                    <a:pt x="40" y="79"/>
                    <a:pt x="41" y="78"/>
                    <a:pt x="41" y="78"/>
                  </a:cubicBezTo>
                  <a:cubicBezTo>
                    <a:pt x="42" y="78"/>
                    <a:pt x="42" y="77"/>
                    <a:pt x="43" y="77"/>
                  </a:cubicBezTo>
                  <a:cubicBezTo>
                    <a:pt x="48" y="74"/>
                    <a:pt x="48" y="74"/>
                    <a:pt x="48" y="74"/>
                  </a:cubicBezTo>
                  <a:cubicBezTo>
                    <a:pt x="52" y="73"/>
                    <a:pt x="56" y="71"/>
                    <a:pt x="59" y="69"/>
                  </a:cubicBezTo>
                  <a:cubicBezTo>
                    <a:pt x="70" y="64"/>
                    <a:pt x="79" y="60"/>
                    <a:pt x="89" y="55"/>
                  </a:cubicBezTo>
                  <a:cubicBezTo>
                    <a:pt x="96" y="52"/>
                    <a:pt x="96" y="52"/>
                    <a:pt x="96" y="52"/>
                  </a:cubicBezTo>
                  <a:cubicBezTo>
                    <a:pt x="99" y="50"/>
                    <a:pt x="101" y="48"/>
                    <a:pt x="103" y="45"/>
                  </a:cubicBezTo>
                  <a:cubicBezTo>
                    <a:pt x="107" y="40"/>
                    <a:pt x="109" y="34"/>
                    <a:pt x="109" y="28"/>
                  </a:cubicBezTo>
                  <a:cubicBezTo>
                    <a:pt x="109" y="26"/>
                    <a:pt x="109" y="25"/>
                    <a:pt x="109" y="24"/>
                  </a:cubicBezTo>
                  <a:cubicBezTo>
                    <a:pt x="108" y="22"/>
                    <a:pt x="107" y="21"/>
                    <a:pt x="107" y="19"/>
                  </a:cubicBezTo>
                  <a:cubicBezTo>
                    <a:pt x="105" y="17"/>
                    <a:pt x="103" y="16"/>
                    <a:pt x="103" y="16"/>
                  </a:cubicBezTo>
                  <a:cubicBezTo>
                    <a:pt x="102" y="16"/>
                    <a:pt x="102" y="17"/>
                    <a:pt x="102" y="18"/>
                  </a:cubicBezTo>
                  <a:cubicBezTo>
                    <a:pt x="102" y="19"/>
                    <a:pt x="102" y="21"/>
                    <a:pt x="102" y="23"/>
                  </a:cubicBezTo>
                  <a:cubicBezTo>
                    <a:pt x="103" y="24"/>
                    <a:pt x="103" y="26"/>
                    <a:pt x="103" y="27"/>
                  </a:cubicBezTo>
                  <a:cubicBezTo>
                    <a:pt x="103" y="29"/>
                    <a:pt x="103" y="30"/>
                    <a:pt x="103" y="30"/>
                  </a:cubicBezTo>
                  <a:cubicBezTo>
                    <a:pt x="102" y="31"/>
                    <a:pt x="102" y="30"/>
                    <a:pt x="101" y="30"/>
                  </a:cubicBezTo>
                  <a:cubicBezTo>
                    <a:pt x="101" y="33"/>
                    <a:pt x="100" y="36"/>
                    <a:pt x="98" y="39"/>
                  </a:cubicBezTo>
                  <a:cubicBezTo>
                    <a:pt x="97" y="41"/>
                    <a:pt x="95" y="44"/>
                    <a:pt x="92" y="45"/>
                  </a:cubicBezTo>
                  <a:cubicBezTo>
                    <a:pt x="72" y="54"/>
                    <a:pt x="72" y="54"/>
                    <a:pt x="72" y="54"/>
                  </a:cubicBezTo>
                  <a:cubicBezTo>
                    <a:pt x="64" y="58"/>
                    <a:pt x="55" y="62"/>
                    <a:pt x="47" y="66"/>
                  </a:cubicBezTo>
                  <a:cubicBezTo>
                    <a:pt x="41" y="69"/>
                    <a:pt x="41" y="69"/>
                    <a:pt x="41" y="69"/>
                  </a:cubicBezTo>
                  <a:cubicBezTo>
                    <a:pt x="38" y="71"/>
                    <a:pt x="38" y="71"/>
                    <a:pt x="38" y="71"/>
                  </a:cubicBezTo>
                  <a:cubicBezTo>
                    <a:pt x="37" y="71"/>
                    <a:pt x="37" y="71"/>
                    <a:pt x="37" y="71"/>
                  </a:cubicBezTo>
                  <a:cubicBezTo>
                    <a:pt x="36" y="71"/>
                    <a:pt x="36" y="72"/>
                    <a:pt x="35" y="72"/>
                  </a:cubicBezTo>
                  <a:cubicBezTo>
                    <a:pt x="32" y="73"/>
                    <a:pt x="28" y="73"/>
                    <a:pt x="25" y="72"/>
                  </a:cubicBezTo>
                  <a:cubicBezTo>
                    <a:pt x="28" y="73"/>
                    <a:pt x="32" y="73"/>
                    <a:pt x="35" y="72"/>
                  </a:cubicBezTo>
                  <a:cubicBezTo>
                    <a:pt x="36" y="71"/>
                    <a:pt x="36" y="71"/>
                    <a:pt x="37" y="71"/>
                  </a:cubicBezTo>
                  <a:cubicBezTo>
                    <a:pt x="37" y="71"/>
                    <a:pt x="37" y="71"/>
                    <a:pt x="37" y="71"/>
                  </a:cubicBezTo>
                  <a:cubicBezTo>
                    <a:pt x="38" y="71"/>
                    <a:pt x="38" y="71"/>
                    <a:pt x="38" y="70"/>
                  </a:cubicBezTo>
                  <a:cubicBezTo>
                    <a:pt x="41" y="69"/>
                    <a:pt x="41" y="69"/>
                    <a:pt x="41" y="69"/>
                  </a:cubicBezTo>
                  <a:cubicBezTo>
                    <a:pt x="47" y="66"/>
                    <a:pt x="47" y="66"/>
                    <a:pt x="47" y="66"/>
                  </a:cubicBezTo>
                  <a:cubicBezTo>
                    <a:pt x="72" y="54"/>
                    <a:pt x="72" y="54"/>
                    <a:pt x="72" y="54"/>
                  </a:cubicBezTo>
                  <a:cubicBezTo>
                    <a:pt x="92" y="45"/>
                    <a:pt x="92" y="45"/>
                    <a:pt x="92" y="45"/>
                  </a:cubicBezTo>
                  <a:cubicBezTo>
                    <a:pt x="95" y="43"/>
                    <a:pt x="97" y="41"/>
                    <a:pt x="98" y="38"/>
                  </a:cubicBezTo>
                  <a:cubicBezTo>
                    <a:pt x="100" y="36"/>
                    <a:pt x="100" y="32"/>
                    <a:pt x="100" y="29"/>
                  </a:cubicBezTo>
                  <a:cubicBezTo>
                    <a:pt x="100" y="29"/>
                    <a:pt x="99" y="29"/>
                    <a:pt x="98" y="31"/>
                  </a:cubicBezTo>
                  <a:cubicBezTo>
                    <a:pt x="98" y="33"/>
                    <a:pt x="97" y="37"/>
                    <a:pt x="94" y="40"/>
                  </a:cubicBezTo>
                  <a:cubicBezTo>
                    <a:pt x="94" y="41"/>
                    <a:pt x="93" y="41"/>
                    <a:pt x="92" y="42"/>
                  </a:cubicBezTo>
                  <a:cubicBezTo>
                    <a:pt x="92" y="42"/>
                    <a:pt x="91" y="43"/>
                    <a:pt x="91" y="43"/>
                  </a:cubicBezTo>
                  <a:cubicBezTo>
                    <a:pt x="89" y="44"/>
                    <a:pt x="89" y="44"/>
                    <a:pt x="89" y="44"/>
                  </a:cubicBezTo>
                  <a:cubicBezTo>
                    <a:pt x="86" y="45"/>
                    <a:pt x="84" y="46"/>
                    <a:pt x="82" y="47"/>
                  </a:cubicBezTo>
                  <a:cubicBezTo>
                    <a:pt x="76" y="50"/>
                    <a:pt x="70" y="52"/>
                    <a:pt x="64" y="55"/>
                  </a:cubicBezTo>
                  <a:cubicBezTo>
                    <a:pt x="47" y="64"/>
                    <a:pt x="47" y="64"/>
                    <a:pt x="47" y="64"/>
                  </a:cubicBezTo>
                  <a:cubicBezTo>
                    <a:pt x="38" y="68"/>
                    <a:pt x="38" y="68"/>
                    <a:pt x="38" y="68"/>
                  </a:cubicBezTo>
                  <a:cubicBezTo>
                    <a:pt x="37" y="69"/>
                    <a:pt x="37" y="69"/>
                    <a:pt x="37" y="69"/>
                  </a:cubicBezTo>
                  <a:cubicBezTo>
                    <a:pt x="36" y="69"/>
                    <a:pt x="36" y="69"/>
                    <a:pt x="36" y="69"/>
                  </a:cubicBezTo>
                  <a:cubicBezTo>
                    <a:pt x="36" y="69"/>
                    <a:pt x="36" y="69"/>
                    <a:pt x="36" y="69"/>
                  </a:cubicBezTo>
                  <a:cubicBezTo>
                    <a:pt x="35" y="69"/>
                    <a:pt x="35" y="69"/>
                    <a:pt x="34" y="70"/>
                  </a:cubicBezTo>
                  <a:cubicBezTo>
                    <a:pt x="33" y="70"/>
                    <a:pt x="32" y="70"/>
                    <a:pt x="31" y="70"/>
                  </a:cubicBezTo>
                  <a:cubicBezTo>
                    <a:pt x="26" y="71"/>
                    <a:pt x="21" y="69"/>
                    <a:pt x="19" y="67"/>
                  </a:cubicBezTo>
                  <a:cubicBezTo>
                    <a:pt x="18" y="66"/>
                    <a:pt x="17" y="65"/>
                    <a:pt x="16" y="64"/>
                  </a:cubicBezTo>
                  <a:cubicBezTo>
                    <a:pt x="16" y="63"/>
                    <a:pt x="16" y="63"/>
                    <a:pt x="16" y="63"/>
                  </a:cubicBezTo>
                  <a:cubicBezTo>
                    <a:pt x="16" y="63"/>
                    <a:pt x="16" y="63"/>
                    <a:pt x="16" y="63"/>
                  </a:cubicBezTo>
                  <a:cubicBezTo>
                    <a:pt x="16" y="63"/>
                    <a:pt x="16" y="63"/>
                    <a:pt x="16" y="63"/>
                  </a:cubicBezTo>
                  <a:cubicBezTo>
                    <a:pt x="16" y="62"/>
                    <a:pt x="16" y="62"/>
                    <a:pt x="15" y="62"/>
                  </a:cubicBezTo>
                  <a:cubicBezTo>
                    <a:pt x="15" y="62"/>
                    <a:pt x="15" y="61"/>
                    <a:pt x="15" y="61"/>
                  </a:cubicBezTo>
                  <a:cubicBezTo>
                    <a:pt x="15" y="60"/>
                    <a:pt x="15" y="60"/>
                    <a:pt x="14" y="59"/>
                  </a:cubicBezTo>
                  <a:cubicBezTo>
                    <a:pt x="14" y="58"/>
                    <a:pt x="14" y="56"/>
                    <a:pt x="14" y="54"/>
                  </a:cubicBezTo>
                  <a:cubicBezTo>
                    <a:pt x="14" y="53"/>
                    <a:pt x="14" y="53"/>
                    <a:pt x="14" y="52"/>
                  </a:cubicBezTo>
                  <a:cubicBezTo>
                    <a:pt x="14" y="51"/>
                    <a:pt x="14" y="50"/>
                    <a:pt x="15" y="50"/>
                  </a:cubicBezTo>
                  <a:cubicBezTo>
                    <a:pt x="16" y="47"/>
                    <a:pt x="17" y="44"/>
                    <a:pt x="19" y="43"/>
                  </a:cubicBezTo>
                  <a:cubicBezTo>
                    <a:pt x="20" y="43"/>
                    <a:pt x="20" y="43"/>
                    <a:pt x="20" y="42"/>
                  </a:cubicBezTo>
                  <a:cubicBezTo>
                    <a:pt x="22" y="42"/>
                    <a:pt x="22" y="42"/>
                    <a:pt x="22" y="42"/>
                  </a:cubicBezTo>
                  <a:cubicBezTo>
                    <a:pt x="25" y="40"/>
                    <a:pt x="25" y="40"/>
                    <a:pt x="25" y="40"/>
                  </a:cubicBezTo>
                  <a:cubicBezTo>
                    <a:pt x="31" y="37"/>
                    <a:pt x="31" y="37"/>
                    <a:pt x="31" y="37"/>
                  </a:cubicBezTo>
                  <a:cubicBezTo>
                    <a:pt x="42" y="31"/>
                    <a:pt x="54" y="25"/>
                    <a:pt x="65" y="20"/>
                  </a:cubicBezTo>
                  <a:cubicBezTo>
                    <a:pt x="73" y="16"/>
                    <a:pt x="73" y="16"/>
                    <a:pt x="73" y="16"/>
                  </a:cubicBezTo>
                  <a:cubicBezTo>
                    <a:pt x="74" y="15"/>
                    <a:pt x="74" y="15"/>
                    <a:pt x="74" y="15"/>
                  </a:cubicBezTo>
                  <a:cubicBezTo>
                    <a:pt x="75" y="15"/>
                    <a:pt x="75" y="15"/>
                    <a:pt x="75" y="15"/>
                  </a:cubicBezTo>
                  <a:cubicBezTo>
                    <a:pt x="75" y="15"/>
                    <a:pt x="76" y="15"/>
                    <a:pt x="76" y="14"/>
                  </a:cubicBezTo>
                  <a:cubicBezTo>
                    <a:pt x="77" y="14"/>
                    <a:pt x="78" y="14"/>
                    <a:pt x="79" y="14"/>
                  </a:cubicBezTo>
                  <a:cubicBezTo>
                    <a:pt x="84" y="13"/>
                    <a:pt x="88" y="14"/>
                    <a:pt x="91" y="15"/>
                  </a:cubicBezTo>
                  <a:cubicBezTo>
                    <a:pt x="93" y="17"/>
                    <a:pt x="95" y="18"/>
                    <a:pt x="96" y="19"/>
                  </a:cubicBezTo>
                  <a:cubicBezTo>
                    <a:pt x="96" y="19"/>
                    <a:pt x="96" y="19"/>
                    <a:pt x="97" y="19"/>
                  </a:cubicBezTo>
                  <a:cubicBezTo>
                    <a:pt x="97" y="19"/>
                    <a:pt x="97" y="19"/>
                    <a:pt x="97" y="19"/>
                  </a:cubicBezTo>
                  <a:cubicBezTo>
                    <a:pt x="98" y="19"/>
                    <a:pt x="98" y="19"/>
                    <a:pt x="98" y="19"/>
                  </a:cubicBezTo>
                  <a:cubicBezTo>
                    <a:pt x="98" y="18"/>
                    <a:pt x="98" y="16"/>
                    <a:pt x="97" y="13"/>
                  </a:cubicBezTo>
                  <a:cubicBezTo>
                    <a:pt x="95" y="11"/>
                    <a:pt x="92" y="8"/>
                    <a:pt x="88" y="7"/>
                  </a:cubicBezTo>
                  <a:cubicBezTo>
                    <a:pt x="88" y="5"/>
                    <a:pt x="88" y="5"/>
                    <a:pt x="88" y="5"/>
                  </a:cubicBezTo>
                  <a:cubicBezTo>
                    <a:pt x="93" y="7"/>
                    <a:pt x="96" y="9"/>
                    <a:pt x="97" y="10"/>
                  </a:cubicBezTo>
                  <a:cubicBezTo>
                    <a:pt x="99" y="11"/>
                    <a:pt x="100" y="11"/>
                    <a:pt x="100" y="11"/>
                  </a:cubicBezTo>
                  <a:cubicBezTo>
                    <a:pt x="101" y="10"/>
                    <a:pt x="100" y="8"/>
                    <a:pt x="102" y="8"/>
                  </a:cubicBezTo>
                  <a:cubicBezTo>
                    <a:pt x="98" y="4"/>
                    <a:pt x="92" y="2"/>
                    <a:pt x="87" y="1"/>
                  </a:cubicBezTo>
                  <a:cubicBezTo>
                    <a:pt x="81" y="0"/>
                    <a:pt x="75" y="0"/>
                    <a:pt x="70" y="2"/>
                  </a:cubicBezTo>
                  <a:cubicBezTo>
                    <a:pt x="69" y="2"/>
                    <a:pt x="68" y="2"/>
                    <a:pt x="67" y="3"/>
                  </a:cubicBezTo>
                  <a:cubicBezTo>
                    <a:pt x="65" y="4"/>
                    <a:pt x="65" y="4"/>
                    <a:pt x="65" y="4"/>
                  </a:cubicBezTo>
                  <a:cubicBezTo>
                    <a:pt x="61" y="6"/>
                    <a:pt x="61" y="6"/>
                    <a:pt x="61" y="6"/>
                  </a:cubicBezTo>
                  <a:cubicBezTo>
                    <a:pt x="26" y="24"/>
                    <a:pt x="26" y="24"/>
                    <a:pt x="26" y="24"/>
                  </a:cubicBezTo>
                  <a:cubicBezTo>
                    <a:pt x="17" y="28"/>
                    <a:pt x="17" y="28"/>
                    <a:pt x="17" y="28"/>
                  </a:cubicBezTo>
                  <a:cubicBezTo>
                    <a:pt x="15" y="29"/>
                    <a:pt x="15" y="29"/>
                    <a:pt x="15" y="29"/>
                  </a:cubicBezTo>
                  <a:cubicBezTo>
                    <a:pt x="14" y="30"/>
                    <a:pt x="14" y="30"/>
                    <a:pt x="14" y="30"/>
                  </a:cubicBezTo>
                  <a:cubicBezTo>
                    <a:pt x="13" y="30"/>
                    <a:pt x="13" y="30"/>
                    <a:pt x="12" y="30"/>
                  </a:cubicBezTo>
                  <a:cubicBezTo>
                    <a:pt x="10" y="32"/>
                    <a:pt x="9" y="33"/>
                    <a:pt x="7" y="35"/>
                  </a:cubicBezTo>
                  <a:cubicBezTo>
                    <a:pt x="4" y="38"/>
                    <a:pt x="2" y="42"/>
                    <a:pt x="1" y="46"/>
                  </a:cubicBezTo>
                  <a:cubicBezTo>
                    <a:pt x="0" y="48"/>
                    <a:pt x="0" y="50"/>
                    <a:pt x="0" y="52"/>
                  </a:cubicBezTo>
                  <a:cubicBezTo>
                    <a:pt x="0" y="53"/>
                    <a:pt x="0" y="54"/>
                    <a:pt x="0" y="55"/>
                  </a:cubicBezTo>
                  <a:cubicBezTo>
                    <a:pt x="0" y="56"/>
                    <a:pt x="0" y="57"/>
                    <a:pt x="0" y="58"/>
                  </a:cubicBezTo>
                  <a:cubicBezTo>
                    <a:pt x="0" y="60"/>
                    <a:pt x="0" y="62"/>
                    <a:pt x="1" y="64"/>
                  </a:cubicBezTo>
                  <a:cubicBezTo>
                    <a:pt x="1" y="65"/>
                    <a:pt x="2" y="66"/>
                    <a:pt x="2" y="67"/>
                  </a:cubicBezTo>
                  <a:cubicBezTo>
                    <a:pt x="2" y="67"/>
                    <a:pt x="2" y="68"/>
                    <a:pt x="3" y="68"/>
                  </a:cubicBezTo>
                  <a:cubicBezTo>
                    <a:pt x="3" y="69"/>
                    <a:pt x="3" y="69"/>
                    <a:pt x="3" y="69"/>
                  </a:cubicBezTo>
                  <a:cubicBezTo>
                    <a:pt x="3" y="70"/>
                    <a:pt x="3" y="70"/>
                    <a:pt x="3" y="70"/>
                  </a:cubicBezTo>
                  <a:cubicBezTo>
                    <a:pt x="3" y="70"/>
                    <a:pt x="3" y="70"/>
                    <a:pt x="3" y="70"/>
                  </a:cubicBezTo>
                  <a:cubicBezTo>
                    <a:pt x="3" y="70"/>
                    <a:pt x="3" y="70"/>
                    <a:pt x="3" y="70"/>
                  </a:cubicBezTo>
                  <a:cubicBezTo>
                    <a:pt x="4" y="70"/>
                    <a:pt x="4" y="70"/>
                    <a:pt x="4" y="70"/>
                  </a:cubicBezTo>
                  <a:cubicBezTo>
                    <a:pt x="4" y="71"/>
                    <a:pt x="4" y="71"/>
                    <a:pt x="4" y="71"/>
                  </a:cubicBezTo>
                  <a:cubicBezTo>
                    <a:pt x="4" y="71"/>
                    <a:pt x="5" y="72"/>
                    <a:pt x="5" y="72"/>
                  </a:cubicBezTo>
                  <a:cubicBezTo>
                    <a:pt x="5" y="73"/>
                    <a:pt x="6" y="74"/>
                    <a:pt x="7" y="75"/>
                  </a:cubicBezTo>
                  <a:cubicBezTo>
                    <a:pt x="8" y="77"/>
                    <a:pt x="10" y="78"/>
                    <a:pt x="12" y="79"/>
                  </a:cubicBezTo>
                  <a:cubicBezTo>
                    <a:pt x="15" y="82"/>
                    <a:pt x="19" y="83"/>
                    <a:pt x="23" y="84"/>
                  </a:cubicBezTo>
                  <a:cubicBezTo>
                    <a:pt x="27" y="84"/>
                    <a:pt x="32" y="84"/>
                    <a:pt x="36" y="83"/>
                  </a:cubicBezTo>
                  <a:cubicBezTo>
                    <a:pt x="38" y="83"/>
                    <a:pt x="40" y="82"/>
                    <a:pt x="42" y="81"/>
                  </a:cubicBezTo>
                  <a:cubicBezTo>
                    <a:pt x="42" y="81"/>
                    <a:pt x="42" y="81"/>
                    <a:pt x="42" y="81"/>
                  </a:cubicBezTo>
                  <a:cubicBezTo>
                    <a:pt x="43" y="80"/>
                    <a:pt x="43" y="80"/>
                    <a:pt x="43" y="80"/>
                  </a:cubicBezTo>
                  <a:cubicBezTo>
                    <a:pt x="43" y="80"/>
                    <a:pt x="44" y="80"/>
                    <a:pt x="44" y="80"/>
                  </a:cubicBezTo>
                  <a:cubicBezTo>
                    <a:pt x="46" y="79"/>
                    <a:pt x="46" y="79"/>
                    <a:pt x="46" y="79"/>
                  </a:cubicBezTo>
                  <a:cubicBezTo>
                    <a:pt x="55" y="75"/>
                    <a:pt x="55" y="75"/>
                    <a:pt x="55" y="75"/>
                  </a:cubicBezTo>
                  <a:cubicBezTo>
                    <a:pt x="72" y="66"/>
                    <a:pt x="72" y="66"/>
                    <a:pt x="72" y="66"/>
                  </a:cubicBezTo>
                  <a:cubicBezTo>
                    <a:pt x="50" y="77"/>
                    <a:pt x="50" y="77"/>
                    <a:pt x="50" y="77"/>
                  </a:cubicBezTo>
                  <a:cubicBezTo>
                    <a:pt x="44" y="79"/>
                    <a:pt x="44" y="79"/>
                    <a:pt x="44" y="79"/>
                  </a:cubicBezTo>
                  <a:cubicBezTo>
                    <a:pt x="43" y="80"/>
                    <a:pt x="43" y="80"/>
                    <a:pt x="43" y="80"/>
                  </a:cubicBezTo>
                  <a:cubicBezTo>
                    <a:pt x="42" y="81"/>
                    <a:pt x="42" y="81"/>
                    <a:pt x="42" y="81"/>
                  </a:cubicBezTo>
                  <a:cubicBezTo>
                    <a:pt x="41" y="81"/>
                    <a:pt x="41" y="81"/>
                    <a:pt x="41" y="81"/>
                  </a:cubicBezTo>
                  <a:cubicBezTo>
                    <a:pt x="40" y="82"/>
                    <a:pt x="39" y="82"/>
                    <a:pt x="38" y="82"/>
                  </a:cubicBezTo>
                  <a:cubicBezTo>
                    <a:pt x="33" y="84"/>
                    <a:pt x="27" y="84"/>
                    <a:pt x="22" y="83"/>
                  </a:cubicBezTo>
                  <a:cubicBezTo>
                    <a:pt x="17" y="82"/>
                    <a:pt x="12" y="80"/>
                    <a:pt x="9" y="76"/>
                  </a:cubicBezTo>
                  <a:cubicBezTo>
                    <a:pt x="7" y="74"/>
                    <a:pt x="5" y="72"/>
                    <a:pt x="4" y="69"/>
                  </a:cubicBezTo>
                  <a:cubicBezTo>
                    <a:pt x="4" y="69"/>
                    <a:pt x="4" y="69"/>
                    <a:pt x="4" y="69"/>
                  </a:cubicBezTo>
                  <a:cubicBezTo>
                    <a:pt x="4" y="70"/>
                    <a:pt x="4" y="69"/>
                    <a:pt x="4" y="69"/>
                  </a:cubicBezTo>
                  <a:cubicBezTo>
                    <a:pt x="3" y="69"/>
                    <a:pt x="3" y="69"/>
                    <a:pt x="3" y="69"/>
                  </a:cubicBezTo>
                  <a:cubicBezTo>
                    <a:pt x="3" y="69"/>
                    <a:pt x="3" y="68"/>
                    <a:pt x="3" y="68"/>
                  </a:cubicBezTo>
                  <a:cubicBezTo>
                    <a:pt x="3" y="67"/>
                    <a:pt x="2" y="67"/>
                    <a:pt x="2" y="66"/>
                  </a:cubicBezTo>
                  <a:cubicBezTo>
                    <a:pt x="2" y="65"/>
                    <a:pt x="1" y="64"/>
                    <a:pt x="1" y="62"/>
                  </a:cubicBezTo>
                  <a:cubicBezTo>
                    <a:pt x="0" y="60"/>
                    <a:pt x="0" y="57"/>
                    <a:pt x="0" y="55"/>
                  </a:cubicBezTo>
                  <a:cubicBezTo>
                    <a:pt x="0" y="52"/>
                    <a:pt x="0" y="50"/>
                    <a:pt x="1" y="47"/>
                  </a:cubicBezTo>
                  <a:cubicBezTo>
                    <a:pt x="2" y="42"/>
                    <a:pt x="5" y="37"/>
                    <a:pt x="9" y="33"/>
                  </a:cubicBezTo>
                  <a:cubicBezTo>
                    <a:pt x="9" y="34"/>
                    <a:pt x="9" y="34"/>
                    <a:pt x="10" y="34"/>
                  </a:cubicBezTo>
                  <a:cubicBezTo>
                    <a:pt x="6" y="37"/>
                    <a:pt x="3" y="42"/>
                    <a:pt x="2" y="47"/>
                  </a:cubicBezTo>
                  <a:cubicBezTo>
                    <a:pt x="1" y="50"/>
                    <a:pt x="1" y="52"/>
                    <a:pt x="1" y="55"/>
                  </a:cubicBezTo>
                  <a:cubicBezTo>
                    <a:pt x="1" y="57"/>
                    <a:pt x="1" y="60"/>
                    <a:pt x="2" y="62"/>
                  </a:cubicBezTo>
                  <a:cubicBezTo>
                    <a:pt x="2" y="64"/>
                    <a:pt x="3" y="65"/>
                    <a:pt x="3" y="66"/>
                  </a:cubicBezTo>
                  <a:cubicBezTo>
                    <a:pt x="3" y="67"/>
                    <a:pt x="4" y="67"/>
                    <a:pt x="4" y="68"/>
                  </a:cubicBezTo>
                  <a:cubicBezTo>
                    <a:pt x="4" y="68"/>
                    <a:pt x="4" y="68"/>
                    <a:pt x="4" y="69"/>
                  </a:cubicBezTo>
                  <a:cubicBezTo>
                    <a:pt x="5" y="69"/>
                    <a:pt x="5" y="69"/>
                    <a:pt x="5" y="69"/>
                  </a:cubicBezTo>
                  <a:cubicBezTo>
                    <a:pt x="5" y="69"/>
                    <a:pt x="5" y="69"/>
                    <a:pt x="5" y="69"/>
                  </a:cubicBezTo>
                  <a:cubicBezTo>
                    <a:pt x="5" y="69"/>
                    <a:pt x="5" y="69"/>
                    <a:pt x="5" y="69"/>
                  </a:cubicBezTo>
                  <a:cubicBezTo>
                    <a:pt x="5" y="69"/>
                    <a:pt x="5" y="69"/>
                    <a:pt x="5" y="69"/>
                  </a:cubicBezTo>
                  <a:cubicBezTo>
                    <a:pt x="6" y="72"/>
                    <a:pt x="8" y="74"/>
                    <a:pt x="10" y="76"/>
                  </a:cubicBezTo>
                  <a:cubicBezTo>
                    <a:pt x="13" y="79"/>
                    <a:pt x="18" y="81"/>
                    <a:pt x="23" y="82"/>
                  </a:cubicBezTo>
                  <a:cubicBezTo>
                    <a:pt x="28" y="83"/>
                    <a:pt x="33" y="83"/>
                    <a:pt x="38" y="81"/>
                  </a:cubicBezTo>
                  <a:cubicBezTo>
                    <a:pt x="40" y="81"/>
                    <a:pt x="41" y="81"/>
                    <a:pt x="42" y="80"/>
                  </a:cubicBezTo>
                  <a:cubicBezTo>
                    <a:pt x="43" y="79"/>
                    <a:pt x="44" y="79"/>
                    <a:pt x="45" y="79"/>
                  </a:cubicBezTo>
                  <a:cubicBezTo>
                    <a:pt x="50" y="76"/>
                    <a:pt x="50" y="76"/>
                    <a:pt x="50" y="76"/>
                  </a:cubicBezTo>
                  <a:cubicBezTo>
                    <a:pt x="58" y="72"/>
                    <a:pt x="65" y="68"/>
                    <a:pt x="73" y="64"/>
                  </a:cubicBezTo>
                  <a:cubicBezTo>
                    <a:pt x="73" y="66"/>
                    <a:pt x="73" y="66"/>
                    <a:pt x="73" y="66"/>
                  </a:cubicBezTo>
                  <a:cubicBezTo>
                    <a:pt x="90" y="58"/>
                    <a:pt x="90" y="58"/>
                    <a:pt x="90" y="58"/>
                  </a:cubicBezTo>
                  <a:cubicBezTo>
                    <a:pt x="94" y="56"/>
                    <a:pt x="94" y="56"/>
                    <a:pt x="94" y="56"/>
                  </a:cubicBezTo>
                  <a:cubicBezTo>
                    <a:pt x="95" y="55"/>
                    <a:pt x="96" y="55"/>
                    <a:pt x="98" y="53"/>
                  </a:cubicBezTo>
                  <a:cubicBezTo>
                    <a:pt x="102" y="51"/>
                    <a:pt x="105" y="48"/>
                    <a:pt x="107" y="44"/>
                  </a:cubicBezTo>
                  <a:cubicBezTo>
                    <a:pt x="109" y="41"/>
                    <a:pt x="110" y="38"/>
                    <a:pt x="110" y="35"/>
                  </a:cubicBezTo>
                  <a:cubicBezTo>
                    <a:pt x="111" y="33"/>
                    <a:pt x="110" y="30"/>
                    <a:pt x="110" y="28"/>
                  </a:cubicBezTo>
                  <a:cubicBezTo>
                    <a:pt x="110" y="33"/>
                    <a:pt x="109" y="39"/>
                    <a:pt x="105" y="4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2" name="Freeform 23"/>
            <p:cNvSpPr/>
            <p:nvPr/>
          </p:nvSpPr>
          <p:spPr bwMode="auto">
            <a:xfrm>
              <a:off x="7693026" y="2405063"/>
              <a:ext cx="4763"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1" y="0"/>
                    <a:pt x="1" y="0"/>
                    <a:pt x="1" y="0"/>
                  </a:cubicBezTo>
                  <a:cubicBezTo>
                    <a:pt x="1" y="0"/>
                    <a:pt x="1" y="0"/>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3" name="Freeform 24"/>
            <p:cNvSpPr/>
            <p:nvPr/>
          </p:nvSpPr>
          <p:spPr bwMode="auto">
            <a:xfrm>
              <a:off x="7697788" y="2397126"/>
              <a:ext cx="11113" cy="7938"/>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cubicBezTo>
                    <a:pt x="1" y="2"/>
                    <a:pt x="2" y="1"/>
                    <a:pt x="3" y="0"/>
                  </a:cubicBezTo>
                  <a:cubicBezTo>
                    <a:pt x="2" y="1"/>
                    <a:pt x="1" y="2"/>
                    <a:pt x="0" y="2"/>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4" name="Freeform 25"/>
            <p:cNvSpPr/>
            <p:nvPr/>
          </p:nvSpPr>
          <p:spPr bwMode="auto">
            <a:xfrm>
              <a:off x="7316788" y="2201863"/>
              <a:ext cx="444500" cy="258763"/>
            </a:xfrm>
            <a:custGeom>
              <a:avLst/>
              <a:gdLst>
                <a:gd name="T0" fmla="*/ 95 w 118"/>
                <a:gd name="T1" fmla="*/ 0 h 69"/>
                <a:gd name="T2" fmla="*/ 111 w 118"/>
                <a:gd name="T3" fmla="*/ 43 h 69"/>
                <a:gd name="T4" fmla="*/ 95 w 118"/>
                <a:gd name="T5" fmla="*/ 53 h 69"/>
                <a:gd name="T6" fmla="*/ 83 w 118"/>
                <a:gd name="T7" fmla="*/ 56 h 69"/>
                <a:gd name="T8" fmla="*/ 90 w 118"/>
                <a:gd name="T9" fmla="*/ 54 h 69"/>
                <a:gd name="T10" fmla="*/ 96 w 118"/>
                <a:gd name="T11" fmla="*/ 53 h 69"/>
                <a:gd name="T12" fmla="*/ 113 w 118"/>
                <a:gd name="T13" fmla="*/ 39 h 69"/>
                <a:gd name="T14" fmla="*/ 95 w 118"/>
                <a:gd name="T15" fmla="*/ 1 h 69"/>
                <a:gd name="T16" fmla="*/ 82 w 118"/>
                <a:gd name="T17" fmla="*/ 4 h 69"/>
                <a:gd name="T18" fmla="*/ 93 w 118"/>
                <a:gd name="T19" fmla="*/ 7 h 69"/>
                <a:gd name="T20" fmla="*/ 106 w 118"/>
                <a:gd name="T21" fmla="*/ 23 h 69"/>
                <a:gd name="T22" fmla="*/ 98 w 118"/>
                <a:gd name="T23" fmla="*/ 44 h 69"/>
                <a:gd name="T24" fmla="*/ 79 w 118"/>
                <a:gd name="T25" fmla="*/ 48 h 69"/>
                <a:gd name="T26" fmla="*/ 92 w 118"/>
                <a:gd name="T27" fmla="*/ 45 h 69"/>
                <a:gd name="T28" fmla="*/ 102 w 118"/>
                <a:gd name="T29" fmla="*/ 41 h 69"/>
                <a:gd name="T30" fmla="*/ 94 w 118"/>
                <a:gd name="T31" fmla="*/ 10 h 69"/>
                <a:gd name="T32" fmla="*/ 102 w 118"/>
                <a:gd name="T33" fmla="*/ 19 h 69"/>
                <a:gd name="T34" fmla="*/ 97 w 118"/>
                <a:gd name="T35" fmla="*/ 42 h 69"/>
                <a:gd name="T36" fmla="*/ 79 w 118"/>
                <a:gd name="T37" fmla="*/ 46 h 69"/>
                <a:gd name="T38" fmla="*/ 30 w 118"/>
                <a:gd name="T39" fmla="*/ 55 h 69"/>
                <a:gd name="T40" fmla="*/ 28 w 118"/>
                <a:gd name="T41" fmla="*/ 55 h 69"/>
                <a:gd name="T42" fmla="*/ 25 w 118"/>
                <a:gd name="T43" fmla="*/ 54 h 69"/>
                <a:gd name="T44" fmla="*/ 16 w 118"/>
                <a:gd name="T45" fmla="*/ 36 h 69"/>
                <a:gd name="T46" fmla="*/ 25 w 118"/>
                <a:gd name="T47" fmla="*/ 25 h 69"/>
                <a:gd name="T48" fmla="*/ 31 w 118"/>
                <a:gd name="T49" fmla="*/ 24 h 69"/>
                <a:gd name="T50" fmla="*/ 66 w 118"/>
                <a:gd name="T51" fmla="*/ 9 h 69"/>
                <a:gd name="T52" fmla="*/ 49 w 118"/>
                <a:gd name="T53" fmla="*/ 6 h 69"/>
                <a:gd name="T54" fmla="*/ 25 w 118"/>
                <a:gd name="T55" fmla="*/ 11 h 69"/>
                <a:gd name="T56" fmla="*/ 9 w 118"/>
                <a:gd name="T57" fmla="*/ 19 h 69"/>
                <a:gd name="T58" fmla="*/ 2 w 118"/>
                <a:gd name="T59" fmla="*/ 31 h 69"/>
                <a:gd name="T60" fmla="*/ 25 w 118"/>
                <a:gd name="T61" fmla="*/ 69 h 69"/>
                <a:gd name="T62" fmla="*/ 27 w 118"/>
                <a:gd name="T63" fmla="*/ 69 h 69"/>
                <a:gd name="T64" fmla="*/ 37 w 118"/>
                <a:gd name="T65" fmla="*/ 69 h 69"/>
                <a:gd name="T66" fmla="*/ 84 w 118"/>
                <a:gd name="T67" fmla="*/ 58 h 69"/>
                <a:gd name="T68" fmla="*/ 99 w 118"/>
                <a:gd name="T69" fmla="*/ 55 h 69"/>
                <a:gd name="T70" fmla="*/ 94 w 118"/>
                <a:gd name="T71" fmla="*/ 56 h 69"/>
                <a:gd name="T72" fmla="*/ 55 w 118"/>
                <a:gd name="T73" fmla="*/ 64 h 69"/>
                <a:gd name="T74" fmla="*/ 29 w 118"/>
                <a:gd name="T75" fmla="*/ 69 h 69"/>
                <a:gd name="T76" fmla="*/ 27 w 118"/>
                <a:gd name="T77" fmla="*/ 69 h 69"/>
                <a:gd name="T78" fmla="*/ 14 w 118"/>
                <a:gd name="T79" fmla="*/ 65 h 69"/>
                <a:gd name="T80" fmla="*/ 15 w 118"/>
                <a:gd name="T81" fmla="*/ 64 h 69"/>
                <a:gd name="T82" fmla="*/ 27 w 118"/>
                <a:gd name="T83" fmla="*/ 67 h 69"/>
                <a:gd name="T84" fmla="*/ 29 w 118"/>
                <a:gd name="T85" fmla="*/ 68 h 69"/>
                <a:gd name="T86" fmla="*/ 55 w 118"/>
                <a:gd name="T87" fmla="*/ 63 h 69"/>
                <a:gd name="T88" fmla="*/ 95 w 118"/>
                <a:gd name="T89" fmla="*/ 55 h 69"/>
                <a:gd name="T90" fmla="*/ 105 w 118"/>
                <a:gd name="T91" fmla="*/ 50 h 69"/>
                <a:gd name="T92" fmla="*/ 118 w 118"/>
                <a:gd name="T93" fmla="*/ 3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8" h="69">
                  <a:moveTo>
                    <a:pt x="110" y="9"/>
                  </a:moveTo>
                  <a:cubicBezTo>
                    <a:pt x="108" y="6"/>
                    <a:pt x="106" y="4"/>
                    <a:pt x="103" y="3"/>
                  </a:cubicBezTo>
                  <a:cubicBezTo>
                    <a:pt x="101" y="1"/>
                    <a:pt x="98" y="0"/>
                    <a:pt x="95" y="0"/>
                  </a:cubicBezTo>
                  <a:cubicBezTo>
                    <a:pt x="101" y="2"/>
                    <a:pt x="106" y="6"/>
                    <a:pt x="109" y="10"/>
                  </a:cubicBezTo>
                  <a:cubicBezTo>
                    <a:pt x="113" y="15"/>
                    <a:pt x="115" y="20"/>
                    <a:pt x="115" y="26"/>
                  </a:cubicBezTo>
                  <a:cubicBezTo>
                    <a:pt x="116" y="32"/>
                    <a:pt x="115" y="38"/>
                    <a:pt x="111" y="43"/>
                  </a:cubicBezTo>
                  <a:cubicBezTo>
                    <a:pt x="110" y="45"/>
                    <a:pt x="108" y="47"/>
                    <a:pt x="105" y="49"/>
                  </a:cubicBezTo>
                  <a:cubicBezTo>
                    <a:pt x="103" y="51"/>
                    <a:pt x="100" y="52"/>
                    <a:pt x="97" y="53"/>
                  </a:cubicBezTo>
                  <a:cubicBezTo>
                    <a:pt x="97" y="53"/>
                    <a:pt x="96" y="53"/>
                    <a:pt x="95" y="53"/>
                  </a:cubicBezTo>
                  <a:cubicBezTo>
                    <a:pt x="93" y="54"/>
                    <a:pt x="93" y="54"/>
                    <a:pt x="93" y="54"/>
                  </a:cubicBezTo>
                  <a:cubicBezTo>
                    <a:pt x="90" y="54"/>
                    <a:pt x="90" y="54"/>
                    <a:pt x="90" y="54"/>
                  </a:cubicBezTo>
                  <a:cubicBezTo>
                    <a:pt x="83" y="56"/>
                    <a:pt x="83" y="56"/>
                    <a:pt x="83" y="56"/>
                  </a:cubicBezTo>
                  <a:cubicBezTo>
                    <a:pt x="69" y="59"/>
                    <a:pt x="69" y="59"/>
                    <a:pt x="69" y="59"/>
                  </a:cubicBezTo>
                  <a:cubicBezTo>
                    <a:pt x="41" y="65"/>
                    <a:pt x="41" y="65"/>
                    <a:pt x="41" y="65"/>
                  </a:cubicBezTo>
                  <a:cubicBezTo>
                    <a:pt x="56" y="61"/>
                    <a:pt x="74" y="57"/>
                    <a:pt x="90" y="54"/>
                  </a:cubicBezTo>
                  <a:cubicBezTo>
                    <a:pt x="94" y="53"/>
                    <a:pt x="94" y="53"/>
                    <a:pt x="94" y="53"/>
                  </a:cubicBezTo>
                  <a:cubicBezTo>
                    <a:pt x="95" y="53"/>
                    <a:pt x="95" y="53"/>
                    <a:pt x="95" y="53"/>
                  </a:cubicBezTo>
                  <a:cubicBezTo>
                    <a:pt x="95" y="53"/>
                    <a:pt x="96" y="53"/>
                    <a:pt x="96" y="53"/>
                  </a:cubicBezTo>
                  <a:cubicBezTo>
                    <a:pt x="97" y="53"/>
                    <a:pt x="98" y="52"/>
                    <a:pt x="98" y="52"/>
                  </a:cubicBezTo>
                  <a:cubicBezTo>
                    <a:pt x="102" y="51"/>
                    <a:pt x="105" y="50"/>
                    <a:pt x="107" y="47"/>
                  </a:cubicBezTo>
                  <a:cubicBezTo>
                    <a:pt x="110" y="45"/>
                    <a:pt x="112" y="42"/>
                    <a:pt x="113" y="39"/>
                  </a:cubicBezTo>
                  <a:cubicBezTo>
                    <a:pt x="114" y="36"/>
                    <a:pt x="115" y="33"/>
                    <a:pt x="115" y="30"/>
                  </a:cubicBezTo>
                  <a:cubicBezTo>
                    <a:pt x="115" y="24"/>
                    <a:pt x="113" y="17"/>
                    <a:pt x="110" y="12"/>
                  </a:cubicBezTo>
                  <a:cubicBezTo>
                    <a:pt x="106" y="7"/>
                    <a:pt x="101" y="3"/>
                    <a:pt x="95" y="1"/>
                  </a:cubicBezTo>
                  <a:cubicBezTo>
                    <a:pt x="94" y="1"/>
                    <a:pt x="92" y="0"/>
                    <a:pt x="91" y="0"/>
                  </a:cubicBezTo>
                  <a:cubicBezTo>
                    <a:pt x="89" y="0"/>
                    <a:pt x="88" y="0"/>
                    <a:pt x="86" y="1"/>
                  </a:cubicBezTo>
                  <a:cubicBezTo>
                    <a:pt x="84" y="2"/>
                    <a:pt x="82" y="3"/>
                    <a:pt x="82" y="4"/>
                  </a:cubicBezTo>
                  <a:cubicBezTo>
                    <a:pt x="82" y="5"/>
                    <a:pt x="83" y="5"/>
                    <a:pt x="84" y="5"/>
                  </a:cubicBezTo>
                  <a:cubicBezTo>
                    <a:pt x="85" y="5"/>
                    <a:pt x="87" y="6"/>
                    <a:pt x="89" y="6"/>
                  </a:cubicBezTo>
                  <a:cubicBezTo>
                    <a:pt x="90" y="6"/>
                    <a:pt x="91" y="6"/>
                    <a:pt x="93" y="7"/>
                  </a:cubicBezTo>
                  <a:cubicBezTo>
                    <a:pt x="94" y="7"/>
                    <a:pt x="95" y="7"/>
                    <a:pt x="95" y="7"/>
                  </a:cubicBezTo>
                  <a:cubicBezTo>
                    <a:pt x="96" y="8"/>
                    <a:pt x="95" y="9"/>
                    <a:pt x="94" y="9"/>
                  </a:cubicBezTo>
                  <a:cubicBezTo>
                    <a:pt x="100" y="12"/>
                    <a:pt x="105" y="17"/>
                    <a:pt x="106" y="23"/>
                  </a:cubicBezTo>
                  <a:cubicBezTo>
                    <a:pt x="107" y="27"/>
                    <a:pt x="107" y="30"/>
                    <a:pt x="107" y="33"/>
                  </a:cubicBezTo>
                  <a:cubicBezTo>
                    <a:pt x="106" y="36"/>
                    <a:pt x="105" y="39"/>
                    <a:pt x="102" y="41"/>
                  </a:cubicBezTo>
                  <a:cubicBezTo>
                    <a:pt x="101" y="42"/>
                    <a:pt x="100" y="43"/>
                    <a:pt x="98" y="44"/>
                  </a:cubicBezTo>
                  <a:cubicBezTo>
                    <a:pt x="97" y="44"/>
                    <a:pt x="96" y="45"/>
                    <a:pt x="95" y="45"/>
                  </a:cubicBezTo>
                  <a:cubicBezTo>
                    <a:pt x="94" y="45"/>
                    <a:pt x="93" y="45"/>
                    <a:pt x="92" y="46"/>
                  </a:cubicBezTo>
                  <a:cubicBezTo>
                    <a:pt x="79" y="48"/>
                    <a:pt x="79" y="48"/>
                    <a:pt x="79" y="48"/>
                  </a:cubicBezTo>
                  <a:cubicBezTo>
                    <a:pt x="70" y="50"/>
                    <a:pt x="61" y="52"/>
                    <a:pt x="52" y="53"/>
                  </a:cubicBezTo>
                  <a:cubicBezTo>
                    <a:pt x="61" y="52"/>
                    <a:pt x="70" y="50"/>
                    <a:pt x="79" y="48"/>
                  </a:cubicBezTo>
                  <a:cubicBezTo>
                    <a:pt x="92" y="45"/>
                    <a:pt x="92" y="45"/>
                    <a:pt x="92" y="45"/>
                  </a:cubicBezTo>
                  <a:cubicBezTo>
                    <a:pt x="93" y="45"/>
                    <a:pt x="94" y="45"/>
                    <a:pt x="95" y="45"/>
                  </a:cubicBezTo>
                  <a:cubicBezTo>
                    <a:pt x="96" y="45"/>
                    <a:pt x="97" y="44"/>
                    <a:pt x="98" y="44"/>
                  </a:cubicBezTo>
                  <a:cubicBezTo>
                    <a:pt x="100" y="43"/>
                    <a:pt x="101" y="42"/>
                    <a:pt x="102" y="41"/>
                  </a:cubicBezTo>
                  <a:cubicBezTo>
                    <a:pt x="105" y="39"/>
                    <a:pt x="106" y="36"/>
                    <a:pt x="106" y="33"/>
                  </a:cubicBezTo>
                  <a:cubicBezTo>
                    <a:pt x="107" y="30"/>
                    <a:pt x="107" y="27"/>
                    <a:pt x="106" y="23"/>
                  </a:cubicBezTo>
                  <a:cubicBezTo>
                    <a:pt x="104" y="17"/>
                    <a:pt x="100" y="12"/>
                    <a:pt x="94" y="10"/>
                  </a:cubicBezTo>
                  <a:cubicBezTo>
                    <a:pt x="93" y="10"/>
                    <a:pt x="93" y="11"/>
                    <a:pt x="95" y="12"/>
                  </a:cubicBezTo>
                  <a:cubicBezTo>
                    <a:pt x="96" y="13"/>
                    <a:pt x="97" y="14"/>
                    <a:pt x="98" y="15"/>
                  </a:cubicBezTo>
                  <a:cubicBezTo>
                    <a:pt x="99" y="16"/>
                    <a:pt x="101" y="17"/>
                    <a:pt x="102" y="19"/>
                  </a:cubicBezTo>
                  <a:cubicBezTo>
                    <a:pt x="103" y="21"/>
                    <a:pt x="104" y="24"/>
                    <a:pt x="105" y="26"/>
                  </a:cubicBezTo>
                  <a:cubicBezTo>
                    <a:pt x="105" y="28"/>
                    <a:pt x="105" y="30"/>
                    <a:pt x="105" y="32"/>
                  </a:cubicBezTo>
                  <a:cubicBezTo>
                    <a:pt x="104" y="36"/>
                    <a:pt x="101" y="40"/>
                    <a:pt x="97" y="42"/>
                  </a:cubicBezTo>
                  <a:cubicBezTo>
                    <a:pt x="96" y="42"/>
                    <a:pt x="94" y="43"/>
                    <a:pt x="93" y="43"/>
                  </a:cubicBezTo>
                  <a:cubicBezTo>
                    <a:pt x="89" y="44"/>
                    <a:pt x="89" y="44"/>
                    <a:pt x="89" y="44"/>
                  </a:cubicBezTo>
                  <a:cubicBezTo>
                    <a:pt x="79" y="46"/>
                    <a:pt x="79" y="46"/>
                    <a:pt x="79" y="46"/>
                  </a:cubicBezTo>
                  <a:cubicBezTo>
                    <a:pt x="66" y="48"/>
                    <a:pt x="53" y="51"/>
                    <a:pt x="41" y="53"/>
                  </a:cubicBezTo>
                  <a:cubicBezTo>
                    <a:pt x="34" y="55"/>
                    <a:pt x="34" y="55"/>
                    <a:pt x="34" y="55"/>
                  </a:cubicBezTo>
                  <a:cubicBezTo>
                    <a:pt x="33" y="55"/>
                    <a:pt x="31" y="55"/>
                    <a:pt x="30" y="55"/>
                  </a:cubicBezTo>
                  <a:cubicBezTo>
                    <a:pt x="29" y="55"/>
                    <a:pt x="29" y="55"/>
                    <a:pt x="29" y="55"/>
                  </a:cubicBezTo>
                  <a:cubicBezTo>
                    <a:pt x="28" y="55"/>
                    <a:pt x="28" y="55"/>
                    <a:pt x="28" y="55"/>
                  </a:cubicBezTo>
                  <a:cubicBezTo>
                    <a:pt x="28" y="55"/>
                    <a:pt x="28" y="55"/>
                    <a:pt x="28" y="55"/>
                  </a:cubicBezTo>
                  <a:cubicBezTo>
                    <a:pt x="27" y="55"/>
                    <a:pt x="27" y="55"/>
                    <a:pt x="27" y="55"/>
                  </a:cubicBezTo>
                  <a:cubicBezTo>
                    <a:pt x="27" y="55"/>
                    <a:pt x="27" y="55"/>
                    <a:pt x="27" y="55"/>
                  </a:cubicBezTo>
                  <a:cubicBezTo>
                    <a:pt x="26" y="54"/>
                    <a:pt x="25" y="54"/>
                    <a:pt x="25" y="54"/>
                  </a:cubicBezTo>
                  <a:cubicBezTo>
                    <a:pt x="23" y="54"/>
                    <a:pt x="22" y="53"/>
                    <a:pt x="21" y="52"/>
                  </a:cubicBezTo>
                  <a:cubicBezTo>
                    <a:pt x="19" y="51"/>
                    <a:pt x="17" y="48"/>
                    <a:pt x="16" y="45"/>
                  </a:cubicBezTo>
                  <a:cubicBezTo>
                    <a:pt x="15" y="42"/>
                    <a:pt x="15" y="39"/>
                    <a:pt x="16" y="36"/>
                  </a:cubicBezTo>
                  <a:cubicBezTo>
                    <a:pt x="16" y="33"/>
                    <a:pt x="17" y="32"/>
                    <a:pt x="18" y="30"/>
                  </a:cubicBezTo>
                  <a:cubicBezTo>
                    <a:pt x="20" y="28"/>
                    <a:pt x="21" y="27"/>
                    <a:pt x="23" y="26"/>
                  </a:cubicBezTo>
                  <a:cubicBezTo>
                    <a:pt x="24" y="26"/>
                    <a:pt x="24" y="26"/>
                    <a:pt x="25" y="25"/>
                  </a:cubicBezTo>
                  <a:cubicBezTo>
                    <a:pt x="25" y="25"/>
                    <a:pt x="25" y="25"/>
                    <a:pt x="25" y="25"/>
                  </a:cubicBezTo>
                  <a:cubicBezTo>
                    <a:pt x="26" y="25"/>
                    <a:pt x="26" y="25"/>
                    <a:pt x="26" y="25"/>
                  </a:cubicBezTo>
                  <a:cubicBezTo>
                    <a:pt x="31" y="24"/>
                    <a:pt x="31" y="24"/>
                    <a:pt x="31" y="24"/>
                  </a:cubicBezTo>
                  <a:cubicBezTo>
                    <a:pt x="40" y="22"/>
                    <a:pt x="40" y="22"/>
                    <a:pt x="40" y="22"/>
                  </a:cubicBezTo>
                  <a:cubicBezTo>
                    <a:pt x="52" y="20"/>
                    <a:pt x="64" y="17"/>
                    <a:pt x="74" y="15"/>
                  </a:cubicBezTo>
                  <a:cubicBezTo>
                    <a:pt x="91" y="10"/>
                    <a:pt x="84" y="7"/>
                    <a:pt x="66" y="9"/>
                  </a:cubicBezTo>
                  <a:cubicBezTo>
                    <a:pt x="66" y="8"/>
                    <a:pt x="66" y="8"/>
                    <a:pt x="66" y="8"/>
                  </a:cubicBezTo>
                  <a:cubicBezTo>
                    <a:pt x="83" y="5"/>
                    <a:pt x="74" y="3"/>
                    <a:pt x="76" y="1"/>
                  </a:cubicBezTo>
                  <a:cubicBezTo>
                    <a:pt x="67" y="3"/>
                    <a:pt x="58" y="5"/>
                    <a:pt x="49" y="6"/>
                  </a:cubicBezTo>
                  <a:cubicBezTo>
                    <a:pt x="40" y="8"/>
                    <a:pt x="40" y="8"/>
                    <a:pt x="40" y="8"/>
                  </a:cubicBezTo>
                  <a:cubicBezTo>
                    <a:pt x="30" y="10"/>
                    <a:pt x="30" y="10"/>
                    <a:pt x="30" y="10"/>
                  </a:cubicBezTo>
                  <a:cubicBezTo>
                    <a:pt x="25" y="11"/>
                    <a:pt x="25" y="11"/>
                    <a:pt x="25" y="11"/>
                  </a:cubicBezTo>
                  <a:cubicBezTo>
                    <a:pt x="23" y="11"/>
                    <a:pt x="23" y="11"/>
                    <a:pt x="23" y="11"/>
                  </a:cubicBezTo>
                  <a:cubicBezTo>
                    <a:pt x="22" y="11"/>
                    <a:pt x="21" y="12"/>
                    <a:pt x="20" y="12"/>
                  </a:cubicBezTo>
                  <a:cubicBezTo>
                    <a:pt x="16" y="14"/>
                    <a:pt x="12" y="16"/>
                    <a:pt x="9" y="19"/>
                  </a:cubicBezTo>
                  <a:cubicBezTo>
                    <a:pt x="8" y="20"/>
                    <a:pt x="7" y="21"/>
                    <a:pt x="7" y="22"/>
                  </a:cubicBezTo>
                  <a:cubicBezTo>
                    <a:pt x="6" y="23"/>
                    <a:pt x="6" y="23"/>
                    <a:pt x="5" y="25"/>
                  </a:cubicBezTo>
                  <a:cubicBezTo>
                    <a:pt x="4" y="26"/>
                    <a:pt x="3" y="29"/>
                    <a:pt x="2" y="31"/>
                  </a:cubicBezTo>
                  <a:cubicBezTo>
                    <a:pt x="0" y="38"/>
                    <a:pt x="1" y="47"/>
                    <a:pt x="4" y="54"/>
                  </a:cubicBezTo>
                  <a:cubicBezTo>
                    <a:pt x="6" y="58"/>
                    <a:pt x="9" y="62"/>
                    <a:pt x="13" y="64"/>
                  </a:cubicBezTo>
                  <a:cubicBezTo>
                    <a:pt x="16" y="67"/>
                    <a:pt x="21" y="68"/>
                    <a:pt x="25" y="69"/>
                  </a:cubicBezTo>
                  <a:cubicBezTo>
                    <a:pt x="25" y="69"/>
                    <a:pt x="26" y="69"/>
                    <a:pt x="26" y="69"/>
                  </a:cubicBezTo>
                  <a:cubicBezTo>
                    <a:pt x="27" y="69"/>
                    <a:pt x="27" y="69"/>
                    <a:pt x="27" y="69"/>
                  </a:cubicBezTo>
                  <a:cubicBezTo>
                    <a:pt x="27" y="69"/>
                    <a:pt x="27" y="69"/>
                    <a:pt x="27" y="69"/>
                  </a:cubicBezTo>
                  <a:cubicBezTo>
                    <a:pt x="27" y="69"/>
                    <a:pt x="27" y="69"/>
                    <a:pt x="27" y="69"/>
                  </a:cubicBezTo>
                  <a:cubicBezTo>
                    <a:pt x="28" y="69"/>
                    <a:pt x="29" y="69"/>
                    <a:pt x="30" y="69"/>
                  </a:cubicBezTo>
                  <a:cubicBezTo>
                    <a:pt x="32" y="69"/>
                    <a:pt x="35" y="69"/>
                    <a:pt x="37" y="69"/>
                  </a:cubicBezTo>
                  <a:cubicBezTo>
                    <a:pt x="46" y="67"/>
                    <a:pt x="46" y="67"/>
                    <a:pt x="46" y="67"/>
                  </a:cubicBezTo>
                  <a:cubicBezTo>
                    <a:pt x="65" y="62"/>
                    <a:pt x="65" y="62"/>
                    <a:pt x="65" y="62"/>
                  </a:cubicBezTo>
                  <a:cubicBezTo>
                    <a:pt x="84" y="58"/>
                    <a:pt x="84" y="58"/>
                    <a:pt x="84" y="58"/>
                  </a:cubicBezTo>
                  <a:cubicBezTo>
                    <a:pt x="93" y="56"/>
                    <a:pt x="93" y="56"/>
                    <a:pt x="93" y="56"/>
                  </a:cubicBezTo>
                  <a:cubicBezTo>
                    <a:pt x="96" y="56"/>
                    <a:pt x="96" y="56"/>
                    <a:pt x="96" y="56"/>
                  </a:cubicBezTo>
                  <a:cubicBezTo>
                    <a:pt x="97" y="56"/>
                    <a:pt x="98" y="55"/>
                    <a:pt x="99" y="55"/>
                  </a:cubicBezTo>
                  <a:cubicBezTo>
                    <a:pt x="99" y="55"/>
                    <a:pt x="100" y="55"/>
                    <a:pt x="100" y="54"/>
                  </a:cubicBezTo>
                  <a:cubicBezTo>
                    <a:pt x="99" y="55"/>
                    <a:pt x="98" y="55"/>
                    <a:pt x="97" y="55"/>
                  </a:cubicBezTo>
                  <a:cubicBezTo>
                    <a:pt x="95" y="56"/>
                    <a:pt x="95" y="56"/>
                    <a:pt x="94" y="56"/>
                  </a:cubicBezTo>
                  <a:cubicBezTo>
                    <a:pt x="91" y="57"/>
                    <a:pt x="91" y="57"/>
                    <a:pt x="91" y="57"/>
                  </a:cubicBezTo>
                  <a:cubicBezTo>
                    <a:pt x="78" y="59"/>
                    <a:pt x="78" y="59"/>
                    <a:pt x="78" y="59"/>
                  </a:cubicBezTo>
                  <a:cubicBezTo>
                    <a:pt x="55" y="64"/>
                    <a:pt x="55" y="64"/>
                    <a:pt x="55" y="64"/>
                  </a:cubicBezTo>
                  <a:cubicBezTo>
                    <a:pt x="43" y="67"/>
                    <a:pt x="43" y="67"/>
                    <a:pt x="43" y="67"/>
                  </a:cubicBezTo>
                  <a:cubicBezTo>
                    <a:pt x="37" y="68"/>
                    <a:pt x="37" y="68"/>
                    <a:pt x="37" y="68"/>
                  </a:cubicBezTo>
                  <a:cubicBezTo>
                    <a:pt x="34" y="69"/>
                    <a:pt x="32" y="69"/>
                    <a:pt x="29" y="69"/>
                  </a:cubicBezTo>
                  <a:cubicBezTo>
                    <a:pt x="28" y="69"/>
                    <a:pt x="28" y="69"/>
                    <a:pt x="27" y="69"/>
                  </a:cubicBezTo>
                  <a:cubicBezTo>
                    <a:pt x="27" y="69"/>
                    <a:pt x="27" y="69"/>
                    <a:pt x="27" y="69"/>
                  </a:cubicBezTo>
                  <a:cubicBezTo>
                    <a:pt x="27" y="69"/>
                    <a:pt x="27" y="69"/>
                    <a:pt x="27" y="69"/>
                  </a:cubicBezTo>
                  <a:cubicBezTo>
                    <a:pt x="26" y="69"/>
                    <a:pt x="26" y="68"/>
                    <a:pt x="26" y="68"/>
                  </a:cubicBezTo>
                  <a:cubicBezTo>
                    <a:pt x="24" y="68"/>
                    <a:pt x="23" y="68"/>
                    <a:pt x="22" y="68"/>
                  </a:cubicBezTo>
                  <a:cubicBezTo>
                    <a:pt x="19" y="67"/>
                    <a:pt x="17" y="66"/>
                    <a:pt x="14" y="65"/>
                  </a:cubicBezTo>
                  <a:cubicBezTo>
                    <a:pt x="9" y="62"/>
                    <a:pt x="6" y="57"/>
                    <a:pt x="4" y="52"/>
                  </a:cubicBezTo>
                  <a:cubicBezTo>
                    <a:pt x="4" y="52"/>
                    <a:pt x="5" y="53"/>
                    <a:pt x="4" y="52"/>
                  </a:cubicBezTo>
                  <a:cubicBezTo>
                    <a:pt x="6" y="57"/>
                    <a:pt x="10" y="61"/>
                    <a:pt x="15" y="64"/>
                  </a:cubicBezTo>
                  <a:cubicBezTo>
                    <a:pt x="17" y="65"/>
                    <a:pt x="19" y="66"/>
                    <a:pt x="22" y="67"/>
                  </a:cubicBezTo>
                  <a:cubicBezTo>
                    <a:pt x="23" y="67"/>
                    <a:pt x="25" y="67"/>
                    <a:pt x="26" y="67"/>
                  </a:cubicBezTo>
                  <a:cubicBezTo>
                    <a:pt x="26" y="67"/>
                    <a:pt x="27" y="67"/>
                    <a:pt x="27" y="67"/>
                  </a:cubicBezTo>
                  <a:cubicBezTo>
                    <a:pt x="27" y="68"/>
                    <a:pt x="27" y="67"/>
                    <a:pt x="27" y="68"/>
                  </a:cubicBezTo>
                  <a:cubicBezTo>
                    <a:pt x="27" y="68"/>
                    <a:pt x="27" y="68"/>
                    <a:pt x="27" y="68"/>
                  </a:cubicBezTo>
                  <a:cubicBezTo>
                    <a:pt x="28" y="68"/>
                    <a:pt x="29" y="68"/>
                    <a:pt x="29" y="68"/>
                  </a:cubicBezTo>
                  <a:cubicBezTo>
                    <a:pt x="32" y="68"/>
                    <a:pt x="34" y="68"/>
                    <a:pt x="37" y="67"/>
                  </a:cubicBezTo>
                  <a:cubicBezTo>
                    <a:pt x="43" y="66"/>
                    <a:pt x="43" y="66"/>
                    <a:pt x="43" y="66"/>
                  </a:cubicBezTo>
                  <a:cubicBezTo>
                    <a:pt x="55" y="63"/>
                    <a:pt x="55" y="63"/>
                    <a:pt x="55" y="63"/>
                  </a:cubicBezTo>
                  <a:cubicBezTo>
                    <a:pt x="63" y="62"/>
                    <a:pt x="71" y="60"/>
                    <a:pt x="79" y="58"/>
                  </a:cubicBezTo>
                  <a:cubicBezTo>
                    <a:pt x="83" y="58"/>
                    <a:pt x="87" y="57"/>
                    <a:pt x="91" y="56"/>
                  </a:cubicBezTo>
                  <a:cubicBezTo>
                    <a:pt x="95" y="55"/>
                    <a:pt x="95" y="55"/>
                    <a:pt x="95" y="55"/>
                  </a:cubicBezTo>
                  <a:cubicBezTo>
                    <a:pt x="96" y="55"/>
                    <a:pt x="96" y="55"/>
                    <a:pt x="96" y="55"/>
                  </a:cubicBezTo>
                  <a:cubicBezTo>
                    <a:pt x="97" y="54"/>
                    <a:pt x="97" y="54"/>
                    <a:pt x="98" y="54"/>
                  </a:cubicBezTo>
                  <a:cubicBezTo>
                    <a:pt x="101" y="53"/>
                    <a:pt x="103" y="52"/>
                    <a:pt x="105" y="50"/>
                  </a:cubicBezTo>
                  <a:cubicBezTo>
                    <a:pt x="106" y="51"/>
                    <a:pt x="106" y="51"/>
                    <a:pt x="106" y="51"/>
                  </a:cubicBezTo>
                  <a:cubicBezTo>
                    <a:pt x="109" y="49"/>
                    <a:pt x="112" y="46"/>
                    <a:pt x="114" y="42"/>
                  </a:cubicBezTo>
                  <a:cubicBezTo>
                    <a:pt x="116" y="39"/>
                    <a:pt x="117" y="35"/>
                    <a:pt x="118" y="31"/>
                  </a:cubicBezTo>
                  <a:cubicBezTo>
                    <a:pt x="118" y="23"/>
                    <a:pt x="115" y="15"/>
                    <a:pt x="110" y="9"/>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5" name="Freeform 26"/>
            <p:cNvSpPr/>
            <p:nvPr/>
          </p:nvSpPr>
          <p:spPr bwMode="auto">
            <a:xfrm>
              <a:off x="4427538" y="2193926"/>
              <a:ext cx="431800" cy="266700"/>
            </a:xfrm>
            <a:custGeom>
              <a:avLst/>
              <a:gdLst>
                <a:gd name="T0" fmla="*/ 26 w 115"/>
                <a:gd name="T1" fmla="*/ 58 h 71"/>
                <a:gd name="T2" fmla="*/ 20 w 115"/>
                <a:gd name="T3" fmla="*/ 56 h 71"/>
                <a:gd name="T4" fmla="*/ 1 w 115"/>
                <a:gd name="T5" fmla="*/ 25 h 71"/>
                <a:gd name="T6" fmla="*/ 13 w 115"/>
                <a:gd name="T7" fmla="*/ 5 h 71"/>
                <a:gd name="T8" fmla="*/ 13 w 115"/>
                <a:gd name="T9" fmla="*/ 6 h 71"/>
                <a:gd name="T10" fmla="*/ 2 w 115"/>
                <a:gd name="T11" fmla="*/ 26 h 71"/>
                <a:gd name="T12" fmla="*/ 21 w 115"/>
                <a:gd name="T13" fmla="*/ 56 h 71"/>
                <a:gd name="T14" fmla="*/ 24 w 115"/>
                <a:gd name="T15" fmla="*/ 57 h 71"/>
                <a:gd name="T16" fmla="*/ 58 w 115"/>
                <a:gd name="T17" fmla="*/ 64 h 71"/>
                <a:gd name="T18" fmla="*/ 80 w 115"/>
                <a:gd name="T19" fmla="*/ 70 h 71"/>
                <a:gd name="T20" fmla="*/ 97 w 115"/>
                <a:gd name="T21" fmla="*/ 70 h 71"/>
                <a:gd name="T22" fmla="*/ 96 w 115"/>
                <a:gd name="T23" fmla="*/ 68 h 71"/>
                <a:gd name="T24" fmla="*/ 81 w 115"/>
                <a:gd name="T25" fmla="*/ 68 h 71"/>
                <a:gd name="T26" fmla="*/ 23 w 115"/>
                <a:gd name="T27" fmla="*/ 55 h 71"/>
                <a:gd name="T28" fmla="*/ 19 w 115"/>
                <a:gd name="T29" fmla="*/ 54 h 71"/>
                <a:gd name="T30" fmla="*/ 4 w 115"/>
                <a:gd name="T31" fmla="*/ 31 h 71"/>
                <a:gd name="T32" fmla="*/ 21 w 115"/>
                <a:gd name="T33" fmla="*/ 54 h 71"/>
                <a:gd name="T34" fmla="*/ 32 w 115"/>
                <a:gd name="T35" fmla="*/ 57 h 71"/>
                <a:gd name="T36" fmla="*/ 80 w 115"/>
                <a:gd name="T37" fmla="*/ 68 h 71"/>
                <a:gd name="T38" fmla="*/ 109 w 115"/>
                <a:gd name="T39" fmla="*/ 57 h 71"/>
                <a:gd name="T40" fmla="*/ 111 w 115"/>
                <a:gd name="T41" fmla="*/ 44 h 71"/>
                <a:gd name="T42" fmla="*/ 105 w 115"/>
                <a:gd name="T43" fmla="*/ 53 h 71"/>
                <a:gd name="T44" fmla="*/ 94 w 115"/>
                <a:gd name="T45" fmla="*/ 60 h 71"/>
                <a:gd name="T46" fmla="*/ 80 w 115"/>
                <a:gd name="T47" fmla="*/ 59 h 71"/>
                <a:gd name="T48" fmla="*/ 37 w 115"/>
                <a:gd name="T49" fmla="*/ 50 h 71"/>
                <a:gd name="T50" fmla="*/ 25 w 115"/>
                <a:gd name="T51" fmla="*/ 47 h 71"/>
                <a:gd name="T52" fmla="*/ 24 w 115"/>
                <a:gd name="T53" fmla="*/ 46 h 71"/>
                <a:gd name="T54" fmla="*/ 74 w 115"/>
                <a:gd name="T55" fmla="*/ 58 h 71"/>
                <a:gd name="T56" fmla="*/ 85 w 115"/>
                <a:gd name="T57" fmla="*/ 60 h 71"/>
                <a:gd name="T58" fmla="*/ 99 w 115"/>
                <a:gd name="T59" fmla="*/ 54 h 71"/>
                <a:gd name="T60" fmla="*/ 76 w 115"/>
                <a:gd name="T61" fmla="*/ 56 h 71"/>
                <a:gd name="T62" fmla="*/ 26 w 115"/>
                <a:gd name="T63" fmla="*/ 45 h 71"/>
                <a:gd name="T64" fmla="*/ 24 w 115"/>
                <a:gd name="T65" fmla="*/ 44 h 71"/>
                <a:gd name="T66" fmla="*/ 15 w 115"/>
                <a:gd name="T67" fmla="*/ 27 h 71"/>
                <a:gd name="T68" fmla="*/ 21 w 115"/>
                <a:gd name="T69" fmla="*/ 16 h 71"/>
                <a:gd name="T70" fmla="*/ 33 w 115"/>
                <a:gd name="T71" fmla="*/ 14 h 71"/>
                <a:gd name="T72" fmla="*/ 42 w 115"/>
                <a:gd name="T73" fmla="*/ 16 h 71"/>
                <a:gd name="T74" fmla="*/ 93 w 115"/>
                <a:gd name="T75" fmla="*/ 27 h 71"/>
                <a:gd name="T76" fmla="*/ 104 w 115"/>
                <a:gd name="T77" fmla="*/ 42 h 71"/>
                <a:gd name="T78" fmla="*/ 106 w 115"/>
                <a:gd name="T79" fmla="*/ 44 h 71"/>
                <a:gd name="T80" fmla="*/ 107 w 115"/>
                <a:gd name="T81" fmla="*/ 27 h 71"/>
                <a:gd name="T82" fmla="*/ 112 w 115"/>
                <a:gd name="T83" fmla="*/ 39 h 71"/>
                <a:gd name="T84" fmla="*/ 109 w 115"/>
                <a:gd name="T85" fmla="*/ 22 h 71"/>
                <a:gd name="T86" fmla="*/ 96 w 115"/>
                <a:gd name="T87" fmla="*/ 14 h 71"/>
                <a:gd name="T88" fmla="*/ 47 w 115"/>
                <a:gd name="T89" fmla="*/ 3 h 71"/>
                <a:gd name="T90" fmla="*/ 34 w 115"/>
                <a:gd name="T91" fmla="*/ 0 h 71"/>
                <a:gd name="T92" fmla="*/ 14 w 115"/>
                <a:gd name="T93" fmla="*/ 4 h 71"/>
                <a:gd name="T94" fmla="*/ 1 w 115"/>
                <a:gd name="T95" fmla="*/ 25 h 71"/>
                <a:gd name="T96" fmla="*/ 17 w 115"/>
                <a:gd name="T97" fmla="*/ 56 h 71"/>
                <a:gd name="T98" fmla="*/ 23 w 115"/>
                <a:gd name="T99" fmla="*/ 58 h 71"/>
                <a:gd name="T100" fmla="*/ 56 w 115"/>
                <a:gd name="T101" fmla="*/ 6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5" h="71">
                  <a:moveTo>
                    <a:pt x="56" y="65"/>
                  </a:moveTo>
                  <a:cubicBezTo>
                    <a:pt x="32" y="59"/>
                    <a:pt x="32" y="59"/>
                    <a:pt x="32" y="59"/>
                  </a:cubicBezTo>
                  <a:cubicBezTo>
                    <a:pt x="26" y="58"/>
                    <a:pt x="26" y="58"/>
                    <a:pt x="26" y="58"/>
                  </a:cubicBezTo>
                  <a:cubicBezTo>
                    <a:pt x="23" y="57"/>
                    <a:pt x="23" y="57"/>
                    <a:pt x="23" y="57"/>
                  </a:cubicBezTo>
                  <a:cubicBezTo>
                    <a:pt x="22" y="57"/>
                    <a:pt x="22" y="57"/>
                    <a:pt x="22" y="57"/>
                  </a:cubicBezTo>
                  <a:cubicBezTo>
                    <a:pt x="21" y="57"/>
                    <a:pt x="20" y="57"/>
                    <a:pt x="20" y="56"/>
                  </a:cubicBezTo>
                  <a:cubicBezTo>
                    <a:pt x="14" y="55"/>
                    <a:pt x="10" y="51"/>
                    <a:pt x="7" y="47"/>
                  </a:cubicBezTo>
                  <a:cubicBezTo>
                    <a:pt x="4" y="43"/>
                    <a:pt x="2" y="38"/>
                    <a:pt x="1" y="33"/>
                  </a:cubicBezTo>
                  <a:cubicBezTo>
                    <a:pt x="1" y="30"/>
                    <a:pt x="1" y="28"/>
                    <a:pt x="1" y="25"/>
                  </a:cubicBezTo>
                  <a:cubicBezTo>
                    <a:pt x="1" y="24"/>
                    <a:pt x="1" y="23"/>
                    <a:pt x="2" y="22"/>
                  </a:cubicBezTo>
                  <a:cubicBezTo>
                    <a:pt x="2" y="20"/>
                    <a:pt x="2" y="19"/>
                    <a:pt x="3" y="18"/>
                  </a:cubicBezTo>
                  <a:cubicBezTo>
                    <a:pt x="5" y="13"/>
                    <a:pt x="9" y="8"/>
                    <a:pt x="13" y="5"/>
                  </a:cubicBezTo>
                  <a:cubicBezTo>
                    <a:pt x="17" y="2"/>
                    <a:pt x="22" y="1"/>
                    <a:pt x="28" y="0"/>
                  </a:cubicBezTo>
                  <a:cubicBezTo>
                    <a:pt x="27" y="0"/>
                    <a:pt x="26" y="1"/>
                    <a:pt x="28" y="1"/>
                  </a:cubicBezTo>
                  <a:cubicBezTo>
                    <a:pt x="23" y="1"/>
                    <a:pt x="18" y="3"/>
                    <a:pt x="13" y="6"/>
                  </a:cubicBezTo>
                  <a:cubicBezTo>
                    <a:pt x="9" y="9"/>
                    <a:pt x="6" y="13"/>
                    <a:pt x="4" y="18"/>
                  </a:cubicBezTo>
                  <a:cubicBezTo>
                    <a:pt x="3" y="19"/>
                    <a:pt x="3" y="21"/>
                    <a:pt x="3" y="22"/>
                  </a:cubicBezTo>
                  <a:cubicBezTo>
                    <a:pt x="2" y="23"/>
                    <a:pt x="2" y="24"/>
                    <a:pt x="2" y="26"/>
                  </a:cubicBezTo>
                  <a:cubicBezTo>
                    <a:pt x="2" y="28"/>
                    <a:pt x="2" y="31"/>
                    <a:pt x="2" y="33"/>
                  </a:cubicBezTo>
                  <a:cubicBezTo>
                    <a:pt x="3" y="38"/>
                    <a:pt x="5" y="43"/>
                    <a:pt x="8" y="47"/>
                  </a:cubicBezTo>
                  <a:cubicBezTo>
                    <a:pt x="11" y="51"/>
                    <a:pt x="15" y="55"/>
                    <a:pt x="21" y="56"/>
                  </a:cubicBezTo>
                  <a:cubicBezTo>
                    <a:pt x="22" y="56"/>
                    <a:pt x="22" y="56"/>
                    <a:pt x="22" y="56"/>
                  </a:cubicBezTo>
                  <a:cubicBezTo>
                    <a:pt x="23" y="57"/>
                    <a:pt x="23" y="57"/>
                    <a:pt x="23" y="57"/>
                  </a:cubicBezTo>
                  <a:cubicBezTo>
                    <a:pt x="24" y="57"/>
                    <a:pt x="24" y="57"/>
                    <a:pt x="24" y="57"/>
                  </a:cubicBezTo>
                  <a:cubicBezTo>
                    <a:pt x="27" y="58"/>
                    <a:pt x="27" y="58"/>
                    <a:pt x="27" y="58"/>
                  </a:cubicBezTo>
                  <a:cubicBezTo>
                    <a:pt x="33" y="59"/>
                    <a:pt x="33" y="59"/>
                    <a:pt x="33" y="59"/>
                  </a:cubicBezTo>
                  <a:cubicBezTo>
                    <a:pt x="41" y="61"/>
                    <a:pt x="49" y="62"/>
                    <a:pt x="58" y="64"/>
                  </a:cubicBezTo>
                  <a:cubicBezTo>
                    <a:pt x="58" y="65"/>
                    <a:pt x="58" y="65"/>
                    <a:pt x="58" y="65"/>
                  </a:cubicBezTo>
                  <a:cubicBezTo>
                    <a:pt x="75" y="69"/>
                    <a:pt x="75" y="69"/>
                    <a:pt x="75" y="69"/>
                  </a:cubicBezTo>
                  <a:cubicBezTo>
                    <a:pt x="80" y="70"/>
                    <a:pt x="80" y="70"/>
                    <a:pt x="80" y="70"/>
                  </a:cubicBezTo>
                  <a:cubicBezTo>
                    <a:pt x="80" y="70"/>
                    <a:pt x="81" y="71"/>
                    <a:pt x="82" y="71"/>
                  </a:cubicBezTo>
                  <a:cubicBezTo>
                    <a:pt x="83" y="71"/>
                    <a:pt x="84" y="71"/>
                    <a:pt x="85" y="71"/>
                  </a:cubicBezTo>
                  <a:cubicBezTo>
                    <a:pt x="89" y="71"/>
                    <a:pt x="93" y="71"/>
                    <a:pt x="97" y="70"/>
                  </a:cubicBezTo>
                  <a:cubicBezTo>
                    <a:pt x="101" y="68"/>
                    <a:pt x="103" y="66"/>
                    <a:pt x="105" y="64"/>
                  </a:cubicBezTo>
                  <a:cubicBezTo>
                    <a:pt x="107" y="62"/>
                    <a:pt x="109" y="60"/>
                    <a:pt x="110" y="58"/>
                  </a:cubicBezTo>
                  <a:cubicBezTo>
                    <a:pt x="106" y="63"/>
                    <a:pt x="102" y="66"/>
                    <a:pt x="96" y="68"/>
                  </a:cubicBezTo>
                  <a:cubicBezTo>
                    <a:pt x="93" y="69"/>
                    <a:pt x="90" y="69"/>
                    <a:pt x="87" y="69"/>
                  </a:cubicBezTo>
                  <a:cubicBezTo>
                    <a:pt x="86" y="69"/>
                    <a:pt x="84" y="69"/>
                    <a:pt x="83" y="69"/>
                  </a:cubicBezTo>
                  <a:cubicBezTo>
                    <a:pt x="82" y="69"/>
                    <a:pt x="82" y="68"/>
                    <a:pt x="81" y="68"/>
                  </a:cubicBezTo>
                  <a:cubicBezTo>
                    <a:pt x="79" y="68"/>
                    <a:pt x="79" y="68"/>
                    <a:pt x="79" y="68"/>
                  </a:cubicBezTo>
                  <a:cubicBezTo>
                    <a:pt x="70" y="66"/>
                    <a:pt x="61" y="63"/>
                    <a:pt x="51" y="61"/>
                  </a:cubicBezTo>
                  <a:cubicBezTo>
                    <a:pt x="23" y="55"/>
                    <a:pt x="23" y="55"/>
                    <a:pt x="23" y="55"/>
                  </a:cubicBezTo>
                  <a:cubicBezTo>
                    <a:pt x="23" y="55"/>
                    <a:pt x="23" y="55"/>
                    <a:pt x="23" y="55"/>
                  </a:cubicBezTo>
                  <a:cubicBezTo>
                    <a:pt x="22" y="55"/>
                    <a:pt x="22" y="55"/>
                    <a:pt x="22" y="55"/>
                  </a:cubicBezTo>
                  <a:cubicBezTo>
                    <a:pt x="21" y="54"/>
                    <a:pt x="20" y="54"/>
                    <a:pt x="19" y="54"/>
                  </a:cubicBezTo>
                  <a:cubicBezTo>
                    <a:pt x="18" y="53"/>
                    <a:pt x="17" y="53"/>
                    <a:pt x="16" y="52"/>
                  </a:cubicBezTo>
                  <a:cubicBezTo>
                    <a:pt x="13" y="50"/>
                    <a:pt x="11" y="48"/>
                    <a:pt x="9" y="46"/>
                  </a:cubicBezTo>
                  <a:cubicBezTo>
                    <a:pt x="6" y="42"/>
                    <a:pt x="4" y="36"/>
                    <a:pt x="4" y="31"/>
                  </a:cubicBezTo>
                  <a:cubicBezTo>
                    <a:pt x="4" y="35"/>
                    <a:pt x="5" y="40"/>
                    <a:pt x="8" y="44"/>
                  </a:cubicBezTo>
                  <a:cubicBezTo>
                    <a:pt x="11" y="48"/>
                    <a:pt x="15" y="52"/>
                    <a:pt x="20" y="54"/>
                  </a:cubicBezTo>
                  <a:cubicBezTo>
                    <a:pt x="20" y="54"/>
                    <a:pt x="21" y="54"/>
                    <a:pt x="21" y="54"/>
                  </a:cubicBezTo>
                  <a:cubicBezTo>
                    <a:pt x="22" y="54"/>
                    <a:pt x="23" y="54"/>
                    <a:pt x="23" y="55"/>
                  </a:cubicBezTo>
                  <a:cubicBezTo>
                    <a:pt x="26" y="55"/>
                    <a:pt x="26" y="55"/>
                    <a:pt x="26" y="55"/>
                  </a:cubicBezTo>
                  <a:cubicBezTo>
                    <a:pt x="32" y="57"/>
                    <a:pt x="32" y="57"/>
                    <a:pt x="32" y="57"/>
                  </a:cubicBezTo>
                  <a:cubicBezTo>
                    <a:pt x="37" y="58"/>
                    <a:pt x="41" y="58"/>
                    <a:pt x="44" y="59"/>
                  </a:cubicBezTo>
                  <a:cubicBezTo>
                    <a:pt x="55" y="62"/>
                    <a:pt x="66" y="64"/>
                    <a:pt x="76" y="67"/>
                  </a:cubicBezTo>
                  <a:cubicBezTo>
                    <a:pt x="80" y="68"/>
                    <a:pt x="80" y="68"/>
                    <a:pt x="80" y="68"/>
                  </a:cubicBezTo>
                  <a:cubicBezTo>
                    <a:pt x="81" y="68"/>
                    <a:pt x="83" y="68"/>
                    <a:pt x="84" y="68"/>
                  </a:cubicBezTo>
                  <a:cubicBezTo>
                    <a:pt x="87" y="69"/>
                    <a:pt x="91" y="69"/>
                    <a:pt x="94" y="68"/>
                  </a:cubicBezTo>
                  <a:cubicBezTo>
                    <a:pt x="100" y="66"/>
                    <a:pt x="105" y="62"/>
                    <a:pt x="109" y="57"/>
                  </a:cubicBezTo>
                  <a:cubicBezTo>
                    <a:pt x="110" y="56"/>
                    <a:pt x="111" y="55"/>
                    <a:pt x="111" y="54"/>
                  </a:cubicBezTo>
                  <a:cubicBezTo>
                    <a:pt x="112" y="52"/>
                    <a:pt x="112" y="51"/>
                    <a:pt x="112" y="49"/>
                  </a:cubicBezTo>
                  <a:cubicBezTo>
                    <a:pt x="112" y="47"/>
                    <a:pt x="112" y="45"/>
                    <a:pt x="111" y="44"/>
                  </a:cubicBezTo>
                  <a:cubicBezTo>
                    <a:pt x="110" y="44"/>
                    <a:pt x="110" y="45"/>
                    <a:pt x="109" y="46"/>
                  </a:cubicBezTo>
                  <a:cubicBezTo>
                    <a:pt x="109" y="46"/>
                    <a:pt x="108" y="48"/>
                    <a:pt x="107" y="50"/>
                  </a:cubicBezTo>
                  <a:cubicBezTo>
                    <a:pt x="106" y="51"/>
                    <a:pt x="105" y="52"/>
                    <a:pt x="105" y="53"/>
                  </a:cubicBezTo>
                  <a:cubicBezTo>
                    <a:pt x="104" y="55"/>
                    <a:pt x="103" y="55"/>
                    <a:pt x="103" y="55"/>
                  </a:cubicBezTo>
                  <a:cubicBezTo>
                    <a:pt x="102" y="56"/>
                    <a:pt x="102" y="55"/>
                    <a:pt x="102" y="54"/>
                  </a:cubicBezTo>
                  <a:cubicBezTo>
                    <a:pt x="100" y="57"/>
                    <a:pt x="97" y="58"/>
                    <a:pt x="94" y="60"/>
                  </a:cubicBezTo>
                  <a:cubicBezTo>
                    <a:pt x="91" y="61"/>
                    <a:pt x="88" y="61"/>
                    <a:pt x="85" y="60"/>
                  </a:cubicBezTo>
                  <a:cubicBezTo>
                    <a:pt x="84" y="60"/>
                    <a:pt x="83" y="60"/>
                    <a:pt x="82" y="60"/>
                  </a:cubicBezTo>
                  <a:cubicBezTo>
                    <a:pt x="80" y="59"/>
                    <a:pt x="80" y="59"/>
                    <a:pt x="80" y="59"/>
                  </a:cubicBezTo>
                  <a:cubicBezTo>
                    <a:pt x="74" y="58"/>
                    <a:pt x="74" y="58"/>
                    <a:pt x="74" y="58"/>
                  </a:cubicBezTo>
                  <a:cubicBezTo>
                    <a:pt x="63" y="56"/>
                    <a:pt x="63" y="56"/>
                    <a:pt x="63" y="56"/>
                  </a:cubicBezTo>
                  <a:cubicBezTo>
                    <a:pt x="54" y="54"/>
                    <a:pt x="46" y="52"/>
                    <a:pt x="37" y="50"/>
                  </a:cubicBezTo>
                  <a:cubicBezTo>
                    <a:pt x="30" y="48"/>
                    <a:pt x="30" y="48"/>
                    <a:pt x="30" y="48"/>
                  </a:cubicBezTo>
                  <a:cubicBezTo>
                    <a:pt x="27" y="47"/>
                    <a:pt x="27" y="47"/>
                    <a:pt x="27" y="47"/>
                  </a:cubicBezTo>
                  <a:cubicBezTo>
                    <a:pt x="25" y="47"/>
                    <a:pt x="25" y="47"/>
                    <a:pt x="25" y="47"/>
                  </a:cubicBezTo>
                  <a:cubicBezTo>
                    <a:pt x="25" y="47"/>
                    <a:pt x="24" y="47"/>
                    <a:pt x="24" y="46"/>
                  </a:cubicBezTo>
                  <a:cubicBezTo>
                    <a:pt x="20" y="45"/>
                    <a:pt x="18" y="43"/>
                    <a:pt x="16" y="40"/>
                  </a:cubicBezTo>
                  <a:cubicBezTo>
                    <a:pt x="18" y="43"/>
                    <a:pt x="21" y="45"/>
                    <a:pt x="24" y="46"/>
                  </a:cubicBezTo>
                  <a:cubicBezTo>
                    <a:pt x="37" y="49"/>
                    <a:pt x="37" y="49"/>
                    <a:pt x="37" y="49"/>
                  </a:cubicBezTo>
                  <a:cubicBezTo>
                    <a:pt x="63" y="56"/>
                    <a:pt x="63" y="56"/>
                    <a:pt x="63" y="56"/>
                  </a:cubicBezTo>
                  <a:cubicBezTo>
                    <a:pt x="74" y="58"/>
                    <a:pt x="74" y="58"/>
                    <a:pt x="74" y="58"/>
                  </a:cubicBezTo>
                  <a:cubicBezTo>
                    <a:pt x="80" y="59"/>
                    <a:pt x="80" y="59"/>
                    <a:pt x="80" y="59"/>
                  </a:cubicBezTo>
                  <a:cubicBezTo>
                    <a:pt x="82" y="60"/>
                    <a:pt x="82" y="60"/>
                    <a:pt x="82" y="60"/>
                  </a:cubicBezTo>
                  <a:cubicBezTo>
                    <a:pt x="83" y="60"/>
                    <a:pt x="84" y="60"/>
                    <a:pt x="85" y="60"/>
                  </a:cubicBezTo>
                  <a:cubicBezTo>
                    <a:pt x="88" y="61"/>
                    <a:pt x="91" y="60"/>
                    <a:pt x="94" y="59"/>
                  </a:cubicBezTo>
                  <a:cubicBezTo>
                    <a:pt x="97" y="58"/>
                    <a:pt x="99" y="56"/>
                    <a:pt x="101" y="53"/>
                  </a:cubicBezTo>
                  <a:cubicBezTo>
                    <a:pt x="101" y="53"/>
                    <a:pt x="101" y="52"/>
                    <a:pt x="99" y="54"/>
                  </a:cubicBezTo>
                  <a:cubicBezTo>
                    <a:pt x="97" y="55"/>
                    <a:pt x="94" y="57"/>
                    <a:pt x="90" y="58"/>
                  </a:cubicBezTo>
                  <a:cubicBezTo>
                    <a:pt x="88" y="58"/>
                    <a:pt x="85" y="58"/>
                    <a:pt x="83" y="58"/>
                  </a:cubicBezTo>
                  <a:cubicBezTo>
                    <a:pt x="81" y="57"/>
                    <a:pt x="78" y="57"/>
                    <a:pt x="76" y="56"/>
                  </a:cubicBezTo>
                  <a:cubicBezTo>
                    <a:pt x="64" y="53"/>
                    <a:pt x="51" y="50"/>
                    <a:pt x="38" y="47"/>
                  </a:cubicBezTo>
                  <a:cubicBezTo>
                    <a:pt x="29" y="45"/>
                    <a:pt x="29" y="45"/>
                    <a:pt x="29" y="45"/>
                  </a:cubicBezTo>
                  <a:cubicBezTo>
                    <a:pt x="26" y="45"/>
                    <a:pt x="26" y="45"/>
                    <a:pt x="26" y="45"/>
                  </a:cubicBezTo>
                  <a:cubicBezTo>
                    <a:pt x="25" y="44"/>
                    <a:pt x="25" y="44"/>
                    <a:pt x="25" y="44"/>
                  </a:cubicBezTo>
                  <a:cubicBezTo>
                    <a:pt x="25" y="44"/>
                    <a:pt x="25" y="44"/>
                    <a:pt x="25" y="44"/>
                  </a:cubicBezTo>
                  <a:cubicBezTo>
                    <a:pt x="24" y="44"/>
                    <a:pt x="24" y="44"/>
                    <a:pt x="24" y="44"/>
                  </a:cubicBezTo>
                  <a:cubicBezTo>
                    <a:pt x="23" y="44"/>
                    <a:pt x="22" y="43"/>
                    <a:pt x="21" y="43"/>
                  </a:cubicBezTo>
                  <a:cubicBezTo>
                    <a:pt x="18" y="41"/>
                    <a:pt x="16" y="37"/>
                    <a:pt x="15" y="32"/>
                  </a:cubicBezTo>
                  <a:cubicBezTo>
                    <a:pt x="15" y="30"/>
                    <a:pt x="15" y="29"/>
                    <a:pt x="15" y="27"/>
                  </a:cubicBezTo>
                  <a:cubicBezTo>
                    <a:pt x="15" y="26"/>
                    <a:pt x="15" y="25"/>
                    <a:pt x="15" y="25"/>
                  </a:cubicBezTo>
                  <a:cubicBezTo>
                    <a:pt x="15" y="24"/>
                    <a:pt x="16" y="23"/>
                    <a:pt x="16" y="23"/>
                  </a:cubicBezTo>
                  <a:cubicBezTo>
                    <a:pt x="17" y="20"/>
                    <a:pt x="19" y="18"/>
                    <a:pt x="21" y="16"/>
                  </a:cubicBezTo>
                  <a:cubicBezTo>
                    <a:pt x="24" y="15"/>
                    <a:pt x="27" y="14"/>
                    <a:pt x="30" y="14"/>
                  </a:cubicBezTo>
                  <a:cubicBezTo>
                    <a:pt x="31" y="14"/>
                    <a:pt x="32" y="14"/>
                    <a:pt x="33" y="14"/>
                  </a:cubicBezTo>
                  <a:cubicBezTo>
                    <a:pt x="33" y="14"/>
                    <a:pt x="33" y="14"/>
                    <a:pt x="33" y="14"/>
                  </a:cubicBezTo>
                  <a:cubicBezTo>
                    <a:pt x="34" y="14"/>
                    <a:pt x="34" y="14"/>
                    <a:pt x="34" y="14"/>
                  </a:cubicBezTo>
                  <a:cubicBezTo>
                    <a:pt x="36" y="15"/>
                    <a:pt x="36" y="15"/>
                    <a:pt x="36" y="15"/>
                  </a:cubicBezTo>
                  <a:cubicBezTo>
                    <a:pt x="42" y="16"/>
                    <a:pt x="42" y="16"/>
                    <a:pt x="42" y="16"/>
                  </a:cubicBezTo>
                  <a:cubicBezTo>
                    <a:pt x="55" y="19"/>
                    <a:pt x="67" y="22"/>
                    <a:pt x="79" y="24"/>
                  </a:cubicBezTo>
                  <a:cubicBezTo>
                    <a:pt x="89" y="26"/>
                    <a:pt x="89" y="26"/>
                    <a:pt x="89" y="26"/>
                  </a:cubicBezTo>
                  <a:cubicBezTo>
                    <a:pt x="93" y="27"/>
                    <a:pt x="93" y="27"/>
                    <a:pt x="93" y="27"/>
                  </a:cubicBezTo>
                  <a:cubicBezTo>
                    <a:pt x="94" y="28"/>
                    <a:pt x="95" y="28"/>
                    <a:pt x="96" y="28"/>
                  </a:cubicBezTo>
                  <a:cubicBezTo>
                    <a:pt x="99" y="30"/>
                    <a:pt x="101" y="32"/>
                    <a:pt x="102" y="36"/>
                  </a:cubicBezTo>
                  <a:cubicBezTo>
                    <a:pt x="103" y="39"/>
                    <a:pt x="104" y="41"/>
                    <a:pt x="104" y="42"/>
                  </a:cubicBezTo>
                  <a:cubicBezTo>
                    <a:pt x="104" y="43"/>
                    <a:pt x="104" y="43"/>
                    <a:pt x="104" y="43"/>
                  </a:cubicBezTo>
                  <a:cubicBezTo>
                    <a:pt x="105" y="43"/>
                    <a:pt x="105" y="44"/>
                    <a:pt x="105" y="44"/>
                  </a:cubicBezTo>
                  <a:cubicBezTo>
                    <a:pt x="105" y="44"/>
                    <a:pt x="105" y="44"/>
                    <a:pt x="106" y="44"/>
                  </a:cubicBezTo>
                  <a:cubicBezTo>
                    <a:pt x="107" y="43"/>
                    <a:pt x="108" y="41"/>
                    <a:pt x="108" y="38"/>
                  </a:cubicBezTo>
                  <a:cubicBezTo>
                    <a:pt x="109" y="36"/>
                    <a:pt x="109" y="32"/>
                    <a:pt x="106" y="28"/>
                  </a:cubicBezTo>
                  <a:cubicBezTo>
                    <a:pt x="107" y="27"/>
                    <a:pt x="107" y="27"/>
                    <a:pt x="107" y="27"/>
                  </a:cubicBezTo>
                  <a:cubicBezTo>
                    <a:pt x="109" y="29"/>
                    <a:pt x="110" y="31"/>
                    <a:pt x="110" y="32"/>
                  </a:cubicBezTo>
                  <a:cubicBezTo>
                    <a:pt x="111" y="34"/>
                    <a:pt x="111" y="35"/>
                    <a:pt x="111" y="36"/>
                  </a:cubicBezTo>
                  <a:cubicBezTo>
                    <a:pt x="112" y="38"/>
                    <a:pt x="112" y="39"/>
                    <a:pt x="112" y="39"/>
                  </a:cubicBezTo>
                  <a:cubicBezTo>
                    <a:pt x="113" y="39"/>
                    <a:pt x="114" y="37"/>
                    <a:pt x="115" y="38"/>
                  </a:cubicBezTo>
                  <a:cubicBezTo>
                    <a:pt x="115" y="35"/>
                    <a:pt x="115" y="33"/>
                    <a:pt x="114" y="30"/>
                  </a:cubicBezTo>
                  <a:cubicBezTo>
                    <a:pt x="113" y="27"/>
                    <a:pt x="111" y="24"/>
                    <a:pt x="109" y="22"/>
                  </a:cubicBezTo>
                  <a:cubicBezTo>
                    <a:pt x="107" y="20"/>
                    <a:pt x="105" y="18"/>
                    <a:pt x="102" y="16"/>
                  </a:cubicBezTo>
                  <a:cubicBezTo>
                    <a:pt x="101" y="16"/>
                    <a:pt x="99" y="15"/>
                    <a:pt x="98" y="14"/>
                  </a:cubicBezTo>
                  <a:cubicBezTo>
                    <a:pt x="97" y="14"/>
                    <a:pt x="97" y="14"/>
                    <a:pt x="96" y="14"/>
                  </a:cubicBezTo>
                  <a:cubicBezTo>
                    <a:pt x="94" y="13"/>
                    <a:pt x="94" y="13"/>
                    <a:pt x="94" y="13"/>
                  </a:cubicBezTo>
                  <a:cubicBezTo>
                    <a:pt x="85" y="11"/>
                    <a:pt x="85" y="11"/>
                    <a:pt x="85" y="11"/>
                  </a:cubicBezTo>
                  <a:cubicBezTo>
                    <a:pt x="47" y="3"/>
                    <a:pt x="47" y="3"/>
                    <a:pt x="47" y="3"/>
                  </a:cubicBezTo>
                  <a:cubicBezTo>
                    <a:pt x="37" y="0"/>
                    <a:pt x="37" y="0"/>
                    <a:pt x="37" y="0"/>
                  </a:cubicBezTo>
                  <a:cubicBezTo>
                    <a:pt x="36" y="0"/>
                    <a:pt x="36" y="0"/>
                    <a:pt x="36" y="0"/>
                  </a:cubicBezTo>
                  <a:cubicBezTo>
                    <a:pt x="36" y="0"/>
                    <a:pt x="35" y="0"/>
                    <a:pt x="34" y="0"/>
                  </a:cubicBezTo>
                  <a:cubicBezTo>
                    <a:pt x="33" y="0"/>
                    <a:pt x="32" y="0"/>
                    <a:pt x="31" y="0"/>
                  </a:cubicBezTo>
                  <a:cubicBezTo>
                    <a:pt x="29" y="0"/>
                    <a:pt x="27" y="0"/>
                    <a:pt x="25" y="0"/>
                  </a:cubicBezTo>
                  <a:cubicBezTo>
                    <a:pt x="21" y="1"/>
                    <a:pt x="17" y="2"/>
                    <a:pt x="14" y="4"/>
                  </a:cubicBezTo>
                  <a:cubicBezTo>
                    <a:pt x="10" y="6"/>
                    <a:pt x="7" y="9"/>
                    <a:pt x="5" y="13"/>
                  </a:cubicBezTo>
                  <a:cubicBezTo>
                    <a:pt x="4" y="15"/>
                    <a:pt x="3" y="17"/>
                    <a:pt x="2" y="19"/>
                  </a:cubicBezTo>
                  <a:cubicBezTo>
                    <a:pt x="1" y="21"/>
                    <a:pt x="1" y="23"/>
                    <a:pt x="1" y="25"/>
                  </a:cubicBezTo>
                  <a:cubicBezTo>
                    <a:pt x="0" y="29"/>
                    <a:pt x="1" y="33"/>
                    <a:pt x="2" y="37"/>
                  </a:cubicBezTo>
                  <a:cubicBezTo>
                    <a:pt x="3" y="41"/>
                    <a:pt x="4" y="45"/>
                    <a:pt x="7" y="48"/>
                  </a:cubicBezTo>
                  <a:cubicBezTo>
                    <a:pt x="10" y="51"/>
                    <a:pt x="13" y="54"/>
                    <a:pt x="17" y="56"/>
                  </a:cubicBezTo>
                  <a:cubicBezTo>
                    <a:pt x="18" y="56"/>
                    <a:pt x="19" y="57"/>
                    <a:pt x="20" y="57"/>
                  </a:cubicBezTo>
                  <a:cubicBezTo>
                    <a:pt x="21" y="57"/>
                    <a:pt x="21" y="57"/>
                    <a:pt x="22" y="57"/>
                  </a:cubicBezTo>
                  <a:cubicBezTo>
                    <a:pt x="23" y="58"/>
                    <a:pt x="23" y="58"/>
                    <a:pt x="23" y="58"/>
                  </a:cubicBezTo>
                  <a:cubicBezTo>
                    <a:pt x="28" y="59"/>
                    <a:pt x="28" y="59"/>
                    <a:pt x="28" y="59"/>
                  </a:cubicBezTo>
                  <a:cubicBezTo>
                    <a:pt x="37" y="61"/>
                    <a:pt x="37" y="61"/>
                    <a:pt x="37" y="61"/>
                  </a:cubicBezTo>
                  <a:lnTo>
                    <a:pt x="56" y="65"/>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6" name="Freeform 27"/>
            <p:cNvSpPr/>
            <p:nvPr/>
          </p:nvSpPr>
          <p:spPr bwMode="auto">
            <a:xfrm>
              <a:off x="6843713" y="1300163"/>
              <a:ext cx="363538" cy="390525"/>
            </a:xfrm>
            <a:custGeom>
              <a:avLst/>
              <a:gdLst>
                <a:gd name="T0" fmla="*/ 86 w 97"/>
                <a:gd name="T1" fmla="*/ 48 h 104"/>
                <a:gd name="T2" fmla="*/ 56 w 97"/>
                <a:gd name="T3" fmla="*/ 83 h 104"/>
                <a:gd name="T4" fmla="*/ 48 w 97"/>
                <a:gd name="T5" fmla="*/ 93 h 104"/>
                <a:gd name="T6" fmla="*/ 31 w 97"/>
                <a:gd name="T7" fmla="*/ 101 h 104"/>
                <a:gd name="T8" fmla="*/ 43 w 97"/>
                <a:gd name="T9" fmla="*/ 97 h 104"/>
                <a:gd name="T10" fmla="*/ 49 w 97"/>
                <a:gd name="T11" fmla="*/ 92 h 104"/>
                <a:gd name="T12" fmla="*/ 82 w 97"/>
                <a:gd name="T13" fmla="*/ 52 h 104"/>
                <a:gd name="T14" fmla="*/ 86 w 97"/>
                <a:gd name="T15" fmla="*/ 47 h 104"/>
                <a:gd name="T16" fmla="*/ 93 w 97"/>
                <a:gd name="T17" fmla="*/ 20 h 104"/>
                <a:gd name="T18" fmla="*/ 83 w 97"/>
                <a:gd name="T19" fmla="*/ 11 h 104"/>
                <a:gd name="T20" fmla="*/ 87 w 97"/>
                <a:gd name="T21" fmla="*/ 21 h 104"/>
                <a:gd name="T22" fmla="*/ 80 w 97"/>
                <a:gd name="T23" fmla="*/ 42 h 104"/>
                <a:gd name="T24" fmla="*/ 44 w 97"/>
                <a:gd name="T25" fmla="*/ 85 h 104"/>
                <a:gd name="T26" fmla="*/ 40 w 97"/>
                <a:gd name="T27" fmla="*/ 89 h 104"/>
                <a:gd name="T28" fmla="*/ 41 w 97"/>
                <a:gd name="T29" fmla="*/ 88 h 104"/>
                <a:gd name="T30" fmla="*/ 44 w 97"/>
                <a:gd name="T31" fmla="*/ 85 h 104"/>
                <a:gd name="T32" fmla="*/ 80 w 97"/>
                <a:gd name="T33" fmla="*/ 42 h 104"/>
                <a:gd name="T34" fmla="*/ 83 w 97"/>
                <a:gd name="T35" fmla="*/ 30 h 104"/>
                <a:gd name="T36" fmla="*/ 78 w 97"/>
                <a:gd name="T37" fmla="*/ 41 h 104"/>
                <a:gd name="T38" fmla="*/ 47 w 97"/>
                <a:gd name="T39" fmla="*/ 77 h 104"/>
                <a:gd name="T40" fmla="*/ 38 w 97"/>
                <a:gd name="T41" fmla="*/ 87 h 104"/>
                <a:gd name="T42" fmla="*/ 20 w 97"/>
                <a:gd name="T43" fmla="*/ 87 h 104"/>
                <a:gd name="T44" fmla="*/ 19 w 97"/>
                <a:gd name="T45" fmla="*/ 86 h 104"/>
                <a:gd name="T46" fmla="*/ 18 w 97"/>
                <a:gd name="T47" fmla="*/ 85 h 104"/>
                <a:gd name="T48" fmla="*/ 15 w 97"/>
                <a:gd name="T49" fmla="*/ 74 h 104"/>
                <a:gd name="T50" fmla="*/ 20 w 97"/>
                <a:gd name="T51" fmla="*/ 62 h 104"/>
                <a:gd name="T52" fmla="*/ 50 w 97"/>
                <a:gd name="T53" fmla="*/ 24 h 104"/>
                <a:gd name="T54" fmla="*/ 56 w 97"/>
                <a:gd name="T55" fmla="*/ 17 h 104"/>
                <a:gd name="T56" fmla="*/ 60 w 97"/>
                <a:gd name="T57" fmla="*/ 14 h 104"/>
                <a:gd name="T58" fmla="*/ 79 w 97"/>
                <a:gd name="T59" fmla="*/ 16 h 104"/>
                <a:gd name="T60" fmla="*/ 66 w 97"/>
                <a:gd name="T61" fmla="*/ 6 h 104"/>
                <a:gd name="T62" fmla="*/ 79 w 97"/>
                <a:gd name="T63" fmla="*/ 7 h 104"/>
                <a:gd name="T64" fmla="*/ 55 w 97"/>
                <a:gd name="T65" fmla="*/ 1 h 104"/>
                <a:gd name="T66" fmla="*/ 43 w 97"/>
                <a:gd name="T67" fmla="*/ 10 h 104"/>
                <a:gd name="T68" fmla="*/ 10 w 97"/>
                <a:gd name="T69" fmla="*/ 52 h 104"/>
                <a:gd name="T70" fmla="*/ 7 w 97"/>
                <a:gd name="T71" fmla="*/ 56 h 104"/>
                <a:gd name="T72" fmla="*/ 2 w 97"/>
                <a:gd name="T73" fmla="*/ 85 h 104"/>
                <a:gd name="T74" fmla="*/ 11 w 97"/>
                <a:gd name="T75" fmla="*/ 98 h 104"/>
                <a:gd name="T76" fmla="*/ 31 w 97"/>
                <a:gd name="T77" fmla="*/ 103 h 104"/>
                <a:gd name="T78" fmla="*/ 50 w 97"/>
                <a:gd name="T79" fmla="*/ 95 h 104"/>
                <a:gd name="T80" fmla="*/ 58 w 97"/>
                <a:gd name="T81" fmla="*/ 84 h 104"/>
                <a:gd name="T82" fmla="*/ 51 w 97"/>
                <a:gd name="T83" fmla="*/ 93 h 104"/>
                <a:gd name="T84" fmla="*/ 49 w 97"/>
                <a:gd name="T85" fmla="*/ 96 h 104"/>
                <a:gd name="T86" fmla="*/ 16 w 97"/>
                <a:gd name="T87" fmla="*/ 100 h 104"/>
                <a:gd name="T88" fmla="*/ 10 w 97"/>
                <a:gd name="T89" fmla="*/ 97 h 104"/>
                <a:gd name="T90" fmla="*/ 4 w 97"/>
                <a:gd name="T91" fmla="*/ 89 h 104"/>
                <a:gd name="T92" fmla="*/ 6 w 97"/>
                <a:gd name="T93" fmla="*/ 59 h 104"/>
                <a:gd name="T94" fmla="*/ 7 w 97"/>
                <a:gd name="T95" fmla="*/ 92 h 104"/>
                <a:gd name="T96" fmla="*/ 10 w 97"/>
                <a:gd name="T97" fmla="*/ 95 h 104"/>
                <a:gd name="T98" fmla="*/ 13 w 97"/>
                <a:gd name="T99" fmla="*/ 97 h 104"/>
                <a:gd name="T100" fmla="*/ 46 w 97"/>
                <a:gd name="T101" fmla="*/ 97 h 104"/>
                <a:gd name="T102" fmla="*/ 55 w 97"/>
                <a:gd name="T103" fmla="*/ 87 h 104"/>
                <a:gd name="T104" fmla="*/ 83 w 97"/>
                <a:gd name="T105" fmla="*/ 55 h 104"/>
                <a:gd name="T106" fmla="*/ 88 w 97"/>
                <a:gd name="T107" fmla="*/ 48 h 104"/>
                <a:gd name="T108" fmla="*/ 94 w 97"/>
                <a:gd name="T109" fmla="*/ 2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97" h="104">
                  <a:moveTo>
                    <a:pt x="92" y="37"/>
                  </a:moveTo>
                  <a:cubicBezTo>
                    <a:pt x="91" y="40"/>
                    <a:pt x="90" y="42"/>
                    <a:pt x="89" y="44"/>
                  </a:cubicBezTo>
                  <a:cubicBezTo>
                    <a:pt x="88" y="45"/>
                    <a:pt x="87" y="47"/>
                    <a:pt x="86" y="48"/>
                  </a:cubicBezTo>
                  <a:cubicBezTo>
                    <a:pt x="84" y="50"/>
                    <a:pt x="84" y="50"/>
                    <a:pt x="84" y="50"/>
                  </a:cubicBezTo>
                  <a:cubicBezTo>
                    <a:pt x="78" y="57"/>
                    <a:pt x="72" y="65"/>
                    <a:pt x="65" y="72"/>
                  </a:cubicBezTo>
                  <a:cubicBezTo>
                    <a:pt x="56" y="83"/>
                    <a:pt x="56" y="83"/>
                    <a:pt x="56" y="83"/>
                  </a:cubicBezTo>
                  <a:cubicBezTo>
                    <a:pt x="52" y="89"/>
                    <a:pt x="52" y="89"/>
                    <a:pt x="52" y="89"/>
                  </a:cubicBezTo>
                  <a:cubicBezTo>
                    <a:pt x="49" y="91"/>
                    <a:pt x="49" y="91"/>
                    <a:pt x="49" y="91"/>
                  </a:cubicBezTo>
                  <a:cubicBezTo>
                    <a:pt x="48" y="93"/>
                    <a:pt x="48" y="93"/>
                    <a:pt x="48" y="93"/>
                  </a:cubicBezTo>
                  <a:cubicBezTo>
                    <a:pt x="48" y="93"/>
                    <a:pt x="47" y="94"/>
                    <a:pt x="47" y="94"/>
                  </a:cubicBezTo>
                  <a:cubicBezTo>
                    <a:pt x="45" y="96"/>
                    <a:pt x="42" y="98"/>
                    <a:pt x="39" y="99"/>
                  </a:cubicBezTo>
                  <a:cubicBezTo>
                    <a:pt x="37" y="100"/>
                    <a:pt x="34" y="101"/>
                    <a:pt x="31" y="101"/>
                  </a:cubicBezTo>
                  <a:cubicBezTo>
                    <a:pt x="26" y="101"/>
                    <a:pt x="20" y="99"/>
                    <a:pt x="16" y="97"/>
                  </a:cubicBezTo>
                  <a:cubicBezTo>
                    <a:pt x="20" y="99"/>
                    <a:pt x="24" y="100"/>
                    <a:pt x="29" y="100"/>
                  </a:cubicBezTo>
                  <a:cubicBezTo>
                    <a:pt x="34" y="101"/>
                    <a:pt x="39" y="100"/>
                    <a:pt x="43" y="97"/>
                  </a:cubicBezTo>
                  <a:cubicBezTo>
                    <a:pt x="44" y="96"/>
                    <a:pt x="45" y="95"/>
                    <a:pt x="46" y="94"/>
                  </a:cubicBezTo>
                  <a:cubicBezTo>
                    <a:pt x="47" y="94"/>
                    <a:pt x="47" y="93"/>
                    <a:pt x="48" y="93"/>
                  </a:cubicBezTo>
                  <a:cubicBezTo>
                    <a:pt x="49" y="92"/>
                    <a:pt x="49" y="92"/>
                    <a:pt x="49" y="92"/>
                  </a:cubicBezTo>
                  <a:cubicBezTo>
                    <a:pt x="53" y="87"/>
                    <a:pt x="53" y="87"/>
                    <a:pt x="53" y="87"/>
                  </a:cubicBezTo>
                  <a:cubicBezTo>
                    <a:pt x="55" y="84"/>
                    <a:pt x="58" y="80"/>
                    <a:pt x="61" y="77"/>
                  </a:cubicBezTo>
                  <a:cubicBezTo>
                    <a:pt x="68" y="69"/>
                    <a:pt x="75" y="61"/>
                    <a:pt x="82" y="52"/>
                  </a:cubicBezTo>
                  <a:cubicBezTo>
                    <a:pt x="84" y="49"/>
                    <a:pt x="84" y="49"/>
                    <a:pt x="84" y="49"/>
                  </a:cubicBezTo>
                  <a:cubicBezTo>
                    <a:pt x="85" y="48"/>
                    <a:pt x="85" y="48"/>
                    <a:pt x="85" y="48"/>
                  </a:cubicBezTo>
                  <a:cubicBezTo>
                    <a:pt x="86" y="47"/>
                    <a:pt x="86" y="47"/>
                    <a:pt x="86" y="47"/>
                  </a:cubicBezTo>
                  <a:cubicBezTo>
                    <a:pt x="87" y="46"/>
                    <a:pt x="87" y="46"/>
                    <a:pt x="87" y="46"/>
                  </a:cubicBezTo>
                  <a:cubicBezTo>
                    <a:pt x="88" y="44"/>
                    <a:pt x="90" y="41"/>
                    <a:pt x="91" y="38"/>
                  </a:cubicBezTo>
                  <a:cubicBezTo>
                    <a:pt x="93" y="33"/>
                    <a:pt x="94" y="27"/>
                    <a:pt x="93" y="20"/>
                  </a:cubicBezTo>
                  <a:cubicBezTo>
                    <a:pt x="93" y="19"/>
                    <a:pt x="92" y="18"/>
                    <a:pt x="92" y="16"/>
                  </a:cubicBezTo>
                  <a:cubicBezTo>
                    <a:pt x="91" y="15"/>
                    <a:pt x="89" y="13"/>
                    <a:pt x="88" y="12"/>
                  </a:cubicBezTo>
                  <a:cubicBezTo>
                    <a:pt x="86" y="11"/>
                    <a:pt x="84" y="10"/>
                    <a:pt x="83" y="11"/>
                  </a:cubicBezTo>
                  <a:cubicBezTo>
                    <a:pt x="83" y="11"/>
                    <a:pt x="83" y="12"/>
                    <a:pt x="83" y="13"/>
                  </a:cubicBezTo>
                  <a:cubicBezTo>
                    <a:pt x="84" y="14"/>
                    <a:pt x="84" y="15"/>
                    <a:pt x="85" y="18"/>
                  </a:cubicBezTo>
                  <a:cubicBezTo>
                    <a:pt x="86" y="18"/>
                    <a:pt x="87" y="20"/>
                    <a:pt x="87" y="21"/>
                  </a:cubicBezTo>
                  <a:cubicBezTo>
                    <a:pt x="87" y="23"/>
                    <a:pt x="87" y="24"/>
                    <a:pt x="87" y="24"/>
                  </a:cubicBezTo>
                  <a:cubicBezTo>
                    <a:pt x="87" y="25"/>
                    <a:pt x="86" y="24"/>
                    <a:pt x="86" y="24"/>
                  </a:cubicBezTo>
                  <a:cubicBezTo>
                    <a:pt x="86" y="30"/>
                    <a:pt x="84" y="37"/>
                    <a:pt x="80" y="42"/>
                  </a:cubicBezTo>
                  <a:cubicBezTo>
                    <a:pt x="66" y="59"/>
                    <a:pt x="66" y="59"/>
                    <a:pt x="66" y="59"/>
                  </a:cubicBezTo>
                  <a:cubicBezTo>
                    <a:pt x="60" y="66"/>
                    <a:pt x="54" y="73"/>
                    <a:pt x="48" y="80"/>
                  </a:cubicBezTo>
                  <a:cubicBezTo>
                    <a:pt x="44" y="85"/>
                    <a:pt x="44" y="85"/>
                    <a:pt x="44" y="85"/>
                  </a:cubicBezTo>
                  <a:cubicBezTo>
                    <a:pt x="42" y="87"/>
                    <a:pt x="42" y="87"/>
                    <a:pt x="42" y="87"/>
                  </a:cubicBezTo>
                  <a:cubicBezTo>
                    <a:pt x="41" y="88"/>
                    <a:pt x="41" y="88"/>
                    <a:pt x="41" y="88"/>
                  </a:cubicBezTo>
                  <a:cubicBezTo>
                    <a:pt x="41" y="89"/>
                    <a:pt x="40" y="89"/>
                    <a:pt x="40" y="89"/>
                  </a:cubicBezTo>
                  <a:cubicBezTo>
                    <a:pt x="37" y="91"/>
                    <a:pt x="34" y="92"/>
                    <a:pt x="30" y="92"/>
                  </a:cubicBezTo>
                  <a:cubicBezTo>
                    <a:pt x="34" y="92"/>
                    <a:pt x="37" y="91"/>
                    <a:pt x="40" y="89"/>
                  </a:cubicBezTo>
                  <a:cubicBezTo>
                    <a:pt x="40" y="89"/>
                    <a:pt x="41" y="88"/>
                    <a:pt x="41" y="88"/>
                  </a:cubicBezTo>
                  <a:cubicBezTo>
                    <a:pt x="41" y="88"/>
                    <a:pt x="41" y="88"/>
                    <a:pt x="41" y="88"/>
                  </a:cubicBezTo>
                  <a:cubicBezTo>
                    <a:pt x="42" y="87"/>
                    <a:pt x="42" y="87"/>
                    <a:pt x="42" y="87"/>
                  </a:cubicBezTo>
                  <a:cubicBezTo>
                    <a:pt x="44" y="85"/>
                    <a:pt x="44" y="85"/>
                    <a:pt x="44" y="85"/>
                  </a:cubicBezTo>
                  <a:cubicBezTo>
                    <a:pt x="48" y="79"/>
                    <a:pt x="48" y="79"/>
                    <a:pt x="48" y="79"/>
                  </a:cubicBezTo>
                  <a:cubicBezTo>
                    <a:pt x="66" y="59"/>
                    <a:pt x="66" y="59"/>
                    <a:pt x="66" y="59"/>
                  </a:cubicBezTo>
                  <a:cubicBezTo>
                    <a:pt x="80" y="42"/>
                    <a:pt x="80" y="42"/>
                    <a:pt x="80" y="42"/>
                  </a:cubicBezTo>
                  <a:cubicBezTo>
                    <a:pt x="84" y="37"/>
                    <a:pt x="86" y="30"/>
                    <a:pt x="85" y="23"/>
                  </a:cubicBezTo>
                  <a:cubicBezTo>
                    <a:pt x="84" y="23"/>
                    <a:pt x="84" y="24"/>
                    <a:pt x="83" y="26"/>
                  </a:cubicBezTo>
                  <a:cubicBezTo>
                    <a:pt x="83" y="27"/>
                    <a:pt x="83" y="28"/>
                    <a:pt x="83" y="30"/>
                  </a:cubicBezTo>
                  <a:cubicBezTo>
                    <a:pt x="82" y="32"/>
                    <a:pt x="82" y="34"/>
                    <a:pt x="81" y="36"/>
                  </a:cubicBezTo>
                  <a:cubicBezTo>
                    <a:pt x="80" y="37"/>
                    <a:pt x="80" y="38"/>
                    <a:pt x="79" y="39"/>
                  </a:cubicBezTo>
                  <a:cubicBezTo>
                    <a:pt x="79" y="40"/>
                    <a:pt x="79" y="40"/>
                    <a:pt x="78" y="41"/>
                  </a:cubicBezTo>
                  <a:cubicBezTo>
                    <a:pt x="77" y="42"/>
                    <a:pt x="77" y="42"/>
                    <a:pt x="77" y="42"/>
                  </a:cubicBezTo>
                  <a:cubicBezTo>
                    <a:pt x="75" y="44"/>
                    <a:pt x="73" y="46"/>
                    <a:pt x="72" y="48"/>
                  </a:cubicBezTo>
                  <a:cubicBezTo>
                    <a:pt x="64" y="57"/>
                    <a:pt x="55" y="67"/>
                    <a:pt x="47" y="77"/>
                  </a:cubicBezTo>
                  <a:cubicBezTo>
                    <a:pt x="41" y="85"/>
                    <a:pt x="41" y="85"/>
                    <a:pt x="41" y="85"/>
                  </a:cubicBezTo>
                  <a:cubicBezTo>
                    <a:pt x="40" y="86"/>
                    <a:pt x="40" y="86"/>
                    <a:pt x="39" y="87"/>
                  </a:cubicBezTo>
                  <a:cubicBezTo>
                    <a:pt x="39" y="87"/>
                    <a:pt x="39" y="87"/>
                    <a:pt x="38" y="87"/>
                  </a:cubicBezTo>
                  <a:cubicBezTo>
                    <a:pt x="38" y="88"/>
                    <a:pt x="37" y="88"/>
                    <a:pt x="36" y="89"/>
                  </a:cubicBezTo>
                  <a:cubicBezTo>
                    <a:pt x="32" y="90"/>
                    <a:pt x="27" y="90"/>
                    <a:pt x="22" y="88"/>
                  </a:cubicBezTo>
                  <a:cubicBezTo>
                    <a:pt x="22" y="88"/>
                    <a:pt x="21" y="87"/>
                    <a:pt x="20" y="87"/>
                  </a:cubicBezTo>
                  <a:cubicBezTo>
                    <a:pt x="20" y="87"/>
                    <a:pt x="20" y="86"/>
                    <a:pt x="19" y="86"/>
                  </a:cubicBezTo>
                  <a:cubicBezTo>
                    <a:pt x="19" y="86"/>
                    <a:pt x="19" y="86"/>
                    <a:pt x="19" y="86"/>
                  </a:cubicBezTo>
                  <a:cubicBezTo>
                    <a:pt x="19" y="86"/>
                    <a:pt x="19" y="86"/>
                    <a:pt x="19" y="86"/>
                  </a:cubicBezTo>
                  <a:cubicBezTo>
                    <a:pt x="19" y="86"/>
                    <a:pt x="19" y="86"/>
                    <a:pt x="19" y="86"/>
                  </a:cubicBezTo>
                  <a:cubicBezTo>
                    <a:pt x="19" y="85"/>
                    <a:pt x="19" y="85"/>
                    <a:pt x="19" y="85"/>
                  </a:cubicBezTo>
                  <a:cubicBezTo>
                    <a:pt x="18" y="85"/>
                    <a:pt x="18" y="85"/>
                    <a:pt x="18" y="85"/>
                  </a:cubicBezTo>
                  <a:cubicBezTo>
                    <a:pt x="18" y="85"/>
                    <a:pt x="18" y="84"/>
                    <a:pt x="18" y="84"/>
                  </a:cubicBezTo>
                  <a:cubicBezTo>
                    <a:pt x="17" y="84"/>
                    <a:pt x="17" y="83"/>
                    <a:pt x="16" y="82"/>
                  </a:cubicBezTo>
                  <a:cubicBezTo>
                    <a:pt x="15" y="80"/>
                    <a:pt x="14" y="77"/>
                    <a:pt x="15" y="74"/>
                  </a:cubicBezTo>
                  <a:cubicBezTo>
                    <a:pt x="15" y="70"/>
                    <a:pt x="16" y="67"/>
                    <a:pt x="18" y="65"/>
                  </a:cubicBezTo>
                  <a:cubicBezTo>
                    <a:pt x="18" y="64"/>
                    <a:pt x="19" y="64"/>
                    <a:pt x="19" y="64"/>
                  </a:cubicBezTo>
                  <a:cubicBezTo>
                    <a:pt x="20" y="62"/>
                    <a:pt x="20" y="62"/>
                    <a:pt x="20" y="62"/>
                  </a:cubicBezTo>
                  <a:cubicBezTo>
                    <a:pt x="22" y="59"/>
                    <a:pt x="22" y="59"/>
                    <a:pt x="22" y="59"/>
                  </a:cubicBezTo>
                  <a:cubicBezTo>
                    <a:pt x="26" y="54"/>
                    <a:pt x="26" y="54"/>
                    <a:pt x="26" y="54"/>
                  </a:cubicBezTo>
                  <a:cubicBezTo>
                    <a:pt x="34" y="44"/>
                    <a:pt x="42" y="34"/>
                    <a:pt x="50" y="24"/>
                  </a:cubicBezTo>
                  <a:cubicBezTo>
                    <a:pt x="56" y="17"/>
                    <a:pt x="56" y="17"/>
                    <a:pt x="56" y="17"/>
                  </a:cubicBezTo>
                  <a:cubicBezTo>
                    <a:pt x="56" y="17"/>
                    <a:pt x="56" y="17"/>
                    <a:pt x="56" y="17"/>
                  </a:cubicBezTo>
                  <a:cubicBezTo>
                    <a:pt x="56" y="17"/>
                    <a:pt x="56" y="17"/>
                    <a:pt x="56" y="17"/>
                  </a:cubicBezTo>
                  <a:cubicBezTo>
                    <a:pt x="56" y="16"/>
                    <a:pt x="56" y="16"/>
                    <a:pt x="57" y="16"/>
                  </a:cubicBezTo>
                  <a:cubicBezTo>
                    <a:pt x="57" y="16"/>
                    <a:pt x="57" y="15"/>
                    <a:pt x="57" y="15"/>
                  </a:cubicBezTo>
                  <a:cubicBezTo>
                    <a:pt x="58" y="15"/>
                    <a:pt x="59" y="14"/>
                    <a:pt x="60" y="14"/>
                  </a:cubicBezTo>
                  <a:cubicBezTo>
                    <a:pt x="63" y="13"/>
                    <a:pt x="67" y="13"/>
                    <a:pt x="71" y="14"/>
                  </a:cubicBezTo>
                  <a:cubicBezTo>
                    <a:pt x="74" y="15"/>
                    <a:pt x="76" y="16"/>
                    <a:pt x="78" y="16"/>
                  </a:cubicBezTo>
                  <a:cubicBezTo>
                    <a:pt x="79" y="16"/>
                    <a:pt x="79" y="16"/>
                    <a:pt x="79" y="16"/>
                  </a:cubicBezTo>
                  <a:cubicBezTo>
                    <a:pt x="80" y="16"/>
                    <a:pt x="80" y="16"/>
                    <a:pt x="80" y="15"/>
                  </a:cubicBezTo>
                  <a:cubicBezTo>
                    <a:pt x="80" y="14"/>
                    <a:pt x="79" y="12"/>
                    <a:pt x="77" y="10"/>
                  </a:cubicBezTo>
                  <a:cubicBezTo>
                    <a:pt x="74" y="8"/>
                    <a:pt x="71" y="6"/>
                    <a:pt x="66" y="6"/>
                  </a:cubicBezTo>
                  <a:cubicBezTo>
                    <a:pt x="67" y="4"/>
                    <a:pt x="67" y="4"/>
                    <a:pt x="67" y="4"/>
                  </a:cubicBezTo>
                  <a:cubicBezTo>
                    <a:pt x="71" y="5"/>
                    <a:pt x="74" y="6"/>
                    <a:pt x="76" y="7"/>
                  </a:cubicBezTo>
                  <a:cubicBezTo>
                    <a:pt x="78" y="7"/>
                    <a:pt x="78" y="7"/>
                    <a:pt x="79" y="7"/>
                  </a:cubicBezTo>
                  <a:cubicBezTo>
                    <a:pt x="79" y="6"/>
                    <a:pt x="78" y="4"/>
                    <a:pt x="80" y="4"/>
                  </a:cubicBezTo>
                  <a:cubicBezTo>
                    <a:pt x="75" y="2"/>
                    <a:pt x="70" y="0"/>
                    <a:pt x="64" y="0"/>
                  </a:cubicBezTo>
                  <a:cubicBezTo>
                    <a:pt x="61" y="0"/>
                    <a:pt x="58" y="0"/>
                    <a:pt x="55" y="1"/>
                  </a:cubicBezTo>
                  <a:cubicBezTo>
                    <a:pt x="52" y="2"/>
                    <a:pt x="49" y="4"/>
                    <a:pt x="47" y="6"/>
                  </a:cubicBezTo>
                  <a:cubicBezTo>
                    <a:pt x="46" y="6"/>
                    <a:pt x="46" y="7"/>
                    <a:pt x="45" y="8"/>
                  </a:cubicBezTo>
                  <a:cubicBezTo>
                    <a:pt x="43" y="10"/>
                    <a:pt x="43" y="10"/>
                    <a:pt x="43" y="10"/>
                  </a:cubicBezTo>
                  <a:cubicBezTo>
                    <a:pt x="40" y="13"/>
                    <a:pt x="40" y="13"/>
                    <a:pt x="40" y="13"/>
                  </a:cubicBezTo>
                  <a:cubicBezTo>
                    <a:pt x="16" y="44"/>
                    <a:pt x="16" y="44"/>
                    <a:pt x="16" y="44"/>
                  </a:cubicBezTo>
                  <a:cubicBezTo>
                    <a:pt x="10" y="52"/>
                    <a:pt x="10" y="52"/>
                    <a:pt x="10" y="52"/>
                  </a:cubicBezTo>
                  <a:cubicBezTo>
                    <a:pt x="8" y="54"/>
                    <a:pt x="8" y="54"/>
                    <a:pt x="8" y="54"/>
                  </a:cubicBezTo>
                  <a:cubicBezTo>
                    <a:pt x="8" y="55"/>
                    <a:pt x="8" y="55"/>
                    <a:pt x="8" y="55"/>
                  </a:cubicBezTo>
                  <a:cubicBezTo>
                    <a:pt x="7" y="56"/>
                    <a:pt x="7" y="56"/>
                    <a:pt x="7" y="56"/>
                  </a:cubicBezTo>
                  <a:cubicBezTo>
                    <a:pt x="6" y="57"/>
                    <a:pt x="5" y="59"/>
                    <a:pt x="4" y="61"/>
                  </a:cubicBezTo>
                  <a:cubicBezTo>
                    <a:pt x="2" y="64"/>
                    <a:pt x="1" y="68"/>
                    <a:pt x="0" y="73"/>
                  </a:cubicBezTo>
                  <a:cubicBezTo>
                    <a:pt x="0" y="77"/>
                    <a:pt x="0" y="81"/>
                    <a:pt x="2" y="85"/>
                  </a:cubicBezTo>
                  <a:cubicBezTo>
                    <a:pt x="3" y="89"/>
                    <a:pt x="6" y="92"/>
                    <a:pt x="8" y="95"/>
                  </a:cubicBezTo>
                  <a:cubicBezTo>
                    <a:pt x="9" y="96"/>
                    <a:pt x="9" y="96"/>
                    <a:pt x="10" y="97"/>
                  </a:cubicBezTo>
                  <a:cubicBezTo>
                    <a:pt x="11" y="97"/>
                    <a:pt x="11" y="98"/>
                    <a:pt x="11" y="98"/>
                  </a:cubicBezTo>
                  <a:cubicBezTo>
                    <a:pt x="12" y="98"/>
                    <a:pt x="13" y="99"/>
                    <a:pt x="14" y="99"/>
                  </a:cubicBezTo>
                  <a:cubicBezTo>
                    <a:pt x="16" y="100"/>
                    <a:pt x="18" y="101"/>
                    <a:pt x="20" y="102"/>
                  </a:cubicBezTo>
                  <a:cubicBezTo>
                    <a:pt x="23" y="103"/>
                    <a:pt x="27" y="104"/>
                    <a:pt x="31" y="103"/>
                  </a:cubicBezTo>
                  <a:cubicBezTo>
                    <a:pt x="35" y="103"/>
                    <a:pt x="40" y="102"/>
                    <a:pt x="44" y="100"/>
                  </a:cubicBezTo>
                  <a:cubicBezTo>
                    <a:pt x="46" y="99"/>
                    <a:pt x="47" y="98"/>
                    <a:pt x="49" y="96"/>
                  </a:cubicBezTo>
                  <a:cubicBezTo>
                    <a:pt x="49" y="95"/>
                    <a:pt x="50" y="95"/>
                    <a:pt x="50" y="95"/>
                  </a:cubicBezTo>
                  <a:cubicBezTo>
                    <a:pt x="51" y="94"/>
                    <a:pt x="51" y="94"/>
                    <a:pt x="51" y="94"/>
                  </a:cubicBezTo>
                  <a:cubicBezTo>
                    <a:pt x="52" y="92"/>
                    <a:pt x="52" y="92"/>
                    <a:pt x="52" y="92"/>
                  </a:cubicBezTo>
                  <a:cubicBezTo>
                    <a:pt x="58" y="84"/>
                    <a:pt x="58" y="84"/>
                    <a:pt x="58" y="84"/>
                  </a:cubicBezTo>
                  <a:cubicBezTo>
                    <a:pt x="71" y="69"/>
                    <a:pt x="71" y="69"/>
                    <a:pt x="71" y="69"/>
                  </a:cubicBezTo>
                  <a:cubicBezTo>
                    <a:pt x="55" y="88"/>
                    <a:pt x="55" y="88"/>
                    <a:pt x="55" y="88"/>
                  </a:cubicBezTo>
                  <a:cubicBezTo>
                    <a:pt x="51" y="93"/>
                    <a:pt x="51" y="93"/>
                    <a:pt x="51" y="93"/>
                  </a:cubicBezTo>
                  <a:cubicBezTo>
                    <a:pt x="50" y="94"/>
                    <a:pt x="50" y="94"/>
                    <a:pt x="50" y="94"/>
                  </a:cubicBezTo>
                  <a:cubicBezTo>
                    <a:pt x="49" y="95"/>
                    <a:pt x="49" y="95"/>
                    <a:pt x="49" y="95"/>
                  </a:cubicBezTo>
                  <a:cubicBezTo>
                    <a:pt x="49" y="95"/>
                    <a:pt x="49" y="95"/>
                    <a:pt x="49" y="96"/>
                  </a:cubicBezTo>
                  <a:cubicBezTo>
                    <a:pt x="48" y="97"/>
                    <a:pt x="47" y="98"/>
                    <a:pt x="45" y="99"/>
                  </a:cubicBezTo>
                  <a:cubicBezTo>
                    <a:pt x="41" y="102"/>
                    <a:pt x="35" y="103"/>
                    <a:pt x="30" y="103"/>
                  </a:cubicBezTo>
                  <a:cubicBezTo>
                    <a:pt x="25" y="103"/>
                    <a:pt x="20" y="102"/>
                    <a:pt x="16" y="100"/>
                  </a:cubicBezTo>
                  <a:cubicBezTo>
                    <a:pt x="15" y="99"/>
                    <a:pt x="14" y="99"/>
                    <a:pt x="12" y="98"/>
                  </a:cubicBezTo>
                  <a:cubicBezTo>
                    <a:pt x="12" y="98"/>
                    <a:pt x="11" y="97"/>
                    <a:pt x="11" y="97"/>
                  </a:cubicBezTo>
                  <a:cubicBezTo>
                    <a:pt x="10" y="97"/>
                    <a:pt x="10" y="97"/>
                    <a:pt x="10" y="97"/>
                  </a:cubicBezTo>
                  <a:cubicBezTo>
                    <a:pt x="10" y="96"/>
                    <a:pt x="10" y="96"/>
                    <a:pt x="10" y="96"/>
                  </a:cubicBezTo>
                  <a:cubicBezTo>
                    <a:pt x="10" y="96"/>
                    <a:pt x="9" y="96"/>
                    <a:pt x="9" y="95"/>
                  </a:cubicBezTo>
                  <a:cubicBezTo>
                    <a:pt x="7" y="93"/>
                    <a:pt x="6" y="91"/>
                    <a:pt x="4" y="89"/>
                  </a:cubicBezTo>
                  <a:cubicBezTo>
                    <a:pt x="2" y="84"/>
                    <a:pt x="1" y="79"/>
                    <a:pt x="1" y="74"/>
                  </a:cubicBezTo>
                  <a:cubicBezTo>
                    <a:pt x="1" y="69"/>
                    <a:pt x="3" y="64"/>
                    <a:pt x="5" y="59"/>
                  </a:cubicBezTo>
                  <a:cubicBezTo>
                    <a:pt x="5" y="59"/>
                    <a:pt x="5" y="60"/>
                    <a:pt x="6" y="59"/>
                  </a:cubicBezTo>
                  <a:cubicBezTo>
                    <a:pt x="3" y="64"/>
                    <a:pt x="2" y="69"/>
                    <a:pt x="2" y="74"/>
                  </a:cubicBezTo>
                  <a:cubicBezTo>
                    <a:pt x="2" y="79"/>
                    <a:pt x="3" y="84"/>
                    <a:pt x="5" y="89"/>
                  </a:cubicBezTo>
                  <a:cubicBezTo>
                    <a:pt x="6" y="90"/>
                    <a:pt x="7" y="91"/>
                    <a:pt x="7" y="92"/>
                  </a:cubicBezTo>
                  <a:cubicBezTo>
                    <a:pt x="8" y="92"/>
                    <a:pt x="8" y="93"/>
                    <a:pt x="9" y="93"/>
                  </a:cubicBezTo>
                  <a:cubicBezTo>
                    <a:pt x="9" y="94"/>
                    <a:pt x="9" y="94"/>
                    <a:pt x="9" y="94"/>
                  </a:cubicBezTo>
                  <a:cubicBezTo>
                    <a:pt x="9" y="94"/>
                    <a:pt x="10" y="94"/>
                    <a:pt x="10" y="95"/>
                  </a:cubicBezTo>
                  <a:cubicBezTo>
                    <a:pt x="10" y="95"/>
                    <a:pt x="11" y="95"/>
                    <a:pt x="11" y="96"/>
                  </a:cubicBezTo>
                  <a:cubicBezTo>
                    <a:pt x="12" y="96"/>
                    <a:pt x="12" y="96"/>
                    <a:pt x="12" y="96"/>
                  </a:cubicBezTo>
                  <a:cubicBezTo>
                    <a:pt x="12" y="97"/>
                    <a:pt x="13" y="97"/>
                    <a:pt x="13" y="97"/>
                  </a:cubicBezTo>
                  <a:cubicBezTo>
                    <a:pt x="14" y="98"/>
                    <a:pt x="16" y="99"/>
                    <a:pt x="17" y="99"/>
                  </a:cubicBezTo>
                  <a:cubicBezTo>
                    <a:pt x="21" y="101"/>
                    <a:pt x="26" y="102"/>
                    <a:pt x="31" y="102"/>
                  </a:cubicBezTo>
                  <a:cubicBezTo>
                    <a:pt x="36" y="102"/>
                    <a:pt x="41" y="101"/>
                    <a:pt x="46" y="97"/>
                  </a:cubicBezTo>
                  <a:cubicBezTo>
                    <a:pt x="47" y="96"/>
                    <a:pt x="48" y="96"/>
                    <a:pt x="49" y="94"/>
                  </a:cubicBezTo>
                  <a:cubicBezTo>
                    <a:pt x="51" y="92"/>
                    <a:pt x="51" y="92"/>
                    <a:pt x="51" y="92"/>
                  </a:cubicBezTo>
                  <a:cubicBezTo>
                    <a:pt x="55" y="87"/>
                    <a:pt x="55" y="87"/>
                    <a:pt x="55" y="87"/>
                  </a:cubicBezTo>
                  <a:cubicBezTo>
                    <a:pt x="60" y="81"/>
                    <a:pt x="66" y="74"/>
                    <a:pt x="71" y="68"/>
                  </a:cubicBezTo>
                  <a:cubicBezTo>
                    <a:pt x="72" y="68"/>
                    <a:pt x="72" y="68"/>
                    <a:pt x="72" y="68"/>
                  </a:cubicBezTo>
                  <a:cubicBezTo>
                    <a:pt x="83" y="55"/>
                    <a:pt x="83" y="55"/>
                    <a:pt x="83" y="55"/>
                  </a:cubicBezTo>
                  <a:cubicBezTo>
                    <a:pt x="86" y="51"/>
                    <a:pt x="86" y="51"/>
                    <a:pt x="86" y="51"/>
                  </a:cubicBezTo>
                  <a:cubicBezTo>
                    <a:pt x="88" y="49"/>
                    <a:pt x="88" y="49"/>
                    <a:pt x="88" y="49"/>
                  </a:cubicBezTo>
                  <a:cubicBezTo>
                    <a:pt x="88" y="48"/>
                    <a:pt x="88" y="48"/>
                    <a:pt x="88" y="48"/>
                  </a:cubicBezTo>
                  <a:cubicBezTo>
                    <a:pt x="89" y="48"/>
                    <a:pt x="89" y="48"/>
                    <a:pt x="89" y="47"/>
                  </a:cubicBezTo>
                  <a:cubicBezTo>
                    <a:pt x="92" y="44"/>
                    <a:pt x="93" y="41"/>
                    <a:pt x="95" y="37"/>
                  </a:cubicBezTo>
                  <a:cubicBezTo>
                    <a:pt x="97" y="31"/>
                    <a:pt x="96" y="25"/>
                    <a:pt x="94" y="20"/>
                  </a:cubicBezTo>
                  <a:cubicBezTo>
                    <a:pt x="95" y="26"/>
                    <a:pt x="94" y="32"/>
                    <a:pt x="92" y="37"/>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7" name="Freeform 28"/>
            <p:cNvSpPr/>
            <p:nvPr/>
          </p:nvSpPr>
          <p:spPr bwMode="auto">
            <a:xfrm>
              <a:off x="5175251" y="1671638"/>
              <a:ext cx="4763"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8" name="Freeform 29"/>
            <p:cNvSpPr/>
            <p:nvPr/>
          </p:nvSpPr>
          <p:spPr bwMode="auto">
            <a:xfrm>
              <a:off x="5160963" y="1660526"/>
              <a:ext cx="3175" cy="3175"/>
            </a:xfrm>
            <a:custGeom>
              <a:avLst/>
              <a:gdLst>
                <a:gd name="T0" fmla="*/ 1 w 1"/>
                <a:gd name="T1" fmla="*/ 1 h 1"/>
                <a:gd name="T2" fmla="*/ 0 w 1"/>
                <a:gd name="T3" fmla="*/ 0 h 1"/>
                <a:gd name="T4" fmla="*/ 0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0"/>
                    <a:pt x="0" y="0"/>
                    <a:pt x="0" y="0"/>
                  </a:cubicBezTo>
                  <a:cubicBezTo>
                    <a:pt x="0" y="0"/>
                    <a:pt x="0" y="0"/>
                    <a:pt x="0" y="0"/>
                  </a:cubicBezTo>
                  <a:cubicBezTo>
                    <a:pt x="1" y="0"/>
                    <a:pt x="1" y="1"/>
                    <a:pt x="1" y="1"/>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9" name="Freeform 30"/>
            <p:cNvSpPr/>
            <p:nvPr/>
          </p:nvSpPr>
          <p:spPr bwMode="auto">
            <a:xfrm>
              <a:off x="5180013" y="1674813"/>
              <a:ext cx="11113" cy="4763"/>
            </a:xfrm>
            <a:custGeom>
              <a:avLst/>
              <a:gdLst>
                <a:gd name="T0" fmla="*/ 0 w 3"/>
                <a:gd name="T1" fmla="*/ 0 h 1"/>
                <a:gd name="T2" fmla="*/ 3 w 3"/>
                <a:gd name="T3" fmla="*/ 1 h 1"/>
                <a:gd name="T4" fmla="*/ 0 w 3"/>
                <a:gd name="T5" fmla="*/ 0 h 1"/>
              </a:gdLst>
              <a:ahLst/>
              <a:cxnLst>
                <a:cxn ang="0">
                  <a:pos x="T0" y="T1"/>
                </a:cxn>
                <a:cxn ang="0">
                  <a:pos x="T2" y="T3"/>
                </a:cxn>
                <a:cxn ang="0">
                  <a:pos x="T4" y="T5"/>
                </a:cxn>
              </a:cxnLst>
              <a:rect l="0" t="0" r="r" b="b"/>
              <a:pathLst>
                <a:path w="3" h="1">
                  <a:moveTo>
                    <a:pt x="0" y="0"/>
                  </a:moveTo>
                  <a:cubicBezTo>
                    <a:pt x="1" y="1"/>
                    <a:pt x="2" y="1"/>
                    <a:pt x="3" y="1"/>
                  </a:cubicBezTo>
                  <a:cubicBezTo>
                    <a:pt x="2" y="1"/>
                    <a:pt x="1"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0" name="Freeform 31"/>
            <p:cNvSpPr/>
            <p:nvPr/>
          </p:nvSpPr>
          <p:spPr bwMode="auto">
            <a:xfrm>
              <a:off x="5164138" y="1663701"/>
              <a:ext cx="7938" cy="4763"/>
            </a:xfrm>
            <a:custGeom>
              <a:avLst/>
              <a:gdLst>
                <a:gd name="T0" fmla="*/ 2 w 2"/>
                <a:gd name="T1" fmla="*/ 1 h 1"/>
                <a:gd name="T2" fmla="*/ 0 w 2"/>
                <a:gd name="T3" fmla="*/ 0 h 1"/>
                <a:gd name="T4" fmla="*/ 1 w 2"/>
                <a:gd name="T5" fmla="*/ 1 h 1"/>
                <a:gd name="T6" fmla="*/ 2 w 2"/>
                <a:gd name="T7" fmla="*/ 1 h 1"/>
              </a:gdLst>
              <a:ahLst/>
              <a:cxnLst>
                <a:cxn ang="0">
                  <a:pos x="T0" y="T1"/>
                </a:cxn>
                <a:cxn ang="0">
                  <a:pos x="T2" y="T3"/>
                </a:cxn>
                <a:cxn ang="0">
                  <a:pos x="T4" y="T5"/>
                </a:cxn>
                <a:cxn ang="0">
                  <a:pos x="T6" y="T7"/>
                </a:cxn>
              </a:cxnLst>
              <a:rect l="0" t="0" r="r" b="b"/>
              <a:pathLst>
                <a:path w="2" h="1">
                  <a:moveTo>
                    <a:pt x="2" y="1"/>
                  </a:moveTo>
                  <a:cubicBezTo>
                    <a:pt x="1" y="1"/>
                    <a:pt x="0" y="0"/>
                    <a:pt x="0" y="0"/>
                  </a:cubicBezTo>
                  <a:cubicBezTo>
                    <a:pt x="0" y="0"/>
                    <a:pt x="0" y="0"/>
                    <a:pt x="1" y="1"/>
                  </a:cubicBezTo>
                  <a:cubicBezTo>
                    <a:pt x="1" y="1"/>
                    <a:pt x="1" y="1"/>
                    <a:pt x="2" y="1"/>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1" name="Freeform 32"/>
            <p:cNvSpPr/>
            <p:nvPr/>
          </p:nvSpPr>
          <p:spPr bwMode="auto">
            <a:xfrm>
              <a:off x="5172076" y="1668463"/>
              <a:ext cx="3175" cy="3175"/>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1"/>
                    <a:pt x="0" y="1"/>
                    <a:pt x="0" y="0"/>
                  </a:cubicBezTo>
                  <a:close/>
                </a:path>
              </a:pathLst>
            </a:custGeom>
            <a:solidFill>
              <a:srgbClr val="5B9BD5">
                <a:lumMod val="60000"/>
                <a:lumOff val="40000"/>
              </a:srgbClr>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2" name="Freeform 33"/>
            <p:cNvSpPr/>
            <p:nvPr/>
          </p:nvSpPr>
          <p:spPr bwMode="auto">
            <a:xfrm>
              <a:off x="4987926" y="1292226"/>
              <a:ext cx="360363" cy="398463"/>
            </a:xfrm>
            <a:custGeom>
              <a:avLst/>
              <a:gdLst>
                <a:gd name="T0" fmla="*/ 38 w 96"/>
                <a:gd name="T1" fmla="*/ 88 h 106"/>
                <a:gd name="T2" fmla="*/ 46 w 96"/>
                <a:gd name="T3" fmla="*/ 98 h 106"/>
                <a:gd name="T4" fmla="*/ 42 w 96"/>
                <a:gd name="T5" fmla="*/ 93 h 106"/>
                <a:gd name="T6" fmla="*/ 12 w 96"/>
                <a:gd name="T7" fmla="*/ 55 h 106"/>
                <a:gd name="T8" fmla="*/ 0 w 96"/>
                <a:gd name="T9" fmla="*/ 29 h 106"/>
                <a:gd name="T10" fmla="*/ 6 w 96"/>
                <a:gd name="T11" fmla="*/ 14 h 106"/>
                <a:gd name="T12" fmla="*/ 5 w 96"/>
                <a:gd name="T13" fmla="*/ 43 h 106"/>
                <a:gd name="T14" fmla="*/ 20 w 96"/>
                <a:gd name="T15" fmla="*/ 64 h 106"/>
                <a:gd name="T16" fmla="*/ 45 w 96"/>
                <a:gd name="T17" fmla="*/ 96 h 106"/>
                <a:gd name="T18" fmla="*/ 48 w 96"/>
                <a:gd name="T19" fmla="*/ 99 h 106"/>
                <a:gd name="T20" fmla="*/ 67 w 96"/>
                <a:gd name="T21" fmla="*/ 106 h 106"/>
                <a:gd name="T22" fmla="*/ 86 w 96"/>
                <a:gd name="T23" fmla="*/ 98 h 106"/>
                <a:gd name="T24" fmla="*/ 95 w 96"/>
                <a:gd name="T25" fmla="*/ 86 h 106"/>
                <a:gd name="T26" fmla="*/ 92 w 96"/>
                <a:gd name="T27" fmla="*/ 86 h 106"/>
                <a:gd name="T28" fmla="*/ 81 w 96"/>
                <a:gd name="T29" fmla="*/ 99 h 106"/>
                <a:gd name="T30" fmla="*/ 49 w 96"/>
                <a:gd name="T31" fmla="*/ 97 h 106"/>
                <a:gd name="T32" fmla="*/ 40 w 96"/>
                <a:gd name="T33" fmla="*/ 86 h 106"/>
                <a:gd name="T34" fmla="*/ 44 w 96"/>
                <a:gd name="T35" fmla="*/ 91 h 106"/>
                <a:gd name="T36" fmla="*/ 50 w 96"/>
                <a:gd name="T37" fmla="*/ 98 h 106"/>
                <a:gd name="T38" fmla="*/ 78 w 96"/>
                <a:gd name="T39" fmla="*/ 101 h 106"/>
                <a:gd name="T40" fmla="*/ 92 w 96"/>
                <a:gd name="T41" fmla="*/ 69 h 106"/>
                <a:gd name="T42" fmla="*/ 83 w 96"/>
                <a:gd name="T43" fmla="*/ 59 h 106"/>
                <a:gd name="T44" fmla="*/ 86 w 96"/>
                <a:gd name="T45" fmla="*/ 70 h 106"/>
                <a:gd name="T46" fmla="*/ 85 w 96"/>
                <a:gd name="T47" fmla="*/ 82 h 106"/>
                <a:gd name="T48" fmla="*/ 57 w 96"/>
                <a:gd name="T49" fmla="*/ 93 h 106"/>
                <a:gd name="T50" fmla="*/ 53 w 96"/>
                <a:gd name="T51" fmla="*/ 90 h 106"/>
                <a:gd name="T52" fmla="*/ 28 w 96"/>
                <a:gd name="T53" fmla="*/ 57 h 106"/>
                <a:gd name="T54" fmla="*/ 54 w 96"/>
                <a:gd name="T55" fmla="*/ 91 h 106"/>
                <a:gd name="T56" fmla="*/ 62 w 96"/>
                <a:gd name="T57" fmla="*/ 95 h 106"/>
                <a:gd name="T58" fmla="*/ 84 w 96"/>
                <a:gd name="T59" fmla="*/ 72 h 106"/>
                <a:gd name="T60" fmla="*/ 79 w 96"/>
                <a:gd name="T61" fmla="*/ 87 h 106"/>
                <a:gd name="T62" fmla="*/ 72 w 96"/>
                <a:gd name="T63" fmla="*/ 92 h 106"/>
                <a:gd name="T64" fmla="*/ 56 w 96"/>
                <a:gd name="T65" fmla="*/ 89 h 106"/>
                <a:gd name="T66" fmla="*/ 23 w 96"/>
                <a:gd name="T67" fmla="*/ 47 h 106"/>
                <a:gd name="T68" fmla="*/ 18 w 96"/>
                <a:gd name="T69" fmla="*/ 40 h 106"/>
                <a:gd name="T70" fmla="*/ 17 w 96"/>
                <a:gd name="T71" fmla="*/ 21 h 106"/>
                <a:gd name="T72" fmla="*/ 21 w 96"/>
                <a:gd name="T73" fmla="*/ 18 h 106"/>
                <a:gd name="T74" fmla="*/ 37 w 96"/>
                <a:gd name="T75" fmla="*/ 17 h 106"/>
                <a:gd name="T76" fmla="*/ 39 w 96"/>
                <a:gd name="T77" fmla="*/ 19 h 106"/>
                <a:gd name="T78" fmla="*/ 70 w 96"/>
                <a:gd name="T79" fmla="*/ 57 h 106"/>
                <a:gd name="T80" fmla="*/ 83 w 96"/>
                <a:gd name="T81" fmla="*/ 53 h 106"/>
                <a:gd name="T82" fmla="*/ 55 w 96"/>
                <a:gd name="T83" fmla="*/ 16 h 106"/>
                <a:gd name="T84" fmla="*/ 48 w 96"/>
                <a:gd name="T85" fmla="*/ 7 h 106"/>
                <a:gd name="T86" fmla="*/ 12 w 96"/>
                <a:gd name="T87" fmla="*/ 6 h 106"/>
                <a:gd name="T88" fmla="*/ 7 w 96"/>
                <a:gd name="T89" fmla="*/ 10 h 106"/>
                <a:gd name="T90" fmla="*/ 2 w 96"/>
                <a:gd name="T91"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6" h="106">
                  <a:moveTo>
                    <a:pt x="14" y="58"/>
                  </a:moveTo>
                  <a:cubicBezTo>
                    <a:pt x="26" y="73"/>
                    <a:pt x="26" y="73"/>
                    <a:pt x="26" y="73"/>
                  </a:cubicBezTo>
                  <a:cubicBezTo>
                    <a:pt x="38" y="88"/>
                    <a:pt x="38" y="88"/>
                    <a:pt x="38" y="88"/>
                  </a:cubicBezTo>
                  <a:cubicBezTo>
                    <a:pt x="44" y="95"/>
                    <a:pt x="44" y="95"/>
                    <a:pt x="44" y="95"/>
                  </a:cubicBezTo>
                  <a:cubicBezTo>
                    <a:pt x="45" y="97"/>
                    <a:pt x="45" y="97"/>
                    <a:pt x="45" y="97"/>
                  </a:cubicBezTo>
                  <a:cubicBezTo>
                    <a:pt x="46" y="97"/>
                    <a:pt x="46" y="98"/>
                    <a:pt x="46" y="98"/>
                  </a:cubicBezTo>
                  <a:cubicBezTo>
                    <a:pt x="46" y="98"/>
                    <a:pt x="45" y="97"/>
                    <a:pt x="45" y="97"/>
                  </a:cubicBezTo>
                  <a:cubicBezTo>
                    <a:pt x="44" y="95"/>
                    <a:pt x="44" y="95"/>
                    <a:pt x="44" y="95"/>
                  </a:cubicBezTo>
                  <a:cubicBezTo>
                    <a:pt x="42" y="93"/>
                    <a:pt x="42" y="93"/>
                    <a:pt x="42" y="93"/>
                  </a:cubicBezTo>
                  <a:cubicBezTo>
                    <a:pt x="35" y="83"/>
                    <a:pt x="35" y="83"/>
                    <a:pt x="35" y="83"/>
                  </a:cubicBezTo>
                  <a:cubicBezTo>
                    <a:pt x="19" y="64"/>
                    <a:pt x="19" y="64"/>
                    <a:pt x="19" y="64"/>
                  </a:cubicBezTo>
                  <a:cubicBezTo>
                    <a:pt x="12" y="55"/>
                    <a:pt x="12" y="55"/>
                    <a:pt x="12" y="55"/>
                  </a:cubicBezTo>
                  <a:cubicBezTo>
                    <a:pt x="8" y="50"/>
                    <a:pt x="8" y="50"/>
                    <a:pt x="8" y="50"/>
                  </a:cubicBezTo>
                  <a:cubicBezTo>
                    <a:pt x="6" y="48"/>
                    <a:pt x="5" y="46"/>
                    <a:pt x="4" y="44"/>
                  </a:cubicBezTo>
                  <a:cubicBezTo>
                    <a:pt x="2" y="39"/>
                    <a:pt x="0" y="34"/>
                    <a:pt x="0" y="29"/>
                  </a:cubicBezTo>
                  <a:cubicBezTo>
                    <a:pt x="0" y="27"/>
                    <a:pt x="0" y="24"/>
                    <a:pt x="1" y="21"/>
                  </a:cubicBezTo>
                  <a:cubicBezTo>
                    <a:pt x="2" y="18"/>
                    <a:pt x="3" y="16"/>
                    <a:pt x="5" y="13"/>
                  </a:cubicBezTo>
                  <a:cubicBezTo>
                    <a:pt x="5" y="14"/>
                    <a:pt x="4" y="15"/>
                    <a:pt x="6" y="14"/>
                  </a:cubicBezTo>
                  <a:cubicBezTo>
                    <a:pt x="4" y="16"/>
                    <a:pt x="3" y="18"/>
                    <a:pt x="2" y="21"/>
                  </a:cubicBezTo>
                  <a:cubicBezTo>
                    <a:pt x="1" y="24"/>
                    <a:pt x="1" y="27"/>
                    <a:pt x="1" y="29"/>
                  </a:cubicBezTo>
                  <a:cubicBezTo>
                    <a:pt x="1" y="34"/>
                    <a:pt x="3" y="39"/>
                    <a:pt x="5" y="43"/>
                  </a:cubicBezTo>
                  <a:cubicBezTo>
                    <a:pt x="6" y="46"/>
                    <a:pt x="7" y="48"/>
                    <a:pt x="9" y="50"/>
                  </a:cubicBezTo>
                  <a:cubicBezTo>
                    <a:pt x="13" y="54"/>
                    <a:pt x="13" y="54"/>
                    <a:pt x="13" y="54"/>
                  </a:cubicBezTo>
                  <a:cubicBezTo>
                    <a:pt x="20" y="64"/>
                    <a:pt x="20" y="64"/>
                    <a:pt x="20" y="64"/>
                  </a:cubicBezTo>
                  <a:cubicBezTo>
                    <a:pt x="25" y="71"/>
                    <a:pt x="30" y="77"/>
                    <a:pt x="36" y="84"/>
                  </a:cubicBezTo>
                  <a:cubicBezTo>
                    <a:pt x="38" y="87"/>
                    <a:pt x="41" y="90"/>
                    <a:pt x="43" y="93"/>
                  </a:cubicBezTo>
                  <a:cubicBezTo>
                    <a:pt x="45" y="96"/>
                    <a:pt x="45" y="96"/>
                    <a:pt x="45" y="96"/>
                  </a:cubicBezTo>
                  <a:cubicBezTo>
                    <a:pt x="46" y="96"/>
                    <a:pt x="46" y="96"/>
                    <a:pt x="46" y="96"/>
                  </a:cubicBezTo>
                  <a:cubicBezTo>
                    <a:pt x="46" y="97"/>
                    <a:pt x="47" y="97"/>
                    <a:pt x="47" y="97"/>
                  </a:cubicBezTo>
                  <a:cubicBezTo>
                    <a:pt x="47" y="98"/>
                    <a:pt x="48" y="98"/>
                    <a:pt x="48" y="99"/>
                  </a:cubicBezTo>
                  <a:cubicBezTo>
                    <a:pt x="51" y="101"/>
                    <a:pt x="53" y="102"/>
                    <a:pt x="56" y="103"/>
                  </a:cubicBezTo>
                  <a:cubicBezTo>
                    <a:pt x="55" y="104"/>
                    <a:pt x="55" y="104"/>
                    <a:pt x="55" y="104"/>
                  </a:cubicBezTo>
                  <a:cubicBezTo>
                    <a:pt x="59" y="106"/>
                    <a:pt x="63" y="106"/>
                    <a:pt x="67" y="106"/>
                  </a:cubicBezTo>
                  <a:cubicBezTo>
                    <a:pt x="71" y="106"/>
                    <a:pt x="75" y="105"/>
                    <a:pt x="78" y="103"/>
                  </a:cubicBezTo>
                  <a:cubicBezTo>
                    <a:pt x="80" y="102"/>
                    <a:pt x="82" y="101"/>
                    <a:pt x="84" y="100"/>
                  </a:cubicBezTo>
                  <a:cubicBezTo>
                    <a:pt x="84" y="100"/>
                    <a:pt x="85" y="99"/>
                    <a:pt x="86" y="98"/>
                  </a:cubicBezTo>
                  <a:cubicBezTo>
                    <a:pt x="86" y="98"/>
                    <a:pt x="87" y="98"/>
                    <a:pt x="87" y="97"/>
                  </a:cubicBezTo>
                  <a:cubicBezTo>
                    <a:pt x="88" y="97"/>
                    <a:pt x="88" y="97"/>
                    <a:pt x="88" y="96"/>
                  </a:cubicBezTo>
                  <a:cubicBezTo>
                    <a:pt x="91" y="93"/>
                    <a:pt x="93" y="90"/>
                    <a:pt x="95" y="86"/>
                  </a:cubicBezTo>
                  <a:cubicBezTo>
                    <a:pt x="96" y="82"/>
                    <a:pt x="96" y="79"/>
                    <a:pt x="95" y="76"/>
                  </a:cubicBezTo>
                  <a:cubicBezTo>
                    <a:pt x="95" y="73"/>
                    <a:pt x="94" y="71"/>
                    <a:pt x="93" y="69"/>
                  </a:cubicBezTo>
                  <a:cubicBezTo>
                    <a:pt x="95" y="74"/>
                    <a:pt x="95" y="80"/>
                    <a:pt x="92" y="86"/>
                  </a:cubicBezTo>
                  <a:cubicBezTo>
                    <a:pt x="91" y="89"/>
                    <a:pt x="90" y="91"/>
                    <a:pt x="88" y="93"/>
                  </a:cubicBezTo>
                  <a:cubicBezTo>
                    <a:pt x="87" y="94"/>
                    <a:pt x="86" y="95"/>
                    <a:pt x="85" y="96"/>
                  </a:cubicBezTo>
                  <a:cubicBezTo>
                    <a:pt x="84" y="97"/>
                    <a:pt x="83" y="98"/>
                    <a:pt x="81" y="99"/>
                  </a:cubicBezTo>
                  <a:cubicBezTo>
                    <a:pt x="76" y="102"/>
                    <a:pt x="71" y="103"/>
                    <a:pt x="65" y="103"/>
                  </a:cubicBezTo>
                  <a:cubicBezTo>
                    <a:pt x="62" y="103"/>
                    <a:pt x="60" y="103"/>
                    <a:pt x="57" y="102"/>
                  </a:cubicBezTo>
                  <a:cubicBezTo>
                    <a:pt x="54" y="101"/>
                    <a:pt x="51" y="100"/>
                    <a:pt x="49" y="97"/>
                  </a:cubicBezTo>
                  <a:cubicBezTo>
                    <a:pt x="48" y="96"/>
                    <a:pt x="47" y="95"/>
                    <a:pt x="46" y="94"/>
                  </a:cubicBezTo>
                  <a:cubicBezTo>
                    <a:pt x="44" y="91"/>
                    <a:pt x="44" y="91"/>
                    <a:pt x="44" y="91"/>
                  </a:cubicBezTo>
                  <a:cubicBezTo>
                    <a:pt x="40" y="86"/>
                    <a:pt x="40" y="86"/>
                    <a:pt x="40" y="86"/>
                  </a:cubicBezTo>
                  <a:cubicBezTo>
                    <a:pt x="31" y="74"/>
                    <a:pt x="31" y="74"/>
                    <a:pt x="31" y="74"/>
                  </a:cubicBezTo>
                  <a:cubicBezTo>
                    <a:pt x="13" y="52"/>
                    <a:pt x="13" y="52"/>
                    <a:pt x="13" y="52"/>
                  </a:cubicBezTo>
                  <a:cubicBezTo>
                    <a:pt x="23" y="64"/>
                    <a:pt x="35" y="78"/>
                    <a:pt x="44" y="91"/>
                  </a:cubicBezTo>
                  <a:cubicBezTo>
                    <a:pt x="47" y="94"/>
                    <a:pt x="47" y="94"/>
                    <a:pt x="47" y="94"/>
                  </a:cubicBezTo>
                  <a:cubicBezTo>
                    <a:pt x="47" y="95"/>
                    <a:pt x="48" y="96"/>
                    <a:pt x="48" y="96"/>
                  </a:cubicBezTo>
                  <a:cubicBezTo>
                    <a:pt x="49" y="97"/>
                    <a:pt x="49" y="98"/>
                    <a:pt x="50" y="98"/>
                  </a:cubicBezTo>
                  <a:cubicBezTo>
                    <a:pt x="53" y="100"/>
                    <a:pt x="56" y="102"/>
                    <a:pt x="59" y="103"/>
                  </a:cubicBezTo>
                  <a:cubicBezTo>
                    <a:pt x="63" y="103"/>
                    <a:pt x="66" y="103"/>
                    <a:pt x="69" y="103"/>
                  </a:cubicBezTo>
                  <a:cubicBezTo>
                    <a:pt x="72" y="103"/>
                    <a:pt x="75" y="102"/>
                    <a:pt x="78" y="101"/>
                  </a:cubicBezTo>
                  <a:cubicBezTo>
                    <a:pt x="81" y="99"/>
                    <a:pt x="83" y="97"/>
                    <a:pt x="86" y="95"/>
                  </a:cubicBezTo>
                  <a:cubicBezTo>
                    <a:pt x="88" y="93"/>
                    <a:pt x="90" y="90"/>
                    <a:pt x="91" y="87"/>
                  </a:cubicBezTo>
                  <a:cubicBezTo>
                    <a:pt x="94" y="81"/>
                    <a:pt x="94" y="75"/>
                    <a:pt x="92" y="69"/>
                  </a:cubicBezTo>
                  <a:cubicBezTo>
                    <a:pt x="92" y="68"/>
                    <a:pt x="91" y="66"/>
                    <a:pt x="91" y="65"/>
                  </a:cubicBezTo>
                  <a:cubicBezTo>
                    <a:pt x="90" y="64"/>
                    <a:pt x="89" y="62"/>
                    <a:pt x="88" y="61"/>
                  </a:cubicBezTo>
                  <a:cubicBezTo>
                    <a:pt x="86" y="60"/>
                    <a:pt x="84" y="59"/>
                    <a:pt x="83" y="59"/>
                  </a:cubicBezTo>
                  <a:cubicBezTo>
                    <a:pt x="83" y="60"/>
                    <a:pt x="83" y="60"/>
                    <a:pt x="83" y="61"/>
                  </a:cubicBezTo>
                  <a:cubicBezTo>
                    <a:pt x="83" y="62"/>
                    <a:pt x="84" y="64"/>
                    <a:pt x="84" y="66"/>
                  </a:cubicBezTo>
                  <a:cubicBezTo>
                    <a:pt x="85" y="67"/>
                    <a:pt x="86" y="69"/>
                    <a:pt x="86" y="70"/>
                  </a:cubicBezTo>
                  <a:cubicBezTo>
                    <a:pt x="87" y="71"/>
                    <a:pt x="87" y="72"/>
                    <a:pt x="87" y="72"/>
                  </a:cubicBezTo>
                  <a:cubicBezTo>
                    <a:pt x="86" y="73"/>
                    <a:pt x="86" y="73"/>
                    <a:pt x="85" y="73"/>
                  </a:cubicBezTo>
                  <a:cubicBezTo>
                    <a:pt x="86" y="76"/>
                    <a:pt x="86" y="79"/>
                    <a:pt x="85" y="82"/>
                  </a:cubicBezTo>
                  <a:cubicBezTo>
                    <a:pt x="84" y="85"/>
                    <a:pt x="82" y="88"/>
                    <a:pt x="80" y="90"/>
                  </a:cubicBezTo>
                  <a:cubicBezTo>
                    <a:pt x="75" y="94"/>
                    <a:pt x="68" y="96"/>
                    <a:pt x="62" y="95"/>
                  </a:cubicBezTo>
                  <a:cubicBezTo>
                    <a:pt x="60" y="95"/>
                    <a:pt x="58" y="94"/>
                    <a:pt x="57" y="93"/>
                  </a:cubicBezTo>
                  <a:cubicBezTo>
                    <a:pt x="56" y="93"/>
                    <a:pt x="55" y="92"/>
                    <a:pt x="55" y="92"/>
                  </a:cubicBezTo>
                  <a:cubicBezTo>
                    <a:pt x="54" y="91"/>
                    <a:pt x="54" y="91"/>
                    <a:pt x="54" y="91"/>
                  </a:cubicBezTo>
                  <a:cubicBezTo>
                    <a:pt x="54" y="90"/>
                    <a:pt x="53" y="90"/>
                    <a:pt x="53" y="90"/>
                  </a:cubicBezTo>
                  <a:cubicBezTo>
                    <a:pt x="53" y="89"/>
                    <a:pt x="53" y="89"/>
                    <a:pt x="53" y="89"/>
                  </a:cubicBezTo>
                  <a:cubicBezTo>
                    <a:pt x="44" y="79"/>
                    <a:pt x="44" y="79"/>
                    <a:pt x="44" y="79"/>
                  </a:cubicBezTo>
                  <a:cubicBezTo>
                    <a:pt x="39" y="71"/>
                    <a:pt x="33" y="64"/>
                    <a:pt x="28" y="57"/>
                  </a:cubicBezTo>
                  <a:cubicBezTo>
                    <a:pt x="34" y="64"/>
                    <a:pt x="39" y="72"/>
                    <a:pt x="45" y="79"/>
                  </a:cubicBezTo>
                  <a:cubicBezTo>
                    <a:pt x="53" y="89"/>
                    <a:pt x="53" y="89"/>
                    <a:pt x="53" y="89"/>
                  </a:cubicBezTo>
                  <a:cubicBezTo>
                    <a:pt x="53" y="90"/>
                    <a:pt x="54" y="90"/>
                    <a:pt x="54" y="91"/>
                  </a:cubicBezTo>
                  <a:cubicBezTo>
                    <a:pt x="54" y="91"/>
                    <a:pt x="54" y="91"/>
                    <a:pt x="55" y="92"/>
                  </a:cubicBezTo>
                  <a:cubicBezTo>
                    <a:pt x="55" y="92"/>
                    <a:pt x="56" y="93"/>
                    <a:pt x="57" y="93"/>
                  </a:cubicBezTo>
                  <a:cubicBezTo>
                    <a:pt x="58" y="94"/>
                    <a:pt x="60" y="95"/>
                    <a:pt x="62" y="95"/>
                  </a:cubicBezTo>
                  <a:cubicBezTo>
                    <a:pt x="68" y="96"/>
                    <a:pt x="75" y="94"/>
                    <a:pt x="79" y="90"/>
                  </a:cubicBezTo>
                  <a:cubicBezTo>
                    <a:pt x="82" y="87"/>
                    <a:pt x="83" y="85"/>
                    <a:pt x="84" y="82"/>
                  </a:cubicBezTo>
                  <a:cubicBezTo>
                    <a:pt x="85" y="79"/>
                    <a:pt x="85" y="76"/>
                    <a:pt x="84" y="72"/>
                  </a:cubicBezTo>
                  <a:cubicBezTo>
                    <a:pt x="83" y="72"/>
                    <a:pt x="83" y="72"/>
                    <a:pt x="83" y="75"/>
                  </a:cubicBezTo>
                  <a:cubicBezTo>
                    <a:pt x="83" y="77"/>
                    <a:pt x="83" y="81"/>
                    <a:pt x="81" y="84"/>
                  </a:cubicBezTo>
                  <a:cubicBezTo>
                    <a:pt x="80" y="85"/>
                    <a:pt x="80" y="86"/>
                    <a:pt x="79" y="87"/>
                  </a:cubicBezTo>
                  <a:cubicBezTo>
                    <a:pt x="79" y="88"/>
                    <a:pt x="78" y="88"/>
                    <a:pt x="78" y="88"/>
                  </a:cubicBezTo>
                  <a:cubicBezTo>
                    <a:pt x="78" y="89"/>
                    <a:pt x="77" y="89"/>
                    <a:pt x="77" y="89"/>
                  </a:cubicBezTo>
                  <a:cubicBezTo>
                    <a:pt x="75" y="91"/>
                    <a:pt x="73" y="92"/>
                    <a:pt x="72" y="92"/>
                  </a:cubicBezTo>
                  <a:cubicBezTo>
                    <a:pt x="69" y="93"/>
                    <a:pt x="67" y="93"/>
                    <a:pt x="64" y="93"/>
                  </a:cubicBezTo>
                  <a:cubicBezTo>
                    <a:pt x="62" y="93"/>
                    <a:pt x="60" y="92"/>
                    <a:pt x="58" y="91"/>
                  </a:cubicBezTo>
                  <a:cubicBezTo>
                    <a:pt x="57" y="90"/>
                    <a:pt x="56" y="90"/>
                    <a:pt x="56" y="89"/>
                  </a:cubicBezTo>
                  <a:cubicBezTo>
                    <a:pt x="53" y="85"/>
                    <a:pt x="53" y="85"/>
                    <a:pt x="53" y="85"/>
                  </a:cubicBezTo>
                  <a:cubicBezTo>
                    <a:pt x="47" y="78"/>
                    <a:pt x="47" y="78"/>
                    <a:pt x="47" y="78"/>
                  </a:cubicBezTo>
                  <a:cubicBezTo>
                    <a:pt x="39" y="67"/>
                    <a:pt x="31" y="57"/>
                    <a:pt x="23" y="47"/>
                  </a:cubicBezTo>
                  <a:cubicBezTo>
                    <a:pt x="19" y="42"/>
                    <a:pt x="19" y="42"/>
                    <a:pt x="19" y="42"/>
                  </a:cubicBezTo>
                  <a:cubicBezTo>
                    <a:pt x="19" y="41"/>
                    <a:pt x="18" y="41"/>
                    <a:pt x="18" y="41"/>
                  </a:cubicBezTo>
                  <a:cubicBezTo>
                    <a:pt x="18" y="40"/>
                    <a:pt x="18" y="40"/>
                    <a:pt x="18" y="40"/>
                  </a:cubicBezTo>
                  <a:cubicBezTo>
                    <a:pt x="17" y="39"/>
                    <a:pt x="17" y="38"/>
                    <a:pt x="16" y="37"/>
                  </a:cubicBezTo>
                  <a:cubicBezTo>
                    <a:pt x="15" y="34"/>
                    <a:pt x="14" y="31"/>
                    <a:pt x="14" y="28"/>
                  </a:cubicBezTo>
                  <a:cubicBezTo>
                    <a:pt x="14" y="25"/>
                    <a:pt x="15" y="23"/>
                    <a:pt x="17" y="21"/>
                  </a:cubicBezTo>
                  <a:cubicBezTo>
                    <a:pt x="17" y="21"/>
                    <a:pt x="17" y="20"/>
                    <a:pt x="18" y="20"/>
                  </a:cubicBezTo>
                  <a:cubicBezTo>
                    <a:pt x="18" y="20"/>
                    <a:pt x="18" y="20"/>
                    <a:pt x="19" y="19"/>
                  </a:cubicBezTo>
                  <a:cubicBezTo>
                    <a:pt x="19" y="19"/>
                    <a:pt x="20" y="18"/>
                    <a:pt x="21" y="18"/>
                  </a:cubicBezTo>
                  <a:cubicBezTo>
                    <a:pt x="22" y="17"/>
                    <a:pt x="24" y="16"/>
                    <a:pt x="26" y="16"/>
                  </a:cubicBezTo>
                  <a:cubicBezTo>
                    <a:pt x="28" y="15"/>
                    <a:pt x="30" y="15"/>
                    <a:pt x="32" y="15"/>
                  </a:cubicBezTo>
                  <a:cubicBezTo>
                    <a:pt x="34" y="15"/>
                    <a:pt x="36" y="16"/>
                    <a:pt x="37" y="17"/>
                  </a:cubicBezTo>
                  <a:cubicBezTo>
                    <a:pt x="38" y="17"/>
                    <a:pt x="38" y="17"/>
                    <a:pt x="38" y="18"/>
                  </a:cubicBezTo>
                  <a:cubicBezTo>
                    <a:pt x="39" y="18"/>
                    <a:pt x="39" y="18"/>
                    <a:pt x="39" y="18"/>
                  </a:cubicBezTo>
                  <a:cubicBezTo>
                    <a:pt x="39" y="19"/>
                    <a:pt x="39" y="19"/>
                    <a:pt x="39" y="19"/>
                  </a:cubicBezTo>
                  <a:cubicBezTo>
                    <a:pt x="42" y="22"/>
                    <a:pt x="42" y="22"/>
                    <a:pt x="42" y="22"/>
                  </a:cubicBezTo>
                  <a:cubicBezTo>
                    <a:pt x="48" y="30"/>
                    <a:pt x="48" y="30"/>
                    <a:pt x="48" y="30"/>
                  </a:cubicBezTo>
                  <a:cubicBezTo>
                    <a:pt x="56" y="40"/>
                    <a:pt x="63" y="49"/>
                    <a:pt x="70" y="57"/>
                  </a:cubicBezTo>
                  <a:cubicBezTo>
                    <a:pt x="82" y="70"/>
                    <a:pt x="82" y="62"/>
                    <a:pt x="72" y="47"/>
                  </a:cubicBezTo>
                  <a:cubicBezTo>
                    <a:pt x="72" y="46"/>
                    <a:pt x="72" y="46"/>
                    <a:pt x="72" y="46"/>
                  </a:cubicBezTo>
                  <a:cubicBezTo>
                    <a:pt x="83" y="61"/>
                    <a:pt x="80" y="52"/>
                    <a:pt x="83" y="53"/>
                  </a:cubicBezTo>
                  <a:cubicBezTo>
                    <a:pt x="77" y="45"/>
                    <a:pt x="72" y="38"/>
                    <a:pt x="67" y="30"/>
                  </a:cubicBezTo>
                  <a:cubicBezTo>
                    <a:pt x="61" y="23"/>
                    <a:pt x="61" y="23"/>
                    <a:pt x="61" y="23"/>
                  </a:cubicBezTo>
                  <a:cubicBezTo>
                    <a:pt x="55" y="16"/>
                    <a:pt x="55" y="16"/>
                    <a:pt x="55" y="16"/>
                  </a:cubicBezTo>
                  <a:cubicBezTo>
                    <a:pt x="52" y="12"/>
                    <a:pt x="52" y="12"/>
                    <a:pt x="52" y="12"/>
                  </a:cubicBezTo>
                  <a:cubicBezTo>
                    <a:pt x="50" y="10"/>
                    <a:pt x="50" y="10"/>
                    <a:pt x="50" y="10"/>
                  </a:cubicBezTo>
                  <a:cubicBezTo>
                    <a:pt x="50" y="9"/>
                    <a:pt x="49" y="8"/>
                    <a:pt x="48" y="7"/>
                  </a:cubicBezTo>
                  <a:cubicBezTo>
                    <a:pt x="45" y="4"/>
                    <a:pt x="40" y="2"/>
                    <a:pt x="36" y="1"/>
                  </a:cubicBezTo>
                  <a:cubicBezTo>
                    <a:pt x="31" y="0"/>
                    <a:pt x="27" y="1"/>
                    <a:pt x="23" y="2"/>
                  </a:cubicBezTo>
                  <a:cubicBezTo>
                    <a:pt x="19" y="3"/>
                    <a:pt x="16" y="4"/>
                    <a:pt x="12" y="6"/>
                  </a:cubicBezTo>
                  <a:cubicBezTo>
                    <a:pt x="11" y="7"/>
                    <a:pt x="11" y="7"/>
                    <a:pt x="10" y="8"/>
                  </a:cubicBezTo>
                  <a:cubicBezTo>
                    <a:pt x="9" y="8"/>
                    <a:pt x="9" y="9"/>
                    <a:pt x="9" y="9"/>
                  </a:cubicBezTo>
                  <a:cubicBezTo>
                    <a:pt x="8" y="9"/>
                    <a:pt x="8" y="10"/>
                    <a:pt x="7" y="10"/>
                  </a:cubicBezTo>
                  <a:cubicBezTo>
                    <a:pt x="6" y="12"/>
                    <a:pt x="4" y="13"/>
                    <a:pt x="3" y="15"/>
                  </a:cubicBezTo>
                  <a:cubicBezTo>
                    <a:pt x="1" y="19"/>
                    <a:pt x="0" y="24"/>
                    <a:pt x="0" y="28"/>
                  </a:cubicBezTo>
                  <a:cubicBezTo>
                    <a:pt x="0" y="32"/>
                    <a:pt x="0" y="36"/>
                    <a:pt x="2" y="40"/>
                  </a:cubicBezTo>
                  <a:cubicBezTo>
                    <a:pt x="3" y="43"/>
                    <a:pt x="5" y="47"/>
                    <a:pt x="7" y="50"/>
                  </a:cubicBezTo>
                  <a:lnTo>
                    <a:pt x="14" y="58"/>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3" name="Freeform 34"/>
            <p:cNvSpPr/>
            <p:nvPr/>
          </p:nvSpPr>
          <p:spPr bwMode="auto">
            <a:xfrm>
              <a:off x="5984876" y="954088"/>
              <a:ext cx="222250" cy="431800"/>
            </a:xfrm>
            <a:custGeom>
              <a:avLst/>
              <a:gdLst>
                <a:gd name="T0" fmla="*/ 0 w 59"/>
                <a:gd name="T1" fmla="*/ 87 h 115"/>
                <a:gd name="T2" fmla="*/ 17 w 59"/>
                <a:gd name="T3" fmla="*/ 113 h 115"/>
                <a:gd name="T4" fmla="*/ 47 w 59"/>
                <a:gd name="T5" fmla="*/ 110 h 115"/>
                <a:gd name="T6" fmla="*/ 48 w 59"/>
                <a:gd name="T7" fmla="*/ 108 h 115"/>
                <a:gd name="T8" fmla="*/ 51 w 59"/>
                <a:gd name="T9" fmla="*/ 106 h 115"/>
                <a:gd name="T10" fmla="*/ 58 w 59"/>
                <a:gd name="T11" fmla="*/ 87 h 115"/>
                <a:gd name="T12" fmla="*/ 58 w 59"/>
                <a:gd name="T13" fmla="*/ 73 h 115"/>
                <a:gd name="T14" fmla="*/ 58 w 59"/>
                <a:gd name="T15" fmla="*/ 85 h 115"/>
                <a:gd name="T16" fmla="*/ 57 w 59"/>
                <a:gd name="T17" fmla="*/ 92 h 115"/>
                <a:gd name="T18" fmla="*/ 48 w 59"/>
                <a:gd name="T19" fmla="*/ 108 h 115"/>
                <a:gd name="T20" fmla="*/ 47 w 59"/>
                <a:gd name="T21" fmla="*/ 108 h 115"/>
                <a:gd name="T22" fmla="*/ 29 w 59"/>
                <a:gd name="T23" fmla="*/ 115 h 115"/>
                <a:gd name="T24" fmla="*/ 1 w 59"/>
                <a:gd name="T25" fmla="*/ 92 h 115"/>
                <a:gd name="T26" fmla="*/ 37 w 59"/>
                <a:gd name="T27" fmla="*/ 113 h 115"/>
                <a:gd name="T28" fmla="*/ 48 w 59"/>
                <a:gd name="T29" fmla="*/ 106 h 115"/>
                <a:gd name="T30" fmla="*/ 57 w 59"/>
                <a:gd name="T31" fmla="*/ 87 h 115"/>
                <a:gd name="T32" fmla="*/ 57 w 59"/>
                <a:gd name="T33" fmla="*/ 53 h 115"/>
                <a:gd name="T34" fmla="*/ 59 w 59"/>
                <a:gd name="T35" fmla="*/ 30 h 115"/>
                <a:gd name="T36" fmla="*/ 43 w 59"/>
                <a:gd name="T37" fmla="*/ 2 h 115"/>
                <a:gd name="T38" fmla="*/ 57 w 59"/>
                <a:gd name="T39" fmla="*/ 25 h 115"/>
                <a:gd name="T40" fmla="*/ 57 w 59"/>
                <a:gd name="T41" fmla="*/ 31 h 115"/>
                <a:gd name="T42" fmla="*/ 56 w 59"/>
                <a:gd name="T43" fmla="*/ 81 h 115"/>
                <a:gd name="T44" fmla="*/ 56 w 59"/>
                <a:gd name="T45" fmla="*/ 88 h 115"/>
                <a:gd name="T46" fmla="*/ 47 w 59"/>
                <a:gd name="T47" fmla="*/ 105 h 115"/>
                <a:gd name="T48" fmla="*/ 46 w 59"/>
                <a:gd name="T49" fmla="*/ 107 h 115"/>
                <a:gd name="T50" fmla="*/ 41 w 59"/>
                <a:gd name="T51" fmla="*/ 110 h 115"/>
                <a:gd name="T52" fmla="*/ 46 w 59"/>
                <a:gd name="T53" fmla="*/ 106 h 115"/>
                <a:gd name="T54" fmla="*/ 55 w 59"/>
                <a:gd name="T55" fmla="*/ 93 h 115"/>
                <a:gd name="T56" fmla="*/ 55 w 59"/>
                <a:gd name="T57" fmla="*/ 79 h 115"/>
                <a:gd name="T58" fmla="*/ 56 w 59"/>
                <a:gd name="T59" fmla="*/ 26 h 115"/>
                <a:gd name="T60" fmla="*/ 39 w 59"/>
                <a:gd name="T61" fmla="*/ 1 h 115"/>
                <a:gd name="T62" fmla="*/ 31 w 59"/>
                <a:gd name="T63" fmla="*/ 4 h 115"/>
                <a:gd name="T64" fmla="*/ 41 w 59"/>
                <a:gd name="T65" fmla="*/ 9 h 115"/>
                <a:gd name="T66" fmla="*/ 48 w 59"/>
                <a:gd name="T67" fmla="*/ 49 h 115"/>
                <a:gd name="T68" fmla="*/ 47 w 59"/>
                <a:gd name="T69" fmla="*/ 86 h 115"/>
                <a:gd name="T70" fmla="*/ 47 w 59"/>
                <a:gd name="T71" fmla="*/ 89 h 115"/>
                <a:gd name="T72" fmla="*/ 47 w 59"/>
                <a:gd name="T73" fmla="*/ 76 h 115"/>
                <a:gd name="T74" fmla="*/ 39 w 59"/>
                <a:gd name="T75" fmla="*/ 11 h 115"/>
                <a:gd name="T76" fmla="*/ 46 w 59"/>
                <a:gd name="T77" fmla="*/ 25 h 115"/>
                <a:gd name="T78" fmla="*/ 46 w 59"/>
                <a:gd name="T79" fmla="*/ 37 h 115"/>
                <a:gd name="T80" fmla="*/ 45 w 59"/>
                <a:gd name="T81" fmla="*/ 86 h 115"/>
                <a:gd name="T82" fmla="*/ 44 w 59"/>
                <a:gd name="T83" fmla="*/ 92 h 115"/>
                <a:gd name="T84" fmla="*/ 39 w 59"/>
                <a:gd name="T85" fmla="*/ 98 h 115"/>
                <a:gd name="T86" fmla="*/ 34 w 59"/>
                <a:gd name="T87" fmla="*/ 101 h 115"/>
                <a:gd name="T88" fmla="*/ 18 w 59"/>
                <a:gd name="T89" fmla="*/ 96 h 115"/>
                <a:gd name="T90" fmla="*/ 14 w 59"/>
                <a:gd name="T91" fmla="*/ 85 h 115"/>
                <a:gd name="T92" fmla="*/ 14 w 59"/>
                <a:gd name="T93" fmla="*/ 36 h 115"/>
                <a:gd name="T94" fmla="*/ 14 w 59"/>
                <a:gd name="T95" fmla="*/ 26 h 115"/>
                <a:gd name="T96" fmla="*/ 22 w 59"/>
                <a:gd name="T97" fmla="*/ 13 h 115"/>
                <a:gd name="T98" fmla="*/ 30 w 59"/>
                <a:gd name="T99" fmla="*/ 9 h 115"/>
                <a:gd name="T100" fmla="*/ 13 w 59"/>
                <a:gd name="T101" fmla="*/ 10 h 115"/>
                <a:gd name="T102" fmla="*/ 23 w 59"/>
                <a:gd name="T103" fmla="*/ 2 h 115"/>
                <a:gd name="T104" fmla="*/ 0 w 59"/>
                <a:gd name="T105" fmla="*/ 24 h 115"/>
                <a:gd name="T106" fmla="*/ 0 w 59"/>
                <a:gd name="T107" fmla="*/ 34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9" h="115">
                  <a:moveTo>
                    <a:pt x="0" y="83"/>
                  </a:moveTo>
                  <a:cubicBezTo>
                    <a:pt x="0" y="85"/>
                    <a:pt x="0" y="85"/>
                    <a:pt x="0" y="85"/>
                  </a:cubicBezTo>
                  <a:cubicBezTo>
                    <a:pt x="0" y="87"/>
                    <a:pt x="0" y="87"/>
                    <a:pt x="0" y="87"/>
                  </a:cubicBezTo>
                  <a:cubicBezTo>
                    <a:pt x="0" y="87"/>
                    <a:pt x="0" y="88"/>
                    <a:pt x="0" y="88"/>
                  </a:cubicBezTo>
                  <a:cubicBezTo>
                    <a:pt x="0" y="90"/>
                    <a:pt x="0" y="92"/>
                    <a:pt x="1" y="94"/>
                  </a:cubicBezTo>
                  <a:cubicBezTo>
                    <a:pt x="3" y="103"/>
                    <a:pt x="9" y="109"/>
                    <a:pt x="17" y="113"/>
                  </a:cubicBezTo>
                  <a:cubicBezTo>
                    <a:pt x="21" y="115"/>
                    <a:pt x="25" y="115"/>
                    <a:pt x="29" y="115"/>
                  </a:cubicBezTo>
                  <a:cubicBezTo>
                    <a:pt x="33" y="115"/>
                    <a:pt x="37" y="115"/>
                    <a:pt x="41" y="113"/>
                  </a:cubicBezTo>
                  <a:cubicBezTo>
                    <a:pt x="43" y="112"/>
                    <a:pt x="45" y="111"/>
                    <a:pt x="47" y="110"/>
                  </a:cubicBezTo>
                  <a:cubicBezTo>
                    <a:pt x="47" y="109"/>
                    <a:pt x="48" y="109"/>
                    <a:pt x="48" y="109"/>
                  </a:cubicBezTo>
                  <a:cubicBezTo>
                    <a:pt x="48" y="108"/>
                    <a:pt x="48" y="108"/>
                    <a:pt x="48" y="108"/>
                  </a:cubicBezTo>
                  <a:cubicBezTo>
                    <a:pt x="48" y="108"/>
                    <a:pt x="48" y="108"/>
                    <a:pt x="48" y="108"/>
                  </a:cubicBezTo>
                  <a:cubicBezTo>
                    <a:pt x="48" y="108"/>
                    <a:pt x="48" y="108"/>
                    <a:pt x="48" y="108"/>
                  </a:cubicBezTo>
                  <a:cubicBezTo>
                    <a:pt x="49" y="108"/>
                    <a:pt x="49" y="108"/>
                    <a:pt x="49" y="108"/>
                  </a:cubicBezTo>
                  <a:cubicBezTo>
                    <a:pt x="50" y="107"/>
                    <a:pt x="50" y="106"/>
                    <a:pt x="51" y="106"/>
                  </a:cubicBezTo>
                  <a:cubicBezTo>
                    <a:pt x="54" y="103"/>
                    <a:pt x="56" y="99"/>
                    <a:pt x="57" y="94"/>
                  </a:cubicBezTo>
                  <a:cubicBezTo>
                    <a:pt x="58" y="92"/>
                    <a:pt x="58" y="90"/>
                    <a:pt x="58" y="88"/>
                  </a:cubicBezTo>
                  <a:cubicBezTo>
                    <a:pt x="58" y="88"/>
                    <a:pt x="58" y="87"/>
                    <a:pt x="58" y="87"/>
                  </a:cubicBezTo>
                  <a:cubicBezTo>
                    <a:pt x="58" y="86"/>
                    <a:pt x="58" y="86"/>
                    <a:pt x="58" y="86"/>
                  </a:cubicBezTo>
                  <a:cubicBezTo>
                    <a:pt x="58" y="83"/>
                    <a:pt x="58" y="83"/>
                    <a:pt x="58" y="83"/>
                  </a:cubicBezTo>
                  <a:cubicBezTo>
                    <a:pt x="58" y="73"/>
                    <a:pt x="58" y="73"/>
                    <a:pt x="58" y="73"/>
                  </a:cubicBezTo>
                  <a:cubicBezTo>
                    <a:pt x="59" y="54"/>
                    <a:pt x="59" y="54"/>
                    <a:pt x="59" y="54"/>
                  </a:cubicBezTo>
                  <a:cubicBezTo>
                    <a:pt x="58" y="79"/>
                    <a:pt x="58" y="79"/>
                    <a:pt x="58" y="79"/>
                  </a:cubicBezTo>
                  <a:cubicBezTo>
                    <a:pt x="58" y="85"/>
                    <a:pt x="58" y="85"/>
                    <a:pt x="58" y="85"/>
                  </a:cubicBezTo>
                  <a:cubicBezTo>
                    <a:pt x="58" y="86"/>
                    <a:pt x="58" y="86"/>
                    <a:pt x="58" y="86"/>
                  </a:cubicBezTo>
                  <a:cubicBezTo>
                    <a:pt x="58" y="87"/>
                    <a:pt x="58" y="88"/>
                    <a:pt x="58" y="88"/>
                  </a:cubicBezTo>
                  <a:cubicBezTo>
                    <a:pt x="58" y="90"/>
                    <a:pt x="58" y="91"/>
                    <a:pt x="57" y="92"/>
                  </a:cubicBezTo>
                  <a:cubicBezTo>
                    <a:pt x="57" y="97"/>
                    <a:pt x="54" y="102"/>
                    <a:pt x="50" y="106"/>
                  </a:cubicBezTo>
                  <a:cubicBezTo>
                    <a:pt x="50" y="107"/>
                    <a:pt x="49" y="107"/>
                    <a:pt x="49" y="108"/>
                  </a:cubicBezTo>
                  <a:cubicBezTo>
                    <a:pt x="48" y="108"/>
                    <a:pt x="48" y="108"/>
                    <a:pt x="48" y="108"/>
                  </a:cubicBezTo>
                  <a:cubicBezTo>
                    <a:pt x="48" y="108"/>
                    <a:pt x="48" y="108"/>
                    <a:pt x="48" y="108"/>
                  </a:cubicBezTo>
                  <a:cubicBezTo>
                    <a:pt x="48" y="108"/>
                    <a:pt x="48" y="108"/>
                    <a:pt x="48" y="108"/>
                  </a:cubicBezTo>
                  <a:cubicBezTo>
                    <a:pt x="47" y="108"/>
                    <a:pt x="47" y="108"/>
                    <a:pt x="47" y="108"/>
                  </a:cubicBezTo>
                  <a:cubicBezTo>
                    <a:pt x="46" y="109"/>
                    <a:pt x="45" y="110"/>
                    <a:pt x="44" y="111"/>
                  </a:cubicBezTo>
                  <a:cubicBezTo>
                    <a:pt x="42" y="112"/>
                    <a:pt x="39" y="113"/>
                    <a:pt x="37" y="114"/>
                  </a:cubicBezTo>
                  <a:cubicBezTo>
                    <a:pt x="34" y="115"/>
                    <a:pt x="32" y="115"/>
                    <a:pt x="29" y="115"/>
                  </a:cubicBezTo>
                  <a:cubicBezTo>
                    <a:pt x="27" y="115"/>
                    <a:pt x="24" y="115"/>
                    <a:pt x="21" y="114"/>
                  </a:cubicBezTo>
                  <a:cubicBezTo>
                    <a:pt x="11" y="111"/>
                    <a:pt x="3" y="103"/>
                    <a:pt x="1" y="92"/>
                  </a:cubicBezTo>
                  <a:cubicBezTo>
                    <a:pt x="1" y="92"/>
                    <a:pt x="1" y="93"/>
                    <a:pt x="1" y="92"/>
                  </a:cubicBezTo>
                  <a:cubicBezTo>
                    <a:pt x="4" y="102"/>
                    <a:pt x="12" y="110"/>
                    <a:pt x="22" y="113"/>
                  </a:cubicBezTo>
                  <a:cubicBezTo>
                    <a:pt x="24" y="114"/>
                    <a:pt x="27" y="114"/>
                    <a:pt x="30" y="114"/>
                  </a:cubicBezTo>
                  <a:cubicBezTo>
                    <a:pt x="32" y="114"/>
                    <a:pt x="35" y="114"/>
                    <a:pt x="37" y="113"/>
                  </a:cubicBezTo>
                  <a:cubicBezTo>
                    <a:pt x="40" y="112"/>
                    <a:pt x="42" y="111"/>
                    <a:pt x="44" y="110"/>
                  </a:cubicBezTo>
                  <a:cubicBezTo>
                    <a:pt x="45" y="109"/>
                    <a:pt x="46" y="108"/>
                    <a:pt x="47" y="107"/>
                  </a:cubicBezTo>
                  <a:cubicBezTo>
                    <a:pt x="47" y="107"/>
                    <a:pt x="48" y="107"/>
                    <a:pt x="48" y="106"/>
                  </a:cubicBezTo>
                  <a:cubicBezTo>
                    <a:pt x="49" y="106"/>
                    <a:pt x="49" y="106"/>
                    <a:pt x="50" y="105"/>
                  </a:cubicBezTo>
                  <a:cubicBezTo>
                    <a:pt x="54" y="101"/>
                    <a:pt x="56" y="96"/>
                    <a:pt x="57" y="91"/>
                  </a:cubicBezTo>
                  <a:cubicBezTo>
                    <a:pt x="57" y="90"/>
                    <a:pt x="57" y="89"/>
                    <a:pt x="57" y="87"/>
                  </a:cubicBezTo>
                  <a:cubicBezTo>
                    <a:pt x="57" y="84"/>
                    <a:pt x="57" y="84"/>
                    <a:pt x="57" y="84"/>
                  </a:cubicBezTo>
                  <a:cubicBezTo>
                    <a:pt x="57" y="78"/>
                    <a:pt x="57" y="78"/>
                    <a:pt x="57" y="78"/>
                  </a:cubicBezTo>
                  <a:cubicBezTo>
                    <a:pt x="58" y="70"/>
                    <a:pt x="58" y="61"/>
                    <a:pt x="57" y="53"/>
                  </a:cubicBezTo>
                  <a:cubicBezTo>
                    <a:pt x="59" y="53"/>
                    <a:pt x="59" y="53"/>
                    <a:pt x="59" y="53"/>
                  </a:cubicBezTo>
                  <a:cubicBezTo>
                    <a:pt x="59" y="35"/>
                    <a:pt x="59" y="35"/>
                    <a:pt x="59" y="35"/>
                  </a:cubicBezTo>
                  <a:cubicBezTo>
                    <a:pt x="59" y="30"/>
                    <a:pt x="59" y="30"/>
                    <a:pt x="59" y="30"/>
                  </a:cubicBezTo>
                  <a:cubicBezTo>
                    <a:pt x="59" y="28"/>
                    <a:pt x="59" y="27"/>
                    <a:pt x="59" y="25"/>
                  </a:cubicBezTo>
                  <a:cubicBezTo>
                    <a:pt x="59" y="21"/>
                    <a:pt x="58" y="17"/>
                    <a:pt x="56" y="13"/>
                  </a:cubicBezTo>
                  <a:cubicBezTo>
                    <a:pt x="53" y="7"/>
                    <a:pt x="48" y="4"/>
                    <a:pt x="43" y="2"/>
                  </a:cubicBezTo>
                  <a:cubicBezTo>
                    <a:pt x="48" y="5"/>
                    <a:pt x="52" y="10"/>
                    <a:pt x="54" y="15"/>
                  </a:cubicBezTo>
                  <a:cubicBezTo>
                    <a:pt x="55" y="17"/>
                    <a:pt x="56" y="20"/>
                    <a:pt x="57" y="23"/>
                  </a:cubicBezTo>
                  <a:cubicBezTo>
                    <a:pt x="57" y="24"/>
                    <a:pt x="57" y="25"/>
                    <a:pt x="57" y="25"/>
                  </a:cubicBezTo>
                  <a:cubicBezTo>
                    <a:pt x="57" y="26"/>
                    <a:pt x="57" y="26"/>
                    <a:pt x="57" y="26"/>
                  </a:cubicBezTo>
                  <a:cubicBezTo>
                    <a:pt x="57" y="27"/>
                    <a:pt x="57" y="27"/>
                    <a:pt x="57" y="27"/>
                  </a:cubicBezTo>
                  <a:cubicBezTo>
                    <a:pt x="57" y="31"/>
                    <a:pt x="57" y="31"/>
                    <a:pt x="57" y="31"/>
                  </a:cubicBezTo>
                  <a:cubicBezTo>
                    <a:pt x="56" y="40"/>
                    <a:pt x="56" y="50"/>
                    <a:pt x="56" y="59"/>
                  </a:cubicBezTo>
                  <a:cubicBezTo>
                    <a:pt x="56" y="74"/>
                    <a:pt x="56" y="74"/>
                    <a:pt x="56" y="74"/>
                  </a:cubicBezTo>
                  <a:cubicBezTo>
                    <a:pt x="56" y="81"/>
                    <a:pt x="56" y="81"/>
                    <a:pt x="56" y="81"/>
                  </a:cubicBezTo>
                  <a:cubicBezTo>
                    <a:pt x="56" y="85"/>
                    <a:pt x="56" y="85"/>
                    <a:pt x="56" y="85"/>
                  </a:cubicBezTo>
                  <a:cubicBezTo>
                    <a:pt x="56" y="86"/>
                    <a:pt x="56" y="86"/>
                    <a:pt x="56" y="86"/>
                  </a:cubicBezTo>
                  <a:cubicBezTo>
                    <a:pt x="56" y="87"/>
                    <a:pt x="56" y="88"/>
                    <a:pt x="56" y="88"/>
                  </a:cubicBezTo>
                  <a:cubicBezTo>
                    <a:pt x="55" y="91"/>
                    <a:pt x="55" y="94"/>
                    <a:pt x="54" y="97"/>
                  </a:cubicBezTo>
                  <a:cubicBezTo>
                    <a:pt x="53" y="99"/>
                    <a:pt x="51" y="102"/>
                    <a:pt x="49" y="104"/>
                  </a:cubicBezTo>
                  <a:cubicBezTo>
                    <a:pt x="48" y="104"/>
                    <a:pt x="48" y="105"/>
                    <a:pt x="47" y="105"/>
                  </a:cubicBezTo>
                  <a:cubicBezTo>
                    <a:pt x="47" y="106"/>
                    <a:pt x="47" y="106"/>
                    <a:pt x="47" y="106"/>
                  </a:cubicBezTo>
                  <a:cubicBezTo>
                    <a:pt x="46" y="106"/>
                    <a:pt x="46" y="106"/>
                    <a:pt x="46" y="106"/>
                  </a:cubicBezTo>
                  <a:cubicBezTo>
                    <a:pt x="46" y="107"/>
                    <a:pt x="46" y="107"/>
                    <a:pt x="46" y="107"/>
                  </a:cubicBezTo>
                  <a:cubicBezTo>
                    <a:pt x="45" y="107"/>
                    <a:pt x="44" y="108"/>
                    <a:pt x="43" y="109"/>
                  </a:cubicBezTo>
                  <a:cubicBezTo>
                    <a:pt x="40" y="110"/>
                    <a:pt x="37" y="111"/>
                    <a:pt x="35" y="112"/>
                  </a:cubicBezTo>
                  <a:cubicBezTo>
                    <a:pt x="37" y="111"/>
                    <a:pt x="39" y="111"/>
                    <a:pt x="41" y="110"/>
                  </a:cubicBezTo>
                  <a:cubicBezTo>
                    <a:pt x="42" y="109"/>
                    <a:pt x="44" y="108"/>
                    <a:pt x="45" y="108"/>
                  </a:cubicBezTo>
                  <a:cubicBezTo>
                    <a:pt x="45" y="107"/>
                    <a:pt x="46" y="107"/>
                    <a:pt x="46" y="106"/>
                  </a:cubicBezTo>
                  <a:cubicBezTo>
                    <a:pt x="46" y="106"/>
                    <a:pt x="46" y="106"/>
                    <a:pt x="46" y="106"/>
                  </a:cubicBezTo>
                  <a:cubicBezTo>
                    <a:pt x="46" y="106"/>
                    <a:pt x="46" y="106"/>
                    <a:pt x="46" y="106"/>
                  </a:cubicBezTo>
                  <a:cubicBezTo>
                    <a:pt x="47" y="105"/>
                    <a:pt x="47" y="105"/>
                    <a:pt x="47" y="105"/>
                  </a:cubicBezTo>
                  <a:cubicBezTo>
                    <a:pt x="51" y="102"/>
                    <a:pt x="54" y="97"/>
                    <a:pt x="55" y="93"/>
                  </a:cubicBezTo>
                  <a:cubicBezTo>
                    <a:pt x="55" y="91"/>
                    <a:pt x="55" y="90"/>
                    <a:pt x="55" y="89"/>
                  </a:cubicBezTo>
                  <a:cubicBezTo>
                    <a:pt x="55" y="88"/>
                    <a:pt x="55" y="86"/>
                    <a:pt x="55" y="85"/>
                  </a:cubicBezTo>
                  <a:cubicBezTo>
                    <a:pt x="55" y="79"/>
                    <a:pt x="55" y="79"/>
                    <a:pt x="55" y="79"/>
                  </a:cubicBezTo>
                  <a:cubicBezTo>
                    <a:pt x="55" y="75"/>
                    <a:pt x="55" y="71"/>
                    <a:pt x="56" y="67"/>
                  </a:cubicBezTo>
                  <a:cubicBezTo>
                    <a:pt x="56" y="55"/>
                    <a:pt x="56" y="45"/>
                    <a:pt x="56" y="34"/>
                  </a:cubicBezTo>
                  <a:cubicBezTo>
                    <a:pt x="56" y="26"/>
                    <a:pt x="56" y="26"/>
                    <a:pt x="56" y="26"/>
                  </a:cubicBezTo>
                  <a:cubicBezTo>
                    <a:pt x="56" y="23"/>
                    <a:pt x="56" y="20"/>
                    <a:pt x="54" y="17"/>
                  </a:cubicBezTo>
                  <a:cubicBezTo>
                    <a:pt x="52" y="11"/>
                    <a:pt x="48" y="6"/>
                    <a:pt x="43" y="3"/>
                  </a:cubicBezTo>
                  <a:cubicBezTo>
                    <a:pt x="41" y="2"/>
                    <a:pt x="40" y="1"/>
                    <a:pt x="39" y="1"/>
                  </a:cubicBezTo>
                  <a:cubicBezTo>
                    <a:pt x="37" y="0"/>
                    <a:pt x="35" y="0"/>
                    <a:pt x="34" y="0"/>
                  </a:cubicBezTo>
                  <a:cubicBezTo>
                    <a:pt x="31" y="1"/>
                    <a:pt x="29" y="2"/>
                    <a:pt x="29" y="3"/>
                  </a:cubicBezTo>
                  <a:cubicBezTo>
                    <a:pt x="29" y="3"/>
                    <a:pt x="30" y="4"/>
                    <a:pt x="31" y="4"/>
                  </a:cubicBezTo>
                  <a:cubicBezTo>
                    <a:pt x="32" y="5"/>
                    <a:pt x="33" y="5"/>
                    <a:pt x="35" y="6"/>
                  </a:cubicBezTo>
                  <a:cubicBezTo>
                    <a:pt x="36" y="6"/>
                    <a:pt x="38" y="7"/>
                    <a:pt x="39" y="8"/>
                  </a:cubicBezTo>
                  <a:cubicBezTo>
                    <a:pt x="40" y="8"/>
                    <a:pt x="41" y="9"/>
                    <a:pt x="41" y="9"/>
                  </a:cubicBezTo>
                  <a:cubicBezTo>
                    <a:pt x="41" y="10"/>
                    <a:pt x="41" y="10"/>
                    <a:pt x="40" y="10"/>
                  </a:cubicBezTo>
                  <a:cubicBezTo>
                    <a:pt x="45" y="14"/>
                    <a:pt x="49" y="21"/>
                    <a:pt x="48" y="27"/>
                  </a:cubicBezTo>
                  <a:cubicBezTo>
                    <a:pt x="48" y="49"/>
                    <a:pt x="48" y="49"/>
                    <a:pt x="48" y="49"/>
                  </a:cubicBezTo>
                  <a:cubicBezTo>
                    <a:pt x="48" y="58"/>
                    <a:pt x="48" y="67"/>
                    <a:pt x="48" y="76"/>
                  </a:cubicBezTo>
                  <a:cubicBezTo>
                    <a:pt x="47" y="83"/>
                    <a:pt x="47" y="83"/>
                    <a:pt x="47" y="83"/>
                  </a:cubicBezTo>
                  <a:cubicBezTo>
                    <a:pt x="47" y="86"/>
                    <a:pt x="47" y="86"/>
                    <a:pt x="47" y="86"/>
                  </a:cubicBezTo>
                  <a:cubicBezTo>
                    <a:pt x="47" y="87"/>
                    <a:pt x="47" y="88"/>
                    <a:pt x="47" y="89"/>
                  </a:cubicBezTo>
                  <a:cubicBezTo>
                    <a:pt x="46" y="93"/>
                    <a:pt x="45" y="96"/>
                    <a:pt x="42" y="98"/>
                  </a:cubicBezTo>
                  <a:cubicBezTo>
                    <a:pt x="45" y="96"/>
                    <a:pt x="46" y="93"/>
                    <a:pt x="47" y="89"/>
                  </a:cubicBezTo>
                  <a:cubicBezTo>
                    <a:pt x="47" y="88"/>
                    <a:pt x="47" y="87"/>
                    <a:pt x="47" y="86"/>
                  </a:cubicBezTo>
                  <a:cubicBezTo>
                    <a:pt x="47" y="83"/>
                    <a:pt x="47" y="83"/>
                    <a:pt x="47" y="83"/>
                  </a:cubicBezTo>
                  <a:cubicBezTo>
                    <a:pt x="47" y="76"/>
                    <a:pt x="47" y="76"/>
                    <a:pt x="47" y="76"/>
                  </a:cubicBezTo>
                  <a:cubicBezTo>
                    <a:pt x="48" y="49"/>
                    <a:pt x="48" y="49"/>
                    <a:pt x="48" y="49"/>
                  </a:cubicBezTo>
                  <a:cubicBezTo>
                    <a:pt x="48" y="27"/>
                    <a:pt x="48" y="27"/>
                    <a:pt x="48" y="27"/>
                  </a:cubicBezTo>
                  <a:cubicBezTo>
                    <a:pt x="48" y="20"/>
                    <a:pt x="45" y="14"/>
                    <a:pt x="39" y="11"/>
                  </a:cubicBezTo>
                  <a:cubicBezTo>
                    <a:pt x="38" y="11"/>
                    <a:pt x="38" y="12"/>
                    <a:pt x="40" y="14"/>
                  </a:cubicBezTo>
                  <a:cubicBezTo>
                    <a:pt x="41" y="15"/>
                    <a:pt x="44" y="18"/>
                    <a:pt x="45" y="22"/>
                  </a:cubicBezTo>
                  <a:cubicBezTo>
                    <a:pt x="46" y="23"/>
                    <a:pt x="46" y="24"/>
                    <a:pt x="46" y="25"/>
                  </a:cubicBezTo>
                  <a:cubicBezTo>
                    <a:pt x="46" y="26"/>
                    <a:pt x="46" y="26"/>
                    <a:pt x="46" y="27"/>
                  </a:cubicBezTo>
                  <a:cubicBezTo>
                    <a:pt x="46" y="29"/>
                    <a:pt x="46" y="29"/>
                    <a:pt x="46" y="29"/>
                  </a:cubicBezTo>
                  <a:cubicBezTo>
                    <a:pt x="46" y="32"/>
                    <a:pt x="46" y="35"/>
                    <a:pt x="46" y="37"/>
                  </a:cubicBezTo>
                  <a:cubicBezTo>
                    <a:pt x="45" y="49"/>
                    <a:pt x="45" y="62"/>
                    <a:pt x="45" y="75"/>
                  </a:cubicBezTo>
                  <a:cubicBezTo>
                    <a:pt x="45" y="85"/>
                    <a:pt x="45" y="85"/>
                    <a:pt x="45" y="85"/>
                  </a:cubicBezTo>
                  <a:cubicBezTo>
                    <a:pt x="45" y="86"/>
                    <a:pt x="45" y="86"/>
                    <a:pt x="45" y="86"/>
                  </a:cubicBezTo>
                  <a:cubicBezTo>
                    <a:pt x="45" y="87"/>
                    <a:pt x="45" y="87"/>
                    <a:pt x="45" y="87"/>
                  </a:cubicBezTo>
                  <a:cubicBezTo>
                    <a:pt x="45" y="88"/>
                    <a:pt x="45" y="89"/>
                    <a:pt x="45" y="89"/>
                  </a:cubicBezTo>
                  <a:cubicBezTo>
                    <a:pt x="44" y="90"/>
                    <a:pt x="44" y="91"/>
                    <a:pt x="44" y="92"/>
                  </a:cubicBezTo>
                  <a:cubicBezTo>
                    <a:pt x="43" y="94"/>
                    <a:pt x="42" y="96"/>
                    <a:pt x="40" y="97"/>
                  </a:cubicBezTo>
                  <a:cubicBezTo>
                    <a:pt x="40" y="97"/>
                    <a:pt x="40" y="97"/>
                    <a:pt x="40" y="97"/>
                  </a:cubicBezTo>
                  <a:cubicBezTo>
                    <a:pt x="40" y="98"/>
                    <a:pt x="39" y="98"/>
                    <a:pt x="39" y="98"/>
                  </a:cubicBezTo>
                  <a:cubicBezTo>
                    <a:pt x="39" y="98"/>
                    <a:pt x="39" y="98"/>
                    <a:pt x="38" y="99"/>
                  </a:cubicBezTo>
                  <a:cubicBezTo>
                    <a:pt x="38" y="99"/>
                    <a:pt x="38" y="99"/>
                    <a:pt x="37" y="99"/>
                  </a:cubicBezTo>
                  <a:cubicBezTo>
                    <a:pt x="36" y="100"/>
                    <a:pt x="35" y="100"/>
                    <a:pt x="34" y="101"/>
                  </a:cubicBezTo>
                  <a:cubicBezTo>
                    <a:pt x="33" y="101"/>
                    <a:pt x="31" y="101"/>
                    <a:pt x="30" y="101"/>
                  </a:cubicBezTo>
                  <a:cubicBezTo>
                    <a:pt x="28" y="101"/>
                    <a:pt x="27" y="101"/>
                    <a:pt x="25" y="101"/>
                  </a:cubicBezTo>
                  <a:cubicBezTo>
                    <a:pt x="22" y="100"/>
                    <a:pt x="20" y="98"/>
                    <a:pt x="18" y="96"/>
                  </a:cubicBezTo>
                  <a:cubicBezTo>
                    <a:pt x="16" y="93"/>
                    <a:pt x="14" y="90"/>
                    <a:pt x="14" y="87"/>
                  </a:cubicBezTo>
                  <a:cubicBezTo>
                    <a:pt x="14" y="87"/>
                    <a:pt x="14" y="87"/>
                    <a:pt x="14" y="86"/>
                  </a:cubicBezTo>
                  <a:cubicBezTo>
                    <a:pt x="14" y="85"/>
                    <a:pt x="14" y="85"/>
                    <a:pt x="14" y="85"/>
                  </a:cubicBezTo>
                  <a:cubicBezTo>
                    <a:pt x="14" y="81"/>
                    <a:pt x="14" y="81"/>
                    <a:pt x="14" y="81"/>
                  </a:cubicBezTo>
                  <a:cubicBezTo>
                    <a:pt x="14" y="75"/>
                    <a:pt x="14" y="75"/>
                    <a:pt x="14" y="75"/>
                  </a:cubicBezTo>
                  <a:cubicBezTo>
                    <a:pt x="14" y="62"/>
                    <a:pt x="14" y="49"/>
                    <a:pt x="14" y="36"/>
                  </a:cubicBezTo>
                  <a:cubicBezTo>
                    <a:pt x="14" y="27"/>
                    <a:pt x="14" y="27"/>
                    <a:pt x="14" y="27"/>
                  </a:cubicBezTo>
                  <a:cubicBezTo>
                    <a:pt x="14" y="26"/>
                    <a:pt x="14" y="26"/>
                    <a:pt x="14" y="26"/>
                  </a:cubicBezTo>
                  <a:cubicBezTo>
                    <a:pt x="14" y="26"/>
                    <a:pt x="14" y="26"/>
                    <a:pt x="14" y="26"/>
                  </a:cubicBezTo>
                  <a:cubicBezTo>
                    <a:pt x="14" y="25"/>
                    <a:pt x="14" y="25"/>
                    <a:pt x="14" y="24"/>
                  </a:cubicBezTo>
                  <a:cubicBezTo>
                    <a:pt x="14" y="23"/>
                    <a:pt x="14" y="22"/>
                    <a:pt x="15" y="21"/>
                  </a:cubicBezTo>
                  <a:cubicBezTo>
                    <a:pt x="16" y="18"/>
                    <a:pt x="19" y="15"/>
                    <a:pt x="22" y="13"/>
                  </a:cubicBezTo>
                  <a:cubicBezTo>
                    <a:pt x="25" y="11"/>
                    <a:pt x="27" y="10"/>
                    <a:pt x="28" y="10"/>
                  </a:cubicBezTo>
                  <a:cubicBezTo>
                    <a:pt x="29" y="10"/>
                    <a:pt x="29" y="9"/>
                    <a:pt x="29" y="9"/>
                  </a:cubicBezTo>
                  <a:cubicBezTo>
                    <a:pt x="29" y="9"/>
                    <a:pt x="30" y="9"/>
                    <a:pt x="30" y="9"/>
                  </a:cubicBezTo>
                  <a:cubicBezTo>
                    <a:pt x="30" y="8"/>
                    <a:pt x="30" y="8"/>
                    <a:pt x="29" y="8"/>
                  </a:cubicBezTo>
                  <a:cubicBezTo>
                    <a:pt x="28" y="7"/>
                    <a:pt x="27" y="6"/>
                    <a:pt x="24" y="6"/>
                  </a:cubicBezTo>
                  <a:cubicBezTo>
                    <a:pt x="21" y="6"/>
                    <a:pt x="17" y="7"/>
                    <a:pt x="13" y="10"/>
                  </a:cubicBezTo>
                  <a:cubicBezTo>
                    <a:pt x="13" y="9"/>
                    <a:pt x="13" y="9"/>
                    <a:pt x="13" y="9"/>
                  </a:cubicBezTo>
                  <a:cubicBezTo>
                    <a:pt x="16" y="6"/>
                    <a:pt x="19" y="5"/>
                    <a:pt x="21" y="4"/>
                  </a:cubicBezTo>
                  <a:cubicBezTo>
                    <a:pt x="22" y="3"/>
                    <a:pt x="23" y="3"/>
                    <a:pt x="23" y="2"/>
                  </a:cubicBezTo>
                  <a:cubicBezTo>
                    <a:pt x="23" y="1"/>
                    <a:pt x="21" y="1"/>
                    <a:pt x="22" y="0"/>
                  </a:cubicBezTo>
                  <a:cubicBezTo>
                    <a:pt x="17" y="1"/>
                    <a:pt x="12" y="4"/>
                    <a:pt x="8" y="8"/>
                  </a:cubicBezTo>
                  <a:cubicBezTo>
                    <a:pt x="4" y="12"/>
                    <a:pt x="1" y="18"/>
                    <a:pt x="0" y="24"/>
                  </a:cubicBezTo>
                  <a:cubicBezTo>
                    <a:pt x="0" y="25"/>
                    <a:pt x="0" y="26"/>
                    <a:pt x="0" y="27"/>
                  </a:cubicBezTo>
                  <a:cubicBezTo>
                    <a:pt x="0" y="29"/>
                    <a:pt x="0" y="29"/>
                    <a:pt x="0" y="29"/>
                  </a:cubicBezTo>
                  <a:cubicBezTo>
                    <a:pt x="0" y="34"/>
                    <a:pt x="0" y="34"/>
                    <a:pt x="0" y="34"/>
                  </a:cubicBezTo>
                  <a:cubicBezTo>
                    <a:pt x="0" y="73"/>
                    <a:pt x="0" y="73"/>
                    <a:pt x="0" y="73"/>
                  </a:cubicBezTo>
                  <a:lnTo>
                    <a:pt x="0" y="83"/>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4" name="Freeform 35"/>
            <p:cNvSpPr/>
            <p:nvPr/>
          </p:nvSpPr>
          <p:spPr bwMode="auto">
            <a:xfrm>
              <a:off x="6292851" y="2822576"/>
              <a:ext cx="49213" cy="33338"/>
            </a:xfrm>
            <a:custGeom>
              <a:avLst/>
              <a:gdLst>
                <a:gd name="T0" fmla="*/ 13 w 13"/>
                <a:gd name="T1" fmla="*/ 0 h 9"/>
                <a:gd name="T2" fmla="*/ 9 w 13"/>
                <a:gd name="T3" fmla="*/ 3 h 9"/>
                <a:gd name="T4" fmla="*/ 0 w 13"/>
                <a:gd name="T5" fmla="*/ 9 h 9"/>
                <a:gd name="T6" fmla="*/ 0 w 13"/>
                <a:gd name="T7" fmla="*/ 9 h 9"/>
                <a:gd name="T8" fmla="*/ 9 w 13"/>
                <a:gd name="T9" fmla="*/ 3 h 9"/>
                <a:gd name="T10" fmla="*/ 13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3" y="0"/>
                  </a:moveTo>
                  <a:cubicBezTo>
                    <a:pt x="12" y="1"/>
                    <a:pt x="10" y="2"/>
                    <a:pt x="9" y="3"/>
                  </a:cubicBezTo>
                  <a:cubicBezTo>
                    <a:pt x="0" y="9"/>
                    <a:pt x="0" y="9"/>
                    <a:pt x="0" y="9"/>
                  </a:cubicBezTo>
                  <a:cubicBezTo>
                    <a:pt x="0" y="9"/>
                    <a:pt x="0" y="9"/>
                    <a:pt x="0" y="9"/>
                  </a:cubicBezTo>
                  <a:cubicBezTo>
                    <a:pt x="9" y="3"/>
                    <a:pt x="9" y="3"/>
                    <a:pt x="9" y="3"/>
                  </a:cubicBezTo>
                  <a:cubicBezTo>
                    <a:pt x="10" y="2"/>
                    <a:pt x="12" y="1"/>
                    <a:pt x="13"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5" name="Freeform 36"/>
            <p:cNvSpPr/>
            <p:nvPr/>
          </p:nvSpPr>
          <p:spPr bwMode="auto">
            <a:xfrm>
              <a:off x="6289676" y="2833688"/>
              <a:ext cx="3175" cy="22225"/>
            </a:xfrm>
            <a:custGeom>
              <a:avLst/>
              <a:gdLst>
                <a:gd name="T0" fmla="*/ 2 w 2"/>
                <a:gd name="T1" fmla="*/ 14 h 14"/>
                <a:gd name="T2" fmla="*/ 2 w 2"/>
                <a:gd name="T3" fmla="*/ 14 h 14"/>
                <a:gd name="T4" fmla="*/ 0 w 2"/>
                <a:gd name="T5" fmla="*/ 0 h 14"/>
                <a:gd name="T6" fmla="*/ 2 w 2"/>
                <a:gd name="T7" fmla="*/ 14 h 14"/>
              </a:gdLst>
              <a:ahLst/>
              <a:cxnLst>
                <a:cxn ang="0">
                  <a:pos x="T0" y="T1"/>
                </a:cxn>
                <a:cxn ang="0">
                  <a:pos x="T2" y="T3"/>
                </a:cxn>
                <a:cxn ang="0">
                  <a:pos x="T4" y="T5"/>
                </a:cxn>
                <a:cxn ang="0">
                  <a:pos x="T6" y="T7"/>
                </a:cxn>
              </a:cxnLst>
              <a:rect l="0" t="0" r="r" b="b"/>
              <a:pathLst>
                <a:path w="2" h="14">
                  <a:moveTo>
                    <a:pt x="2" y="14"/>
                  </a:moveTo>
                  <a:lnTo>
                    <a:pt x="2" y="14"/>
                  </a:lnTo>
                  <a:lnTo>
                    <a:pt x="0" y="0"/>
                  </a:lnTo>
                  <a:lnTo>
                    <a:pt x="2" y="14"/>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6" name="Freeform 37"/>
            <p:cNvSpPr>
              <a:spLocks noEditPoints="1"/>
            </p:cNvSpPr>
            <p:nvPr/>
          </p:nvSpPr>
          <p:spPr bwMode="auto">
            <a:xfrm>
              <a:off x="6286501" y="2674938"/>
              <a:ext cx="120650" cy="177800"/>
            </a:xfrm>
            <a:custGeom>
              <a:avLst/>
              <a:gdLst>
                <a:gd name="T0" fmla="*/ 1 w 32"/>
                <a:gd name="T1" fmla="*/ 18 h 47"/>
                <a:gd name="T2" fmla="*/ 3 w 32"/>
                <a:gd name="T3" fmla="*/ 14 h 47"/>
                <a:gd name="T4" fmla="*/ 3 w 32"/>
                <a:gd name="T5" fmla="*/ 13 h 47"/>
                <a:gd name="T6" fmla="*/ 5 w 32"/>
                <a:gd name="T7" fmla="*/ 12 h 47"/>
                <a:gd name="T8" fmla="*/ 2 w 32"/>
                <a:gd name="T9" fmla="*/ 19 h 47"/>
                <a:gd name="T10" fmla="*/ 1 w 32"/>
                <a:gd name="T11" fmla="*/ 38 h 47"/>
                <a:gd name="T12" fmla="*/ 11 w 32"/>
                <a:gd name="T13" fmla="*/ 41 h 47"/>
                <a:gd name="T14" fmla="*/ 15 w 32"/>
                <a:gd name="T15" fmla="*/ 39 h 47"/>
                <a:gd name="T16" fmla="*/ 25 w 32"/>
                <a:gd name="T17" fmla="*/ 27 h 47"/>
                <a:gd name="T18" fmla="*/ 4 w 32"/>
                <a:gd name="T19" fmla="*/ 44 h 47"/>
                <a:gd name="T20" fmla="*/ 10 w 32"/>
                <a:gd name="T21" fmla="*/ 40 h 47"/>
                <a:gd name="T22" fmla="*/ 18 w 32"/>
                <a:gd name="T23" fmla="*/ 34 h 47"/>
                <a:gd name="T24" fmla="*/ 25 w 32"/>
                <a:gd name="T25" fmla="*/ 26 h 47"/>
                <a:gd name="T26" fmla="*/ 20 w 32"/>
                <a:gd name="T27" fmla="*/ 22 h 47"/>
                <a:gd name="T28" fmla="*/ 17 w 32"/>
                <a:gd name="T29" fmla="*/ 23 h 47"/>
                <a:gd name="T30" fmla="*/ 14 w 32"/>
                <a:gd name="T31" fmla="*/ 26 h 47"/>
                <a:gd name="T32" fmla="*/ 15 w 32"/>
                <a:gd name="T33" fmla="*/ 22 h 47"/>
                <a:gd name="T34" fmla="*/ 16 w 32"/>
                <a:gd name="T35" fmla="*/ 20 h 47"/>
                <a:gd name="T36" fmla="*/ 16 w 32"/>
                <a:gd name="T37" fmla="*/ 19 h 47"/>
                <a:gd name="T38" fmla="*/ 17 w 32"/>
                <a:gd name="T39" fmla="*/ 19 h 47"/>
                <a:gd name="T40" fmla="*/ 21 w 32"/>
                <a:gd name="T41" fmla="*/ 20 h 47"/>
                <a:gd name="T42" fmla="*/ 24 w 32"/>
                <a:gd name="T43" fmla="*/ 17 h 47"/>
                <a:gd name="T44" fmla="*/ 27 w 32"/>
                <a:gd name="T45" fmla="*/ 22 h 47"/>
                <a:gd name="T46" fmla="*/ 28 w 32"/>
                <a:gd name="T47" fmla="*/ 8 h 47"/>
                <a:gd name="T48" fmla="*/ 27 w 32"/>
                <a:gd name="T49" fmla="*/ 5 h 47"/>
                <a:gd name="T50" fmla="*/ 26 w 32"/>
                <a:gd name="T51" fmla="*/ 5 h 47"/>
                <a:gd name="T52" fmla="*/ 20 w 32"/>
                <a:gd name="T53" fmla="*/ 1 h 47"/>
                <a:gd name="T54" fmla="*/ 20 w 32"/>
                <a:gd name="T55" fmla="*/ 1 h 47"/>
                <a:gd name="T56" fmla="*/ 15 w 32"/>
                <a:gd name="T57" fmla="*/ 2 h 47"/>
                <a:gd name="T58" fmla="*/ 5 w 32"/>
                <a:gd name="T59" fmla="*/ 10 h 47"/>
                <a:gd name="T60" fmla="*/ 3 w 32"/>
                <a:gd name="T61" fmla="*/ 14 h 47"/>
                <a:gd name="T62" fmla="*/ 2 w 32"/>
                <a:gd name="T63" fmla="*/ 16 h 47"/>
                <a:gd name="T64" fmla="*/ 0 w 32"/>
                <a:gd name="T65" fmla="*/ 38 h 47"/>
                <a:gd name="T66" fmla="*/ 1 w 32"/>
                <a:gd name="T67" fmla="*/ 38 h 47"/>
                <a:gd name="T68" fmla="*/ 11 w 32"/>
                <a:gd name="T69" fmla="*/ 29 h 47"/>
                <a:gd name="T70" fmla="*/ 11 w 32"/>
                <a:gd name="T71" fmla="*/ 29 h 47"/>
                <a:gd name="T72" fmla="*/ 11 w 32"/>
                <a:gd name="T73" fmla="*/ 29 h 47"/>
                <a:gd name="T74" fmla="*/ 3 w 32"/>
                <a:gd name="T75" fmla="*/ 24 h 47"/>
                <a:gd name="T76" fmla="*/ 4 w 32"/>
                <a:gd name="T77" fmla="*/ 42 h 47"/>
                <a:gd name="T78" fmla="*/ 6 w 32"/>
                <a:gd name="T79" fmla="*/ 32 h 47"/>
                <a:gd name="T80" fmla="*/ 5 w 32"/>
                <a:gd name="T81" fmla="*/ 33 h 47"/>
                <a:gd name="T82" fmla="*/ 6 w 32"/>
                <a:gd name="T83" fmla="*/ 32 h 47"/>
                <a:gd name="T84" fmla="*/ 11 w 32"/>
                <a:gd name="T85" fmla="*/ 34 h 47"/>
                <a:gd name="T86" fmla="*/ 11 w 32"/>
                <a:gd name="T87" fmla="*/ 36 h 47"/>
                <a:gd name="T88" fmla="*/ 21 w 32"/>
                <a:gd name="T89"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 h="47">
                  <a:moveTo>
                    <a:pt x="0" y="25"/>
                  </a:moveTo>
                  <a:cubicBezTo>
                    <a:pt x="0" y="23"/>
                    <a:pt x="1" y="21"/>
                    <a:pt x="1" y="18"/>
                  </a:cubicBezTo>
                  <a:cubicBezTo>
                    <a:pt x="2" y="17"/>
                    <a:pt x="2" y="16"/>
                    <a:pt x="3" y="15"/>
                  </a:cubicBezTo>
                  <a:cubicBezTo>
                    <a:pt x="3" y="14"/>
                    <a:pt x="3" y="14"/>
                    <a:pt x="3" y="14"/>
                  </a:cubicBezTo>
                  <a:cubicBezTo>
                    <a:pt x="3" y="14"/>
                    <a:pt x="3" y="14"/>
                    <a:pt x="3" y="14"/>
                  </a:cubicBezTo>
                  <a:cubicBezTo>
                    <a:pt x="3" y="13"/>
                    <a:pt x="3" y="13"/>
                    <a:pt x="3" y="13"/>
                  </a:cubicBezTo>
                  <a:cubicBezTo>
                    <a:pt x="4" y="12"/>
                    <a:pt x="4" y="12"/>
                    <a:pt x="5" y="11"/>
                  </a:cubicBezTo>
                  <a:cubicBezTo>
                    <a:pt x="5" y="11"/>
                    <a:pt x="5" y="12"/>
                    <a:pt x="5" y="12"/>
                  </a:cubicBezTo>
                  <a:cubicBezTo>
                    <a:pt x="4" y="13"/>
                    <a:pt x="4" y="14"/>
                    <a:pt x="3" y="15"/>
                  </a:cubicBezTo>
                  <a:cubicBezTo>
                    <a:pt x="3" y="16"/>
                    <a:pt x="3" y="18"/>
                    <a:pt x="2" y="19"/>
                  </a:cubicBezTo>
                  <a:cubicBezTo>
                    <a:pt x="2" y="21"/>
                    <a:pt x="1" y="23"/>
                    <a:pt x="1" y="25"/>
                  </a:cubicBezTo>
                  <a:cubicBezTo>
                    <a:pt x="1" y="29"/>
                    <a:pt x="1" y="34"/>
                    <a:pt x="1" y="38"/>
                  </a:cubicBezTo>
                  <a:cubicBezTo>
                    <a:pt x="3" y="47"/>
                    <a:pt x="3" y="47"/>
                    <a:pt x="3" y="47"/>
                  </a:cubicBezTo>
                  <a:cubicBezTo>
                    <a:pt x="11" y="41"/>
                    <a:pt x="11" y="41"/>
                    <a:pt x="11" y="41"/>
                  </a:cubicBezTo>
                  <a:cubicBezTo>
                    <a:pt x="12" y="40"/>
                    <a:pt x="13" y="39"/>
                    <a:pt x="15" y="38"/>
                  </a:cubicBezTo>
                  <a:cubicBezTo>
                    <a:pt x="15" y="39"/>
                    <a:pt x="15" y="39"/>
                    <a:pt x="15" y="39"/>
                  </a:cubicBezTo>
                  <a:cubicBezTo>
                    <a:pt x="18" y="37"/>
                    <a:pt x="21" y="34"/>
                    <a:pt x="24" y="32"/>
                  </a:cubicBezTo>
                  <a:cubicBezTo>
                    <a:pt x="25" y="30"/>
                    <a:pt x="25" y="29"/>
                    <a:pt x="25" y="27"/>
                  </a:cubicBezTo>
                  <a:cubicBezTo>
                    <a:pt x="20" y="32"/>
                    <a:pt x="15" y="36"/>
                    <a:pt x="10" y="40"/>
                  </a:cubicBezTo>
                  <a:cubicBezTo>
                    <a:pt x="4" y="44"/>
                    <a:pt x="4" y="44"/>
                    <a:pt x="4" y="44"/>
                  </a:cubicBezTo>
                  <a:cubicBezTo>
                    <a:pt x="4" y="43"/>
                    <a:pt x="4" y="43"/>
                    <a:pt x="4" y="43"/>
                  </a:cubicBezTo>
                  <a:cubicBezTo>
                    <a:pt x="10" y="40"/>
                    <a:pt x="10" y="40"/>
                    <a:pt x="10" y="40"/>
                  </a:cubicBezTo>
                  <a:cubicBezTo>
                    <a:pt x="10" y="39"/>
                    <a:pt x="10" y="39"/>
                    <a:pt x="10" y="39"/>
                  </a:cubicBezTo>
                  <a:cubicBezTo>
                    <a:pt x="13" y="38"/>
                    <a:pt x="16" y="36"/>
                    <a:pt x="18" y="34"/>
                  </a:cubicBezTo>
                  <a:cubicBezTo>
                    <a:pt x="20" y="31"/>
                    <a:pt x="22" y="29"/>
                    <a:pt x="24" y="27"/>
                  </a:cubicBezTo>
                  <a:cubicBezTo>
                    <a:pt x="25" y="26"/>
                    <a:pt x="25" y="26"/>
                    <a:pt x="25" y="26"/>
                  </a:cubicBezTo>
                  <a:cubicBezTo>
                    <a:pt x="25" y="25"/>
                    <a:pt x="25" y="25"/>
                    <a:pt x="25" y="24"/>
                  </a:cubicBezTo>
                  <a:cubicBezTo>
                    <a:pt x="24" y="22"/>
                    <a:pt x="22" y="21"/>
                    <a:pt x="20" y="22"/>
                  </a:cubicBezTo>
                  <a:cubicBezTo>
                    <a:pt x="19" y="23"/>
                    <a:pt x="19" y="24"/>
                    <a:pt x="19" y="24"/>
                  </a:cubicBezTo>
                  <a:cubicBezTo>
                    <a:pt x="18" y="24"/>
                    <a:pt x="18" y="23"/>
                    <a:pt x="17" y="23"/>
                  </a:cubicBezTo>
                  <a:cubicBezTo>
                    <a:pt x="16" y="24"/>
                    <a:pt x="15" y="26"/>
                    <a:pt x="14" y="27"/>
                  </a:cubicBezTo>
                  <a:cubicBezTo>
                    <a:pt x="14" y="27"/>
                    <a:pt x="14" y="26"/>
                    <a:pt x="14" y="26"/>
                  </a:cubicBezTo>
                  <a:cubicBezTo>
                    <a:pt x="15" y="25"/>
                    <a:pt x="16" y="24"/>
                    <a:pt x="17" y="22"/>
                  </a:cubicBezTo>
                  <a:cubicBezTo>
                    <a:pt x="16" y="22"/>
                    <a:pt x="16" y="22"/>
                    <a:pt x="15" y="22"/>
                  </a:cubicBezTo>
                  <a:cubicBezTo>
                    <a:pt x="15" y="22"/>
                    <a:pt x="15" y="21"/>
                    <a:pt x="15" y="21"/>
                  </a:cubicBezTo>
                  <a:cubicBezTo>
                    <a:pt x="15" y="20"/>
                    <a:pt x="16" y="20"/>
                    <a:pt x="16" y="20"/>
                  </a:cubicBezTo>
                  <a:cubicBezTo>
                    <a:pt x="16" y="20"/>
                    <a:pt x="16" y="20"/>
                    <a:pt x="16" y="19"/>
                  </a:cubicBezTo>
                  <a:cubicBezTo>
                    <a:pt x="16" y="19"/>
                    <a:pt x="16" y="19"/>
                    <a:pt x="16" y="19"/>
                  </a:cubicBezTo>
                  <a:cubicBezTo>
                    <a:pt x="16" y="19"/>
                    <a:pt x="16" y="19"/>
                    <a:pt x="17" y="19"/>
                  </a:cubicBezTo>
                  <a:cubicBezTo>
                    <a:pt x="17" y="19"/>
                    <a:pt x="17" y="19"/>
                    <a:pt x="17" y="19"/>
                  </a:cubicBezTo>
                  <a:cubicBezTo>
                    <a:pt x="18" y="20"/>
                    <a:pt x="18" y="20"/>
                    <a:pt x="18" y="20"/>
                  </a:cubicBezTo>
                  <a:cubicBezTo>
                    <a:pt x="19" y="20"/>
                    <a:pt x="20" y="20"/>
                    <a:pt x="21" y="20"/>
                  </a:cubicBezTo>
                  <a:cubicBezTo>
                    <a:pt x="21" y="19"/>
                    <a:pt x="22" y="18"/>
                    <a:pt x="23" y="17"/>
                  </a:cubicBezTo>
                  <a:cubicBezTo>
                    <a:pt x="24" y="17"/>
                    <a:pt x="24" y="17"/>
                    <a:pt x="24" y="17"/>
                  </a:cubicBezTo>
                  <a:cubicBezTo>
                    <a:pt x="23" y="20"/>
                    <a:pt x="24" y="20"/>
                    <a:pt x="25" y="21"/>
                  </a:cubicBezTo>
                  <a:cubicBezTo>
                    <a:pt x="25" y="21"/>
                    <a:pt x="27" y="21"/>
                    <a:pt x="27" y="22"/>
                  </a:cubicBezTo>
                  <a:cubicBezTo>
                    <a:pt x="28" y="18"/>
                    <a:pt x="28" y="15"/>
                    <a:pt x="29" y="11"/>
                  </a:cubicBezTo>
                  <a:cubicBezTo>
                    <a:pt x="29" y="11"/>
                    <a:pt x="28" y="9"/>
                    <a:pt x="28" y="8"/>
                  </a:cubicBezTo>
                  <a:cubicBezTo>
                    <a:pt x="28" y="8"/>
                    <a:pt x="28" y="7"/>
                    <a:pt x="27" y="6"/>
                  </a:cubicBezTo>
                  <a:cubicBezTo>
                    <a:pt x="27" y="6"/>
                    <a:pt x="27" y="6"/>
                    <a:pt x="27" y="5"/>
                  </a:cubicBezTo>
                  <a:cubicBezTo>
                    <a:pt x="27" y="5"/>
                    <a:pt x="27" y="5"/>
                    <a:pt x="27" y="5"/>
                  </a:cubicBezTo>
                  <a:cubicBezTo>
                    <a:pt x="26" y="5"/>
                    <a:pt x="26" y="5"/>
                    <a:pt x="26" y="5"/>
                  </a:cubicBezTo>
                  <a:cubicBezTo>
                    <a:pt x="26" y="5"/>
                    <a:pt x="26" y="5"/>
                    <a:pt x="26" y="5"/>
                  </a:cubicBezTo>
                  <a:cubicBezTo>
                    <a:pt x="32" y="8"/>
                    <a:pt x="19" y="0"/>
                    <a:pt x="20" y="1"/>
                  </a:cubicBezTo>
                  <a:cubicBezTo>
                    <a:pt x="20" y="1"/>
                    <a:pt x="20" y="1"/>
                    <a:pt x="20" y="1"/>
                  </a:cubicBezTo>
                  <a:cubicBezTo>
                    <a:pt x="20" y="1"/>
                    <a:pt x="20" y="1"/>
                    <a:pt x="20" y="1"/>
                  </a:cubicBezTo>
                  <a:cubicBezTo>
                    <a:pt x="20" y="1"/>
                    <a:pt x="20" y="1"/>
                    <a:pt x="20" y="1"/>
                  </a:cubicBezTo>
                  <a:cubicBezTo>
                    <a:pt x="18" y="1"/>
                    <a:pt x="17" y="2"/>
                    <a:pt x="15" y="2"/>
                  </a:cubicBezTo>
                  <a:cubicBezTo>
                    <a:pt x="13" y="3"/>
                    <a:pt x="11" y="4"/>
                    <a:pt x="10" y="5"/>
                  </a:cubicBezTo>
                  <a:cubicBezTo>
                    <a:pt x="8" y="7"/>
                    <a:pt x="7" y="8"/>
                    <a:pt x="5" y="10"/>
                  </a:cubicBezTo>
                  <a:cubicBezTo>
                    <a:pt x="4" y="11"/>
                    <a:pt x="4" y="12"/>
                    <a:pt x="3" y="13"/>
                  </a:cubicBezTo>
                  <a:cubicBezTo>
                    <a:pt x="3" y="13"/>
                    <a:pt x="3" y="13"/>
                    <a:pt x="3" y="14"/>
                  </a:cubicBezTo>
                  <a:cubicBezTo>
                    <a:pt x="2" y="14"/>
                    <a:pt x="2" y="14"/>
                    <a:pt x="2" y="14"/>
                  </a:cubicBezTo>
                  <a:cubicBezTo>
                    <a:pt x="2" y="15"/>
                    <a:pt x="2" y="15"/>
                    <a:pt x="2" y="16"/>
                  </a:cubicBezTo>
                  <a:cubicBezTo>
                    <a:pt x="0" y="20"/>
                    <a:pt x="0" y="23"/>
                    <a:pt x="0" y="27"/>
                  </a:cubicBezTo>
                  <a:cubicBezTo>
                    <a:pt x="0" y="31"/>
                    <a:pt x="0" y="34"/>
                    <a:pt x="0" y="38"/>
                  </a:cubicBezTo>
                  <a:cubicBezTo>
                    <a:pt x="1" y="42"/>
                    <a:pt x="1" y="42"/>
                    <a:pt x="1" y="42"/>
                  </a:cubicBezTo>
                  <a:cubicBezTo>
                    <a:pt x="1" y="38"/>
                    <a:pt x="1" y="38"/>
                    <a:pt x="1" y="38"/>
                  </a:cubicBezTo>
                  <a:cubicBezTo>
                    <a:pt x="0" y="34"/>
                    <a:pt x="0" y="29"/>
                    <a:pt x="0" y="25"/>
                  </a:cubicBezTo>
                  <a:close/>
                  <a:moveTo>
                    <a:pt x="11" y="29"/>
                  </a:moveTo>
                  <a:cubicBezTo>
                    <a:pt x="11" y="29"/>
                    <a:pt x="11" y="29"/>
                    <a:pt x="11" y="29"/>
                  </a:cubicBezTo>
                  <a:cubicBezTo>
                    <a:pt x="11" y="29"/>
                    <a:pt x="11" y="29"/>
                    <a:pt x="11" y="29"/>
                  </a:cubicBezTo>
                  <a:cubicBezTo>
                    <a:pt x="11" y="29"/>
                    <a:pt x="11" y="29"/>
                    <a:pt x="11" y="29"/>
                  </a:cubicBezTo>
                  <a:cubicBezTo>
                    <a:pt x="11" y="29"/>
                    <a:pt x="11" y="29"/>
                    <a:pt x="11" y="29"/>
                  </a:cubicBezTo>
                  <a:close/>
                  <a:moveTo>
                    <a:pt x="3" y="37"/>
                  </a:moveTo>
                  <a:cubicBezTo>
                    <a:pt x="2" y="33"/>
                    <a:pt x="2" y="28"/>
                    <a:pt x="3" y="24"/>
                  </a:cubicBezTo>
                  <a:cubicBezTo>
                    <a:pt x="2" y="28"/>
                    <a:pt x="3" y="33"/>
                    <a:pt x="3" y="37"/>
                  </a:cubicBezTo>
                  <a:cubicBezTo>
                    <a:pt x="4" y="42"/>
                    <a:pt x="4" y="42"/>
                    <a:pt x="4" y="42"/>
                  </a:cubicBezTo>
                  <a:lnTo>
                    <a:pt x="3" y="37"/>
                  </a:lnTo>
                  <a:close/>
                  <a:moveTo>
                    <a:pt x="6" y="32"/>
                  </a:moveTo>
                  <a:cubicBezTo>
                    <a:pt x="6" y="32"/>
                    <a:pt x="6" y="32"/>
                    <a:pt x="6" y="32"/>
                  </a:cubicBezTo>
                  <a:cubicBezTo>
                    <a:pt x="6" y="33"/>
                    <a:pt x="5" y="33"/>
                    <a:pt x="5" y="33"/>
                  </a:cubicBezTo>
                  <a:cubicBezTo>
                    <a:pt x="5" y="33"/>
                    <a:pt x="5" y="33"/>
                    <a:pt x="5" y="33"/>
                  </a:cubicBezTo>
                  <a:cubicBezTo>
                    <a:pt x="5" y="33"/>
                    <a:pt x="6" y="33"/>
                    <a:pt x="6" y="32"/>
                  </a:cubicBezTo>
                  <a:close/>
                  <a:moveTo>
                    <a:pt x="11" y="36"/>
                  </a:moveTo>
                  <a:cubicBezTo>
                    <a:pt x="11" y="35"/>
                    <a:pt x="11" y="35"/>
                    <a:pt x="11" y="34"/>
                  </a:cubicBezTo>
                  <a:cubicBezTo>
                    <a:pt x="11" y="34"/>
                    <a:pt x="11" y="34"/>
                    <a:pt x="11" y="34"/>
                  </a:cubicBezTo>
                  <a:cubicBezTo>
                    <a:pt x="11" y="35"/>
                    <a:pt x="11" y="35"/>
                    <a:pt x="11" y="36"/>
                  </a:cubicBezTo>
                  <a:close/>
                  <a:moveTo>
                    <a:pt x="21" y="15"/>
                  </a:moveTo>
                  <a:cubicBezTo>
                    <a:pt x="21" y="15"/>
                    <a:pt x="21" y="15"/>
                    <a:pt x="21" y="15"/>
                  </a:cubicBezTo>
                  <a:cubicBezTo>
                    <a:pt x="21" y="15"/>
                    <a:pt x="21" y="15"/>
                    <a:pt x="21" y="15"/>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7" name="Freeform 38"/>
            <p:cNvSpPr/>
            <p:nvPr/>
          </p:nvSpPr>
          <p:spPr bwMode="auto">
            <a:xfrm>
              <a:off x="5940426" y="2652713"/>
              <a:ext cx="112713" cy="173038"/>
            </a:xfrm>
            <a:custGeom>
              <a:avLst/>
              <a:gdLst>
                <a:gd name="T0" fmla="*/ 15 w 30"/>
                <a:gd name="T1" fmla="*/ 42 h 46"/>
                <a:gd name="T2" fmla="*/ 16 w 30"/>
                <a:gd name="T3" fmla="*/ 41 h 46"/>
                <a:gd name="T4" fmla="*/ 17 w 30"/>
                <a:gd name="T5" fmla="*/ 36 h 46"/>
                <a:gd name="T6" fmla="*/ 14 w 30"/>
                <a:gd name="T7" fmla="*/ 36 h 46"/>
                <a:gd name="T8" fmla="*/ 10 w 30"/>
                <a:gd name="T9" fmla="*/ 40 h 46"/>
                <a:gd name="T10" fmla="*/ 7 w 30"/>
                <a:gd name="T11" fmla="*/ 43 h 46"/>
                <a:gd name="T12" fmla="*/ 6 w 30"/>
                <a:gd name="T13" fmla="*/ 41 h 46"/>
                <a:gd name="T14" fmla="*/ 5 w 30"/>
                <a:gd name="T15" fmla="*/ 36 h 46"/>
                <a:gd name="T16" fmla="*/ 4 w 30"/>
                <a:gd name="T17" fmla="*/ 37 h 46"/>
                <a:gd name="T18" fmla="*/ 3 w 30"/>
                <a:gd name="T19" fmla="*/ 31 h 46"/>
                <a:gd name="T20" fmla="*/ 4 w 30"/>
                <a:gd name="T21" fmla="*/ 36 h 46"/>
                <a:gd name="T22" fmla="*/ 4 w 30"/>
                <a:gd name="T23" fmla="*/ 36 h 46"/>
                <a:gd name="T24" fmla="*/ 5 w 30"/>
                <a:gd name="T25" fmla="*/ 36 h 46"/>
                <a:gd name="T26" fmla="*/ 5 w 30"/>
                <a:gd name="T27" fmla="*/ 37 h 46"/>
                <a:gd name="T28" fmla="*/ 7 w 30"/>
                <a:gd name="T29" fmla="*/ 43 h 46"/>
                <a:gd name="T30" fmla="*/ 12 w 30"/>
                <a:gd name="T31" fmla="*/ 38 h 46"/>
                <a:gd name="T32" fmla="*/ 14 w 30"/>
                <a:gd name="T33" fmla="*/ 36 h 46"/>
                <a:gd name="T34" fmla="*/ 15 w 30"/>
                <a:gd name="T35" fmla="*/ 38 h 46"/>
                <a:gd name="T36" fmla="*/ 15 w 30"/>
                <a:gd name="T37" fmla="*/ 38 h 46"/>
                <a:gd name="T38" fmla="*/ 25 w 30"/>
                <a:gd name="T39" fmla="*/ 26 h 46"/>
                <a:gd name="T40" fmla="*/ 24 w 30"/>
                <a:gd name="T41" fmla="*/ 20 h 46"/>
                <a:gd name="T42" fmla="*/ 19 w 30"/>
                <a:gd name="T43" fmla="*/ 20 h 46"/>
                <a:gd name="T44" fmla="*/ 12 w 30"/>
                <a:gd name="T45" fmla="*/ 27 h 46"/>
                <a:gd name="T46" fmla="*/ 12 w 30"/>
                <a:gd name="T47" fmla="*/ 27 h 46"/>
                <a:gd name="T48" fmla="*/ 12 w 30"/>
                <a:gd name="T49" fmla="*/ 27 h 46"/>
                <a:gd name="T50" fmla="*/ 13 w 30"/>
                <a:gd name="T51" fmla="*/ 26 h 46"/>
                <a:gd name="T52" fmla="*/ 17 w 30"/>
                <a:gd name="T53" fmla="*/ 18 h 46"/>
                <a:gd name="T54" fmla="*/ 15 w 30"/>
                <a:gd name="T55" fmla="*/ 20 h 46"/>
                <a:gd name="T56" fmla="*/ 14 w 30"/>
                <a:gd name="T57" fmla="*/ 19 h 46"/>
                <a:gd name="T58" fmla="*/ 15 w 30"/>
                <a:gd name="T59" fmla="*/ 16 h 46"/>
                <a:gd name="T60" fmla="*/ 16 w 30"/>
                <a:gd name="T61" fmla="*/ 15 h 46"/>
                <a:gd name="T62" fmla="*/ 18 w 30"/>
                <a:gd name="T63" fmla="*/ 16 h 46"/>
                <a:gd name="T64" fmla="*/ 20 w 30"/>
                <a:gd name="T65" fmla="*/ 17 h 46"/>
                <a:gd name="T66" fmla="*/ 25 w 30"/>
                <a:gd name="T67" fmla="*/ 13 h 46"/>
                <a:gd name="T68" fmla="*/ 29 w 30"/>
                <a:gd name="T69" fmla="*/ 18 h 46"/>
                <a:gd name="T70" fmla="*/ 28 w 30"/>
                <a:gd name="T71" fmla="*/ 2 h 46"/>
                <a:gd name="T72" fmla="*/ 18 w 30"/>
                <a:gd name="T73" fmla="*/ 0 h 46"/>
                <a:gd name="T74" fmla="*/ 0 w 30"/>
                <a:gd name="T75" fmla="*/ 28 h 46"/>
                <a:gd name="T76" fmla="*/ 2 w 30"/>
                <a:gd name="T77" fmla="*/ 40 h 46"/>
                <a:gd name="T78" fmla="*/ 2 w 30"/>
                <a:gd name="T79" fmla="*/ 40 h 46"/>
                <a:gd name="T80" fmla="*/ 3 w 30"/>
                <a:gd name="T81" fmla="*/ 39 h 46"/>
                <a:gd name="T82" fmla="*/ 6 w 30"/>
                <a:gd name="T83" fmla="*/ 44 h 46"/>
                <a:gd name="T84" fmla="*/ 11 w 30"/>
                <a:gd name="T85" fmla="*/ 41 h 46"/>
                <a:gd name="T86" fmla="*/ 6 w 30"/>
                <a:gd name="T87" fmla="*/ 45 h 46"/>
                <a:gd name="T88" fmla="*/ 4 w 30"/>
                <a:gd name="T89" fmla="*/ 40 h 46"/>
                <a:gd name="T90" fmla="*/ 4 w 30"/>
                <a:gd name="T91" fmla="*/ 38 h 46"/>
                <a:gd name="T92" fmla="*/ 2 w 30"/>
                <a:gd name="T93" fmla="*/ 40 h 46"/>
                <a:gd name="T94" fmla="*/ 2 w 30"/>
                <a:gd name="T95" fmla="*/ 38 h 46"/>
                <a:gd name="T96" fmla="*/ 3 w 30"/>
                <a:gd name="T97" fmla="*/ 17 h 46"/>
                <a:gd name="T98" fmla="*/ 4 w 30"/>
                <a:gd name="T99" fmla="*/ 38 h 46"/>
                <a:gd name="T100" fmla="*/ 4 w 30"/>
                <a:gd name="T101" fmla="*/ 38 h 46"/>
                <a:gd name="T102" fmla="*/ 6 w 30"/>
                <a:gd name="T103" fmla="*/ 44 h 46"/>
                <a:gd name="T104" fmla="*/ 7 w 30"/>
                <a:gd name="T105" fmla="*/ 44 h 46"/>
                <a:gd name="T106" fmla="*/ 11 w 30"/>
                <a:gd name="T107" fmla="*/ 41 h 46"/>
                <a:gd name="T108" fmla="*/ 14 w 30"/>
                <a:gd name="T109" fmla="*/ 38 h 46"/>
                <a:gd name="T110" fmla="*/ 15 w 30"/>
                <a:gd name="T111" fmla="*/ 4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 h="46">
                  <a:moveTo>
                    <a:pt x="15" y="42"/>
                  </a:moveTo>
                  <a:cubicBezTo>
                    <a:pt x="15" y="42"/>
                    <a:pt x="15" y="42"/>
                    <a:pt x="15" y="42"/>
                  </a:cubicBezTo>
                  <a:cubicBezTo>
                    <a:pt x="15" y="42"/>
                    <a:pt x="15" y="42"/>
                    <a:pt x="15" y="42"/>
                  </a:cubicBezTo>
                  <a:cubicBezTo>
                    <a:pt x="15" y="42"/>
                    <a:pt x="15" y="42"/>
                    <a:pt x="15" y="42"/>
                  </a:cubicBezTo>
                  <a:cubicBezTo>
                    <a:pt x="15" y="42"/>
                    <a:pt x="15" y="42"/>
                    <a:pt x="15" y="42"/>
                  </a:cubicBezTo>
                  <a:cubicBezTo>
                    <a:pt x="16" y="41"/>
                    <a:pt x="16" y="41"/>
                    <a:pt x="16" y="41"/>
                  </a:cubicBezTo>
                  <a:cubicBezTo>
                    <a:pt x="18" y="39"/>
                    <a:pt x="20" y="36"/>
                    <a:pt x="22" y="34"/>
                  </a:cubicBezTo>
                  <a:cubicBezTo>
                    <a:pt x="24" y="32"/>
                    <a:pt x="25" y="29"/>
                    <a:pt x="25" y="27"/>
                  </a:cubicBezTo>
                  <a:cubicBezTo>
                    <a:pt x="22" y="30"/>
                    <a:pt x="20" y="33"/>
                    <a:pt x="17" y="36"/>
                  </a:cubicBezTo>
                  <a:cubicBezTo>
                    <a:pt x="16" y="37"/>
                    <a:pt x="16" y="38"/>
                    <a:pt x="15" y="38"/>
                  </a:cubicBezTo>
                  <a:cubicBezTo>
                    <a:pt x="15" y="37"/>
                    <a:pt x="15" y="37"/>
                    <a:pt x="15" y="37"/>
                  </a:cubicBezTo>
                  <a:cubicBezTo>
                    <a:pt x="15" y="36"/>
                    <a:pt x="15" y="36"/>
                    <a:pt x="14" y="36"/>
                  </a:cubicBezTo>
                  <a:cubicBezTo>
                    <a:pt x="14" y="36"/>
                    <a:pt x="14" y="36"/>
                    <a:pt x="14" y="36"/>
                  </a:cubicBezTo>
                  <a:cubicBezTo>
                    <a:pt x="13" y="37"/>
                    <a:pt x="13" y="37"/>
                    <a:pt x="13" y="37"/>
                  </a:cubicBezTo>
                  <a:cubicBezTo>
                    <a:pt x="12" y="38"/>
                    <a:pt x="11" y="39"/>
                    <a:pt x="10" y="40"/>
                  </a:cubicBezTo>
                  <a:cubicBezTo>
                    <a:pt x="9" y="41"/>
                    <a:pt x="8" y="42"/>
                    <a:pt x="7" y="43"/>
                  </a:cubicBezTo>
                  <a:cubicBezTo>
                    <a:pt x="7" y="43"/>
                    <a:pt x="7" y="43"/>
                    <a:pt x="7" y="43"/>
                  </a:cubicBezTo>
                  <a:cubicBezTo>
                    <a:pt x="7" y="43"/>
                    <a:pt x="7" y="43"/>
                    <a:pt x="7" y="43"/>
                  </a:cubicBezTo>
                  <a:cubicBezTo>
                    <a:pt x="7" y="43"/>
                    <a:pt x="7" y="43"/>
                    <a:pt x="7" y="43"/>
                  </a:cubicBezTo>
                  <a:cubicBezTo>
                    <a:pt x="7" y="42"/>
                    <a:pt x="7" y="42"/>
                    <a:pt x="7" y="42"/>
                  </a:cubicBezTo>
                  <a:cubicBezTo>
                    <a:pt x="6" y="41"/>
                    <a:pt x="6" y="41"/>
                    <a:pt x="6" y="41"/>
                  </a:cubicBezTo>
                  <a:cubicBezTo>
                    <a:pt x="6" y="40"/>
                    <a:pt x="6" y="40"/>
                    <a:pt x="5" y="39"/>
                  </a:cubicBezTo>
                  <a:cubicBezTo>
                    <a:pt x="5" y="38"/>
                    <a:pt x="5" y="37"/>
                    <a:pt x="5" y="36"/>
                  </a:cubicBezTo>
                  <a:cubicBezTo>
                    <a:pt x="5" y="36"/>
                    <a:pt x="5" y="36"/>
                    <a:pt x="5" y="36"/>
                  </a:cubicBezTo>
                  <a:cubicBezTo>
                    <a:pt x="5" y="36"/>
                    <a:pt x="4" y="36"/>
                    <a:pt x="4" y="36"/>
                  </a:cubicBezTo>
                  <a:cubicBezTo>
                    <a:pt x="4" y="37"/>
                    <a:pt x="4" y="37"/>
                    <a:pt x="4" y="37"/>
                  </a:cubicBezTo>
                  <a:cubicBezTo>
                    <a:pt x="4" y="37"/>
                    <a:pt x="4" y="37"/>
                    <a:pt x="4" y="37"/>
                  </a:cubicBezTo>
                  <a:cubicBezTo>
                    <a:pt x="4" y="37"/>
                    <a:pt x="4" y="37"/>
                    <a:pt x="4" y="37"/>
                  </a:cubicBezTo>
                  <a:cubicBezTo>
                    <a:pt x="4" y="36"/>
                    <a:pt x="3" y="36"/>
                    <a:pt x="3" y="36"/>
                  </a:cubicBezTo>
                  <a:cubicBezTo>
                    <a:pt x="3" y="34"/>
                    <a:pt x="3" y="32"/>
                    <a:pt x="3" y="31"/>
                  </a:cubicBezTo>
                  <a:cubicBezTo>
                    <a:pt x="3" y="32"/>
                    <a:pt x="3" y="33"/>
                    <a:pt x="3" y="35"/>
                  </a:cubicBezTo>
                  <a:cubicBezTo>
                    <a:pt x="4" y="36"/>
                    <a:pt x="4" y="36"/>
                    <a:pt x="4" y="36"/>
                  </a:cubicBezTo>
                  <a:cubicBezTo>
                    <a:pt x="4" y="36"/>
                    <a:pt x="4" y="36"/>
                    <a:pt x="4" y="36"/>
                  </a:cubicBezTo>
                  <a:cubicBezTo>
                    <a:pt x="4" y="36"/>
                    <a:pt x="4" y="36"/>
                    <a:pt x="4" y="36"/>
                  </a:cubicBezTo>
                  <a:cubicBezTo>
                    <a:pt x="4" y="36"/>
                    <a:pt x="4" y="37"/>
                    <a:pt x="4" y="37"/>
                  </a:cubicBezTo>
                  <a:cubicBezTo>
                    <a:pt x="4" y="36"/>
                    <a:pt x="4" y="36"/>
                    <a:pt x="4" y="36"/>
                  </a:cubicBezTo>
                  <a:cubicBezTo>
                    <a:pt x="5" y="36"/>
                    <a:pt x="5" y="36"/>
                    <a:pt x="5" y="36"/>
                  </a:cubicBezTo>
                  <a:cubicBezTo>
                    <a:pt x="5" y="36"/>
                    <a:pt x="5" y="36"/>
                    <a:pt x="5" y="36"/>
                  </a:cubicBezTo>
                  <a:cubicBezTo>
                    <a:pt x="5" y="36"/>
                    <a:pt x="5" y="36"/>
                    <a:pt x="5" y="36"/>
                  </a:cubicBezTo>
                  <a:cubicBezTo>
                    <a:pt x="5" y="36"/>
                    <a:pt x="5" y="36"/>
                    <a:pt x="5" y="36"/>
                  </a:cubicBezTo>
                  <a:cubicBezTo>
                    <a:pt x="5" y="36"/>
                    <a:pt x="5" y="36"/>
                    <a:pt x="5" y="36"/>
                  </a:cubicBezTo>
                  <a:cubicBezTo>
                    <a:pt x="5" y="37"/>
                    <a:pt x="5" y="37"/>
                    <a:pt x="5" y="37"/>
                  </a:cubicBezTo>
                  <a:cubicBezTo>
                    <a:pt x="6" y="39"/>
                    <a:pt x="6" y="40"/>
                    <a:pt x="7" y="41"/>
                  </a:cubicBezTo>
                  <a:cubicBezTo>
                    <a:pt x="7" y="42"/>
                    <a:pt x="7" y="42"/>
                    <a:pt x="7" y="42"/>
                  </a:cubicBezTo>
                  <a:cubicBezTo>
                    <a:pt x="7" y="43"/>
                    <a:pt x="7" y="43"/>
                    <a:pt x="7" y="43"/>
                  </a:cubicBezTo>
                  <a:cubicBezTo>
                    <a:pt x="7" y="43"/>
                    <a:pt x="7" y="42"/>
                    <a:pt x="8" y="42"/>
                  </a:cubicBezTo>
                  <a:cubicBezTo>
                    <a:pt x="8" y="42"/>
                    <a:pt x="8" y="42"/>
                    <a:pt x="9" y="41"/>
                  </a:cubicBezTo>
                  <a:cubicBezTo>
                    <a:pt x="12" y="38"/>
                    <a:pt x="12" y="38"/>
                    <a:pt x="12" y="38"/>
                  </a:cubicBezTo>
                  <a:cubicBezTo>
                    <a:pt x="14" y="36"/>
                    <a:pt x="14" y="36"/>
                    <a:pt x="14" y="36"/>
                  </a:cubicBezTo>
                  <a:cubicBezTo>
                    <a:pt x="14" y="36"/>
                    <a:pt x="14" y="36"/>
                    <a:pt x="14" y="36"/>
                  </a:cubicBezTo>
                  <a:cubicBezTo>
                    <a:pt x="14" y="36"/>
                    <a:pt x="14" y="36"/>
                    <a:pt x="14" y="36"/>
                  </a:cubicBezTo>
                  <a:cubicBezTo>
                    <a:pt x="15" y="36"/>
                    <a:pt x="15" y="36"/>
                    <a:pt x="15" y="36"/>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6" y="37"/>
                    <a:pt x="16" y="37"/>
                  </a:cubicBezTo>
                  <a:cubicBezTo>
                    <a:pt x="19" y="33"/>
                    <a:pt x="22" y="30"/>
                    <a:pt x="25" y="26"/>
                  </a:cubicBezTo>
                  <a:cubicBezTo>
                    <a:pt x="26" y="25"/>
                    <a:pt x="26" y="25"/>
                    <a:pt x="26" y="25"/>
                  </a:cubicBezTo>
                  <a:cubicBezTo>
                    <a:pt x="26" y="24"/>
                    <a:pt x="26" y="23"/>
                    <a:pt x="26" y="22"/>
                  </a:cubicBezTo>
                  <a:cubicBezTo>
                    <a:pt x="26" y="21"/>
                    <a:pt x="25" y="20"/>
                    <a:pt x="24" y="20"/>
                  </a:cubicBezTo>
                  <a:cubicBezTo>
                    <a:pt x="23" y="19"/>
                    <a:pt x="22" y="19"/>
                    <a:pt x="21" y="20"/>
                  </a:cubicBezTo>
                  <a:cubicBezTo>
                    <a:pt x="21" y="20"/>
                    <a:pt x="20" y="22"/>
                    <a:pt x="20" y="22"/>
                  </a:cubicBezTo>
                  <a:cubicBezTo>
                    <a:pt x="20" y="21"/>
                    <a:pt x="19" y="20"/>
                    <a:pt x="19" y="20"/>
                  </a:cubicBezTo>
                  <a:cubicBezTo>
                    <a:pt x="17" y="22"/>
                    <a:pt x="16" y="24"/>
                    <a:pt x="14" y="25"/>
                  </a:cubicBezTo>
                  <a:cubicBezTo>
                    <a:pt x="14" y="25"/>
                    <a:pt x="13" y="26"/>
                    <a:pt x="13" y="26"/>
                  </a:cubicBezTo>
                  <a:cubicBezTo>
                    <a:pt x="13" y="27"/>
                    <a:pt x="13" y="27"/>
                    <a:pt x="12" y="27"/>
                  </a:cubicBezTo>
                  <a:cubicBezTo>
                    <a:pt x="12" y="27"/>
                    <a:pt x="12" y="27"/>
                    <a:pt x="12" y="27"/>
                  </a:cubicBezTo>
                  <a:cubicBezTo>
                    <a:pt x="12" y="27"/>
                    <a:pt x="12" y="27"/>
                    <a:pt x="12" y="27"/>
                  </a:cubicBezTo>
                  <a:cubicBezTo>
                    <a:pt x="12" y="27"/>
                    <a:pt x="12" y="27"/>
                    <a:pt x="12" y="27"/>
                  </a:cubicBezTo>
                  <a:cubicBezTo>
                    <a:pt x="12" y="25"/>
                    <a:pt x="12" y="23"/>
                    <a:pt x="12" y="21"/>
                  </a:cubicBezTo>
                  <a:cubicBezTo>
                    <a:pt x="12" y="23"/>
                    <a:pt x="12" y="24"/>
                    <a:pt x="12" y="26"/>
                  </a:cubicBezTo>
                  <a:cubicBezTo>
                    <a:pt x="12" y="27"/>
                    <a:pt x="12" y="27"/>
                    <a:pt x="12" y="27"/>
                  </a:cubicBezTo>
                  <a:cubicBezTo>
                    <a:pt x="12" y="27"/>
                    <a:pt x="12" y="27"/>
                    <a:pt x="12" y="27"/>
                  </a:cubicBezTo>
                  <a:cubicBezTo>
                    <a:pt x="12" y="26"/>
                    <a:pt x="12" y="26"/>
                    <a:pt x="12" y="26"/>
                  </a:cubicBezTo>
                  <a:cubicBezTo>
                    <a:pt x="13" y="26"/>
                    <a:pt x="13" y="26"/>
                    <a:pt x="13" y="26"/>
                  </a:cubicBezTo>
                  <a:cubicBezTo>
                    <a:pt x="13" y="26"/>
                    <a:pt x="14" y="25"/>
                    <a:pt x="14" y="25"/>
                  </a:cubicBezTo>
                  <a:cubicBezTo>
                    <a:pt x="16" y="23"/>
                    <a:pt x="17" y="21"/>
                    <a:pt x="19" y="19"/>
                  </a:cubicBezTo>
                  <a:cubicBezTo>
                    <a:pt x="18" y="19"/>
                    <a:pt x="18" y="18"/>
                    <a:pt x="17" y="18"/>
                  </a:cubicBezTo>
                  <a:cubicBezTo>
                    <a:pt x="17" y="18"/>
                    <a:pt x="17" y="18"/>
                    <a:pt x="16" y="19"/>
                  </a:cubicBezTo>
                  <a:cubicBezTo>
                    <a:pt x="16" y="19"/>
                    <a:pt x="16" y="20"/>
                    <a:pt x="15" y="20"/>
                  </a:cubicBezTo>
                  <a:cubicBezTo>
                    <a:pt x="15" y="20"/>
                    <a:pt x="15" y="20"/>
                    <a:pt x="15" y="20"/>
                  </a:cubicBezTo>
                  <a:cubicBezTo>
                    <a:pt x="15" y="20"/>
                    <a:pt x="15" y="20"/>
                    <a:pt x="14" y="19"/>
                  </a:cubicBezTo>
                  <a:cubicBezTo>
                    <a:pt x="14" y="19"/>
                    <a:pt x="14" y="19"/>
                    <a:pt x="14" y="19"/>
                  </a:cubicBezTo>
                  <a:cubicBezTo>
                    <a:pt x="14" y="19"/>
                    <a:pt x="14" y="19"/>
                    <a:pt x="14" y="19"/>
                  </a:cubicBezTo>
                  <a:cubicBezTo>
                    <a:pt x="14" y="19"/>
                    <a:pt x="14" y="19"/>
                    <a:pt x="14" y="19"/>
                  </a:cubicBezTo>
                  <a:cubicBezTo>
                    <a:pt x="14" y="19"/>
                    <a:pt x="14" y="19"/>
                    <a:pt x="14" y="19"/>
                  </a:cubicBezTo>
                  <a:cubicBezTo>
                    <a:pt x="14" y="18"/>
                    <a:pt x="14" y="17"/>
                    <a:pt x="15" y="16"/>
                  </a:cubicBezTo>
                  <a:cubicBezTo>
                    <a:pt x="15" y="16"/>
                    <a:pt x="15" y="16"/>
                    <a:pt x="15" y="16"/>
                  </a:cubicBezTo>
                  <a:cubicBezTo>
                    <a:pt x="15" y="16"/>
                    <a:pt x="15" y="15"/>
                    <a:pt x="15" y="15"/>
                  </a:cubicBezTo>
                  <a:cubicBezTo>
                    <a:pt x="15" y="15"/>
                    <a:pt x="16" y="15"/>
                    <a:pt x="16" y="15"/>
                  </a:cubicBezTo>
                  <a:cubicBezTo>
                    <a:pt x="16" y="15"/>
                    <a:pt x="16" y="15"/>
                    <a:pt x="16" y="15"/>
                  </a:cubicBezTo>
                  <a:cubicBezTo>
                    <a:pt x="16" y="15"/>
                    <a:pt x="16" y="15"/>
                    <a:pt x="17" y="16"/>
                  </a:cubicBezTo>
                  <a:cubicBezTo>
                    <a:pt x="17" y="16"/>
                    <a:pt x="17" y="16"/>
                    <a:pt x="18" y="16"/>
                  </a:cubicBezTo>
                  <a:cubicBezTo>
                    <a:pt x="18" y="17"/>
                    <a:pt x="18" y="17"/>
                    <a:pt x="18" y="17"/>
                  </a:cubicBezTo>
                  <a:cubicBezTo>
                    <a:pt x="18" y="17"/>
                    <a:pt x="19" y="17"/>
                    <a:pt x="19" y="17"/>
                  </a:cubicBezTo>
                  <a:cubicBezTo>
                    <a:pt x="19" y="17"/>
                    <a:pt x="19" y="17"/>
                    <a:pt x="20" y="17"/>
                  </a:cubicBezTo>
                  <a:cubicBezTo>
                    <a:pt x="20" y="18"/>
                    <a:pt x="21" y="17"/>
                    <a:pt x="22" y="17"/>
                  </a:cubicBezTo>
                  <a:cubicBezTo>
                    <a:pt x="23" y="16"/>
                    <a:pt x="24" y="15"/>
                    <a:pt x="24" y="14"/>
                  </a:cubicBezTo>
                  <a:cubicBezTo>
                    <a:pt x="25" y="13"/>
                    <a:pt x="25" y="13"/>
                    <a:pt x="25" y="13"/>
                  </a:cubicBezTo>
                  <a:cubicBezTo>
                    <a:pt x="25" y="15"/>
                    <a:pt x="25" y="16"/>
                    <a:pt x="25" y="17"/>
                  </a:cubicBezTo>
                  <a:cubicBezTo>
                    <a:pt x="25" y="17"/>
                    <a:pt x="26" y="18"/>
                    <a:pt x="26" y="18"/>
                  </a:cubicBezTo>
                  <a:cubicBezTo>
                    <a:pt x="27" y="18"/>
                    <a:pt x="28" y="18"/>
                    <a:pt x="29" y="18"/>
                  </a:cubicBezTo>
                  <a:cubicBezTo>
                    <a:pt x="29" y="16"/>
                    <a:pt x="30" y="14"/>
                    <a:pt x="30" y="11"/>
                  </a:cubicBezTo>
                  <a:cubicBezTo>
                    <a:pt x="30" y="9"/>
                    <a:pt x="30" y="6"/>
                    <a:pt x="29" y="4"/>
                  </a:cubicBezTo>
                  <a:cubicBezTo>
                    <a:pt x="29" y="4"/>
                    <a:pt x="29" y="3"/>
                    <a:pt x="28" y="2"/>
                  </a:cubicBezTo>
                  <a:cubicBezTo>
                    <a:pt x="28" y="2"/>
                    <a:pt x="27" y="1"/>
                    <a:pt x="27" y="1"/>
                  </a:cubicBezTo>
                  <a:cubicBezTo>
                    <a:pt x="26" y="0"/>
                    <a:pt x="24" y="0"/>
                    <a:pt x="23" y="0"/>
                  </a:cubicBezTo>
                  <a:cubicBezTo>
                    <a:pt x="21" y="0"/>
                    <a:pt x="20" y="0"/>
                    <a:pt x="18" y="0"/>
                  </a:cubicBezTo>
                  <a:cubicBezTo>
                    <a:pt x="15" y="1"/>
                    <a:pt x="11" y="3"/>
                    <a:pt x="8" y="7"/>
                  </a:cubicBezTo>
                  <a:cubicBezTo>
                    <a:pt x="4" y="10"/>
                    <a:pt x="2" y="15"/>
                    <a:pt x="1" y="18"/>
                  </a:cubicBezTo>
                  <a:cubicBezTo>
                    <a:pt x="0" y="22"/>
                    <a:pt x="0" y="25"/>
                    <a:pt x="0" y="28"/>
                  </a:cubicBezTo>
                  <a:cubicBezTo>
                    <a:pt x="0" y="31"/>
                    <a:pt x="0" y="33"/>
                    <a:pt x="0" y="36"/>
                  </a:cubicBezTo>
                  <a:cubicBezTo>
                    <a:pt x="1" y="37"/>
                    <a:pt x="1" y="38"/>
                    <a:pt x="1" y="39"/>
                  </a:cubicBezTo>
                  <a:cubicBezTo>
                    <a:pt x="2" y="40"/>
                    <a:pt x="2" y="40"/>
                    <a:pt x="2" y="40"/>
                  </a:cubicBezTo>
                  <a:cubicBezTo>
                    <a:pt x="2" y="40"/>
                    <a:pt x="2" y="40"/>
                    <a:pt x="2" y="40"/>
                  </a:cubicBezTo>
                  <a:cubicBezTo>
                    <a:pt x="2" y="40"/>
                    <a:pt x="2" y="40"/>
                    <a:pt x="2" y="40"/>
                  </a:cubicBezTo>
                  <a:cubicBezTo>
                    <a:pt x="2" y="40"/>
                    <a:pt x="2" y="40"/>
                    <a:pt x="2" y="40"/>
                  </a:cubicBezTo>
                  <a:cubicBezTo>
                    <a:pt x="2" y="40"/>
                    <a:pt x="2" y="40"/>
                    <a:pt x="2" y="40"/>
                  </a:cubicBezTo>
                  <a:cubicBezTo>
                    <a:pt x="3" y="39"/>
                    <a:pt x="3" y="39"/>
                    <a:pt x="3" y="39"/>
                  </a:cubicBezTo>
                  <a:cubicBezTo>
                    <a:pt x="3" y="39"/>
                    <a:pt x="3" y="39"/>
                    <a:pt x="3" y="39"/>
                  </a:cubicBezTo>
                  <a:cubicBezTo>
                    <a:pt x="4" y="40"/>
                    <a:pt x="4" y="40"/>
                    <a:pt x="4" y="40"/>
                  </a:cubicBezTo>
                  <a:cubicBezTo>
                    <a:pt x="4" y="41"/>
                    <a:pt x="5" y="42"/>
                    <a:pt x="5" y="43"/>
                  </a:cubicBezTo>
                  <a:cubicBezTo>
                    <a:pt x="5" y="43"/>
                    <a:pt x="5" y="44"/>
                    <a:pt x="6" y="44"/>
                  </a:cubicBezTo>
                  <a:cubicBezTo>
                    <a:pt x="6" y="45"/>
                    <a:pt x="6" y="45"/>
                    <a:pt x="6" y="45"/>
                  </a:cubicBezTo>
                  <a:cubicBezTo>
                    <a:pt x="6" y="45"/>
                    <a:pt x="6" y="46"/>
                    <a:pt x="7" y="45"/>
                  </a:cubicBezTo>
                  <a:cubicBezTo>
                    <a:pt x="8" y="44"/>
                    <a:pt x="9" y="42"/>
                    <a:pt x="11" y="41"/>
                  </a:cubicBezTo>
                  <a:cubicBezTo>
                    <a:pt x="10" y="42"/>
                    <a:pt x="9" y="43"/>
                    <a:pt x="8" y="44"/>
                  </a:cubicBezTo>
                  <a:cubicBezTo>
                    <a:pt x="7" y="45"/>
                    <a:pt x="7" y="45"/>
                    <a:pt x="7" y="45"/>
                  </a:cubicBezTo>
                  <a:cubicBezTo>
                    <a:pt x="6" y="45"/>
                    <a:pt x="6" y="45"/>
                    <a:pt x="6" y="45"/>
                  </a:cubicBezTo>
                  <a:cubicBezTo>
                    <a:pt x="6" y="45"/>
                    <a:pt x="6" y="45"/>
                    <a:pt x="6" y="45"/>
                  </a:cubicBezTo>
                  <a:cubicBezTo>
                    <a:pt x="6" y="44"/>
                    <a:pt x="6" y="44"/>
                    <a:pt x="6" y="44"/>
                  </a:cubicBezTo>
                  <a:cubicBezTo>
                    <a:pt x="5" y="43"/>
                    <a:pt x="5" y="41"/>
                    <a:pt x="4" y="40"/>
                  </a:cubicBezTo>
                  <a:cubicBezTo>
                    <a:pt x="4" y="39"/>
                    <a:pt x="4" y="39"/>
                    <a:pt x="4" y="39"/>
                  </a:cubicBezTo>
                  <a:cubicBezTo>
                    <a:pt x="4" y="38"/>
                    <a:pt x="4" y="38"/>
                    <a:pt x="4" y="38"/>
                  </a:cubicBezTo>
                  <a:cubicBezTo>
                    <a:pt x="4" y="38"/>
                    <a:pt x="4" y="38"/>
                    <a:pt x="4" y="38"/>
                  </a:cubicBezTo>
                  <a:cubicBezTo>
                    <a:pt x="3" y="39"/>
                    <a:pt x="3" y="39"/>
                    <a:pt x="3" y="39"/>
                  </a:cubicBezTo>
                  <a:cubicBezTo>
                    <a:pt x="2" y="39"/>
                    <a:pt x="2" y="39"/>
                    <a:pt x="2" y="39"/>
                  </a:cubicBezTo>
                  <a:cubicBezTo>
                    <a:pt x="2" y="40"/>
                    <a:pt x="2" y="40"/>
                    <a:pt x="2" y="40"/>
                  </a:cubicBezTo>
                  <a:cubicBezTo>
                    <a:pt x="2" y="40"/>
                    <a:pt x="2" y="40"/>
                    <a:pt x="2" y="40"/>
                  </a:cubicBezTo>
                  <a:cubicBezTo>
                    <a:pt x="2" y="39"/>
                    <a:pt x="2" y="39"/>
                    <a:pt x="2" y="39"/>
                  </a:cubicBezTo>
                  <a:cubicBezTo>
                    <a:pt x="2" y="38"/>
                    <a:pt x="2" y="38"/>
                    <a:pt x="2" y="38"/>
                  </a:cubicBezTo>
                  <a:cubicBezTo>
                    <a:pt x="1" y="35"/>
                    <a:pt x="0" y="33"/>
                    <a:pt x="0" y="29"/>
                  </a:cubicBezTo>
                  <a:cubicBezTo>
                    <a:pt x="0" y="26"/>
                    <a:pt x="0" y="22"/>
                    <a:pt x="2" y="17"/>
                  </a:cubicBezTo>
                  <a:cubicBezTo>
                    <a:pt x="2" y="17"/>
                    <a:pt x="2" y="18"/>
                    <a:pt x="3" y="17"/>
                  </a:cubicBezTo>
                  <a:cubicBezTo>
                    <a:pt x="2" y="22"/>
                    <a:pt x="1" y="25"/>
                    <a:pt x="1" y="28"/>
                  </a:cubicBezTo>
                  <a:cubicBezTo>
                    <a:pt x="1" y="32"/>
                    <a:pt x="2" y="35"/>
                    <a:pt x="2" y="37"/>
                  </a:cubicBezTo>
                  <a:cubicBezTo>
                    <a:pt x="2" y="38"/>
                    <a:pt x="2" y="40"/>
                    <a:pt x="4" y="38"/>
                  </a:cubicBezTo>
                  <a:cubicBezTo>
                    <a:pt x="4" y="38"/>
                    <a:pt x="4" y="38"/>
                    <a:pt x="4" y="38"/>
                  </a:cubicBezTo>
                  <a:cubicBezTo>
                    <a:pt x="4" y="38"/>
                    <a:pt x="4" y="38"/>
                    <a:pt x="4" y="38"/>
                  </a:cubicBezTo>
                  <a:cubicBezTo>
                    <a:pt x="4" y="38"/>
                    <a:pt x="4" y="38"/>
                    <a:pt x="4" y="38"/>
                  </a:cubicBezTo>
                  <a:cubicBezTo>
                    <a:pt x="4" y="39"/>
                    <a:pt x="4" y="39"/>
                    <a:pt x="4" y="39"/>
                  </a:cubicBezTo>
                  <a:cubicBezTo>
                    <a:pt x="4" y="40"/>
                    <a:pt x="4" y="40"/>
                    <a:pt x="4" y="40"/>
                  </a:cubicBezTo>
                  <a:cubicBezTo>
                    <a:pt x="5" y="41"/>
                    <a:pt x="5" y="42"/>
                    <a:pt x="6" y="44"/>
                  </a:cubicBezTo>
                  <a:cubicBezTo>
                    <a:pt x="7" y="44"/>
                    <a:pt x="7" y="44"/>
                    <a:pt x="7" y="44"/>
                  </a:cubicBezTo>
                  <a:cubicBezTo>
                    <a:pt x="7" y="45"/>
                    <a:pt x="7" y="44"/>
                    <a:pt x="7" y="44"/>
                  </a:cubicBezTo>
                  <a:cubicBezTo>
                    <a:pt x="7" y="44"/>
                    <a:pt x="7" y="44"/>
                    <a:pt x="7" y="44"/>
                  </a:cubicBezTo>
                  <a:cubicBezTo>
                    <a:pt x="9" y="43"/>
                    <a:pt x="9" y="43"/>
                    <a:pt x="9" y="43"/>
                  </a:cubicBezTo>
                  <a:cubicBezTo>
                    <a:pt x="10" y="42"/>
                    <a:pt x="11" y="41"/>
                    <a:pt x="12" y="40"/>
                  </a:cubicBezTo>
                  <a:cubicBezTo>
                    <a:pt x="11" y="41"/>
                    <a:pt x="11" y="41"/>
                    <a:pt x="11" y="41"/>
                  </a:cubicBezTo>
                  <a:cubicBezTo>
                    <a:pt x="14" y="39"/>
                    <a:pt x="14" y="39"/>
                    <a:pt x="14" y="39"/>
                  </a:cubicBezTo>
                  <a:cubicBezTo>
                    <a:pt x="14" y="38"/>
                    <a:pt x="14" y="38"/>
                    <a:pt x="14" y="38"/>
                  </a:cubicBezTo>
                  <a:cubicBezTo>
                    <a:pt x="14" y="38"/>
                    <a:pt x="14" y="38"/>
                    <a:pt x="14" y="38"/>
                  </a:cubicBezTo>
                  <a:cubicBezTo>
                    <a:pt x="14" y="38"/>
                    <a:pt x="14" y="38"/>
                    <a:pt x="14" y="38"/>
                  </a:cubicBezTo>
                  <a:cubicBezTo>
                    <a:pt x="14" y="39"/>
                    <a:pt x="14" y="39"/>
                    <a:pt x="14" y="39"/>
                  </a:cubicBezTo>
                  <a:cubicBezTo>
                    <a:pt x="15" y="40"/>
                    <a:pt x="15" y="40"/>
                    <a:pt x="15" y="40"/>
                  </a:cubicBezTo>
                  <a:cubicBezTo>
                    <a:pt x="15" y="42"/>
                    <a:pt x="15" y="42"/>
                    <a:pt x="15" y="42"/>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8" name="Freeform 39"/>
            <p:cNvSpPr>
              <a:spLocks noEditPoints="1"/>
            </p:cNvSpPr>
            <p:nvPr/>
          </p:nvSpPr>
          <p:spPr bwMode="auto">
            <a:xfrm>
              <a:off x="5534026" y="2908301"/>
              <a:ext cx="160338" cy="146050"/>
            </a:xfrm>
            <a:custGeom>
              <a:avLst/>
              <a:gdLst>
                <a:gd name="T0" fmla="*/ 42 w 43"/>
                <a:gd name="T1" fmla="*/ 30 h 39"/>
                <a:gd name="T2" fmla="*/ 38 w 43"/>
                <a:gd name="T3" fmla="*/ 23 h 39"/>
                <a:gd name="T4" fmla="*/ 43 w 43"/>
                <a:gd name="T5" fmla="*/ 33 h 39"/>
                <a:gd name="T6" fmla="*/ 42 w 43"/>
                <a:gd name="T7" fmla="*/ 36 h 39"/>
                <a:gd name="T8" fmla="*/ 40 w 43"/>
                <a:gd name="T9" fmla="*/ 37 h 39"/>
                <a:gd name="T10" fmla="*/ 23 w 43"/>
                <a:gd name="T11" fmla="*/ 35 h 39"/>
                <a:gd name="T12" fmla="*/ 39 w 43"/>
                <a:gd name="T13" fmla="*/ 36 h 39"/>
                <a:gd name="T14" fmla="*/ 40 w 43"/>
                <a:gd name="T15" fmla="*/ 36 h 39"/>
                <a:gd name="T16" fmla="*/ 41 w 43"/>
                <a:gd name="T17" fmla="*/ 35 h 39"/>
                <a:gd name="T18" fmla="*/ 42 w 43"/>
                <a:gd name="T19" fmla="*/ 34 h 39"/>
                <a:gd name="T20" fmla="*/ 41 w 43"/>
                <a:gd name="T21" fmla="*/ 32 h 39"/>
                <a:gd name="T22" fmla="*/ 39 w 43"/>
                <a:gd name="T23" fmla="*/ 27 h 39"/>
                <a:gd name="T24" fmla="*/ 34 w 43"/>
                <a:gd name="T25" fmla="*/ 14 h 39"/>
                <a:gd name="T26" fmla="*/ 27 w 43"/>
                <a:gd name="T27" fmla="*/ 7 h 39"/>
                <a:gd name="T28" fmla="*/ 36 w 43"/>
                <a:gd name="T29" fmla="*/ 23 h 39"/>
                <a:gd name="T30" fmla="*/ 38 w 43"/>
                <a:gd name="T31" fmla="*/ 29 h 39"/>
                <a:gd name="T32" fmla="*/ 39 w 43"/>
                <a:gd name="T33" fmla="*/ 32 h 39"/>
                <a:gd name="T34" fmla="*/ 39 w 43"/>
                <a:gd name="T35" fmla="*/ 33 h 39"/>
                <a:gd name="T36" fmla="*/ 38 w 43"/>
                <a:gd name="T37" fmla="*/ 35 h 39"/>
                <a:gd name="T38" fmla="*/ 39 w 43"/>
                <a:gd name="T39" fmla="*/ 33 h 39"/>
                <a:gd name="T40" fmla="*/ 39 w 43"/>
                <a:gd name="T41" fmla="*/ 32 h 39"/>
                <a:gd name="T42" fmla="*/ 38 w 43"/>
                <a:gd name="T43" fmla="*/ 28 h 39"/>
                <a:gd name="T44" fmla="*/ 31 w 43"/>
                <a:gd name="T45" fmla="*/ 14 h 39"/>
                <a:gd name="T46" fmla="*/ 17 w 43"/>
                <a:gd name="T47" fmla="*/ 2 h 39"/>
                <a:gd name="T48" fmla="*/ 18 w 43"/>
                <a:gd name="T49" fmla="*/ 8 h 39"/>
                <a:gd name="T50" fmla="*/ 23 w 43"/>
                <a:gd name="T51" fmla="*/ 19 h 39"/>
                <a:gd name="T52" fmla="*/ 22 w 43"/>
                <a:gd name="T53" fmla="*/ 21 h 39"/>
                <a:gd name="T54" fmla="*/ 22 w 43"/>
                <a:gd name="T55" fmla="*/ 21 h 39"/>
                <a:gd name="T56" fmla="*/ 22 w 43"/>
                <a:gd name="T57" fmla="*/ 20 h 39"/>
                <a:gd name="T58" fmla="*/ 17 w 43"/>
                <a:gd name="T59" fmla="*/ 10 h 39"/>
                <a:gd name="T60" fmla="*/ 17 w 43"/>
                <a:gd name="T61" fmla="*/ 14 h 39"/>
                <a:gd name="T62" fmla="*/ 16 w 43"/>
                <a:gd name="T63" fmla="*/ 16 h 39"/>
                <a:gd name="T64" fmla="*/ 14 w 43"/>
                <a:gd name="T65" fmla="*/ 14 h 39"/>
                <a:gd name="T66" fmla="*/ 13 w 43"/>
                <a:gd name="T67" fmla="*/ 13 h 39"/>
                <a:gd name="T68" fmla="*/ 13 w 43"/>
                <a:gd name="T69" fmla="*/ 13 h 39"/>
                <a:gd name="T70" fmla="*/ 13 w 43"/>
                <a:gd name="T71" fmla="*/ 13 h 39"/>
                <a:gd name="T72" fmla="*/ 13 w 43"/>
                <a:gd name="T73" fmla="*/ 13 h 39"/>
                <a:gd name="T74" fmla="*/ 15 w 43"/>
                <a:gd name="T75" fmla="*/ 9 h 39"/>
                <a:gd name="T76" fmla="*/ 9 w 43"/>
                <a:gd name="T77" fmla="*/ 6 h 39"/>
                <a:gd name="T78" fmla="*/ 12 w 43"/>
                <a:gd name="T79" fmla="*/ 0 h 39"/>
                <a:gd name="T80" fmla="*/ 1 w 43"/>
                <a:gd name="T81" fmla="*/ 9 h 39"/>
                <a:gd name="T82" fmla="*/ 7 w 43"/>
                <a:gd name="T83" fmla="*/ 27 h 39"/>
                <a:gd name="T84" fmla="*/ 35 w 43"/>
                <a:gd name="T85" fmla="*/ 39 h 39"/>
                <a:gd name="T86" fmla="*/ 40 w 43"/>
                <a:gd name="T87" fmla="*/ 37 h 39"/>
                <a:gd name="T88" fmla="*/ 43 w 43"/>
                <a:gd name="T89" fmla="*/ 36 h 39"/>
                <a:gd name="T90" fmla="*/ 43 w 43"/>
                <a:gd name="T91" fmla="*/ 34 h 39"/>
                <a:gd name="T92" fmla="*/ 12 w 43"/>
                <a:gd name="T93" fmla="*/ 11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 h="39">
                  <a:moveTo>
                    <a:pt x="43" y="33"/>
                  </a:moveTo>
                  <a:cubicBezTo>
                    <a:pt x="42" y="31"/>
                    <a:pt x="42" y="31"/>
                    <a:pt x="42" y="31"/>
                  </a:cubicBezTo>
                  <a:cubicBezTo>
                    <a:pt x="42" y="31"/>
                    <a:pt x="42" y="31"/>
                    <a:pt x="42" y="30"/>
                  </a:cubicBezTo>
                  <a:cubicBezTo>
                    <a:pt x="41" y="29"/>
                    <a:pt x="41" y="29"/>
                    <a:pt x="41" y="29"/>
                  </a:cubicBezTo>
                  <a:cubicBezTo>
                    <a:pt x="40" y="27"/>
                    <a:pt x="40" y="27"/>
                    <a:pt x="40" y="27"/>
                  </a:cubicBezTo>
                  <a:cubicBezTo>
                    <a:pt x="38" y="23"/>
                    <a:pt x="38" y="23"/>
                    <a:pt x="38" y="23"/>
                  </a:cubicBezTo>
                  <a:cubicBezTo>
                    <a:pt x="39" y="24"/>
                    <a:pt x="40" y="26"/>
                    <a:pt x="41" y="28"/>
                  </a:cubicBezTo>
                  <a:cubicBezTo>
                    <a:pt x="42" y="31"/>
                    <a:pt x="42" y="31"/>
                    <a:pt x="42" y="31"/>
                  </a:cubicBezTo>
                  <a:cubicBezTo>
                    <a:pt x="43" y="33"/>
                    <a:pt x="43" y="33"/>
                    <a:pt x="43" y="33"/>
                  </a:cubicBezTo>
                  <a:cubicBezTo>
                    <a:pt x="43" y="33"/>
                    <a:pt x="43" y="34"/>
                    <a:pt x="43" y="34"/>
                  </a:cubicBezTo>
                  <a:cubicBezTo>
                    <a:pt x="43" y="35"/>
                    <a:pt x="43" y="35"/>
                    <a:pt x="43" y="35"/>
                  </a:cubicBezTo>
                  <a:cubicBezTo>
                    <a:pt x="42" y="36"/>
                    <a:pt x="42" y="36"/>
                    <a:pt x="42" y="36"/>
                  </a:cubicBezTo>
                  <a:cubicBezTo>
                    <a:pt x="41" y="36"/>
                    <a:pt x="41" y="36"/>
                    <a:pt x="41" y="36"/>
                  </a:cubicBezTo>
                  <a:cubicBezTo>
                    <a:pt x="40" y="36"/>
                    <a:pt x="40" y="36"/>
                    <a:pt x="40" y="36"/>
                  </a:cubicBezTo>
                  <a:cubicBezTo>
                    <a:pt x="40" y="37"/>
                    <a:pt x="40" y="37"/>
                    <a:pt x="40" y="37"/>
                  </a:cubicBezTo>
                  <a:cubicBezTo>
                    <a:pt x="39" y="39"/>
                    <a:pt x="35" y="38"/>
                    <a:pt x="32" y="38"/>
                  </a:cubicBezTo>
                  <a:cubicBezTo>
                    <a:pt x="30" y="38"/>
                    <a:pt x="26" y="37"/>
                    <a:pt x="23" y="36"/>
                  </a:cubicBezTo>
                  <a:cubicBezTo>
                    <a:pt x="23" y="36"/>
                    <a:pt x="23" y="36"/>
                    <a:pt x="23" y="35"/>
                  </a:cubicBezTo>
                  <a:cubicBezTo>
                    <a:pt x="26" y="36"/>
                    <a:pt x="29" y="37"/>
                    <a:pt x="32" y="37"/>
                  </a:cubicBezTo>
                  <a:cubicBezTo>
                    <a:pt x="33" y="37"/>
                    <a:pt x="35" y="37"/>
                    <a:pt x="36" y="37"/>
                  </a:cubicBezTo>
                  <a:cubicBezTo>
                    <a:pt x="37" y="37"/>
                    <a:pt x="39" y="37"/>
                    <a:pt x="39" y="36"/>
                  </a:cubicBezTo>
                  <a:cubicBezTo>
                    <a:pt x="39" y="36"/>
                    <a:pt x="39" y="36"/>
                    <a:pt x="39" y="36"/>
                  </a:cubicBezTo>
                  <a:cubicBezTo>
                    <a:pt x="40" y="36"/>
                    <a:pt x="40" y="36"/>
                    <a:pt x="40" y="36"/>
                  </a:cubicBezTo>
                  <a:cubicBezTo>
                    <a:pt x="40" y="36"/>
                    <a:pt x="40" y="36"/>
                    <a:pt x="40" y="36"/>
                  </a:cubicBezTo>
                  <a:cubicBezTo>
                    <a:pt x="41" y="35"/>
                    <a:pt x="41" y="35"/>
                    <a:pt x="41" y="35"/>
                  </a:cubicBezTo>
                  <a:cubicBezTo>
                    <a:pt x="41" y="35"/>
                    <a:pt x="41" y="35"/>
                    <a:pt x="41" y="35"/>
                  </a:cubicBezTo>
                  <a:cubicBezTo>
                    <a:pt x="41" y="35"/>
                    <a:pt x="41" y="35"/>
                    <a:pt x="41" y="35"/>
                  </a:cubicBezTo>
                  <a:cubicBezTo>
                    <a:pt x="41" y="35"/>
                    <a:pt x="41" y="35"/>
                    <a:pt x="41" y="35"/>
                  </a:cubicBezTo>
                  <a:cubicBezTo>
                    <a:pt x="42" y="34"/>
                    <a:pt x="42" y="34"/>
                    <a:pt x="42" y="34"/>
                  </a:cubicBezTo>
                  <a:cubicBezTo>
                    <a:pt x="42" y="34"/>
                    <a:pt x="42" y="34"/>
                    <a:pt x="42" y="34"/>
                  </a:cubicBezTo>
                  <a:cubicBezTo>
                    <a:pt x="42" y="33"/>
                    <a:pt x="42" y="33"/>
                    <a:pt x="42" y="33"/>
                  </a:cubicBezTo>
                  <a:cubicBezTo>
                    <a:pt x="42" y="33"/>
                    <a:pt x="42" y="33"/>
                    <a:pt x="42" y="33"/>
                  </a:cubicBezTo>
                  <a:cubicBezTo>
                    <a:pt x="41" y="32"/>
                    <a:pt x="41" y="32"/>
                    <a:pt x="41" y="32"/>
                  </a:cubicBezTo>
                  <a:cubicBezTo>
                    <a:pt x="41" y="31"/>
                    <a:pt x="41" y="31"/>
                    <a:pt x="41" y="31"/>
                  </a:cubicBezTo>
                  <a:cubicBezTo>
                    <a:pt x="41" y="31"/>
                    <a:pt x="41" y="30"/>
                    <a:pt x="41" y="30"/>
                  </a:cubicBezTo>
                  <a:cubicBezTo>
                    <a:pt x="39" y="27"/>
                    <a:pt x="39" y="27"/>
                    <a:pt x="39" y="27"/>
                  </a:cubicBezTo>
                  <a:cubicBezTo>
                    <a:pt x="39" y="25"/>
                    <a:pt x="37" y="23"/>
                    <a:pt x="36" y="21"/>
                  </a:cubicBezTo>
                  <a:cubicBezTo>
                    <a:pt x="38" y="22"/>
                    <a:pt x="38" y="22"/>
                    <a:pt x="38" y="22"/>
                  </a:cubicBezTo>
                  <a:cubicBezTo>
                    <a:pt x="37" y="19"/>
                    <a:pt x="36" y="17"/>
                    <a:pt x="34" y="14"/>
                  </a:cubicBezTo>
                  <a:cubicBezTo>
                    <a:pt x="33" y="11"/>
                    <a:pt x="31" y="8"/>
                    <a:pt x="29" y="6"/>
                  </a:cubicBezTo>
                  <a:cubicBezTo>
                    <a:pt x="27" y="3"/>
                    <a:pt x="24" y="2"/>
                    <a:pt x="22" y="2"/>
                  </a:cubicBezTo>
                  <a:cubicBezTo>
                    <a:pt x="24" y="3"/>
                    <a:pt x="26" y="5"/>
                    <a:pt x="27" y="7"/>
                  </a:cubicBezTo>
                  <a:cubicBezTo>
                    <a:pt x="28" y="9"/>
                    <a:pt x="30" y="11"/>
                    <a:pt x="31" y="12"/>
                  </a:cubicBezTo>
                  <a:cubicBezTo>
                    <a:pt x="32" y="14"/>
                    <a:pt x="33" y="16"/>
                    <a:pt x="33" y="18"/>
                  </a:cubicBezTo>
                  <a:cubicBezTo>
                    <a:pt x="36" y="23"/>
                    <a:pt x="36" y="23"/>
                    <a:pt x="36" y="23"/>
                  </a:cubicBezTo>
                  <a:cubicBezTo>
                    <a:pt x="37" y="26"/>
                    <a:pt x="37" y="26"/>
                    <a:pt x="37" y="26"/>
                  </a:cubicBezTo>
                  <a:cubicBezTo>
                    <a:pt x="38" y="28"/>
                    <a:pt x="38" y="28"/>
                    <a:pt x="38" y="28"/>
                  </a:cubicBezTo>
                  <a:cubicBezTo>
                    <a:pt x="38" y="28"/>
                    <a:pt x="38" y="29"/>
                    <a:pt x="38" y="29"/>
                  </a:cubicBezTo>
                  <a:cubicBezTo>
                    <a:pt x="39" y="31"/>
                    <a:pt x="39" y="31"/>
                    <a:pt x="39" y="31"/>
                  </a:cubicBezTo>
                  <a:cubicBezTo>
                    <a:pt x="39" y="31"/>
                    <a:pt x="39" y="32"/>
                    <a:pt x="39" y="32"/>
                  </a:cubicBezTo>
                  <a:cubicBezTo>
                    <a:pt x="39" y="32"/>
                    <a:pt x="39" y="32"/>
                    <a:pt x="39" y="32"/>
                  </a:cubicBezTo>
                  <a:cubicBezTo>
                    <a:pt x="39" y="32"/>
                    <a:pt x="39" y="32"/>
                    <a:pt x="39" y="32"/>
                  </a:cubicBezTo>
                  <a:cubicBezTo>
                    <a:pt x="39" y="33"/>
                    <a:pt x="39" y="33"/>
                    <a:pt x="39" y="33"/>
                  </a:cubicBezTo>
                  <a:cubicBezTo>
                    <a:pt x="39" y="33"/>
                    <a:pt x="39" y="33"/>
                    <a:pt x="39" y="33"/>
                  </a:cubicBezTo>
                  <a:cubicBezTo>
                    <a:pt x="39" y="34"/>
                    <a:pt x="39" y="34"/>
                    <a:pt x="39" y="34"/>
                  </a:cubicBezTo>
                  <a:cubicBezTo>
                    <a:pt x="39" y="34"/>
                    <a:pt x="39" y="34"/>
                    <a:pt x="39" y="34"/>
                  </a:cubicBezTo>
                  <a:cubicBezTo>
                    <a:pt x="39" y="35"/>
                    <a:pt x="39" y="35"/>
                    <a:pt x="38" y="35"/>
                  </a:cubicBezTo>
                  <a:cubicBezTo>
                    <a:pt x="37" y="36"/>
                    <a:pt x="35" y="36"/>
                    <a:pt x="34" y="36"/>
                  </a:cubicBezTo>
                  <a:cubicBezTo>
                    <a:pt x="35" y="36"/>
                    <a:pt x="36" y="36"/>
                    <a:pt x="37" y="35"/>
                  </a:cubicBezTo>
                  <a:cubicBezTo>
                    <a:pt x="38" y="35"/>
                    <a:pt x="38" y="34"/>
                    <a:pt x="39" y="33"/>
                  </a:cubicBezTo>
                  <a:cubicBezTo>
                    <a:pt x="39" y="33"/>
                    <a:pt x="39" y="33"/>
                    <a:pt x="39" y="33"/>
                  </a:cubicBezTo>
                  <a:cubicBezTo>
                    <a:pt x="39" y="33"/>
                    <a:pt x="39" y="33"/>
                    <a:pt x="39" y="33"/>
                  </a:cubicBezTo>
                  <a:cubicBezTo>
                    <a:pt x="39" y="32"/>
                    <a:pt x="39" y="32"/>
                    <a:pt x="39" y="32"/>
                  </a:cubicBezTo>
                  <a:cubicBezTo>
                    <a:pt x="39" y="31"/>
                    <a:pt x="39" y="31"/>
                    <a:pt x="39" y="31"/>
                  </a:cubicBezTo>
                  <a:cubicBezTo>
                    <a:pt x="39" y="31"/>
                    <a:pt x="38" y="31"/>
                    <a:pt x="38" y="30"/>
                  </a:cubicBezTo>
                  <a:cubicBezTo>
                    <a:pt x="38" y="30"/>
                    <a:pt x="38" y="29"/>
                    <a:pt x="38" y="28"/>
                  </a:cubicBezTo>
                  <a:cubicBezTo>
                    <a:pt x="37" y="26"/>
                    <a:pt x="37" y="26"/>
                    <a:pt x="37" y="26"/>
                  </a:cubicBezTo>
                  <a:cubicBezTo>
                    <a:pt x="36" y="24"/>
                    <a:pt x="35" y="22"/>
                    <a:pt x="34" y="20"/>
                  </a:cubicBezTo>
                  <a:cubicBezTo>
                    <a:pt x="33" y="18"/>
                    <a:pt x="32" y="16"/>
                    <a:pt x="31" y="14"/>
                  </a:cubicBezTo>
                  <a:cubicBezTo>
                    <a:pt x="28" y="10"/>
                    <a:pt x="26" y="6"/>
                    <a:pt x="21" y="3"/>
                  </a:cubicBezTo>
                  <a:cubicBezTo>
                    <a:pt x="21" y="2"/>
                    <a:pt x="20" y="2"/>
                    <a:pt x="20" y="2"/>
                  </a:cubicBezTo>
                  <a:cubicBezTo>
                    <a:pt x="19" y="2"/>
                    <a:pt x="18" y="2"/>
                    <a:pt x="17" y="2"/>
                  </a:cubicBezTo>
                  <a:cubicBezTo>
                    <a:pt x="16" y="2"/>
                    <a:pt x="15" y="3"/>
                    <a:pt x="15" y="4"/>
                  </a:cubicBezTo>
                  <a:cubicBezTo>
                    <a:pt x="15" y="5"/>
                    <a:pt x="15" y="6"/>
                    <a:pt x="16" y="7"/>
                  </a:cubicBezTo>
                  <a:cubicBezTo>
                    <a:pt x="17" y="7"/>
                    <a:pt x="18" y="8"/>
                    <a:pt x="18" y="8"/>
                  </a:cubicBezTo>
                  <a:cubicBezTo>
                    <a:pt x="18" y="9"/>
                    <a:pt x="17" y="9"/>
                    <a:pt x="17" y="9"/>
                  </a:cubicBezTo>
                  <a:cubicBezTo>
                    <a:pt x="19" y="11"/>
                    <a:pt x="21" y="14"/>
                    <a:pt x="21" y="16"/>
                  </a:cubicBezTo>
                  <a:cubicBezTo>
                    <a:pt x="22" y="17"/>
                    <a:pt x="23" y="18"/>
                    <a:pt x="23" y="19"/>
                  </a:cubicBezTo>
                  <a:cubicBezTo>
                    <a:pt x="23" y="20"/>
                    <a:pt x="23" y="20"/>
                    <a:pt x="23" y="21"/>
                  </a:cubicBezTo>
                  <a:cubicBezTo>
                    <a:pt x="23" y="21"/>
                    <a:pt x="22" y="21"/>
                    <a:pt x="22" y="21"/>
                  </a:cubicBezTo>
                  <a:cubicBezTo>
                    <a:pt x="22" y="21"/>
                    <a:pt x="22" y="21"/>
                    <a:pt x="22" y="21"/>
                  </a:cubicBezTo>
                  <a:cubicBezTo>
                    <a:pt x="22" y="21"/>
                    <a:pt x="22" y="21"/>
                    <a:pt x="22" y="21"/>
                  </a:cubicBezTo>
                  <a:cubicBezTo>
                    <a:pt x="21" y="21"/>
                    <a:pt x="21" y="21"/>
                    <a:pt x="21" y="21"/>
                  </a:cubicBezTo>
                  <a:cubicBezTo>
                    <a:pt x="22" y="21"/>
                    <a:pt x="22" y="21"/>
                    <a:pt x="22" y="21"/>
                  </a:cubicBezTo>
                  <a:cubicBezTo>
                    <a:pt x="22" y="21"/>
                    <a:pt x="22" y="21"/>
                    <a:pt x="22" y="21"/>
                  </a:cubicBezTo>
                  <a:cubicBezTo>
                    <a:pt x="22" y="21"/>
                    <a:pt x="22" y="21"/>
                    <a:pt x="22" y="21"/>
                  </a:cubicBezTo>
                  <a:cubicBezTo>
                    <a:pt x="22" y="21"/>
                    <a:pt x="22" y="20"/>
                    <a:pt x="22" y="20"/>
                  </a:cubicBezTo>
                  <a:cubicBezTo>
                    <a:pt x="22" y="20"/>
                    <a:pt x="22" y="20"/>
                    <a:pt x="22" y="19"/>
                  </a:cubicBezTo>
                  <a:cubicBezTo>
                    <a:pt x="22" y="18"/>
                    <a:pt x="22" y="17"/>
                    <a:pt x="21" y="16"/>
                  </a:cubicBezTo>
                  <a:cubicBezTo>
                    <a:pt x="20" y="14"/>
                    <a:pt x="19" y="11"/>
                    <a:pt x="17" y="10"/>
                  </a:cubicBezTo>
                  <a:cubicBezTo>
                    <a:pt x="16" y="10"/>
                    <a:pt x="16" y="11"/>
                    <a:pt x="16" y="12"/>
                  </a:cubicBezTo>
                  <a:cubicBezTo>
                    <a:pt x="16" y="12"/>
                    <a:pt x="16" y="12"/>
                    <a:pt x="16" y="13"/>
                  </a:cubicBezTo>
                  <a:cubicBezTo>
                    <a:pt x="17" y="13"/>
                    <a:pt x="17" y="13"/>
                    <a:pt x="17" y="14"/>
                  </a:cubicBezTo>
                  <a:cubicBezTo>
                    <a:pt x="17" y="15"/>
                    <a:pt x="17" y="15"/>
                    <a:pt x="17" y="16"/>
                  </a:cubicBezTo>
                  <a:cubicBezTo>
                    <a:pt x="17" y="16"/>
                    <a:pt x="17" y="16"/>
                    <a:pt x="16" y="16"/>
                  </a:cubicBezTo>
                  <a:cubicBezTo>
                    <a:pt x="16" y="16"/>
                    <a:pt x="16" y="16"/>
                    <a:pt x="16" y="16"/>
                  </a:cubicBezTo>
                  <a:cubicBezTo>
                    <a:pt x="16" y="16"/>
                    <a:pt x="16" y="16"/>
                    <a:pt x="16" y="15"/>
                  </a:cubicBezTo>
                  <a:cubicBezTo>
                    <a:pt x="16" y="15"/>
                    <a:pt x="15" y="15"/>
                    <a:pt x="15" y="15"/>
                  </a:cubicBezTo>
                  <a:cubicBezTo>
                    <a:pt x="14" y="14"/>
                    <a:pt x="14" y="14"/>
                    <a:pt x="14" y="14"/>
                  </a:cubicBezTo>
                  <a:cubicBezTo>
                    <a:pt x="14" y="14"/>
                    <a:pt x="14" y="14"/>
                    <a:pt x="14" y="14"/>
                  </a:cubicBezTo>
                  <a:cubicBezTo>
                    <a:pt x="14" y="15"/>
                    <a:pt x="13" y="14"/>
                    <a:pt x="13" y="14"/>
                  </a:cubicBezTo>
                  <a:cubicBezTo>
                    <a:pt x="13" y="14"/>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3" y="13"/>
                    <a:pt x="13" y="13"/>
                    <a:pt x="13" y="13"/>
                  </a:cubicBezTo>
                  <a:cubicBezTo>
                    <a:pt x="14" y="12"/>
                    <a:pt x="14" y="12"/>
                    <a:pt x="15" y="11"/>
                  </a:cubicBezTo>
                  <a:cubicBezTo>
                    <a:pt x="15" y="11"/>
                    <a:pt x="15" y="10"/>
                    <a:pt x="15" y="10"/>
                  </a:cubicBezTo>
                  <a:cubicBezTo>
                    <a:pt x="15" y="10"/>
                    <a:pt x="15" y="9"/>
                    <a:pt x="15" y="9"/>
                  </a:cubicBezTo>
                  <a:cubicBezTo>
                    <a:pt x="15" y="8"/>
                    <a:pt x="14" y="8"/>
                    <a:pt x="13" y="7"/>
                  </a:cubicBezTo>
                  <a:cubicBezTo>
                    <a:pt x="12" y="7"/>
                    <a:pt x="11" y="6"/>
                    <a:pt x="9" y="7"/>
                  </a:cubicBezTo>
                  <a:cubicBezTo>
                    <a:pt x="9" y="6"/>
                    <a:pt x="9" y="6"/>
                    <a:pt x="9" y="6"/>
                  </a:cubicBezTo>
                  <a:cubicBezTo>
                    <a:pt x="10" y="5"/>
                    <a:pt x="11" y="5"/>
                    <a:pt x="12" y="4"/>
                  </a:cubicBezTo>
                  <a:cubicBezTo>
                    <a:pt x="12" y="4"/>
                    <a:pt x="13" y="4"/>
                    <a:pt x="13" y="3"/>
                  </a:cubicBezTo>
                  <a:cubicBezTo>
                    <a:pt x="13" y="2"/>
                    <a:pt x="12" y="1"/>
                    <a:pt x="12" y="0"/>
                  </a:cubicBezTo>
                  <a:cubicBezTo>
                    <a:pt x="11" y="0"/>
                    <a:pt x="10" y="1"/>
                    <a:pt x="9" y="1"/>
                  </a:cubicBezTo>
                  <a:cubicBezTo>
                    <a:pt x="8" y="1"/>
                    <a:pt x="7" y="2"/>
                    <a:pt x="5" y="3"/>
                  </a:cubicBezTo>
                  <a:cubicBezTo>
                    <a:pt x="3" y="4"/>
                    <a:pt x="2" y="6"/>
                    <a:pt x="1" y="9"/>
                  </a:cubicBezTo>
                  <a:cubicBezTo>
                    <a:pt x="1" y="10"/>
                    <a:pt x="0" y="11"/>
                    <a:pt x="0" y="12"/>
                  </a:cubicBezTo>
                  <a:cubicBezTo>
                    <a:pt x="0" y="13"/>
                    <a:pt x="1" y="14"/>
                    <a:pt x="1" y="15"/>
                  </a:cubicBezTo>
                  <a:cubicBezTo>
                    <a:pt x="2" y="20"/>
                    <a:pt x="4" y="24"/>
                    <a:pt x="7" y="27"/>
                  </a:cubicBezTo>
                  <a:cubicBezTo>
                    <a:pt x="10" y="30"/>
                    <a:pt x="13" y="32"/>
                    <a:pt x="16" y="33"/>
                  </a:cubicBezTo>
                  <a:cubicBezTo>
                    <a:pt x="21" y="37"/>
                    <a:pt x="27" y="38"/>
                    <a:pt x="32" y="39"/>
                  </a:cubicBezTo>
                  <a:cubicBezTo>
                    <a:pt x="33" y="39"/>
                    <a:pt x="34" y="39"/>
                    <a:pt x="35" y="39"/>
                  </a:cubicBezTo>
                  <a:cubicBezTo>
                    <a:pt x="36" y="39"/>
                    <a:pt x="37" y="39"/>
                    <a:pt x="38" y="39"/>
                  </a:cubicBezTo>
                  <a:cubicBezTo>
                    <a:pt x="39" y="39"/>
                    <a:pt x="40" y="38"/>
                    <a:pt x="40" y="37"/>
                  </a:cubicBezTo>
                  <a:cubicBezTo>
                    <a:pt x="40" y="37"/>
                    <a:pt x="40" y="37"/>
                    <a:pt x="40" y="37"/>
                  </a:cubicBezTo>
                  <a:cubicBezTo>
                    <a:pt x="41" y="37"/>
                    <a:pt x="41" y="37"/>
                    <a:pt x="41" y="37"/>
                  </a:cubicBezTo>
                  <a:cubicBezTo>
                    <a:pt x="42" y="36"/>
                    <a:pt x="42" y="36"/>
                    <a:pt x="42" y="36"/>
                  </a:cubicBezTo>
                  <a:cubicBezTo>
                    <a:pt x="43" y="36"/>
                    <a:pt x="43" y="36"/>
                    <a:pt x="43" y="36"/>
                  </a:cubicBezTo>
                  <a:cubicBezTo>
                    <a:pt x="43" y="35"/>
                    <a:pt x="43" y="35"/>
                    <a:pt x="43" y="35"/>
                  </a:cubicBezTo>
                  <a:cubicBezTo>
                    <a:pt x="43" y="34"/>
                    <a:pt x="43" y="34"/>
                    <a:pt x="43" y="34"/>
                  </a:cubicBezTo>
                  <a:cubicBezTo>
                    <a:pt x="43" y="34"/>
                    <a:pt x="43" y="34"/>
                    <a:pt x="43" y="34"/>
                  </a:cubicBezTo>
                  <a:lnTo>
                    <a:pt x="43" y="33"/>
                  </a:lnTo>
                  <a:close/>
                  <a:moveTo>
                    <a:pt x="12" y="11"/>
                  </a:moveTo>
                  <a:cubicBezTo>
                    <a:pt x="12" y="11"/>
                    <a:pt x="12" y="11"/>
                    <a:pt x="12" y="11"/>
                  </a:cubicBezTo>
                  <a:cubicBezTo>
                    <a:pt x="12" y="11"/>
                    <a:pt x="12" y="11"/>
                    <a:pt x="12" y="11"/>
                  </a:cubicBezTo>
                  <a:cubicBezTo>
                    <a:pt x="11" y="11"/>
                    <a:pt x="11" y="11"/>
                    <a:pt x="12" y="1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9" name="Freeform 40"/>
            <p:cNvSpPr/>
            <p:nvPr/>
          </p:nvSpPr>
          <p:spPr bwMode="auto">
            <a:xfrm>
              <a:off x="6613526" y="2957513"/>
              <a:ext cx="0" cy="3175"/>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cubicBezTo>
                    <a:pt x="0" y="1"/>
                    <a:pt x="0" y="1"/>
                    <a:pt x="0" y="1"/>
                  </a:cubicBezTo>
                  <a:cubicBezTo>
                    <a:pt x="0" y="1"/>
                    <a:pt x="0" y="1"/>
                    <a:pt x="0" y="0"/>
                  </a:cubicBezTo>
                  <a:cubicBezTo>
                    <a:pt x="0" y="0"/>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0" name="Freeform 41"/>
            <p:cNvSpPr/>
            <p:nvPr/>
          </p:nvSpPr>
          <p:spPr bwMode="auto">
            <a:xfrm>
              <a:off x="6613526" y="2960688"/>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1" name="Freeform 42"/>
            <p:cNvSpPr/>
            <p:nvPr/>
          </p:nvSpPr>
          <p:spPr bwMode="auto">
            <a:xfrm>
              <a:off x="6616701" y="296068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2" name="Freeform 43"/>
            <p:cNvSpPr>
              <a:spLocks noEditPoints="1"/>
            </p:cNvSpPr>
            <p:nvPr/>
          </p:nvSpPr>
          <p:spPr bwMode="auto">
            <a:xfrm>
              <a:off x="6503988" y="2938463"/>
              <a:ext cx="150813" cy="153988"/>
            </a:xfrm>
            <a:custGeom>
              <a:avLst/>
              <a:gdLst>
                <a:gd name="T0" fmla="*/ 32 w 40"/>
                <a:gd name="T1" fmla="*/ 31 h 41"/>
                <a:gd name="T2" fmla="*/ 32 w 40"/>
                <a:gd name="T3" fmla="*/ 31 h 41"/>
                <a:gd name="T4" fmla="*/ 12 w 40"/>
                <a:gd name="T5" fmla="*/ 39 h 41"/>
                <a:gd name="T6" fmla="*/ 6 w 40"/>
                <a:gd name="T7" fmla="*/ 30 h 41"/>
                <a:gd name="T8" fmla="*/ 9 w 40"/>
                <a:gd name="T9" fmla="*/ 26 h 41"/>
                <a:gd name="T10" fmla="*/ 3 w 40"/>
                <a:gd name="T11" fmla="*/ 39 h 41"/>
                <a:gd name="T12" fmla="*/ 26 w 40"/>
                <a:gd name="T13" fmla="*/ 35 h 41"/>
                <a:gd name="T14" fmla="*/ 36 w 40"/>
                <a:gd name="T15" fmla="*/ 23 h 41"/>
                <a:gd name="T16" fmla="*/ 39 w 40"/>
                <a:gd name="T17" fmla="*/ 10 h 41"/>
                <a:gd name="T18" fmla="*/ 38 w 40"/>
                <a:gd name="T19" fmla="*/ 10 h 41"/>
                <a:gd name="T20" fmla="*/ 37 w 40"/>
                <a:gd name="T21" fmla="*/ 15 h 41"/>
                <a:gd name="T22" fmla="*/ 27 w 40"/>
                <a:gd name="T23" fmla="*/ 32 h 41"/>
                <a:gd name="T24" fmla="*/ 19 w 40"/>
                <a:gd name="T25" fmla="*/ 35 h 41"/>
                <a:gd name="T26" fmla="*/ 37 w 40"/>
                <a:gd name="T27" fmla="*/ 16 h 41"/>
                <a:gd name="T28" fmla="*/ 36 w 40"/>
                <a:gd name="T29" fmla="*/ 5 h 41"/>
                <a:gd name="T30" fmla="*/ 34 w 40"/>
                <a:gd name="T31" fmla="*/ 3 h 41"/>
                <a:gd name="T32" fmla="*/ 30 w 40"/>
                <a:gd name="T33" fmla="*/ 3 h 41"/>
                <a:gd name="T34" fmla="*/ 30 w 40"/>
                <a:gd name="T35" fmla="*/ 6 h 41"/>
                <a:gd name="T36" fmla="*/ 30 w 40"/>
                <a:gd name="T37" fmla="*/ 8 h 41"/>
                <a:gd name="T38" fmla="*/ 30 w 40"/>
                <a:gd name="T39" fmla="*/ 6 h 41"/>
                <a:gd name="T40" fmla="*/ 25 w 40"/>
                <a:gd name="T41" fmla="*/ 7 h 41"/>
                <a:gd name="T42" fmla="*/ 26 w 40"/>
                <a:gd name="T43" fmla="*/ 3 h 41"/>
                <a:gd name="T44" fmla="*/ 20 w 40"/>
                <a:gd name="T45" fmla="*/ 4 h 41"/>
                <a:gd name="T46" fmla="*/ 15 w 40"/>
                <a:gd name="T47" fmla="*/ 10 h 41"/>
                <a:gd name="T48" fmla="*/ 15 w 40"/>
                <a:gd name="T49" fmla="*/ 11 h 41"/>
                <a:gd name="T50" fmla="*/ 14 w 40"/>
                <a:gd name="T51" fmla="*/ 13 h 41"/>
                <a:gd name="T52" fmla="*/ 10 w 40"/>
                <a:gd name="T53" fmla="*/ 20 h 41"/>
                <a:gd name="T54" fmla="*/ 0 w 40"/>
                <a:gd name="T55" fmla="*/ 41 h 41"/>
                <a:gd name="T56" fmla="*/ 26 w 40"/>
                <a:gd name="T57" fmla="*/ 36 h 41"/>
                <a:gd name="T58" fmla="*/ 18 w 40"/>
                <a:gd name="T59" fmla="*/ 36 h 41"/>
                <a:gd name="T60" fmla="*/ 25 w 40"/>
                <a:gd name="T61" fmla="*/ 24 h 41"/>
                <a:gd name="T62" fmla="*/ 24 w 40"/>
                <a:gd name="T63" fmla="*/ 24 h 41"/>
                <a:gd name="T64" fmla="*/ 28 w 40"/>
                <a:gd name="T65" fmla="*/ 19 h 41"/>
                <a:gd name="T66" fmla="*/ 29 w 40"/>
                <a:gd name="T67" fmla="*/ 15 h 41"/>
                <a:gd name="T68" fmla="*/ 25 w 40"/>
                <a:gd name="T69" fmla="*/ 2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 h="41">
                  <a:moveTo>
                    <a:pt x="26" y="36"/>
                  </a:moveTo>
                  <a:cubicBezTo>
                    <a:pt x="28" y="35"/>
                    <a:pt x="30" y="33"/>
                    <a:pt x="32" y="31"/>
                  </a:cubicBezTo>
                  <a:cubicBezTo>
                    <a:pt x="34" y="29"/>
                    <a:pt x="36" y="27"/>
                    <a:pt x="37" y="24"/>
                  </a:cubicBezTo>
                  <a:cubicBezTo>
                    <a:pt x="36" y="27"/>
                    <a:pt x="34" y="29"/>
                    <a:pt x="32" y="31"/>
                  </a:cubicBezTo>
                  <a:cubicBezTo>
                    <a:pt x="30" y="33"/>
                    <a:pt x="28" y="34"/>
                    <a:pt x="26" y="35"/>
                  </a:cubicBezTo>
                  <a:cubicBezTo>
                    <a:pt x="21" y="38"/>
                    <a:pt x="17" y="39"/>
                    <a:pt x="12" y="39"/>
                  </a:cubicBezTo>
                  <a:cubicBezTo>
                    <a:pt x="1" y="40"/>
                    <a:pt x="1" y="40"/>
                    <a:pt x="1" y="40"/>
                  </a:cubicBezTo>
                  <a:cubicBezTo>
                    <a:pt x="6" y="30"/>
                    <a:pt x="6" y="30"/>
                    <a:pt x="6" y="30"/>
                  </a:cubicBezTo>
                  <a:cubicBezTo>
                    <a:pt x="8" y="25"/>
                    <a:pt x="8" y="25"/>
                    <a:pt x="8" y="25"/>
                  </a:cubicBezTo>
                  <a:cubicBezTo>
                    <a:pt x="8" y="25"/>
                    <a:pt x="9" y="26"/>
                    <a:pt x="9" y="26"/>
                  </a:cubicBezTo>
                  <a:cubicBezTo>
                    <a:pt x="8" y="27"/>
                    <a:pt x="8" y="29"/>
                    <a:pt x="7" y="31"/>
                  </a:cubicBezTo>
                  <a:cubicBezTo>
                    <a:pt x="3" y="39"/>
                    <a:pt x="3" y="39"/>
                    <a:pt x="3" y="39"/>
                  </a:cubicBezTo>
                  <a:cubicBezTo>
                    <a:pt x="12" y="38"/>
                    <a:pt x="12" y="38"/>
                    <a:pt x="12" y="38"/>
                  </a:cubicBezTo>
                  <a:cubicBezTo>
                    <a:pt x="17" y="37"/>
                    <a:pt x="21" y="37"/>
                    <a:pt x="26" y="35"/>
                  </a:cubicBezTo>
                  <a:cubicBezTo>
                    <a:pt x="28" y="34"/>
                    <a:pt x="30" y="32"/>
                    <a:pt x="32" y="30"/>
                  </a:cubicBezTo>
                  <a:cubicBezTo>
                    <a:pt x="34" y="28"/>
                    <a:pt x="36" y="26"/>
                    <a:pt x="36" y="23"/>
                  </a:cubicBezTo>
                  <a:cubicBezTo>
                    <a:pt x="38" y="24"/>
                    <a:pt x="38" y="24"/>
                    <a:pt x="38" y="24"/>
                  </a:cubicBezTo>
                  <a:cubicBezTo>
                    <a:pt x="40" y="19"/>
                    <a:pt x="40" y="14"/>
                    <a:pt x="39" y="10"/>
                  </a:cubicBezTo>
                  <a:cubicBezTo>
                    <a:pt x="39" y="8"/>
                    <a:pt x="38" y="6"/>
                    <a:pt x="37" y="5"/>
                  </a:cubicBezTo>
                  <a:cubicBezTo>
                    <a:pt x="37" y="7"/>
                    <a:pt x="37" y="9"/>
                    <a:pt x="38" y="10"/>
                  </a:cubicBezTo>
                  <a:cubicBezTo>
                    <a:pt x="38" y="11"/>
                    <a:pt x="37" y="12"/>
                    <a:pt x="37" y="13"/>
                  </a:cubicBezTo>
                  <a:cubicBezTo>
                    <a:pt x="37" y="13"/>
                    <a:pt x="37" y="14"/>
                    <a:pt x="37" y="15"/>
                  </a:cubicBezTo>
                  <a:cubicBezTo>
                    <a:pt x="37" y="18"/>
                    <a:pt x="36" y="22"/>
                    <a:pt x="34" y="25"/>
                  </a:cubicBezTo>
                  <a:cubicBezTo>
                    <a:pt x="32" y="28"/>
                    <a:pt x="30" y="31"/>
                    <a:pt x="27" y="32"/>
                  </a:cubicBezTo>
                  <a:cubicBezTo>
                    <a:pt x="24" y="34"/>
                    <a:pt x="22" y="35"/>
                    <a:pt x="19" y="35"/>
                  </a:cubicBezTo>
                  <a:cubicBezTo>
                    <a:pt x="19" y="35"/>
                    <a:pt x="19" y="35"/>
                    <a:pt x="19" y="35"/>
                  </a:cubicBezTo>
                  <a:cubicBezTo>
                    <a:pt x="24" y="34"/>
                    <a:pt x="29" y="31"/>
                    <a:pt x="32" y="27"/>
                  </a:cubicBezTo>
                  <a:cubicBezTo>
                    <a:pt x="35" y="24"/>
                    <a:pt x="36" y="20"/>
                    <a:pt x="37" y="16"/>
                  </a:cubicBezTo>
                  <a:cubicBezTo>
                    <a:pt x="37" y="14"/>
                    <a:pt x="37" y="12"/>
                    <a:pt x="37" y="11"/>
                  </a:cubicBezTo>
                  <a:cubicBezTo>
                    <a:pt x="37" y="9"/>
                    <a:pt x="37" y="7"/>
                    <a:pt x="36" y="5"/>
                  </a:cubicBezTo>
                  <a:cubicBezTo>
                    <a:pt x="36" y="5"/>
                    <a:pt x="36" y="4"/>
                    <a:pt x="36" y="4"/>
                  </a:cubicBezTo>
                  <a:cubicBezTo>
                    <a:pt x="35" y="3"/>
                    <a:pt x="35" y="3"/>
                    <a:pt x="34" y="3"/>
                  </a:cubicBezTo>
                  <a:cubicBezTo>
                    <a:pt x="33" y="2"/>
                    <a:pt x="32" y="2"/>
                    <a:pt x="32" y="2"/>
                  </a:cubicBezTo>
                  <a:cubicBezTo>
                    <a:pt x="31" y="2"/>
                    <a:pt x="30" y="2"/>
                    <a:pt x="30" y="3"/>
                  </a:cubicBezTo>
                  <a:cubicBezTo>
                    <a:pt x="30" y="3"/>
                    <a:pt x="30" y="4"/>
                    <a:pt x="30" y="4"/>
                  </a:cubicBezTo>
                  <a:cubicBezTo>
                    <a:pt x="30" y="5"/>
                    <a:pt x="30" y="5"/>
                    <a:pt x="30" y="6"/>
                  </a:cubicBezTo>
                  <a:cubicBezTo>
                    <a:pt x="30" y="7"/>
                    <a:pt x="31" y="8"/>
                    <a:pt x="31" y="8"/>
                  </a:cubicBezTo>
                  <a:cubicBezTo>
                    <a:pt x="30" y="8"/>
                    <a:pt x="30" y="8"/>
                    <a:pt x="30" y="8"/>
                  </a:cubicBezTo>
                  <a:cubicBezTo>
                    <a:pt x="30" y="7"/>
                    <a:pt x="30" y="7"/>
                    <a:pt x="30" y="6"/>
                  </a:cubicBezTo>
                  <a:cubicBezTo>
                    <a:pt x="30" y="6"/>
                    <a:pt x="30" y="6"/>
                    <a:pt x="30" y="6"/>
                  </a:cubicBezTo>
                  <a:cubicBezTo>
                    <a:pt x="29" y="6"/>
                    <a:pt x="29" y="6"/>
                    <a:pt x="29" y="6"/>
                  </a:cubicBezTo>
                  <a:cubicBezTo>
                    <a:pt x="28" y="6"/>
                    <a:pt x="26" y="6"/>
                    <a:pt x="25" y="7"/>
                  </a:cubicBezTo>
                  <a:cubicBezTo>
                    <a:pt x="24" y="6"/>
                    <a:pt x="24" y="6"/>
                    <a:pt x="24" y="6"/>
                  </a:cubicBezTo>
                  <a:cubicBezTo>
                    <a:pt x="26" y="4"/>
                    <a:pt x="27" y="3"/>
                    <a:pt x="26" y="3"/>
                  </a:cubicBezTo>
                  <a:cubicBezTo>
                    <a:pt x="26" y="2"/>
                    <a:pt x="24" y="1"/>
                    <a:pt x="24" y="0"/>
                  </a:cubicBezTo>
                  <a:cubicBezTo>
                    <a:pt x="23" y="2"/>
                    <a:pt x="22" y="3"/>
                    <a:pt x="20" y="4"/>
                  </a:cubicBezTo>
                  <a:cubicBezTo>
                    <a:pt x="19" y="5"/>
                    <a:pt x="18" y="6"/>
                    <a:pt x="17" y="7"/>
                  </a:cubicBezTo>
                  <a:cubicBezTo>
                    <a:pt x="17" y="8"/>
                    <a:pt x="16" y="9"/>
                    <a:pt x="15" y="10"/>
                  </a:cubicBezTo>
                  <a:cubicBezTo>
                    <a:pt x="15" y="10"/>
                    <a:pt x="15" y="10"/>
                    <a:pt x="15" y="10"/>
                  </a:cubicBezTo>
                  <a:cubicBezTo>
                    <a:pt x="15" y="10"/>
                    <a:pt x="15" y="10"/>
                    <a:pt x="15" y="11"/>
                  </a:cubicBezTo>
                  <a:cubicBezTo>
                    <a:pt x="15" y="11"/>
                    <a:pt x="15" y="11"/>
                    <a:pt x="15" y="11"/>
                  </a:cubicBezTo>
                  <a:cubicBezTo>
                    <a:pt x="14" y="13"/>
                    <a:pt x="14" y="13"/>
                    <a:pt x="14" y="13"/>
                  </a:cubicBezTo>
                  <a:cubicBezTo>
                    <a:pt x="13" y="15"/>
                    <a:pt x="13" y="15"/>
                    <a:pt x="13" y="15"/>
                  </a:cubicBezTo>
                  <a:cubicBezTo>
                    <a:pt x="10" y="20"/>
                    <a:pt x="10" y="20"/>
                    <a:pt x="10" y="20"/>
                  </a:cubicBezTo>
                  <a:cubicBezTo>
                    <a:pt x="6" y="30"/>
                    <a:pt x="6" y="30"/>
                    <a:pt x="6" y="30"/>
                  </a:cubicBezTo>
                  <a:cubicBezTo>
                    <a:pt x="0" y="41"/>
                    <a:pt x="0" y="41"/>
                    <a:pt x="0" y="41"/>
                  </a:cubicBezTo>
                  <a:cubicBezTo>
                    <a:pt x="12" y="40"/>
                    <a:pt x="12" y="40"/>
                    <a:pt x="12" y="40"/>
                  </a:cubicBezTo>
                  <a:cubicBezTo>
                    <a:pt x="17" y="39"/>
                    <a:pt x="22" y="38"/>
                    <a:pt x="26" y="36"/>
                  </a:cubicBezTo>
                  <a:close/>
                  <a:moveTo>
                    <a:pt x="18" y="36"/>
                  </a:moveTo>
                  <a:cubicBezTo>
                    <a:pt x="18" y="36"/>
                    <a:pt x="18" y="36"/>
                    <a:pt x="18" y="36"/>
                  </a:cubicBezTo>
                  <a:cubicBezTo>
                    <a:pt x="18" y="36"/>
                    <a:pt x="18" y="36"/>
                    <a:pt x="18" y="36"/>
                  </a:cubicBezTo>
                  <a:close/>
                  <a:moveTo>
                    <a:pt x="25" y="24"/>
                  </a:moveTo>
                  <a:cubicBezTo>
                    <a:pt x="24" y="24"/>
                    <a:pt x="24" y="24"/>
                    <a:pt x="24" y="24"/>
                  </a:cubicBezTo>
                  <a:cubicBezTo>
                    <a:pt x="24" y="24"/>
                    <a:pt x="24" y="24"/>
                    <a:pt x="24" y="24"/>
                  </a:cubicBezTo>
                  <a:cubicBezTo>
                    <a:pt x="24" y="24"/>
                    <a:pt x="24" y="24"/>
                    <a:pt x="24" y="24"/>
                  </a:cubicBezTo>
                  <a:cubicBezTo>
                    <a:pt x="26" y="22"/>
                    <a:pt x="27" y="21"/>
                    <a:pt x="28" y="19"/>
                  </a:cubicBezTo>
                  <a:cubicBezTo>
                    <a:pt x="28" y="18"/>
                    <a:pt x="29" y="17"/>
                    <a:pt x="29" y="15"/>
                  </a:cubicBezTo>
                  <a:cubicBezTo>
                    <a:pt x="29" y="15"/>
                    <a:pt x="29" y="15"/>
                    <a:pt x="29" y="15"/>
                  </a:cubicBezTo>
                  <a:cubicBezTo>
                    <a:pt x="29" y="16"/>
                    <a:pt x="29" y="18"/>
                    <a:pt x="28" y="19"/>
                  </a:cubicBezTo>
                  <a:cubicBezTo>
                    <a:pt x="27" y="21"/>
                    <a:pt x="26" y="23"/>
                    <a:pt x="25" y="24"/>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3" name="Freeform 44"/>
            <p:cNvSpPr/>
            <p:nvPr/>
          </p:nvSpPr>
          <p:spPr bwMode="auto">
            <a:xfrm>
              <a:off x="6613526" y="2957513"/>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4" name="Freeform 45"/>
            <p:cNvSpPr/>
            <p:nvPr/>
          </p:nvSpPr>
          <p:spPr bwMode="auto">
            <a:xfrm>
              <a:off x="6613526" y="2960688"/>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1" y="0"/>
                    <a:pt x="1" y="0"/>
                    <a:pt x="0" y="0"/>
                  </a:cubicBezTo>
                  <a:cubicBezTo>
                    <a:pt x="1" y="0"/>
                    <a:pt x="1" y="0"/>
                    <a:pt x="1" y="0"/>
                  </a:cubicBez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5" name="Freeform 46"/>
            <p:cNvSpPr>
              <a:spLocks noEditPoints="1"/>
            </p:cNvSpPr>
            <p:nvPr/>
          </p:nvSpPr>
          <p:spPr bwMode="auto">
            <a:xfrm>
              <a:off x="4999038" y="1544638"/>
              <a:ext cx="2201863" cy="3138488"/>
            </a:xfrm>
            <a:custGeom>
              <a:avLst/>
              <a:gdLst>
                <a:gd name="T0" fmla="*/ 329 w 585"/>
                <a:gd name="T1" fmla="*/ 617 h 835"/>
                <a:gd name="T2" fmla="*/ 393 w 585"/>
                <a:gd name="T3" fmla="*/ 406 h 835"/>
                <a:gd name="T4" fmla="*/ 334 w 585"/>
                <a:gd name="T5" fmla="*/ 317 h 835"/>
                <a:gd name="T6" fmla="*/ 383 w 585"/>
                <a:gd name="T7" fmla="*/ 401 h 835"/>
                <a:gd name="T8" fmla="*/ 359 w 585"/>
                <a:gd name="T9" fmla="*/ 523 h 835"/>
                <a:gd name="T10" fmla="*/ 535 w 585"/>
                <a:gd name="T11" fmla="*/ 440 h 835"/>
                <a:gd name="T12" fmla="*/ 406 w 585"/>
                <a:gd name="T13" fmla="*/ 544 h 835"/>
                <a:gd name="T14" fmla="*/ 404 w 585"/>
                <a:gd name="T15" fmla="*/ 430 h 835"/>
                <a:gd name="T16" fmla="*/ 385 w 585"/>
                <a:gd name="T17" fmla="*/ 393 h 835"/>
                <a:gd name="T18" fmla="*/ 408 w 585"/>
                <a:gd name="T19" fmla="*/ 429 h 835"/>
                <a:gd name="T20" fmla="*/ 406 w 585"/>
                <a:gd name="T21" fmla="*/ 570 h 835"/>
                <a:gd name="T22" fmla="*/ 413 w 585"/>
                <a:gd name="T23" fmla="*/ 536 h 835"/>
                <a:gd name="T24" fmla="*/ 407 w 585"/>
                <a:gd name="T25" fmla="*/ 431 h 835"/>
                <a:gd name="T26" fmla="*/ 363 w 585"/>
                <a:gd name="T27" fmla="*/ 361 h 835"/>
                <a:gd name="T28" fmla="*/ 289 w 585"/>
                <a:gd name="T29" fmla="*/ 345 h 835"/>
                <a:gd name="T30" fmla="*/ 217 w 585"/>
                <a:gd name="T31" fmla="*/ 366 h 835"/>
                <a:gd name="T32" fmla="*/ 206 w 585"/>
                <a:gd name="T33" fmla="*/ 480 h 835"/>
                <a:gd name="T34" fmla="*/ 40 w 585"/>
                <a:gd name="T35" fmla="*/ 170 h 835"/>
                <a:gd name="T36" fmla="*/ 157 w 585"/>
                <a:gd name="T37" fmla="*/ 545 h 835"/>
                <a:gd name="T38" fmla="*/ 185 w 585"/>
                <a:gd name="T39" fmla="*/ 719 h 835"/>
                <a:gd name="T40" fmla="*/ 249 w 585"/>
                <a:gd name="T41" fmla="*/ 831 h 835"/>
                <a:gd name="T42" fmla="*/ 245 w 585"/>
                <a:gd name="T43" fmla="*/ 829 h 835"/>
                <a:gd name="T44" fmla="*/ 224 w 585"/>
                <a:gd name="T45" fmla="*/ 805 h 835"/>
                <a:gd name="T46" fmla="*/ 360 w 585"/>
                <a:gd name="T47" fmla="*/ 812 h 835"/>
                <a:gd name="T48" fmla="*/ 382 w 585"/>
                <a:gd name="T49" fmla="*/ 767 h 835"/>
                <a:gd name="T50" fmla="*/ 375 w 585"/>
                <a:gd name="T51" fmla="*/ 779 h 835"/>
                <a:gd name="T52" fmla="*/ 354 w 585"/>
                <a:gd name="T53" fmla="*/ 801 h 835"/>
                <a:gd name="T54" fmla="*/ 358 w 585"/>
                <a:gd name="T55" fmla="*/ 789 h 835"/>
                <a:gd name="T56" fmla="*/ 180 w 585"/>
                <a:gd name="T57" fmla="*/ 750 h 835"/>
                <a:gd name="T58" fmla="*/ 296 w 585"/>
                <a:gd name="T59" fmla="*/ 716 h 835"/>
                <a:gd name="T60" fmla="*/ 397 w 585"/>
                <a:gd name="T61" fmla="*/ 709 h 835"/>
                <a:gd name="T62" fmla="*/ 362 w 585"/>
                <a:gd name="T63" fmla="*/ 675 h 835"/>
                <a:gd name="T64" fmla="*/ 414 w 585"/>
                <a:gd name="T65" fmla="*/ 634 h 835"/>
                <a:gd name="T66" fmla="*/ 397 w 585"/>
                <a:gd name="T67" fmla="*/ 658 h 835"/>
                <a:gd name="T68" fmla="*/ 405 w 585"/>
                <a:gd name="T69" fmla="*/ 620 h 835"/>
                <a:gd name="T70" fmla="*/ 416 w 585"/>
                <a:gd name="T71" fmla="*/ 599 h 835"/>
                <a:gd name="T72" fmla="*/ 256 w 585"/>
                <a:gd name="T73" fmla="*/ 820 h 835"/>
                <a:gd name="T74" fmla="*/ 228 w 585"/>
                <a:gd name="T75" fmla="*/ 811 h 835"/>
                <a:gd name="T76" fmla="*/ 185 w 585"/>
                <a:gd name="T77" fmla="*/ 718 h 835"/>
                <a:gd name="T78" fmla="*/ 225 w 585"/>
                <a:gd name="T79" fmla="*/ 376 h 835"/>
                <a:gd name="T80" fmla="*/ 270 w 585"/>
                <a:gd name="T81" fmla="*/ 353 h 835"/>
                <a:gd name="T82" fmla="*/ 358 w 585"/>
                <a:gd name="T83" fmla="*/ 348 h 835"/>
                <a:gd name="T84" fmla="*/ 446 w 585"/>
                <a:gd name="T85" fmla="*/ 390 h 835"/>
                <a:gd name="T86" fmla="*/ 407 w 585"/>
                <a:gd name="T87" fmla="*/ 418 h 835"/>
                <a:gd name="T88" fmla="*/ 355 w 585"/>
                <a:gd name="T89" fmla="*/ 374 h 835"/>
                <a:gd name="T90" fmla="*/ 332 w 585"/>
                <a:gd name="T91" fmla="*/ 354 h 835"/>
                <a:gd name="T92" fmla="*/ 242 w 585"/>
                <a:gd name="T93" fmla="*/ 333 h 835"/>
                <a:gd name="T94" fmla="*/ 139 w 585"/>
                <a:gd name="T95" fmla="*/ 387 h 835"/>
                <a:gd name="T96" fmla="*/ 182 w 585"/>
                <a:gd name="T97" fmla="*/ 623 h 835"/>
                <a:gd name="T98" fmla="*/ 372 w 585"/>
                <a:gd name="T99" fmla="*/ 434 h 835"/>
                <a:gd name="T100" fmla="*/ 255 w 585"/>
                <a:gd name="T101" fmla="*/ 373 h 835"/>
                <a:gd name="T102" fmla="*/ 374 w 585"/>
                <a:gd name="T103" fmla="*/ 423 h 835"/>
                <a:gd name="T104" fmla="*/ 235 w 585"/>
                <a:gd name="T105" fmla="*/ 391 h 835"/>
                <a:gd name="T106" fmla="*/ 368 w 585"/>
                <a:gd name="T107" fmla="*/ 468 h 835"/>
                <a:gd name="T108" fmla="*/ 263 w 585"/>
                <a:gd name="T109" fmla="*/ 358 h 835"/>
                <a:gd name="T110" fmla="*/ 343 w 585"/>
                <a:gd name="T111" fmla="*/ 372 h 835"/>
                <a:gd name="T112" fmla="*/ 339 w 585"/>
                <a:gd name="T113" fmla="*/ 361 h 835"/>
                <a:gd name="T114" fmla="*/ 240 w 585"/>
                <a:gd name="T115" fmla="*/ 513 h 835"/>
                <a:gd name="T116" fmla="*/ 185 w 585"/>
                <a:gd name="T117" fmla="*/ 382 h 835"/>
                <a:gd name="T118" fmla="*/ 287 w 585"/>
                <a:gd name="T119" fmla="*/ 300 h 835"/>
                <a:gd name="T120" fmla="*/ 336 w 585"/>
                <a:gd name="T121" fmla="*/ 336 h 835"/>
                <a:gd name="T122" fmla="*/ 382 w 585"/>
                <a:gd name="T123" fmla="*/ 404 h 835"/>
                <a:gd name="T124" fmla="*/ 333 w 585"/>
                <a:gd name="T125" fmla="*/ 593 h 8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85" h="835">
                  <a:moveTo>
                    <a:pt x="542" y="139"/>
                  </a:moveTo>
                  <a:cubicBezTo>
                    <a:pt x="526" y="111"/>
                    <a:pt x="507" y="89"/>
                    <a:pt x="486" y="71"/>
                  </a:cubicBezTo>
                  <a:cubicBezTo>
                    <a:pt x="466" y="53"/>
                    <a:pt x="445" y="39"/>
                    <a:pt x="425" y="29"/>
                  </a:cubicBezTo>
                  <a:cubicBezTo>
                    <a:pt x="460" y="48"/>
                    <a:pt x="492" y="74"/>
                    <a:pt x="517" y="106"/>
                  </a:cubicBezTo>
                  <a:cubicBezTo>
                    <a:pt x="542" y="138"/>
                    <a:pt x="561" y="175"/>
                    <a:pt x="571" y="215"/>
                  </a:cubicBezTo>
                  <a:cubicBezTo>
                    <a:pt x="581" y="255"/>
                    <a:pt x="583" y="297"/>
                    <a:pt x="575" y="338"/>
                  </a:cubicBezTo>
                  <a:cubicBezTo>
                    <a:pt x="568" y="378"/>
                    <a:pt x="552" y="418"/>
                    <a:pt x="528" y="452"/>
                  </a:cubicBezTo>
                  <a:cubicBezTo>
                    <a:pt x="504" y="486"/>
                    <a:pt x="472" y="515"/>
                    <a:pt x="436" y="536"/>
                  </a:cubicBezTo>
                  <a:cubicBezTo>
                    <a:pt x="432" y="539"/>
                    <a:pt x="427" y="541"/>
                    <a:pt x="422" y="544"/>
                  </a:cubicBezTo>
                  <a:cubicBezTo>
                    <a:pt x="419" y="545"/>
                    <a:pt x="419" y="545"/>
                    <a:pt x="419" y="545"/>
                  </a:cubicBezTo>
                  <a:cubicBezTo>
                    <a:pt x="416" y="547"/>
                    <a:pt x="416" y="547"/>
                    <a:pt x="416" y="547"/>
                  </a:cubicBezTo>
                  <a:cubicBezTo>
                    <a:pt x="414" y="548"/>
                    <a:pt x="414" y="548"/>
                    <a:pt x="414" y="548"/>
                  </a:cubicBezTo>
                  <a:cubicBezTo>
                    <a:pt x="414" y="549"/>
                    <a:pt x="414" y="549"/>
                    <a:pt x="414" y="549"/>
                  </a:cubicBezTo>
                  <a:cubicBezTo>
                    <a:pt x="414" y="580"/>
                    <a:pt x="414" y="580"/>
                    <a:pt x="414" y="580"/>
                  </a:cubicBezTo>
                  <a:cubicBezTo>
                    <a:pt x="414" y="595"/>
                    <a:pt x="414" y="595"/>
                    <a:pt x="414" y="595"/>
                  </a:cubicBezTo>
                  <a:cubicBezTo>
                    <a:pt x="414" y="599"/>
                    <a:pt x="414" y="599"/>
                    <a:pt x="414" y="599"/>
                  </a:cubicBezTo>
                  <a:cubicBezTo>
                    <a:pt x="414" y="600"/>
                    <a:pt x="414" y="600"/>
                    <a:pt x="414" y="600"/>
                  </a:cubicBezTo>
                  <a:cubicBezTo>
                    <a:pt x="414" y="600"/>
                    <a:pt x="414" y="601"/>
                    <a:pt x="414" y="601"/>
                  </a:cubicBezTo>
                  <a:cubicBezTo>
                    <a:pt x="414" y="602"/>
                    <a:pt x="414" y="603"/>
                    <a:pt x="414" y="604"/>
                  </a:cubicBezTo>
                  <a:cubicBezTo>
                    <a:pt x="413" y="607"/>
                    <a:pt x="412" y="610"/>
                    <a:pt x="410" y="613"/>
                  </a:cubicBezTo>
                  <a:cubicBezTo>
                    <a:pt x="406" y="618"/>
                    <a:pt x="400" y="621"/>
                    <a:pt x="393" y="621"/>
                  </a:cubicBezTo>
                  <a:cubicBezTo>
                    <a:pt x="377" y="621"/>
                    <a:pt x="377" y="621"/>
                    <a:pt x="377" y="621"/>
                  </a:cubicBezTo>
                  <a:cubicBezTo>
                    <a:pt x="346" y="621"/>
                    <a:pt x="346" y="621"/>
                    <a:pt x="346" y="621"/>
                  </a:cubicBezTo>
                  <a:cubicBezTo>
                    <a:pt x="336" y="621"/>
                    <a:pt x="336" y="621"/>
                    <a:pt x="336" y="621"/>
                  </a:cubicBezTo>
                  <a:cubicBezTo>
                    <a:pt x="330" y="621"/>
                    <a:pt x="330" y="621"/>
                    <a:pt x="330" y="621"/>
                  </a:cubicBezTo>
                  <a:cubicBezTo>
                    <a:pt x="328" y="621"/>
                    <a:pt x="328" y="621"/>
                    <a:pt x="328" y="621"/>
                  </a:cubicBezTo>
                  <a:cubicBezTo>
                    <a:pt x="328" y="621"/>
                    <a:pt x="328" y="621"/>
                    <a:pt x="328" y="621"/>
                  </a:cubicBezTo>
                  <a:cubicBezTo>
                    <a:pt x="328" y="621"/>
                    <a:pt x="328" y="621"/>
                    <a:pt x="328" y="621"/>
                  </a:cubicBezTo>
                  <a:cubicBezTo>
                    <a:pt x="328" y="620"/>
                    <a:pt x="328" y="620"/>
                    <a:pt x="328" y="620"/>
                  </a:cubicBezTo>
                  <a:cubicBezTo>
                    <a:pt x="329" y="617"/>
                    <a:pt x="329" y="617"/>
                    <a:pt x="329" y="617"/>
                  </a:cubicBezTo>
                  <a:cubicBezTo>
                    <a:pt x="332" y="606"/>
                    <a:pt x="332" y="606"/>
                    <a:pt x="332" y="606"/>
                  </a:cubicBezTo>
                  <a:cubicBezTo>
                    <a:pt x="334" y="598"/>
                    <a:pt x="334" y="598"/>
                    <a:pt x="334" y="598"/>
                  </a:cubicBezTo>
                  <a:cubicBezTo>
                    <a:pt x="340" y="578"/>
                    <a:pt x="346" y="558"/>
                    <a:pt x="353" y="539"/>
                  </a:cubicBezTo>
                  <a:cubicBezTo>
                    <a:pt x="360" y="519"/>
                    <a:pt x="367" y="499"/>
                    <a:pt x="374" y="480"/>
                  </a:cubicBezTo>
                  <a:cubicBezTo>
                    <a:pt x="378" y="470"/>
                    <a:pt x="382" y="460"/>
                    <a:pt x="386" y="451"/>
                  </a:cubicBezTo>
                  <a:cubicBezTo>
                    <a:pt x="388" y="446"/>
                    <a:pt x="390" y="441"/>
                    <a:pt x="392" y="437"/>
                  </a:cubicBezTo>
                  <a:cubicBezTo>
                    <a:pt x="395" y="429"/>
                    <a:pt x="395" y="429"/>
                    <a:pt x="395" y="429"/>
                  </a:cubicBezTo>
                  <a:cubicBezTo>
                    <a:pt x="397" y="425"/>
                    <a:pt x="397" y="425"/>
                    <a:pt x="397" y="425"/>
                  </a:cubicBezTo>
                  <a:cubicBezTo>
                    <a:pt x="398" y="423"/>
                    <a:pt x="399" y="421"/>
                    <a:pt x="400" y="420"/>
                  </a:cubicBezTo>
                  <a:cubicBezTo>
                    <a:pt x="404" y="420"/>
                    <a:pt x="404" y="420"/>
                    <a:pt x="404" y="420"/>
                  </a:cubicBezTo>
                  <a:cubicBezTo>
                    <a:pt x="405" y="420"/>
                    <a:pt x="405" y="420"/>
                    <a:pt x="406" y="420"/>
                  </a:cubicBezTo>
                  <a:cubicBezTo>
                    <a:pt x="407" y="420"/>
                    <a:pt x="407" y="420"/>
                    <a:pt x="407" y="420"/>
                  </a:cubicBezTo>
                  <a:cubicBezTo>
                    <a:pt x="408" y="420"/>
                    <a:pt x="408" y="420"/>
                    <a:pt x="408" y="420"/>
                  </a:cubicBezTo>
                  <a:cubicBezTo>
                    <a:pt x="410" y="420"/>
                    <a:pt x="411" y="420"/>
                    <a:pt x="413" y="420"/>
                  </a:cubicBezTo>
                  <a:cubicBezTo>
                    <a:pt x="417" y="420"/>
                    <a:pt x="420" y="419"/>
                    <a:pt x="423" y="418"/>
                  </a:cubicBezTo>
                  <a:cubicBezTo>
                    <a:pt x="430" y="416"/>
                    <a:pt x="435" y="413"/>
                    <a:pt x="440" y="408"/>
                  </a:cubicBezTo>
                  <a:cubicBezTo>
                    <a:pt x="442" y="406"/>
                    <a:pt x="444" y="403"/>
                    <a:pt x="445" y="400"/>
                  </a:cubicBezTo>
                  <a:cubicBezTo>
                    <a:pt x="446" y="397"/>
                    <a:pt x="447" y="394"/>
                    <a:pt x="448" y="390"/>
                  </a:cubicBezTo>
                  <a:cubicBezTo>
                    <a:pt x="449" y="384"/>
                    <a:pt x="448" y="377"/>
                    <a:pt x="445" y="371"/>
                  </a:cubicBezTo>
                  <a:cubicBezTo>
                    <a:pt x="443" y="365"/>
                    <a:pt x="438" y="360"/>
                    <a:pt x="432" y="359"/>
                  </a:cubicBezTo>
                  <a:cubicBezTo>
                    <a:pt x="431" y="359"/>
                    <a:pt x="430" y="359"/>
                    <a:pt x="428" y="359"/>
                  </a:cubicBezTo>
                  <a:cubicBezTo>
                    <a:pt x="427" y="359"/>
                    <a:pt x="425" y="360"/>
                    <a:pt x="424" y="361"/>
                  </a:cubicBezTo>
                  <a:cubicBezTo>
                    <a:pt x="421" y="362"/>
                    <a:pt x="419" y="364"/>
                    <a:pt x="416" y="366"/>
                  </a:cubicBezTo>
                  <a:cubicBezTo>
                    <a:pt x="414" y="368"/>
                    <a:pt x="411" y="371"/>
                    <a:pt x="409" y="374"/>
                  </a:cubicBezTo>
                  <a:cubicBezTo>
                    <a:pt x="409" y="375"/>
                    <a:pt x="408" y="375"/>
                    <a:pt x="408" y="376"/>
                  </a:cubicBezTo>
                  <a:cubicBezTo>
                    <a:pt x="407" y="377"/>
                    <a:pt x="407" y="377"/>
                    <a:pt x="407" y="377"/>
                  </a:cubicBezTo>
                  <a:cubicBezTo>
                    <a:pt x="407" y="378"/>
                    <a:pt x="407" y="378"/>
                    <a:pt x="407" y="378"/>
                  </a:cubicBezTo>
                  <a:cubicBezTo>
                    <a:pt x="404" y="383"/>
                    <a:pt x="404" y="383"/>
                    <a:pt x="404" y="383"/>
                  </a:cubicBezTo>
                  <a:cubicBezTo>
                    <a:pt x="399" y="393"/>
                    <a:pt x="399" y="393"/>
                    <a:pt x="399" y="393"/>
                  </a:cubicBezTo>
                  <a:cubicBezTo>
                    <a:pt x="393" y="406"/>
                    <a:pt x="393" y="406"/>
                    <a:pt x="393" y="406"/>
                  </a:cubicBezTo>
                  <a:cubicBezTo>
                    <a:pt x="393" y="406"/>
                    <a:pt x="392" y="406"/>
                    <a:pt x="392" y="406"/>
                  </a:cubicBezTo>
                  <a:cubicBezTo>
                    <a:pt x="391" y="405"/>
                    <a:pt x="391" y="405"/>
                    <a:pt x="391" y="405"/>
                  </a:cubicBezTo>
                  <a:cubicBezTo>
                    <a:pt x="388" y="404"/>
                    <a:pt x="388" y="404"/>
                    <a:pt x="388" y="404"/>
                  </a:cubicBezTo>
                  <a:cubicBezTo>
                    <a:pt x="386" y="403"/>
                    <a:pt x="385" y="403"/>
                    <a:pt x="383" y="402"/>
                  </a:cubicBezTo>
                  <a:cubicBezTo>
                    <a:pt x="382" y="401"/>
                    <a:pt x="382" y="401"/>
                    <a:pt x="382" y="401"/>
                  </a:cubicBezTo>
                  <a:cubicBezTo>
                    <a:pt x="381" y="400"/>
                    <a:pt x="381" y="400"/>
                    <a:pt x="381" y="400"/>
                  </a:cubicBezTo>
                  <a:cubicBezTo>
                    <a:pt x="380" y="400"/>
                    <a:pt x="380" y="400"/>
                    <a:pt x="379" y="399"/>
                  </a:cubicBezTo>
                  <a:cubicBezTo>
                    <a:pt x="378" y="398"/>
                    <a:pt x="377" y="398"/>
                    <a:pt x="376" y="397"/>
                  </a:cubicBezTo>
                  <a:cubicBezTo>
                    <a:pt x="372" y="394"/>
                    <a:pt x="368" y="390"/>
                    <a:pt x="365" y="386"/>
                  </a:cubicBezTo>
                  <a:cubicBezTo>
                    <a:pt x="362" y="381"/>
                    <a:pt x="359" y="377"/>
                    <a:pt x="357" y="373"/>
                  </a:cubicBezTo>
                  <a:cubicBezTo>
                    <a:pt x="356" y="370"/>
                    <a:pt x="355" y="368"/>
                    <a:pt x="354" y="366"/>
                  </a:cubicBezTo>
                  <a:cubicBezTo>
                    <a:pt x="353" y="363"/>
                    <a:pt x="353" y="363"/>
                    <a:pt x="353" y="363"/>
                  </a:cubicBezTo>
                  <a:cubicBezTo>
                    <a:pt x="352" y="361"/>
                    <a:pt x="352" y="361"/>
                    <a:pt x="352" y="361"/>
                  </a:cubicBezTo>
                  <a:cubicBezTo>
                    <a:pt x="351" y="359"/>
                    <a:pt x="350" y="357"/>
                    <a:pt x="350" y="356"/>
                  </a:cubicBezTo>
                  <a:cubicBezTo>
                    <a:pt x="352" y="354"/>
                    <a:pt x="354" y="353"/>
                    <a:pt x="356" y="352"/>
                  </a:cubicBezTo>
                  <a:cubicBezTo>
                    <a:pt x="358" y="351"/>
                    <a:pt x="358" y="351"/>
                    <a:pt x="358" y="351"/>
                  </a:cubicBezTo>
                  <a:cubicBezTo>
                    <a:pt x="359" y="350"/>
                    <a:pt x="359" y="350"/>
                    <a:pt x="359" y="350"/>
                  </a:cubicBezTo>
                  <a:cubicBezTo>
                    <a:pt x="359" y="349"/>
                    <a:pt x="360" y="349"/>
                    <a:pt x="360" y="349"/>
                  </a:cubicBezTo>
                  <a:cubicBezTo>
                    <a:pt x="363" y="347"/>
                    <a:pt x="365" y="345"/>
                    <a:pt x="367" y="342"/>
                  </a:cubicBezTo>
                  <a:cubicBezTo>
                    <a:pt x="372" y="338"/>
                    <a:pt x="376" y="333"/>
                    <a:pt x="378" y="328"/>
                  </a:cubicBezTo>
                  <a:cubicBezTo>
                    <a:pt x="380" y="322"/>
                    <a:pt x="382" y="317"/>
                    <a:pt x="380" y="311"/>
                  </a:cubicBezTo>
                  <a:cubicBezTo>
                    <a:pt x="380" y="308"/>
                    <a:pt x="379" y="306"/>
                    <a:pt x="377" y="303"/>
                  </a:cubicBezTo>
                  <a:cubicBezTo>
                    <a:pt x="377" y="302"/>
                    <a:pt x="376" y="301"/>
                    <a:pt x="375" y="300"/>
                  </a:cubicBezTo>
                  <a:cubicBezTo>
                    <a:pt x="374" y="299"/>
                    <a:pt x="373" y="297"/>
                    <a:pt x="372" y="297"/>
                  </a:cubicBezTo>
                  <a:cubicBezTo>
                    <a:pt x="368" y="293"/>
                    <a:pt x="362" y="292"/>
                    <a:pt x="357" y="293"/>
                  </a:cubicBezTo>
                  <a:cubicBezTo>
                    <a:pt x="354" y="294"/>
                    <a:pt x="352" y="295"/>
                    <a:pt x="349" y="296"/>
                  </a:cubicBezTo>
                  <a:cubicBezTo>
                    <a:pt x="347" y="298"/>
                    <a:pt x="345" y="300"/>
                    <a:pt x="343" y="302"/>
                  </a:cubicBezTo>
                  <a:cubicBezTo>
                    <a:pt x="338" y="306"/>
                    <a:pt x="336" y="311"/>
                    <a:pt x="334" y="317"/>
                  </a:cubicBezTo>
                  <a:cubicBezTo>
                    <a:pt x="332" y="323"/>
                    <a:pt x="332" y="329"/>
                    <a:pt x="333" y="335"/>
                  </a:cubicBezTo>
                  <a:cubicBezTo>
                    <a:pt x="332" y="329"/>
                    <a:pt x="332" y="323"/>
                    <a:pt x="334" y="317"/>
                  </a:cubicBezTo>
                  <a:cubicBezTo>
                    <a:pt x="335" y="312"/>
                    <a:pt x="338" y="307"/>
                    <a:pt x="342" y="302"/>
                  </a:cubicBezTo>
                  <a:cubicBezTo>
                    <a:pt x="343" y="301"/>
                    <a:pt x="344" y="300"/>
                    <a:pt x="345" y="299"/>
                  </a:cubicBezTo>
                  <a:cubicBezTo>
                    <a:pt x="346" y="299"/>
                    <a:pt x="346" y="298"/>
                    <a:pt x="347" y="298"/>
                  </a:cubicBezTo>
                  <a:cubicBezTo>
                    <a:pt x="348" y="297"/>
                    <a:pt x="348" y="297"/>
                    <a:pt x="349" y="297"/>
                  </a:cubicBezTo>
                  <a:cubicBezTo>
                    <a:pt x="351" y="295"/>
                    <a:pt x="354" y="294"/>
                    <a:pt x="356" y="293"/>
                  </a:cubicBezTo>
                  <a:cubicBezTo>
                    <a:pt x="362" y="292"/>
                    <a:pt x="368" y="293"/>
                    <a:pt x="372" y="296"/>
                  </a:cubicBezTo>
                  <a:cubicBezTo>
                    <a:pt x="372" y="297"/>
                    <a:pt x="373" y="297"/>
                    <a:pt x="373" y="297"/>
                  </a:cubicBezTo>
                  <a:cubicBezTo>
                    <a:pt x="374" y="298"/>
                    <a:pt x="374" y="299"/>
                    <a:pt x="375" y="299"/>
                  </a:cubicBezTo>
                  <a:cubicBezTo>
                    <a:pt x="375" y="300"/>
                    <a:pt x="376" y="301"/>
                    <a:pt x="377" y="303"/>
                  </a:cubicBezTo>
                  <a:cubicBezTo>
                    <a:pt x="379" y="305"/>
                    <a:pt x="380" y="308"/>
                    <a:pt x="380" y="310"/>
                  </a:cubicBezTo>
                  <a:cubicBezTo>
                    <a:pt x="382" y="316"/>
                    <a:pt x="381" y="322"/>
                    <a:pt x="378" y="327"/>
                  </a:cubicBezTo>
                  <a:cubicBezTo>
                    <a:pt x="376" y="333"/>
                    <a:pt x="372" y="338"/>
                    <a:pt x="368" y="342"/>
                  </a:cubicBezTo>
                  <a:cubicBezTo>
                    <a:pt x="366" y="345"/>
                    <a:pt x="363" y="347"/>
                    <a:pt x="361" y="349"/>
                  </a:cubicBezTo>
                  <a:cubicBezTo>
                    <a:pt x="360" y="349"/>
                    <a:pt x="359" y="350"/>
                    <a:pt x="359" y="350"/>
                  </a:cubicBezTo>
                  <a:cubicBezTo>
                    <a:pt x="358" y="351"/>
                    <a:pt x="358" y="351"/>
                    <a:pt x="358" y="351"/>
                  </a:cubicBezTo>
                  <a:cubicBezTo>
                    <a:pt x="356" y="352"/>
                    <a:pt x="356" y="352"/>
                    <a:pt x="356" y="352"/>
                  </a:cubicBezTo>
                  <a:cubicBezTo>
                    <a:pt x="354" y="353"/>
                    <a:pt x="352" y="354"/>
                    <a:pt x="350" y="356"/>
                  </a:cubicBezTo>
                  <a:cubicBezTo>
                    <a:pt x="350" y="356"/>
                    <a:pt x="350" y="356"/>
                    <a:pt x="350" y="356"/>
                  </a:cubicBezTo>
                  <a:cubicBezTo>
                    <a:pt x="351" y="357"/>
                    <a:pt x="351" y="357"/>
                    <a:pt x="351" y="357"/>
                  </a:cubicBezTo>
                  <a:cubicBezTo>
                    <a:pt x="351" y="358"/>
                    <a:pt x="351" y="358"/>
                    <a:pt x="351" y="358"/>
                  </a:cubicBezTo>
                  <a:cubicBezTo>
                    <a:pt x="352" y="361"/>
                    <a:pt x="352" y="361"/>
                    <a:pt x="352" y="361"/>
                  </a:cubicBezTo>
                  <a:cubicBezTo>
                    <a:pt x="353" y="363"/>
                    <a:pt x="353" y="363"/>
                    <a:pt x="353" y="363"/>
                  </a:cubicBezTo>
                  <a:cubicBezTo>
                    <a:pt x="354" y="366"/>
                    <a:pt x="354" y="366"/>
                    <a:pt x="354" y="366"/>
                  </a:cubicBezTo>
                  <a:cubicBezTo>
                    <a:pt x="355" y="368"/>
                    <a:pt x="356" y="370"/>
                    <a:pt x="357" y="372"/>
                  </a:cubicBezTo>
                  <a:cubicBezTo>
                    <a:pt x="359" y="377"/>
                    <a:pt x="362" y="381"/>
                    <a:pt x="365" y="385"/>
                  </a:cubicBezTo>
                  <a:cubicBezTo>
                    <a:pt x="368" y="389"/>
                    <a:pt x="372" y="393"/>
                    <a:pt x="376" y="397"/>
                  </a:cubicBezTo>
                  <a:cubicBezTo>
                    <a:pt x="377" y="397"/>
                    <a:pt x="378" y="398"/>
                    <a:pt x="379" y="399"/>
                  </a:cubicBezTo>
                  <a:cubicBezTo>
                    <a:pt x="380" y="399"/>
                    <a:pt x="380" y="400"/>
                    <a:pt x="381" y="400"/>
                  </a:cubicBezTo>
                  <a:cubicBezTo>
                    <a:pt x="382" y="401"/>
                    <a:pt x="382" y="401"/>
                    <a:pt x="382" y="401"/>
                  </a:cubicBezTo>
                  <a:cubicBezTo>
                    <a:pt x="383" y="401"/>
                    <a:pt x="383" y="401"/>
                    <a:pt x="383" y="401"/>
                  </a:cubicBezTo>
                  <a:cubicBezTo>
                    <a:pt x="385" y="402"/>
                    <a:pt x="386" y="403"/>
                    <a:pt x="388" y="404"/>
                  </a:cubicBezTo>
                  <a:cubicBezTo>
                    <a:pt x="390" y="405"/>
                    <a:pt x="390" y="405"/>
                    <a:pt x="390" y="405"/>
                  </a:cubicBezTo>
                  <a:cubicBezTo>
                    <a:pt x="392" y="405"/>
                    <a:pt x="392" y="405"/>
                    <a:pt x="392" y="405"/>
                  </a:cubicBezTo>
                  <a:cubicBezTo>
                    <a:pt x="392" y="405"/>
                    <a:pt x="393" y="406"/>
                    <a:pt x="393" y="406"/>
                  </a:cubicBezTo>
                  <a:cubicBezTo>
                    <a:pt x="399" y="392"/>
                    <a:pt x="399" y="392"/>
                    <a:pt x="399" y="392"/>
                  </a:cubicBezTo>
                  <a:cubicBezTo>
                    <a:pt x="404" y="383"/>
                    <a:pt x="404" y="383"/>
                    <a:pt x="404" y="383"/>
                  </a:cubicBezTo>
                  <a:cubicBezTo>
                    <a:pt x="406" y="378"/>
                    <a:pt x="406" y="378"/>
                    <a:pt x="406" y="378"/>
                  </a:cubicBezTo>
                  <a:cubicBezTo>
                    <a:pt x="407" y="377"/>
                    <a:pt x="407" y="377"/>
                    <a:pt x="407" y="377"/>
                  </a:cubicBezTo>
                  <a:cubicBezTo>
                    <a:pt x="408" y="376"/>
                    <a:pt x="408" y="376"/>
                    <a:pt x="408" y="376"/>
                  </a:cubicBezTo>
                  <a:cubicBezTo>
                    <a:pt x="408" y="375"/>
                    <a:pt x="409" y="374"/>
                    <a:pt x="409" y="374"/>
                  </a:cubicBezTo>
                  <a:cubicBezTo>
                    <a:pt x="411" y="371"/>
                    <a:pt x="414" y="368"/>
                    <a:pt x="416" y="366"/>
                  </a:cubicBezTo>
                  <a:cubicBezTo>
                    <a:pt x="421" y="361"/>
                    <a:pt x="427" y="358"/>
                    <a:pt x="432" y="359"/>
                  </a:cubicBezTo>
                  <a:cubicBezTo>
                    <a:pt x="435" y="360"/>
                    <a:pt x="438" y="361"/>
                    <a:pt x="440" y="363"/>
                  </a:cubicBezTo>
                  <a:cubicBezTo>
                    <a:pt x="443" y="365"/>
                    <a:pt x="444" y="368"/>
                    <a:pt x="446" y="371"/>
                  </a:cubicBezTo>
                  <a:cubicBezTo>
                    <a:pt x="448" y="377"/>
                    <a:pt x="449" y="384"/>
                    <a:pt x="448" y="390"/>
                  </a:cubicBezTo>
                  <a:cubicBezTo>
                    <a:pt x="447" y="394"/>
                    <a:pt x="447" y="397"/>
                    <a:pt x="445" y="400"/>
                  </a:cubicBezTo>
                  <a:cubicBezTo>
                    <a:pt x="444" y="403"/>
                    <a:pt x="442" y="406"/>
                    <a:pt x="440" y="408"/>
                  </a:cubicBezTo>
                  <a:cubicBezTo>
                    <a:pt x="436" y="413"/>
                    <a:pt x="430" y="417"/>
                    <a:pt x="423" y="419"/>
                  </a:cubicBezTo>
                  <a:cubicBezTo>
                    <a:pt x="420" y="420"/>
                    <a:pt x="416" y="420"/>
                    <a:pt x="413" y="420"/>
                  </a:cubicBezTo>
                  <a:cubicBezTo>
                    <a:pt x="411" y="421"/>
                    <a:pt x="410" y="421"/>
                    <a:pt x="408" y="421"/>
                  </a:cubicBezTo>
                  <a:cubicBezTo>
                    <a:pt x="407" y="421"/>
                    <a:pt x="407" y="421"/>
                    <a:pt x="407" y="421"/>
                  </a:cubicBezTo>
                  <a:cubicBezTo>
                    <a:pt x="407" y="421"/>
                    <a:pt x="407" y="421"/>
                    <a:pt x="406" y="421"/>
                  </a:cubicBezTo>
                  <a:cubicBezTo>
                    <a:pt x="405" y="421"/>
                    <a:pt x="405" y="421"/>
                    <a:pt x="404" y="420"/>
                  </a:cubicBezTo>
                  <a:cubicBezTo>
                    <a:pt x="400" y="420"/>
                    <a:pt x="400" y="420"/>
                    <a:pt x="400" y="420"/>
                  </a:cubicBezTo>
                  <a:cubicBezTo>
                    <a:pt x="399" y="422"/>
                    <a:pt x="399" y="423"/>
                    <a:pt x="398" y="425"/>
                  </a:cubicBezTo>
                  <a:cubicBezTo>
                    <a:pt x="396" y="429"/>
                    <a:pt x="396" y="429"/>
                    <a:pt x="396" y="429"/>
                  </a:cubicBezTo>
                  <a:cubicBezTo>
                    <a:pt x="393" y="435"/>
                    <a:pt x="393" y="435"/>
                    <a:pt x="393" y="435"/>
                  </a:cubicBezTo>
                  <a:cubicBezTo>
                    <a:pt x="388" y="447"/>
                    <a:pt x="388" y="447"/>
                    <a:pt x="388" y="447"/>
                  </a:cubicBezTo>
                  <a:cubicBezTo>
                    <a:pt x="384" y="456"/>
                    <a:pt x="381" y="464"/>
                    <a:pt x="378" y="472"/>
                  </a:cubicBezTo>
                  <a:cubicBezTo>
                    <a:pt x="371" y="489"/>
                    <a:pt x="365" y="506"/>
                    <a:pt x="359" y="523"/>
                  </a:cubicBezTo>
                  <a:cubicBezTo>
                    <a:pt x="353" y="539"/>
                    <a:pt x="347" y="556"/>
                    <a:pt x="342" y="573"/>
                  </a:cubicBezTo>
                  <a:cubicBezTo>
                    <a:pt x="340" y="581"/>
                    <a:pt x="337" y="590"/>
                    <a:pt x="335" y="598"/>
                  </a:cubicBezTo>
                  <a:cubicBezTo>
                    <a:pt x="330" y="612"/>
                    <a:pt x="330" y="612"/>
                    <a:pt x="330" y="612"/>
                  </a:cubicBezTo>
                  <a:cubicBezTo>
                    <a:pt x="329" y="617"/>
                    <a:pt x="329" y="617"/>
                    <a:pt x="329" y="617"/>
                  </a:cubicBezTo>
                  <a:cubicBezTo>
                    <a:pt x="328" y="620"/>
                    <a:pt x="328" y="620"/>
                    <a:pt x="328" y="620"/>
                  </a:cubicBezTo>
                  <a:cubicBezTo>
                    <a:pt x="328" y="621"/>
                    <a:pt x="328" y="621"/>
                    <a:pt x="328" y="621"/>
                  </a:cubicBezTo>
                  <a:cubicBezTo>
                    <a:pt x="328" y="621"/>
                    <a:pt x="328" y="621"/>
                    <a:pt x="328" y="621"/>
                  </a:cubicBezTo>
                  <a:cubicBezTo>
                    <a:pt x="329" y="621"/>
                    <a:pt x="329" y="621"/>
                    <a:pt x="329" y="621"/>
                  </a:cubicBezTo>
                  <a:cubicBezTo>
                    <a:pt x="329" y="621"/>
                    <a:pt x="329" y="621"/>
                    <a:pt x="329" y="621"/>
                  </a:cubicBezTo>
                  <a:cubicBezTo>
                    <a:pt x="339" y="621"/>
                    <a:pt x="339" y="621"/>
                    <a:pt x="339" y="621"/>
                  </a:cubicBezTo>
                  <a:cubicBezTo>
                    <a:pt x="392" y="621"/>
                    <a:pt x="392" y="621"/>
                    <a:pt x="392" y="621"/>
                  </a:cubicBezTo>
                  <a:cubicBezTo>
                    <a:pt x="393" y="621"/>
                    <a:pt x="393" y="621"/>
                    <a:pt x="393" y="621"/>
                  </a:cubicBezTo>
                  <a:cubicBezTo>
                    <a:pt x="393" y="621"/>
                    <a:pt x="393" y="621"/>
                    <a:pt x="393" y="621"/>
                  </a:cubicBezTo>
                  <a:cubicBezTo>
                    <a:pt x="394" y="621"/>
                    <a:pt x="395" y="621"/>
                    <a:pt x="395" y="621"/>
                  </a:cubicBezTo>
                  <a:cubicBezTo>
                    <a:pt x="397" y="621"/>
                    <a:pt x="398" y="620"/>
                    <a:pt x="399" y="620"/>
                  </a:cubicBezTo>
                  <a:cubicBezTo>
                    <a:pt x="402" y="619"/>
                    <a:pt x="404" y="618"/>
                    <a:pt x="406" y="616"/>
                  </a:cubicBezTo>
                  <a:cubicBezTo>
                    <a:pt x="410" y="613"/>
                    <a:pt x="413" y="608"/>
                    <a:pt x="414" y="603"/>
                  </a:cubicBezTo>
                  <a:cubicBezTo>
                    <a:pt x="414" y="602"/>
                    <a:pt x="414" y="601"/>
                    <a:pt x="414" y="601"/>
                  </a:cubicBezTo>
                  <a:cubicBezTo>
                    <a:pt x="414" y="600"/>
                    <a:pt x="414" y="600"/>
                    <a:pt x="414" y="600"/>
                  </a:cubicBezTo>
                  <a:cubicBezTo>
                    <a:pt x="414" y="599"/>
                    <a:pt x="414" y="599"/>
                    <a:pt x="414" y="599"/>
                  </a:cubicBezTo>
                  <a:cubicBezTo>
                    <a:pt x="414" y="596"/>
                    <a:pt x="414" y="596"/>
                    <a:pt x="414" y="596"/>
                  </a:cubicBezTo>
                  <a:cubicBezTo>
                    <a:pt x="414" y="590"/>
                    <a:pt x="414" y="590"/>
                    <a:pt x="414" y="590"/>
                  </a:cubicBezTo>
                  <a:cubicBezTo>
                    <a:pt x="414" y="577"/>
                    <a:pt x="414" y="577"/>
                    <a:pt x="414" y="577"/>
                  </a:cubicBezTo>
                  <a:cubicBezTo>
                    <a:pt x="414" y="552"/>
                    <a:pt x="414" y="552"/>
                    <a:pt x="414" y="552"/>
                  </a:cubicBezTo>
                  <a:cubicBezTo>
                    <a:pt x="414" y="548"/>
                    <a:pt x="414" y="548"/>
                    <a:pt x="414" y="548"/>
                  </a:cubicBezTo>
                  <a:cubicBezTo>
                    <a:pt x="414" y="547"/>
                    <a:pt x="415" y="547"/>
                    <a:pt x="415" y="547"/>
                  </a:cubicBezTo>
                  <a:cubicBezTo>
                    <a:pt x="416" y="546"/>
                    <a:pt x="416" y="546"/>
                    <a:pt x="416" y="546"/>
                  </a:cubicBezTo>
                  <a:cubicBezTo>
                    <a:pt x="420" y="545"/>
                    <a:pt x="424" y="543"/>
                    <a:pt x="428" y="541"/>
                  </a:cubicBezTo>
                  <a:cubicBezTo>
                    <a:pt x="442" y="533"/>
                    <a:pt x="456" y="523"/>
                    <a:pt x="470" y="513"/>
                  </a:cubicBezTo>
                  <a:cubicBezTo>
                    <a:pt x="496" y="493"/>
                    <a:pt x="518" y="468"/>
                    <a:pt x="535" y="440"/>
                  </a:cubicBezTo>
                  <a:cubicBezTo>
                    <a:pt x="553" y="412"/>
                    <a:pt x="565" y="382"/>
                    <a:pt x="572" y="350"/>
                  </a:cubicBezTo>
                  <a:cubicBezTo>
                    <a:pt x="580" y="319"/>
                    <a:pt x="581" y="286"/>
                    <a:pt x="578" y="255"/>
                  </a:cubicBezTo>
                  <a:cubicBezTo>
                    <a:pt x="574" y="223"/>
                    <a:pt x="566" y="192"/>
                    <a:pt x="552" y="164"/>
                  </a:cubicBezTo>
                  <a:cubicBezTo>
                    <a:pt x="539" y="135"/>
                    <a:pt x="521" y="109"/>
                    <a:pt x="499" y="86"/>
                  </a:cubicBezTo>
                  <a:cubicBezTo>
                    <a:pt x="477" y="63"/>
                    <a:pt x="451" y="44"/>
                    <a:pt x="424" y="30"/>
                  </a:cubicBezTo>
                  <a:cubicBezTo>
                    <a:pt x="412" y="23"/>
                    <a:pt x="399" y="18"/>
                    <a:pt x="386" y="13"/>
                  </a:cubicBezTo>
                  <a:cubicBezTo>
                    <a:pt x="369" y="8"/>
                    <a:pt x="353" y="4"/>
                    <a:pt x="339" y="2"/>
                  </a:cubicBezTo>
                  <a:cubicBezTo>
                    <a:pt x="325" y="0"/>
                    <a:pt x="313" y="0"/>
                    <a:pt x="305" y="0"/>
                  </a:cubicBezTo>
                  <a:cubicBezTo>
                    <a:pt x="296" y="0"/>
                    <a:pt x="291" y="0"/>
                    <a:pt x="291" y="1"/>
                  </a:cubicBezTo>
                  <a:cubicBezTo>
                    <a:pt x="291" y="1"/>
                    <a:pt x="296" y="2"/>
                    <a:pt x="308" y="3"/>
                  </a:cubicBezTo>
                  <a:cubicBezTo>
                    <a:pt x="314" y="3"/>
                    <a:pt x="322" y="4"/>
                    <a:pt x="331" y="6"/>
                  </a:cubicBezTo>
                  <a:cubicBezTo>
                    <a:pt x="341" y="7"/>
                    <a:pt x="352" y="10"/>
                    <a:pt x="365" y="13"/>
                  </a:cubicBezTo>
                  <a:cubicBezTo>
                    <a:pt x="372" y="15"/>
                    <a:pt x="380" y="18"/>
                    <a:pt x="388" y="21"/>
                  </a:cubicBezTo>
                  <a:cubicBezTo>
                    <a:pt x="397" y="24"/>
                    <a:pt x="405" y="28"/>
                    <a:pt x="413" y="31"/>
                  </a:cubicBezTo>
                  <a:cubicBezTo>
                    <a:pt x="429" y="39"/>
                    <a:pt x="440" y="46"/>
                    <a:pt x="440" y="46"/>
                  </a:cubicBezTo>
                  <a:cubicBezTo>
                    <a:pt x="445" y="49"/>
                    <a:pt x="445" y="50"/>
                    <a:pt x="444" y="50"/>
                  </a:cubicBezTo>
                  <a:cubicBezTo>
                    <a:pt x="443" y="50"/>
                    <a:pt x="440" y="48"/>
                    <a:pt x="437" y="47"/>
                  </a:cubicBezTo>
                  <a:cubicBezTo>
                    <a:pt x="475" y="70"/>
                    <a:pt x="507" y="102"/>
                    <a:pt x="530" y="139"/>
                  </a:cubicBezTo>
                  <a:cubicBezTo>
                    <a:pt x="553" y="176"/>
                    <a:pt x="567" y="219"/>
                    <a:pt x="571" y="263"/>
                  </a:cubicBezTo>
                  <a:cubicBezTo>
                    <a:pt x="572" y="285"/>
                    <a:pt x="572" y="307"/>
                    <a:pt x="568" y="329"/>
                  </a:cubicBezTo>
                  <a:cubicBezTo>
                    <a:pt x="565" y="350"/>
                    <a:pt x="559" y="371"/>
                    <a:pt x="551" y="392"/>
                  </a:cubicBezTo>
                  <a:cubicBezTo>
                    <a:pt x="535" y="432"/>
                    <a:pt x="509" y="469"/>
                    <a:pt x="475" y="498"/>
                  </a:cubicBezTo>
                  <a:cubicBezTo>
                    <a:pt x="462" y="510"/>
                    <a:pt x="448" y="520"/>
                    <a:pt x="432" y="529"/>
                  </a:cubicBezTo>
                  <a:cubicBezTo>
                    <a:pt x="428" y="531"/>
                    <a:pt x="425" y="533"/>
                    <a:pt x="421" y="535"/>
                  </a:cubicBezTo>
                  <a:cubicBezTo>
                    <a:pt x="419" y="536"/>
                    <a:pt x="417" y="537"/>
                    <a:pt x="415" y="538"/>
                  </a:cubicBezTo>
                  <a:cubicBezTo>
                    <a:pt x="413" y="539"/>
                    <a:pt x="410" y="541"/>
                    <a:pt x="407" y="542"/>
                  </a:cubicBezTo>
                  <a:cubicBezTo>
                    <a:pt x="406" y="542"/>
                    <a:pt x="406" y="542"/>
                    <a:pt x="406" y="542"/>
                  </a:cubicBezTo>
                  <a:cubicBezTo>
                    <a:pt x="406" y="542"/>
                    <a:pt x="406" y="542"/>
                    <a:pt x="406" y="542"/>
                  </a:cubicBezTo>
                  <a:cubicBezTo>
                    <a:pt x="406" y="543"/>
                    <a:pt x="406" y="543"/>
                    <a:pt x="406" y="543"/>
                  </a:cubicBezTo>
                  <a:cubicBezTo>
                    <a:pt x="406" y="544"/>
                    <a:pt x="406" y="544"/>
                    <a:pt x="406" y="544"/>
                  </a:cubicBezTo>
                  <a:cubicBezTo>
                    <a:pt x="406" y="547"/>
                    <a:pt x="406" y="547"/>
                    <a:pt x="406" y="547"/>
                  </a:cubicBezTo>
                  <a:cubicBezTo>
                    <a:pt x="406" y="551"/>
                    <a:pt x="406" y="551"/>
                    <a:pt x="406" y="551"/>
                  </a:cubicBezTo>
                  <a:cubicBezTo>
                    <a:pt x="406" y="558"/>
                    <a:pt x="406" y="558"/>
                    <a:pt x="406" y="558"/>
                  </a:cubicBezTo>
                  <a:cubicBezTo>
                    <a:pt x="406" y="571"/>
                    <a:pt x="406" y="571"/>
                    <a:pt x="406" y="571"/>
                  </a:cubicBezTo>
                  <a:cubicBezTo>
                    <a:pt x="406" y="598"/>
                    <a:pt x="406" y="598"/>
                    <a:pt x="406" y="598"/>
                  </a:cubicBezTo>
                  <a:cubicBezTo>
                    <a:pt x="406" y="600"/>
                    <a:pt x="406" y="600"/>
                    <a:pt x="406" y="600"/>
                  </a:cubicBezTo>
                  <a:cubicBezTo>
                    <a:pt x="406" y="600"/>
                    <a:pt x="406" y="600"/>
                    <a:pt x="406" y="600"/>
                  </a:cubicBezTo>
                  <a:cubicBezTo>
                    <a:pt x="406" y="601"/>
                    <a:pt x="406" y="601"/>
                    <a:pt x="406" y="601"/>
                  </a:cubicBezTo>
                  <a:cubicBezTo>
                    <a:pt x="406" y="602"/>
                    <a:pt x="406" y="603"/>
                    <a:pt x="406" y="604"/>
                  </a:cubicBezTo>
                  <a:cubicBezTo>
                    <a:pt x="405" y="605"/>
                    <a:pt x="404" y="607"/>
                    <a:pt x="403" y="608"/>
                  </a:cubicBezTo>
                  <a:cubicBezTo>
                    <a:pt x="401" y="611"/>
                    <a:pt x="398" y="613"/>
                    <a:pt x="394" y="613"/>
                  </a:cubicBezTo>
                  <a:cubicBezTo>
                    <a:pt x="394" y="613"/>
                    <a:pt x="393" y="613"/>
                    <a:pt x="393" y="613"/>
                  </a:cubicBezTo>
                  <a:cubicBezTo>
                    <a:pt x="391" y="613"/>
                    <a:pt x="391" y="613"/>
                    <a:pt x="391" y="613"/>
                  </a:cubicBezTo>
                  <a:cubicBezTo>
                    <a:pt x="388" y="613"/>
                    <a:pt x="388" y="613"/>
                    <a:pt x="388" y="613"/>
                  </a:cubicBezTo>
                  <a:cubicBezTo>
                    <a:pt x="381" y="613"/>
                    <a:pt x="381" y="613"/>
                    <a:pt x="381" y="613"/>
                  </a:cubicBezTo>
                  <a:cubicBezTo>
                    <a:pt x="368" y="613"/>
                    <a:pt x="368" y="613"/>
                    <a:pt x="368" y="613"/>
                  </a:cubicBezTo>
                  <a:cubicBezTo>
                    <a:pt x="342" y="613"/>
                    <a:pt x="342" y="613"/>
                    <a:pt x="342" y="613"/>
                  </a:cubicBezTo>
                  <a:cubicBezTo>
                    <a:pt x="339" y="613"/>
                    <a:pt x="339" y="613"/>
                    <a:pt x="339" y="613"/>
                  </a:cubicBezTo>
                  <a:cubicBezTo>
                    <a:pt x="339" y="613"/>
                    <a:pt x="339" y="613"/>
                    <a:pt x="339" y="613"/>
                  </a:cubicBezTo>
                  <a:cubicBezTo>
                    <a:pt x="338" y="613"/>
                    <a:pt x="339" y="613"/>
                    <a:pt x="339" y="613"/>
                  </a:cubicBezTo>
                  <a:cubicBezTo>
                    <a:pt x="339" y="612"/>
                    <a:pt x="339" y="612"/>
                    <a:pt x="339" y="612"/>
                  </a:cubicBezTo>
                  <a:cubicBezTo>
                    <a:pt x="339" y="610"/>
                    <a:pt x="339" y="610"/>
                    <a:pt x="339" y="610"/>
                  </a:cubicBezTo>
                  <a:cubicBezTo>
                    <a:pt x="342" y="599"/>
                    <a:pt x="342" y="599"/>
                    <a:pt x="342" y="599"/>
                  </a:cubicBezTo>
                  <a:cubicBezTo>
                    <a:pt x="345" y="591"/>
                    <a:pt x="348" y="582"/>
                    <a:pt x="350" y="574"/>
                  </a:cubicBezTo>
                  <a:cubicBezTo>
                    <a:pt x="355" y="557"/>
                    <a:pt x="361" y="540"/>
                    <a:pt x="367" y="524"/>
                  </a:cubicBezTo>
                  <a:cubicBezTo>
                    <a:pt x="373" y="507"/>
                    <a:pt x="379" y="490"/>
                    <a:pt x="385" y="474"/>
                  </a:cubicBezTo>
                  <a:cubicBezTo>
                    <a:pt x="389" y="466"/>
                    <a:pt x="392" y="458"/>
                    <a:pt x="396" y="450"/>
                  </a:cubicBezTo>
                  <a:cubicBezTo>
                    <a:pt x="401" y="438"/>
                    <a:pt x="401" y="438"/>
                    <a:pt x="401" y="438"/>
                  </a:cubicBezTo>
                  <a:cubicBezTo>
                    <a:pt x="403" y="432"/>
                    <a:pt x="403" y="432"/>
                    <a:pt x="403" y="432"/>
                  </a:cubicBezTo>
                  <a:cubicBezTo>
                    <a:pt x="404" y="430"/>
                    <a:pt x="404" y="430"/>
                    <a:pt x="404" y="430"/>
                  </a:cubicBezTo>
                  <a:cubicBezTo>
                    <a:pt x="405" y="429"/>
                    <a:pt x="405" y="429"/>
                    <a:pt x="405" y="428"/>
                  </a:cubicBezTo>
                  <a:cubicBezTo>
                    <a:pt x="405" y="428"/>
                    <a:pt x="406" y="428"/>
                    <a:pt x="406" y="429"/>
                  </a:cubicBezTo>
                  <a:cubicBezTo>
                    <a:pt x="407" y="429"/>
                    <a:pt x="407" y="429"/>
                    <a:pt x="407" y="429"/>
                  </a:cubicBezTo>
                  <a:cubicBezTo>
                    <a:pt x="408" y="429"/>
                    <a:pt x="408" y="429"/>
                    <a:pt x="408" y="429"/>
                  </a:cubicBezTo>
                  <a:cubicBezTo>
                    <a:pt x="410" y="429"/>
                    <a:pt x="412" y="429"/>
                    <a:pt x="414" y="428"/>
                  </a:cubicBezTo>
                  <a:cubicBezTo>
                    <a:pt x="418" y="428"/>
                    <a:pt x="422" y="427"/>
                    <a:pt x="426" y="426"/>
                  </a:cubicBezTo>
                  <a:cubicBezTo>
                    <a:pt x="433" y="424"/>
                    <a:pt x="441" y="420"/>
                    <a:pt x="446" y="413"/>
                  </a:cubicBezTo>
                  <a:cubicBezTo>
                    <a:pt x="449" y="410"/>
                    <a:pt x="451" y="407"/>
                    <a:pt x="453" y="403"/>
                  </a:cubicBezTo>
                  <a:cubicBezTo>
                    <a:pt x="454" y="399"/>
                    <a:pt x="455" y="395"/>
                    <a:pt x="456" y="391"/>
                  </a:cubicBezTo>
                  <a:cubicBezTo>
                    <a:pt x="457" y="383"/>
                    <a:pt x="457" y="375"/>
                    <a:pt x="453" y="367"/>
                  </a:cubicBezTo>
                  <a:cubicBezTo>
                    <a:pt x="451" y="363"/>
                    <a:pt x="449" y="360"/>
                    <a:pt x="446" y="357"/>
                  </a:cubicBezTo>
                  <a:cubicBezTo>
                    <a:pt x="442" y="354"/>
                    <a:pt x="438" y="352"/>
                    <a:pt x="434" y="351"/>
                  </a:cubicBezTo>
                  <a:cubicBezTo>
                    <a:pt x="433" y="351"/>
                    <a:pt x="431" y="351"/>
                    <a:pt x="430" y="351"/>
                  </a:cubicBezTo>
                  <a:cubicBezTo>
                    <a:pt x="429" y="351"/>
                    <a:pt x="428" y="351"/>
                    <a:pt x="427" y="351"/>
                  </a:cubicBezTo>
                  <a:cubicBezTo>
                    <a:pt x="424" y="351"/>
                    <a:pt x="422" y="352"/>
                    <a:pt x="420" y="353"/>
                  </a:cubicBezTo>
                  <a:cubicBezTo>
                    <a:pt x="416" y="355"/>
                    <a:pt x="413" y="357"/>
                    <a:pt x="410" y="360"/>
                  </a:cubicBezTo>
                  <a:cubicBezTo>
                    <a:pt x="407" y="363"/>
                    <a:pt x="405" y="366"/>
                    <a:pt x="402" y="369"/>
                  </a:cubicBezTo>
                  <a:cubicBezTo>
                    <a:pt x="402" y="369"/>
                    <a:pt x="401" y="370"/>
                    <a:pt x="401" y="371"/>
                  </a:cubicBezTo>
                  <a:cubicBezTo>
                    <a:pt x="400" y="372"/>
                    <a:pt x="400" y="372"/>
                    <a:pt x="400" y="372"/>
                  </a:cubicBezTo>
                  <a:cubicBezTo>
                    <a:pt x="400" y="373"/>
                    <a:pt x="400" y="373"/>
                    <a:pt x="400" y="373"/>
                  </a:cubicBezTo>
                  <a:cubicBezTo>
                    <a:pt x="399" y="374"/>
                    <a:pt x="399" y="374"/>
                    <a:pt x="399" y="374"/>
                  </a:cubicBezTo>
                  <a:cubicBezTo>
                    <a:pt x="396" y="379"/>
                    <a:pt x="396" y="379"/>
                    <a:pt x="396" y="379"/>
                  </a:cubicBezTo>
                  <a:cubicBezTo>
                    <a:pt x="392" y="389"/>
                    <a:pt x="392" y="389"/>
                    <a:pt x="392" y="389"/>
                  </a:cubicBezTo>
                  <a:cubicBezTo>
                    <a:pt x="389" y="394"/>
                    <a:pt x="389" y="394"/>
                    <a:pt x="389" y="394"/>
                  </a:cubicBezTo>
                  <a:cubicBezTo>
                    <a:pt x="389" y="395"/>
                    <a:pt x="389" y="395"/>
                    <a:pt x="389" y="394"/>
                  </a:cubicBezTo>
                  <a:cubicBezTo>
                    <a:pt x="388" y="394"/>
                    <a:pt x="388" y="394"/>
                    <a:pt x="388" y="394"/>
                  </a:cubicBezTo>
                  <a:cubicBezTo>
                    <a:pt x="388" y="394"/>
                    <a:pt x="388" y="394"/>
                    <a:pt x="388" y="394"/>
                  </a:cubicBezTo>
                  <a:cubicBezTo>
                    <a:pt x="387" y="394"/>
                    <a:pt x="387" y="394"/>
                    <a:pt x="387" y="394"/>
                  </a:cubicBezTo>
                  <a:cubicBezTo>
                    <a:pt x="386" y="393"/>
                    <a:pt x="386" y="393"/>
                    <a:pt x="386" y="393"/>
                  </a:cubicBezTo>
                  <a:cubicBezTo>
                    <a:pt x="385" y="393"/>
                    <a:pt x="385" y="393"/>
                    <a:pt x="385" y="393"/>
                  </a:cubicBezTo>
                  <a:cubicBezTo>
                    <a:pt x="385" y="392"/>
                    <a:pt x="384" y="392"/>
                    <a:pt x="383" y="391"/>
                  </a:cubicBezTo>
                  <a:cubicBezTo>
                    <a:pt x="380" y="389"/>
                    <a:pt x="377" y="386"/>
                    <a:pt x="375" y="383"/>
                  </a:cubicBezTo>
                  <a:cubicBezTo>
                    <a:pt x="369" y="377"/>
                    <a:pt x="365" y="370"/>
                    <a:pt x="362" y="363"/>
                  </a:cubicBezTo>
                  <a:cubicBezTo>
                    <a:pt x="365" y="370"/>
                    <a:pt x="369" y="377"/>
                    <a:pt x="375" y="383"/>
                  </a:cubicBezTo>
                  <a:cubicBezTo>
                    <a:pt x="377" y="386"/>
                    <a:pt x="380" y="389"/>
                    <a:pt x="383" y="391"/>
                  </a:cubicBezTo>
                  <a:cubicBezTo>
                    <a:pt x="384" y="392"/>
                    <a:pt x="385" y="392"/>
                    <a:pt x="385" y="393"/>
                  </a:cubicBezTo>
                  <a:cubicBezTo>
                    <a:pt x="386" y="393"/>
                    <a:pt x="386" y="393"/>
                    <a:pt x="386" y="393"/>
                  </a:cubicBezTo>
                  <a:cubicBezTo>
                    <a:pt x="387" y="393"/>
                    <a:pt x="387" y="393"/>
                    <a:pt x="387" y="393"/>
                  </a:cubicBezTo>
                  <a:cubicBezTo>
                    <a:pt x="387" y="394"/>
                    <a:pt x="387" y="394"/>
                    <a:pt x="388" y="394"/>
                  </a:cubicBezTo>
                  <a:cubicBezTo>
                    <a:pt x="388" y="394"/>
                    <a:pt x="388" y="394"/>
                    <a:pt x="388" y="394"/>
                  </a:cubicBezTo>
                  <a:cubicBezTo>
                    <a:pt x="389" y="394"/>
                    <a:pt x="389" y="394"/>
                    <a:pt x="389" y="394"/>
                  </a:cubicBezTo>
                  <a:cubicBezTo>
                    <a:pt x="389" y="394"/>
                    <a:pt x="389" y="395"/>
                    <a:pt x="389" y="394"/>
                  </a:cubicBezTo>
                  <a:cubicBezTo>
                    <a:pt x="392" y="389"/>
                    <a:pt x="392" y="389"/>
                    <a:pt x="392" y="389"/>
                  </a:cubicBezTo>
                  <a:cubicBezTo>
                    <a:pt x="396" y="379"/>
                    <a:pt x="396" y="379"/>
                    <a:pt x="396" y="379"/>
                  </a:cubicBezTo>
                  <a:cubicBezTo>
                    <a:pt x="399" y="374"/>
                    <a:pt x="399" y="374"/>
                    <a:pt x="399" y="374"/>
                  </a:cubicBezTo>
                  <a:cubicBezTo>
                    <a:pt x="399" y="373"/>
                    <a:pt x="399" y="373"/>
                    <a:pt x="400" y="372"/>
                  </a:cubicBezTo>
                  <a:cubicBezTo>
                    <a:pt x="401" y="371"/>
                    <a:pt x="401" y="371"/>
                    <a:pt x="401" y="371"/>
                  </a:cubicBezTo>
                  <a:cubicBezTo>
                    <a:pt x="401" y="370"/>
                    <a:pt x="402" y="369"/>
                    <a:pt x="402" y="369"/>
                  </a:cubicBezTo>
                  <a:cubicBezTo>
                    <a:pt x="405" y="365"/>
                    <a:pt x="407" y="362"/>
                    <a:pt x="410" y="360"/>
                  </a:cubicBezTo>
                  <a:cubicBezTo>
                    <a:pt x="413" y="357"/>
                    <a:pt x="417" y="354"/>
                    <a:pt x="421" y="353"/>
                  </a:cubicBezTo>
                  <a:cubicBezTo>
                    <a:pt x="423" y="352"/>
                    <a:pt x="425" y="351"/>
                    <a:pt x="427" y="351"/>
                  </a:cubicBezTo>
                  <a:cubicBezTo>
                    <a:pt x="429" y="350"/>
                    <a:pt x="432" y="350"/>
                    <a:pt x="434" y="351"/>
                  </a:cubicBezTo>
                  <a:cubicBezTo>
                    <a:pt x="439" y="352"/>
                    <a:pt x="443" y="354"/>
                    <a:pt x="446" y="357"/>
                  </a:cubicBezTo>
                  <a:cubicBezTo>
                    <a:pt x="449" y="360"/>
                    <a:pt x="452" y="364"/>
                    <a:pt x="453" y="368"/>
                  </a:cubicBezTo>
                  <a:cubicBezTo>
                    <a:pt x="457" y="375"/>
                    <a:pt x="457" y="384"/>
                    <a:pt x="456" y="392"/>
                  </a:cubicBezTo>
                  <a:cubicBezTo>
                    <a:pt x="455" y="396"/>
                    <a:pt x="454" y="400"/>
                    <a:pt x="453" y="403"/>
                  </a:cubicBezTo>
                  <a:cubicBezTo>
                    <a:pt x="451" y="407"/>
                    <a:pt x="449" y="411"/>
                    <a:pt x="446" y="414"/>
                  </a:cubicBezTo>
                  <a:cubicBezTo>
                    <a:pt x="441" y="420"/>
                    <a:pt x="433" y="424"/>
                    <a:pt x="425" y="426"/>
                  </a:cubicBezTo>
                  <a:cubicBezTo>
                    <a:pt x="422" y="428"/>
                    <a:pt x="418" y="428"/>
                    <a:pt x="414" y="429"/>
                  </a:cubicBezTo>
                  <a:cubicBezTo>
                    <a:pt x="412" y="429"/>
                    <a:pt x="410" y="429"/>
                    <a:pt x="408" y="429"/>
                  </a:cubicBezTo>
                  <a:cubicBezTo>
                    <a:pt x="407" y="429"/>
                    <a:pt x="407" y="429"/>
                    <a:pt x="407" y="429"/>
                  </a:cubicBezTo>
                  <a:cubicBezTo>
                    <a:pt x="407" y="429"/>
                    <a:pt x="407" y="429"/>
                    <a:pt x="407" y="429"/>
                  </a:cubicBezTo>
                  <a:cubicBezTo>
                    <a:pt x="406" y="429"/>
                    <a:pt x="406" y="429"/>
                    <a:pt x="406" y="429"/>
                  </a:cubicBezTo>
                  <a:cubicBezTo>
                    <a:pt x="406" y="429"/>
                    <a:pt x="405" y="429"/>
                    <a:pt x="405" y="429"/>
                  </a:cubicBezTo>
                  <a:cubicBezTo>
                    <a:pt x="405" y="429"/>
                    <a:pt x="405" y="429"/>
                    <a:pt x="404" y="430"/>
                  </a:cubicBezTo>
                  <a:cubicBezTo>
                    <a:pt x="404" y="432"/>
                    <a:pt x="404" y="432"/>
                    <a:pt x="404" y="432"/>
                  </a:cubicBezTo>
                  <a:cubicBezTo>
                    <a:pt x="401" y="438"/>
                    <a:pt x="401" y="438"/>
                    <a:pt x="401" y="438"/>
                  </a:cubicBezTo>
                  <a:cubicBezTo>
                    <a:pt x="396" y="450"/>
                    <a:pt x="396" y="450"/>
                    <a:pt x="396" y="450"/>
                  </a:cubicBezTo>
                  <a:cubicBezTo>
                    <a:pt x="392" y="458"/>
                    <a:pt x="389" y="466"/>
                    <a:pt x="385" y="475"/>
                  </a:cubicBezTo>
                  <a:cubicBezTo>
                    <a:pt x="379" y="491"/>
                    <a:pt x="373" y="508"/>
                    <a:pt x="367" y="525"/>
                  </a:cubicBezTo>
                  <a:cubicBezTo>
                    <a:pt x="361" y="541"/>
                    <a:pt x="355" y="558"/>
                    <a:pt x="350" y="575"/>
                  </a:cubicBezTo>
                  <a:cubicBezTo>
                    <a:pt x="347" y="584"/>
                    <a:pt x="345" y="592"/>
                    <a:pt x="342" y="601"/>
                  </a:cubicBezTo>
                  <a:cubicBezTo>
                    <a:pt x="339" y="611"/>
                    <a:pt x="339" y="611"/>
                    <a:pt x="339" y="611"/>
                  </a:cubicBezTo>
                  <a:cubicBezTo>
                    <a:pt x="339" y="612"/>
                    <a:pt x="339" y="612"/>
                    <a:pt x="339" y="612"/>
                  </a:cubicBezTo>
                  <a:cubicBezTo>
                    <a:pt x="339" y="613"/>
                    <a:pt x="339" y="613"/>
                    <a:pt x="339" y="613"/>
                  </a:cubicBezTo>
                  <a:cubicBezTo>
                    <a:pt x="339" y="613"/>
                    <a:pt x="339" y="613"/>
                    <a:pt x="339" y="613"/>
                  </a:cubicBezTo>
                  <a:cubicBezTo>
                    <a:pt x="339" y="613"/>
                    <a:pt x="339" y="613"/>
                    <a:pt x="339" y="613"/>
                  </a:cubicBezTo>
                  <a:cubicBezTo>
                    <a:pt x="340" y="613"/>
                    <a:pt x="340" y="613"/>
                    <a:pt x="340" y="613"/>
                  </a:cubicBezTo>
                  <a:cubicBezTo>
                    <a:pt x="343" y="613"/>
                    <a:pt x="343" y="613"/>
                    <a:pt x="343" y="613"/>
                  </a:cubicBezTo>
                  <a:cubicBezTo>
                    <a:pt x="369" y="613"/>
                    <a:pt x="369" y="613"/>
                    <a:pt x="369" y="613"/>
                  </a:cubicBezTo>
                  <a:cubicBezTo>
                    <a:pt x="382" y="613"/>
                    <a:pt x="382" y="613"/>
                    <a:pt x="382" y="613"/>
                  </a:cubicBezTo>
                  <a:cubicBezTo>
                    <a:pt x="389" y="613"/>
                    <a:pt x="389" y="613"/>
                    <a:pt x="389" y="613"/>
                  </a:cubicBezTo>
                  <a:cubicBezTo>
                    <a:pt x="392" y="613"/>
                    <a:pt x="392" y="613"/>
                    <a:pt x="392" y="613"/>
                  </a:cubicBezTo>
                  <a:cubicBezTo>
                    <a:pt x="393" y="613"/>
                    <a:pt x="393" y="613"/>
                    <a:pt x="394" y="613"/>
                  </a:cubicBezTo>
                  <a:cubicBezTo>
                    <a:pt x="394" y="613"/>
                    <a:pt x="395" y="613"/>
                    <a:pt x="395" y="613"/>
                  </a:cubicBezTo>
                  <a:cubicBezTo>
                    <a:pt x="398" y="612"/>
                    <a:pt x="402" y="610"/>
                    <a:pt x="404" y="607"/>
                  </a:cubicBezTo>
                  <a:cubicBezTo>
                    <a:pt x="405" y="606"/>
                    <a:pt x="405" y="604"/>
                    <a:pt x="406" y="603"/>
                  </a:cubicBezTo>
                  <a:cubicBezTo>
                    <a:pt x="406" y="602"/>
                    <a:pt x="406" y="601"/>
                    <a:pt x="406" y="600"/>
                  </a:cubicBezTo>
                  <a:cubicBezTo>
                    <a:pt x="406" y="597"/>
                    <a:pt x="406" y="597"/>
                    <a:pt x="406" y="597"/>
                  </a:cubicBezTo>
                  <a:cubicBezTo>
                    <a:pt x="406" y="570"/>
                    <a:pt x="406" y="570"/>
                    <a:pt x="406" y="570"/>
                  </a:cubicBezTo>
                  <a:cubicBezTo>
                    <a:pt x="406" y="557"/>
                    <a:pt x="406" y="557"/>
                    <a:pt x="406" y="557"/>
                  </a:cubicBezTo>
                  <a:cubicBezTo>
                    <a:pt x="406" y="550"/>
                    <a:pt x="406" y="550"/>
                    <a:pt x="406" y="550"/>
                  </a:cubicBezTo>
                  <a:cubicBezTo>
                    <a:pt x="406" y="545"/>
                    <a:pt x="406" y="545"/>
                    <a:pt x="406" y="545"/>
                  </a:cubicBezTo>
                  <a:cubicBezTo>
                    <a:pt x="406" y="543"/>
                    <a:pt x="406" y="543"/>
                    <a:pt x="406" y="543"/>
                  </a:cubicBezTo>
                  <a:cubicBezTo>
                    <a:pt x="406" y="543"/>
                    <a:pt x="406" y="543"/>
                    <a:pt x="406" y="543"/>
                  </a:cubicBezTo>
                  <a:cubicBezTo>
                    <a:pt x="406" y="542"/>
                    <a:pt x="406" y="542"/>
                    <a:pt x="406" y="542"/>
                  </a:cubicBezTo>
                  <a:cubicBezTo>
                    <a:pt x="407" y="542"/>
                    <a:pt x="407" y="542"/>
                    <a:pt x="407" y="542"/>
                  </a:cubicBezTo>
                  <a:cubicBezTo>
                    <a:pt x="408" y="542"/>
                    <a:pt x="408" y="542"/>
                    <a:pt x="408" y="542"/>
                  </a:cubicBezTo>
                  <a:cubicBezTo>
                    <a:pt x="412" y="540"/>
                    <a:pt x="412" y="540"/>
                    <a:pt x="412" y="540"/>
                  </a:cubicBezTo>
                  <a:cubicBezTo>
                    <a:pt x="415" y="538"/>
                    <a:pt x="415" y="538"/>
                    <a:pt x="415" y="538"/>
                  </a:cubicBezTo>
                  <a:cubicBezTo>
                    <a:pt x="417" y="537"/>
                    <a:pt x="419" y="536"/>
                    <a:pt x="421" y="535"/>
                  </a:cubicBezTo>
                  <a:cubicBezTo>
                    <a:pt x="425" y="533"/>
                    <a:pt x="429" y="531"/>
                    <a:pt x="433" y="529"/>
                  </a:cubicBezTo>
                  <a:cubicBezTo>
                    <a:pt x="448" y="520"/>
                    <a:pt x="462" y="509"/>
                    <a:pt x="475" y="498"/>
                  </a:cubicBezTo>
                  <a:cubicBezTo>
                    <a:pt x="509" y="469"/>
                    <a:pt x="535" y="432"/>
                    <a:pt x="551" y="391"/>
                  </a:cubicBezTo>
                  <a:cubicBezTo>
                    <a:pt x="568" y="350"/>
                    <a:pt x="574" y="305"/>
                    <a:pt x="570" y="261"/>
                  </a:cubicBezTo>
                  <a:cubicBezTo>
                    <a:pt x="566" y="217"/>
                    <a:pt x="552" y="174"/>
                    <a:pt x="528" y="136"/>
                  </a:cubicBezTo>
                  <a:cubicBezTo>
                    <a:pt x="504" y="99"/>
                    <a:pt x="471" y="67"/>
                    <a:pt x="432" y="44"/>
                  </a:cubicBezTo>
                  <a:cubicBezTo>
                    <a:pt x="430" y="43"/>
                    <a:pt x="429" y="43"/>
                    <a:pt x="432" y="45"/>
                  </a:cubicBezTo>
                  <a:cubicBezTo>
                    <a:pt x="442" y="52"/>
                    <a:pt x="442" y="52"/>
                    <a:pt x="442" y="52"/>
                  </a:cubicBezTo>
                  <a:cubicBezTo>
                    <a:pt x="446" y="55"/>
                    <a:pt x="452" y="59"/>
                    <a:pt x="460" y="65"/>
                  </a:cubicBezTo>
                  <a:cubicBezTo>
                    <a:pt x="470" y="73"/>
                    <a:pt x="487" y="88"/>
                    <a:pt x="505" y="108"/>
                  </a:cubicBezTo>
                  <a:cubicBezTo>
                    <a:pt x="513" y="119"/>
                    <a:pt x="522" y="131"/>
                    <a:pt x="530" y="144"/>
                  </a:cubicBezTo>
                  <a:cubicBezTo>
                    <a:pt x="538" y="157"/>
                    <a:pt x="545" y="172"/>
                    <a:pt x="551" y="188"/>
                  </a:cubicBezTo>
                  <a:cubicBezTo>
                    <a:pt x="557" y="203"/>
                    <a:pt x="562" y="220"/>
                    <a:pt x="565" y="237"/>
                  </a:cubicBezTo>
                  <a:cubicBezTo>
                    <a:pt x="568" y="254"/>
                    <a:pt x="569" y="271"/>
                    <a:pt x="569" y="288"/>
                  </a:cubicBezTo>
                  <a:cubicBezTo>
                    <a:pt x="569" y="305"/>
                    <a:pt x="568" y="321"/>
                    <a:pt x="565" y="337"/>
                  </a:cubicBezTo>
                  <a:cubicBezTo>
                    <a:pt x="562" y="352"/>
                    <a:pt x="558" y="366"/>
                    <a:pt x="554" y="379"/>
                  </a:cubicBezTo>
                  <a:cubicBezTo>
                    <a:pt x="539" y="422"/>
                    <a:pt x="513" y="461"/>
                    <a:pt x="478" y="492"/>
                  </a:cubicBezTo>
                  <a:cubicBezTo>
                    <a:pt x="461" y="508"/>
                    <a:pt x="442" y="521"/>
                    <a:pt x="421" y="532"/>
                  </a:cubicBezTo>
                  <a:cubicBezTo>
                    <a:pt x="419" y="534"/>
                    <a:pt x="416" y="535"/>
                    <a:pt x="413" y="536"/>
                  </a:cubicBezTo>
                  <a:cubicBezTo>
                    <a:pt x="408" y="539"/>
                    <a:pt x="408" y="539"/>
                    <a:pt x="408" y="539"/>
                  </a:cubicBezTo>
                  <a:cubicBezTo>
                    <a:pt x="404" y="541"/>
                    <a:pt x="404" y="541"/>
                    <a:pt x="404" y="541"/>
                  </a:cubicBezTo>
                  <a:cubicBezTo>
                    <a:pt x="404" y="541"/>
                    <a:pt x="404" y="541"/>
                    <a:pt x="404" y="541"/>
                  </a:cubicBezTo>
                  <a:cubicBezTo>
                    <a:pt x="404" y="541"/>
                    <a:pt x="404" y="541"/>
                    <a:pt x="404" y="541"/>
                  </a:cubicBezTo>
                  <a:cubicBezTo>
                    <a:pt x="404" y="542"/>
                    <a:pt x="404" y="542"/>
                    <a:pt x="404" y="542"/>
                  </a:cubicBezTo>
                  <a:cubicBezTo>
                    <a:pt x="404" y="543"/>
                    <a:pt x="404" y="543"/>
                    <a:pt x="404" y="543"/>
                  </a:cubicBezTo>
                  <a:cubicBezTo>
                    <a:pt x="404" y="545"/>
                    <a:pt x="404" y="545"/>
                    <a:pt x="404" y="545"/>
                  </a:cubicBezTo>
                  <a:cubicBezTo>
                    <a:pt x="404" y="565"/>
                    <a:pt x="404" y="565"/>
                    <a:pt x="404" y="565"/>
                  </a:cubicBezTo>
                  <a:cubicBezTo>
                    <a:pt x="404" y="600"/>
                    <a:pt x="404" y="600"/>
                    <a:pt x="404" y="600"/>
                  </a:cubicBezTo>
                  <a:cubicBezTo>
                    <a:pt x="403" y="602"/>
                    <a:pt x="403" y="604"/>
                    <a:pt x="402" y="606"/>
                  </a:cubicBezTo>
                  <a:cubicBezTo>
                    <a:pt x="401" y="607"/>
                    <a:pt x="399" y="609"/>
                    <a:pt x="397" y="609"/>
                  </a:cubicBezTo>
                  <a:cubicBezTo>
                    <a:pt x="397" y="610"/>
                    <a:pt x="396" y="610"/>
                    <a:pt x="395" y="610"/>
                  </a:cubicBezTo>
                  <a:cubicBezTo>
                    <a:pt x="394" y="610"/>
                    <a:pt x="393" y="610"/>
                    <a:pt x="391" y="610"/>
                  </a:cubicBezTo>
                  <a:cubicBezTo>
                    <a:pt x="382" y="610"/>
                    <a:pt x="382" y="610"/>
                    <a:pt x="382" y="610"/>
                  </a:cubicBezTo>
                  <a:cubicBezTo>
                    <a:pt x="346" y="610"/>
                    <a:pt x="346" y="610"/>
                    <a:pt x="346" y="610"/>
                  </a:cubicBezTo>
                  <a:cubicBezTo>
                    <a:pt x="343" y="610"/>
                    <a:pt x="343" y="610"/>
                    <a:pt x="343" y="610"/>
                  </a:cubicBezTo>
                  <a:cubicBezTo>
                    <a:pt x="342" y="610"/>
                    <a:pt x="342" y="610"/>
                    <a:pt x="342" y="610"/>
                  </a:cubicBezTo>
                  <a:cubicBezTo>
                    <a:pt x="342" y="610"/>
                    <a:pt x="342" y="610"/>
                    <a:pt x="342" y="610"/>
                  </a:cubicBezTo>
                  <a:cubicBezTo>
                    <a:pt x="342" y="610"/>
                    <a:pt x="342" y="610"/>
                    <a:pt x="342" y="610"/>
                  </a:cubicBezTo>
                  <a:cubicBezTo>
                    <a:pt x="342" y="609"/>
                    <a:pt x="342" y="609"/>
                    <a:pt x="342" y="609"/>
                  </a:cubicBezTo>
                  <a:cubicBezTo>
                    <a:pt x="346" y="596"/>
                    <a:pt x="346" y="596"/>
                    <a:pt x="346" y="596"/>
                  </a:cubicBezTo>
                  <a:cubicBezTo>
                    <a:pt x="350" y="584"/>
                    <a:pt x="353" y="573"/>
                    <a:pt x="357" y="561"/>
                  </a:cubicBezTo>
                  <a:cubicBezTo>
                    <a:pt x="364" y="539"/>
                    <a:pt x="372" y="516"/>
                    <a:pt x="381" y="493"/>
                  </a:cubicBezTo>
                  <a:cubicBezTo>
                    <a:pt x="385" y="482"/>
                    <a:pt x="389" y="471"/>
                    <a:pt x="394" y="460"/>
                  </a:cubicBezTo>
                  <a:cubicBezTo>
                    <a:pt x="396" y="454"/>
                    <a:pt x="399" y="449"/>
                    <a:pt x="401" y="443"/>
                  </a:cubicBezTo>
                  <a:cubicBezTo>
                    <a:pt x="405" y="435"/>
                    <a:pt x="405" y="435"/>
                    <a:pt x="405" y="435"/>
                  </a:cubicBezTo>
                  <a:cubicBezTo>
                    <a:pt x="406" y="432"/>
                    <a:pt x="406" y="432"/>
                    <a:pt x="406" y="432"/>
                  </a:cubicBezTo>
                  <a:cubicBezTo>
                    <a:pt x="406" y="431"/>
                    <a:pt x="406" y="431"/>
                    <a:pt x="406" y="431"/>
                  </a:cubicBezTo>
                  <a:cubicBezTo>
                    <a:pt x="407" y="431"/>
                    <a:pt x="407" y="431"/>
                    <a:pt x="407" y="431"/>
                  </a:cubicBezTo>
                  <a:cubicBezTo>
                    <a:pt x="407" y="431"/>
                    <a:pt x="407" y="431"/>
                    <a:pt x="407" y="431"/>
                  </a:cubicBezTo>
                  <a:cubicBezTo>
                    <a:pt x="407" y="431"/>
                    <a:pt x="407" y="431"/>
                    <a:pt x="407" y="431"/>
                  </a:cubicBezTo>
                  <a:cubicBezTo>
                    <a:pt x="408" y="431"/>
                    <a:pt x="408" y="431"/>
                    <a:pt x="408" y="431"/>
                  </a:cubicBezTo>
                  <a:cubicBezTo>
                    <a:pt x="410" y="431"/>
                    <a:pt x="412" y="431"/>
                    <a:pt x="414" y="431"/>
                  </a:cubicBezTo>
                  <a:cubicBezTo>
                    <a:pt x="418" y="430"/>
                    <a:pt x="422" y="430"/>
                    <a:pt x="426" y="429"/>
                  </a:cubicBezTo>
                  <a:cubicBezTo>
                    <a:pt x="434" y="426"/>
                    <a:pt x="442" y="422"/>
                    <a:pt x="448" y="415"/>
                  </a:cubicBezTo>
                  <a:cubicBezTo>
                    <a:pt x="451" y="412"/>
                    <a:pt x="453" y="408"/>
                    <a:pt x="455" y="404"/>
                  </a:cubicBezTo>
                  <a:cubicBezTo>
                    <a:pt x="457" y="400"/>
                    <a:pt x="458" y="396"/>
                    <a:pt x="458" y="392"/>
                  </a:cubicBezTo>
                  <a:cubicBezTo>
                    <a:pt x="460" y="383"/>
                    <a:pt x="459" y="374"/>
                    <a:pt x="455" y="366"/>
                  </a:cubicBezTo>
                  <a:cubicBezTo>
                    <a:pt x="453" y="362"/>
                    <a:pt x="450" y="358"/>
                    <a:pt x="447" y="355"/>
                  </a:cubicBezTo>
                  <a:cubicBezTo>
                    <a:pt x="444" y="352"/>
                    <a:pt x="439" y="350"/>
                    <a:pt x="434" y="349"/>
                  </a:cubicBezTo>
                  <a:cubicBezTo>
                    <a:pt x="433" y="348"/>
                    <a:pt x="432" y="348"/>
                    <a:pt x="430" y="348"/>
                  </a:cubicBezTo>
                  <a:cubicBezTo>
                    <a:pt x="429" y="348"/>
                    <a:pt x="428" y="348"/>
                    <a:pt x="426" y="349"/>
                  </a:cubicBezTo>
                  <a:cubicBezTo>
                    <a:pt x="424" y="349"/>
                    <a:pt x="421" y="350"/>
                    <a:pt x="419" y="351"/>
                  </a:cubicBezTo>
                  <a:cubicBezTo>
                    <a:pt x="415" y="353"/>
                    <a:pt x="412" y="355"/>
                    <a:pt x="409" y="358"/>
                  </a:cubicBezTo>
                  <a:cubicBezTo>
                    <a:pt x="406" y="361"/>
                    <a:pt x="403" y="364"/>
                    <a:pt x="401" y="367"/>
                  </a:cubicBezTo>
                  <a:cubicBezTo>
                    <a:pt x="400" y="368"/>
                    <a:pt x="399" y="369"/>
                    <a:pt x="399" y="370"/>
                  </a:cubicBezTo>
                  <a:cubicBezTo>
                    <a:pt x="398" y="370"/>
                    <a:pt x="398" y="370"/>
                    <a:pt x="398" y="370"/>
                  </a:cubicBezTo>
                  <a:cubicBezTo>
                    <a:pt x="398" y="371"/>
                    <a:pt x="398" y="371"/>
                    <a:pt x="398" y="371"/>
                  </a:cubicBezTo>
                  <a:cubicBezTo>
                    <a:pt x="398" y="371"/>
                    <a:pt x="398" y="371"/>
                    <a:pt x="398" y="371"/>
                  </a:cubicBezTo>
                  <a:cubicBezTo>
                    <a:pt x="397" y="373"/>
                    <a:pt x="397" y="373"/>
                    <a:pt x="397" y="373"/>
                  </a:cubicBezTo>
                  <a:cubicBezTo>
                    <a:pt x="395" y="378"/>
                    <a:pt x="395" y="378"/>
                    <a:pt x="395" y="378"/>
                  </a:cubicBezTo>
                  <a:cubicBezTo>
                    <a:pt x="388" y="392"/>
                    <a:pt x="388" y="392"/>
                    <a:pt x="388" y="392"/>
                  </a:cubicBezTo>
                  <a:cubicBezTo>
                    <a:pt x="388" y="392"/>
                    <a:pt x="387" y="391"/>
                    <a:pt x="387" y="391"/>
                  </a:cubicBezTo>
                  <a:cubicBezTo>
                    <a:pt x="387" y="391"/>
                    <a:pt x="387" y="391"/>
                    <a:pt x="387" y="391"/>
                  </a:cubicBezTo>
                  <a:cubicBezTo>
                    <a:pt x="385" y="390"/>
                    <a:pt x="385" y="390"/>
                    <a:pt x="385" y="390"/>
                  </a:cubicBezTo>
                  <a:cubicBezTo>
                    <a:pt x="384" y="390"/>
                    <a:pt x="384" y="389"/>
                    <a:pt x="383" y="388"/>
                  </a:cubicBezTo>
                  <a:cubicBezTo>
                    <a:pt x="379" y="386"/>
                    <a:pt x="376" y="382"/>
                    <a:pt x="374" y="379"/>
                  </a:cubicBezTo>
                  <a:cubicBezTo>
                    <a:pt x="371" y="375"/>
                    <a:pt x="369" y="372"/>
                    <a:pt x="367" y="367"/>
                  </a:cubicBezTo>
                  <a:cubicBezTo>
                    <a:pt x="366" y="365"/>
                    <a:pt x="365" y="363"/>
                    <a:pt x="364" y="361"/>
                  </a:cubicBezTo>
                  <a:cubicBezTo>
                    <a:pt x="363" y="361"/>
                    <a:pt x="363" y="361"/>
                    <a:pt x="363" y="361"/>
                  </a:cubicBezTo>
                  <a:cubicBezTo>
                    <a:pt x="363" y="360"/>
                    <a:pt x="363" y="360"/>
                    <a:pt x="363" y="360"/>
                  </a:cubicBezTo>
                  <a:cubicBezTo>
                    <a:pt x="363" y="360"/>
                    <a:pt x="363" y="360"/>
                    <a:pt x="363" y="360"/>
                  </a:cubicBezTo>
                  <a:cubicBezTo>
                    <a:pt x="364" y="360"/>
                    <a:pt x="364" y="360"/>
                    <a:pt x="364" y="360"/>
                  </a:cubicBezTo>
                  <a:cubicBezTo>
                    <a:pt x="364" y="360"/>
                    <a:pt x="364" y="360"/>
                    <a:pt x="364" y="360"/>
                  </a:cubicBezTo>
                  <a:cubicBezTo>
                    <a:pt x="365" y="359"/>
                    <a:pt x="365" y="359"/>
                    <a:pt x="365" y="359"/>
                  </a:cubicBezTo>
                  <a:cubicBezTo>
                    <a:pt x="368" y="357"/>
                    <a:pt x="370" y="355"/>
                    <a:pt x="372" y="353"/>
                  </a:cubicBezTo>
                  <a:cubicBezTo>
                    <a:pt x="376" y="349"/>
                    <a:pt x="380" y="345"/>
                    <a:pt x="383" y="340"/>
                  </a:cubicBezTo>
                  <a:cubicBezTo>
                    <a:pt x="387" y="336"/>
                    <a:pt x="390" y="330"/>
                    <a:pt x="391" y="324"/>
                  </a:cubicBezTo>
                  <a:cubicBezTo>
                    <a:pt x="392" y="318"/>
                    <a:pt x="392" y="311"/>
                    <a:pt x="390" y="305"/>
                  </a:cubicBezTo>
                  <a:cubicBezTo>
                    <a:pt x="389" y="302"/>
                    <a:pt x="388" y="299"/>
                    <a:pt x="386" y="296"/>
                  </a:cubicBezTo>
                  <a:cubicBezTo>
                    <a:pt x="385" y="295"/>
                    <a:pt x="384" y="294"/>
                    <a:pt x="383" y="292"/>
                  </a:cubicBezTo>
                  <a:cubicBezTo>
                    <a:pt x="383" y="292"/>
                    <a:pt x="382" y="291"/>
                    <a:pt x="382" y="291"/>
                  </a:cubicBezTo>
                  <a:cubicBezTo>
                    <a:pt x="381" y="290"/>
                    <a:pt x="381" y="290"/>
                    <a:pt x="381" y="290"/>
                  </a:cubicBezTo>
                  <a:cubicBezTo>
                    <a:pt x="380" y="289"/>
                    <a:pt x="380" y="289"/>
                    <a:pt x="380" y="289"/>
                  </a:cubicBezTo>
                  <a:cubicBezTo>
                    <a:pt x="377" y="287"/>
                    <a:pt x="374" y="285"/>
                    <a:pt x="371" y="283"/>
                  </a:cubicBezTo>
                  <a:cubicBezTo>
                    <a:pt x="368" y="282"/>
                    <a:pt x="364" y="282"/>
                    <a:pt x="361" y="282"/>
                  </a:cubicBezTo>
                  <a:cubicBezTo>
                    <a:pt x="354" y="282"/>
                    <a:pt x="348" y="284"/>
                    <a:pt x="343" y="287"/>
                  </a:cubicBezTo>
                  <a:cubicBezTo>
                    <a:pt x="340" y="289"/>
                    <a:pt x="338" y="291"/>
                    <a:pt x="336" y="293"/>
                  </a:cubicBezTo>
                  <a:cubicBezTo>
                    <a:pt x="333" y="295"/>
                    <a:pt x="331" y="298"/>
                    <a:pt x="330" y="300"/>
                  </a:cubicBezTo>
                  <a:cubicBezTo>
                    <a:pt x="327" y="304"/>
                    <a:pt x="325" y="308"/>
                    <a:pt x="324" y="312"/>
                  </a:cubicBezTo>
                  <a:cubicBezTo>
                    <a:pt x="322" y="316"/>
                    <a:pt x="322" y="321"/>
                    <a:pt x="321" y="325"/>
                  </a:cubicBezTo>
                  <a:cubicBezTo>
                    <a:pt x="321" y="329"/>
                    <a:pt x="321" y="333"/>
                    <a:pt x="322" y="337"/>
                  </a:cubicBezTo>
                  <a:cubicBezTo>
                    <a:pt x="322" y="340"/>
                    <a:pt x="322" y="340"/>
                    <a:pt x="322" y="340"/>
                  </a:cubicBezTo>
                  <a:cubicBezTo>
                    <a:pt x="322" y="343"/>
                    <a:pt x="322" y="343"/>
                    <a:pt x="322" y="343"/>
                  </a:cubicBezTo>
                  <a:cubicBezTo>
                    <a:pt x="323" y="343"/>
                    <a:pt x="323" y="343"/>
                    <a:pt x="323" y="343"/>
                  </a:cubicBezTo>
                  <a:cubicBezTo>
                    <a:pt x="322" y="343"/>
                    <a:pt x="322" y="343"/>
                    <a:pt x="322" y="343"/>
                  </a:cubicBezTo>
                  <a:cubicBezTo>
                    <a:pt x="322" y="344"/>
                    <a:pt x="322" y="344"/>
                    <a:pt x="322" y="344"/>
                  </a:cubicBezTo>
                  <a:cubicBezTo>
                    <a:pt x="320" y="344"/>
                    <a:pt x="318" y="345"/>
                    <a:pt x="315" y="345"/>
                  </a:cubicBezTo>
                  <a:cubicBezTo>
                    <a:pt x="311" y="346"/>
                    <a:pt x="307" y="347"/>
                    <a:pt x="302" y="347"/>
                  </a:cubicBezTo>
                  <a:cubicBezTo>
                    <a:pt x="298" y="346"/>
                    <a:pt x="293" y="346"/>
                    <a:pt x="289" y="345"/>
                  </a:cubicBezTo>
                  <a:cubicBezTo>
                    <a:pt x="287" y="345"/>
                    <a:pt x="287" y="345"/>
                    <a:pt x="287" y="345"/>
                  </a:cubicBezTo>
                  <a:cubicBezTo>
                    <a:pt x="286" y="345"/>
                    <a:pt x="286" y="345"/>
                    <a:pt x="286" y="345"/>
                  </a:cubicBezTo>
                  <a:cubicBezTo>
                    <a:pt x="285" y="345"/>
                    <a:pt x="285" y="345"/>
                    <a:pt x="285" y="345"/>
                  </a:cubicBezTo>
                  <a:cubicBezTo>
                    <a:pt x="285" y="345"/>
                    <a:pt x="285" y="345"/>
                    <a:pt x="285" y="345"/>
                  </a:cubicBezTo>
                  <a:cubicBezTo>
                    <a:pt x="285" y="345"/>
                    <a:pt x="285" y="345"/>
                    <a:pt x="285" y="345"/>
                  </a:cubicBezTo>
                  <a:cubicBezTo>
                    <a:pt x="285" y="344"/>
                    <a:pt x="285" y="344"/>
                    <a:pt x="285" y="344"/>
                  </a:cubicBezTo>
                  <a:cubicBezTo>
                    <a:pt x="286" y="343"/>
                    <a:pt x="286" y="343"/>
                    <a:pt x="286" y="343"/>
                  </a:cubicBezTo>
                  <a:cubicBezTo>
                    <a:pt x="290" y="339"/>
                    <a:pt x="293" y="334"/>
                    <a:pt x="295" y="330"/>
                  </a:cubicBezTo>
                  <a:cubicBezTo>
                    <a:pt x="298" y="325"/>
                    <a:pt x="300" y="320"/>
                    <a:pt x="302" y="314"/>
                  </a:cubicBezTo>
                  <a:cubicBezTo>
                    <a:pt x="302" y="311"/>
                    <a:pt x="303" y="308"/>
                    <a:pt x="302" y="305"/>
                  </a:cubicBezTo>
                  <a:cubicBezTo>
                    <a:pt x="302" y="301"/>
                    <a:pt x="302" y="298"/>
                    <a:pt x="300" y="295"/>
                  </a:cubicBezTo>
                  <a:cubicBezTo>
                    <a:pt x="298" y="289"/>
                    <a:pt x="293" y="284"/>
                    <a:pt x="289" y="280"/>
                  </a:cubicBezTo>
                  <a:cubicBezTo>
                    <a:pt x="284" y="277"/>
                    <a:pt x="278" y="274"/>
                    <a:pt x="271" y="274"/>
                  </a:cubicBezTo>
                  <a:cubicBezTo>
                    <a:pt x="268" y="273"/>
                    <a:pt x="264" y="274"/>
                    <a:pt x="261" y="275"/>
                  </a:cubicBezTo>
                  <a:cubicBezTo>
                    <a:pt x="258" y="276"/>
                    <a:pt x="255" y="277"/>
                    <a:pt x="252" y="279"/>
                  </a:cubicBezTo>
                  <a:cubicBezTo>
                    <a:pt x="247" y="282"/>
                    <a:pt x="243" y="287"/>
                    <a:pt x="240" y="291"/>
                  </a:cubicBezTo>
                  <a:cubicBezTo>
                    <a:pt x="237" y="296"/>
                    <a:pt x="234" y="301"/>
                    <a:pt x="232" y="306"/>
                  </a:cubicBezTo>
                  <a:cubicBezTo>
                    <a:pt x="230" y="311"/>
                    <a:pt x="229" y="316"/>
                    <a:pt x="228" y="322"/>
                  </a:cubicBezTo>
                  <a:cubicBezTo>
                    <a:pt x="228" y="325"/>
                    <a:pt x="228" y="328"/>
                    <a:pt x="228" y="331"/>
                  </a:cubicBezTo>
                  <a:cubicBezTo>
                    <a:pt x="228" y="331"/>
                    <a:pt x="228" y="332"/>
                    <a:pt x="228" y="333"/>
                  </a:cubicBezTo>
                  <a:cubicBezTo>
                    <a:pt x="228" y="334"/>
                    <a:pt x="228" y="334"/>
                    <a:pt x="228" y="335"/>
                  </a:cubicBezTo>
                  <a:cubicBezTo>
                    <a:pt x="229" y="337"/>
                    <a:pt x="229" y="338"/>
                    <a:pt x="229" y="339"/>
                  </a:cubicBezTo>
                  <a:cubicBezTo>
                    <a:pt x="230" y="342"/>
                    <a:pt x="231" y="345"/>
                    <a:pt x="232" y="348"/>
                  </a:cubicBezTo>
                  <a:cubicBezTo>
                    <a:pt x="233" y="348"/>
                    <a:pt x="233" y="349"/>
                    <a:pt x="233" y="350"/>
                  </a:cubicBezTo>
                  <a:cubicBezTo>
                    <a:pt x="234" y="350"/>
                    <a:pt x="234" y="350"/>
                    <a:pt x="234" y="350"/>
                  </a:cubicBezTo>
                  <a:cubicBezTo>
                    <a:pt x="234" y="350"/>
                    <a:pt x="234" y="350"/>
                    <a:pt x="234" y="350"/>
                  </a:cubicBezTo>
                  <a:cubicBezTo>
                    <a:pt x="234" y="350"/>
                    <a:pt x="234" y="350"/>
                    <a:pt x="234" y="350"/>
                  </a:cubicBezTo>
                  <a:cubicBezTo>
                    <a:pt x="233" y="351"/>
                    <a:pt x="233" y="351"/>
                    <a:pt x="233" y="351"/>
                  </a:cubicBezTo>
                  <a:cubicBezTo>
                    <a:pt x="231" y="353"/>
                    <a:pt x="229" y="355"/>
                    <a:pt x="228" y="357"/>
                  </a:cubicBezTo>
                  <a:cubicBezTo>
                    <a:pt x="224" y="360"/>
                    <a:pt x="221" y="363"/>
                    <a:pt x="217" y="366"/>
                  </a:cubicBezTo>
                  <a:cubicBezTo>
                    <a:pt x="213" y="369"/>
                    <a:pt x="209" y="372"/>
                    <a:pt x="205" y="375"/>
                  </a:cubicBezTo>
                  <a:cubicBezTo>
                    <a:pt x="204" y="376"/>
                    <a:pt x="203" y="376"/>
                    <a:pt x="202" y="377"/>
                  </a:cubicBezTo>
                  <a:cubicBezTo>
                    <a:pt x="200" y="378"/>
                    <a:pt x="200" y="378"/>
                    <a:pt x="200" y="378"/>
                  </a:cubicBezTo>
                  <a:cubicBezTo>
                    <a:pt x="200" y="378"/>
                    <a:pt x="200" y="378"/>
                    <a:pt x="200" y="378"/>
                  </a:cubicBezTo>
                  <a:cubicBezTo>
                    <a:pt x="200" y="378"/>
                    <a:pt x="200" y="378"/>
                    <a:pt x="200" y="378"/>
                  </a:cubicBezTo>
                  <a:cubicBezTo>
                    <a:pt x="198" y="375"/>
                    <a:pt x="198" y="375"/>
                    <a:pt x="198" y="375"/>
                  </a:cubicBezTo>
                  <a:cubicBezTo>
                    <a:pt x="196" y="370"/>
                    <a:pt x="196" y="370"/>
                    <a:pt x="196" y="370"/>
                  </a:cubicBezTo>
                  <a:cubicBezTo>
                    <a:pt x="195" y="368"/>
                    <a:pt x="194" y="366"/>
                    <a:pt x="192" y="365"/>
                  </a:cubicBezTo>
                  <a:cubicBezTo>
                    <a:pt x="188" y="358"/>
                    <a:pt x="182" y="351"/>
                    <a:pt x="174" y="346"/>
                  </a:cubicBezTo>
                  <a:cubicBezTo>
                    <a:pt x="170" y="344"/>
                    <a:pt x="166" y="342"/>
                    <a:pt x="161" y="342"/>
                  </a:cubicBezTo>
                  <a:cubicBezTo>
                    <a:pt x="157" y="341"/>
                    <a:pt x="152" y="341"/>
                    <a:pt x="147" y="342"/>
                  </a:cubicBezTo>
                  <a:cubicBezTo>
                    <a:pt x="145" y="343"/>
                    <a:pt x="142" y="344"/>
                    <a:pt x="140" y="345"/>
                  </a:cubicBezTo>
                  <a:cubicBezTo>
                    <a:pt x="138" y="346"/>
                    <a:pt x="136" y="347"/>
                    <a:pt x="134" y="348"/>
                  </a:cubicBezTo>
                  <a:cubicBezTo>
                    <a:pt x="131" y="351"/>
                    <a:pt x="127" y="355"/>
                    <a:pt x="125" y="359"/>
                  </a:cubicBezTo>
                  <a:cubicBezTo>
                    <a:pt x="123" y="364"/>
                    <a:pt x="122" y="369"/>
                    <a:pt x="122" y="374"/>
                  </a:cubicBezTo>
                  <a:cubicBezTo>
                    <a:pt x="122" y="379"/>
                    <a:pt x="123" y="383"/>
                    <a:pt x="125" y="387"/>
                  </a:cubicBezTo>
                  <a:cubicBezTo>
                    <a:pt x="126" y="391"/>
                    <a:pt x="128" y="395"/>
                    <a:pt x="131" y="399"/>
                  </a:cubicBezTo>
                  <a:cubicBezTo>
                    <a:pt x="133" y="402"/>
                    <a:pt x="136" y="405"/>
                    <a:pt x="139" y="408"/>
                  </a:cubicBezTo>
                  <a:cubicBezTo>
                    <a:pt x="146" y="414"/>
                    <a:pt x="154" y="418"/>
                    <a:pt x="162" y="421"/>
                  </a:cubicBezTo>
                  <a:cubicBezTo>
                    <a:pt x="166" y="422"/>
                    <a:pt x="171" y="422"/>
                    <a:pt x="175" y="422"/>
                  </a:cubicBezTo>
                  <a:cubicBezTo>
                    <a:pt x="177" y="422"/>
                    <a:pt x="179" y="422"/>
                    <a:pt x="181"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2" y="422"/>
                    <a:pt x="182" y="422"/>
                    <a:pt x="182" y="422"/>
                  </a:cubicBezTo>
                  <a:cubicBezTo>
                    <a:pt x="183" y="425"/>
                    <a:pt x="183" y="425"/>
                    <a:pt x="183" y="425"/>
                  </a:cubicBezTo>
                  <a:cubicBezTo>
                    <a:pt x="186" y="432"/>
                    <a:pt x="186" y="432"/>
                    <a:pt x="186" y="432"/>
                  </a:cubicBezTo>
                  <a:cubicBezTo>
                    <a:pt x="189" y="438"/>
                    <a:pt x="191" y="443"/>
                    <a:pt x="193" y="448"/>
                  </a:cubicBezTo>
                  <a:cubicBezTo>
                    <a:pt x="198" y="458"/>
                    <a:pt x="202" y="469"/>
                    <a:pt x="206" y="480"/>
                  </a:cubicBezTo>
                  <a:cubicBezTo>
                    <a:pt x="215" y="501"/>
                    <a:pt x="222" y="522"/>
                    <a:pt x="230" y="544"/>
                  </a:cubicBezTo>
                  <a:cubicBezTo>
                    <a:pt x="236" y="562"/>
                    <a:pt x="241" y="580"/>
                    <a:pt x="247" y="598"/>
                  </a:cubicBezTo>
                  <a:cubicBezTo>
                    <a:pt x="250" y="609"/>
                    <a:pt x="250" y="609"/>
                    <a:pt x="250" y="609"/>
                  </a:cubicBezTo>
                  <a:cubicBezTo>
                    <a:pt x="250" y="610"/>
                    <a:pt x="250" y="610"/>
                    <a:pt x="250" y="610"/>
                  </a:cubicBezTo>
                  <a:cubicBezTo>
                    <a:pt x="250" y="610"/>
                    <a:pt x="250" y="610"/>
                    <a:pt x="250" y="610"/>
                  </a:cubicBezTo>
                  <a:cubicBezTo>
                    <a:pt x="224" y="610"/>
                    <a:pt x="224" y="610"/>
                    <a:pt x="224" y="610"/>
                  </a:cubicBezTo>
                  <a:cubicBezTo>
                    <a:pt x="196" y="610"/>
                    <a:pt x="196" y="610"/>
                    <a:pt x="196" y="610"/>
                  </a:cubicBezTo>
                  <a:cubicBezTo>
                    <a:pt x="188" y="610"/>
                    <a:pt x="188" y="610"/>
                    <a:pt x="188" y="610"/>
                  </a:cubicBezTo>
                  <a:cubicBezTo>
                    <a:pt x="187" y="610"/>
                    <a:pt x="186" y="609"/>
                    <a:pt x="184" y="609"/>
                  </a:cubicBezTo>
                  <a:cubicBezTo>
                    <a:pt x="182" y="608"/>
                    <a:pt x="180" y="605"/>
                    <a:pt x="179" y="603"/>
                  </a:cubicBezTo>
                  <a:cubicBezTo>
                    <a:pt x="179" y="602"/>
                    <a:pt x="179" y="601"/>
                    <a:pt x="179" y="600"/>
                  </a:cubicBezTo>
                  <a:cubicBezTo>
                    <a:pt x="179" y="600"/>
                    <a:pt x="179" y="600"/>
                    <a:pt x="179" y="600"/>
                  </a:cubicBezTo>
                  <a:cubicBezTo>
                    <a:pt x="179" y="599"/>
                    <a:pt x="179" y="599"/>
                    <a:pt x="179" y="599"/>
                  </a:cubicBezTo>
                  <a:cubicBezTo>
                    <a:pt x="179" y="597"/>
                    <a:pt x="179" y="597"/>
                    <a:pt x="179" y="597"/>
                  </a:cubicBezTo>
                  <a:cubicBezTo>
                    <a:pt x="179" y="590"/>
                    <a:pt x="179" y="590"/>
                    <a:pt x="179" y="590"/>
                  </a:cubicBezTo>
                  <a:cubicBezTo>
                    <a:pt x="179" y="576"/>
                    <a:pt x="179" y="576"/>
                    <a:pt x="179" y="576"/>
                  </a:cubicBezTo>
                  <a:cubicBezTo>
                    <a:pt x="179" y="544"/>
                    <a:pt x="179" y="544"/>
                    <a:pt x="179" y="544"/>
                  </a:cubicBezTo>
                  <a:cubicBezTo>
                    <a:pt x="179" y="540"/>
                    <a:pt x="179" y="540"/>
                    <a:pt x="179" y="540"/>
                  </a:cubicBezTo>
                  <a:cubicBezTo>
                    <a:pt x="179" y="540"/>
                    <a:pt x="179" y="540"/>
                    <a:pt x="179" y="540"/>
                  </a:cubicBezTo>
                  <a:cubicBezTo>
                    <a:pt x="178" y="540"/>
                    <a:pt x="178" y="540"/>
                    <a:pt x="178" y="540"/>
                  </a:cubicBezTo>
                  <a:cubicBezTo>
                    <a:pt x="177" y="540"/>
                    <a:pt x="177" y="540"/>
                    <a:pt x="177" y="540"/>
                  </a:cubicBezTo>
                  <a:cubicBezTo>
                    <a:pt x="176" y="539"/>
                    <a:pt x="176" y="539"/>
                    <a:pt x="176" y="539"/>
                  </a:cubicBezTo>
                  <a:cubicBezTo>
                    <a:pt x="170" y="536"/>
                    <a:pt x="170" y="536"/>
                    <a:pt x="170" y="536"/>
                  </a:cubicBezTo>
                  <a:cubicBezTo>
                    <a:pt x="168" y="535"/>
                    <a:pt x="166" y="534"/>
                    <a:pt x="164" y="533"/>
                  </a:cubicBezTo>
                  <a:cubicBezTo>
                    <a:pt x="160" y="531"/>
                    <a:pt x="155" y="528"/>
                    <a:pt x="151" y="526"/>
                  </a:cubicBezTo>
                  <a:cubicBezTo>
                    <a:pt x="143" y="521"/>
                    <a:pt x="135" y="516"/>
                    <a:pt x="128" y="511"/>
                  </a:cubicBezTo>
                  <a:cubicBezTo>
                    <a:pt x="113" y="500"/>
                    <a:pt x="99" y="487"/>
                    <a:pt x="86" y="473"/>
                  </a:cubicBezTo>
                  <a:cubicBezTo>
                    <a:pt x="61" y="446"/>
                    <a:pt x="41" y="413"/>
                    <a:pt x="29" y="378"/>
                  </a:cubicBezTo>
                  <a:cubicBezTo>
                    <a:pt x="17" y="344"/>
                    <a:pt x="12" y="307"/>
                    <a:pt x="14" y="271"/>
                  </a:cubicBezTo>
                  <a:cubicBezTo>
                    <a:pt x="16" y="235"/>
                    <a:pt x="25" y="201"/>
                    <a:pt x="40" y="170"/>
                  </a:cubicBezTo>
                  <a:cubicBezTo>
                    <a:pt x="54" y="139"/>
                    <a:pt x="74" y="111"/>
                    <a:pt x="97" y="89"/>
                  </a:cubicBezTo>
                  <a:cubicBezTo>
                    <a:pt x="120" y="66"/>
                    <a:pt x="147" y="48"/>
                    <a:pt x="174" y="35"/>
                  </a:cubicBezTo>
                  <a:cubicBezTo>
                    <a:pt x="198" y="24"/>
                    <a:pt x="220" y="18"/>
                    <a:pt x="237" y="14"/>
                  </a:cubicBezTo>
                  <a:cubicBezTo>
                    <a:pt x="255" y="10"/>
                    <a:pt x="268" y="9"/>
                    <a:pt x="278" y="8"/>
                  </a:cubicBezTo>
                  <a:cubicBezTo>
                    <a:pt x="283" y="8"/>
                    <a:pt x="287" y="8"/>
                    <a:pt x="290" y="8"/>
                  </a:cubicBezTo>
                  <a:cubicBezTo>
                    <a:pt x="293" y="7"/>
                    <a:pt x="295" y="7"/>
                    <a:pt x="296" y="7"/>
                  </a:cubicBezTo>
                  <a:cubicBezTo>
                    <a:pt x="298" y="7"/>
                    <a:pt x="296" y="6"/>
                    <a:pt x="291" y="6"/>
                  </a:cubicBezTo>
                  <a:cubicBezTo>
                    <a:pt x="286" y="6"/>
                    <a:pt x="277" y="5"/>
                    <a:pt x="266" y="6"/>
                  </a:cubicBezTo>
                  <a:cubicBezTo>
                    <a:pt x="254" y="7"/>
                    <a:pt x="239" y="8"/>
                    <a:pt x="222" y="12"/>
                  </a:cubicBezTo>
                  <a:cubicBezTo>
                    <a:pt x="205" y="16"/>
                    <a:pt x="186" y="22"/>
                    <a:pt x="165" y="32"/>
                  </a:cubicBezTo>
                  <a:cubicBezTo>
                    <a:pt x="145" y="42"/>
                    <a:pt x="123" y="56"/>
                    <a:pt x="102" y="74"/>
                  </a:cubicBezTo>
                  <a:cubicBezTo>
                    <a:pt x="101" y="73"/>
                    <a:pt x="101" y="73"/>
                    <a:pt x="101" y="73"/>
                  </a:cubicBezTo>
                  <a:cubicBezTo>
                    <a:pt x="122" y="55"/>
                    <a:pt x="141" y="43"/>
                    <a:pt x="157" y="34"/>
                  </a:cubicBezTo>
                  <a:cubicBezTo>
                    <a:pt x="173" y="26"/>
                    <a:pt x="186" y="20"/>
                    <a:pt x="196" y="17"/>
                  </a:cubicBezTo>
                  <a:cubicBezTo>
                    <a:pt x="206" y="13"/>
                    <a:pt x="213" y="11"/>
                    <a:pt x="218" y="10"/>
                  </a:cubicBezTo>
                  <a:cubicBezTo>
                    <a:pt x="222" y="8"/>
                    <a:pt x="225" y="8"/>
                    <a:pt x="225" y="7"/>
                  </a:cubicBezTo>
                  <a:cubicBezTo>
                    <a:pt x="227" y="6"/>
                    <a:pt x="223" y="7"/>
                    <a:pt x="220" y="7"/>
                  </a:cubicBezTo>
                  <a:cubicBezTo>
                    <a:pt x="217" y="8"/>
                    <a:pt x="215" y="7"/>
                    <a:pt x="221" y="5"/>
                  </a:cubicBezTo>
                  <a:cubicBezTo>
                    <a:pt x="194" y="12"/>
                    <a:pt x="168" y="23"/>
                    <a:pt x="144" y="37"/>
                  </a:cubicBezTo>
                  <a:cubicBezTo>
                    <a:pt x="120" y="51"/>
                    <a:pt x="98" y="69"/>
                    <a:pt x="78" y="89"/>
                  </a:cubicBezTo>
                  <a:cubicBezTo>
                    <a:pt x="59" y="110"/>
                    <a:pt x="43" y="133"/>
                    <a:pt x="30" y="158"/>
                  </a:cubicBezTo>
                  <a:cubicBezTo>
                    <a:pt x="18" y="183"/>
                    <a:pt x="9" y="210"/>
                    <a:pt x="4" y="237"/>
                  </a:cubicBezTo>
                  <a:cubicBezTo>
                    <a:pt x="3" y="244"/>
                    <a:pt x="1" y="253"/>
                    <a:pt x="1" y="263"/>
                  </a:cubicBezTo>
                  <a:cubicBezTo>
                    <a:pt x="0" y="272"/>
                    <a:pt x="0" y="283"/>
                    <a:pt x="0" y="293"/>
                  </a:cubicBezTo>
                  <a:cubicBezTo>
                    <a:pt x="0" y="304"/>
                    <a:pt x="1" y="314"/>
                    <a:pt x="2" y="324"/>
                  </a:cubicBezTo>
                  <a:cubicBezTo>
                    <a:pt x="3" y="334"/>
                    <a:pt x="5" y="342"/>
                    <a:pt x="6" y="349"/>
                  </a:cubicBezTo>
                  <a:cubicBezTo>
                    <a:pt x="12" y="376"/>
                    <a:pt x="22" y="402"/>
                    <a:pt x="35" y="426"/>
                  </a:cubicBezTo>
                  <a:cubicBezTo>
                    <a:pt x="48" y="450"/>
                    <a:pt x="64" y="472"/>
                    <a:pt x="83" y="491"/>
                  </a:cubicBezTo>
                  <a:cubicBezTo>
                    <a:pt x="102" y="510"/>
                    <a:pt x="124" y="527"/>
                    <a:pt x="148" y="540"/>
                  </a:cubicBezTo>
                  <a:cubicBezTo>
                    <a:pt x="151" y="542"/>
                    <a:pt x="154" y="544"/>
                    <a:pt x="157" y="545"/>
                  </a:cubicBezTo>
                  <a:cubicBezTo>
                    <a:pt x="161" y="547"/>
                    <a:pt x="161" y="547"/>
                    <a:pt x="161" y="547"/>
                  </a:cubicBezTo>
                  <a:cubicBezTo>
                    <a:pt x="164" y="549"/>
                    <a:pt x="164" y="549"/>
                    <a:pt x="164" y="549"/>
                  </a:cubicBezTo>
                  <a:cubicBezTo>
                    <a:pt x="165" y="549"/>
                    <a:pt x="165" y="549"/>
                    <a:pt x="165" y="549"/>
                  </a:cubicBezTo>
                  <a:cubicBezTo>
                    <a:pt x="165" y="549"/>
                    <a:pt x="165" y="549"/>
                    <a:pt x="165" y="549"/>
                  </a:cubicBezTo>
                  <a:cubicBezTo>
                    <a:pt x="165" y="551"/>
                    <a:pt x="165" y="551"/>
                    <a:pt x="165" y="551"/>
                  </a:cubicBezTo>
                  <a:cubicBezTo>
                    <a:pt x="165" y="561"/>
                    <a:pt x="165" y="561"/>
                    <a:pt x="165" y="561"/>
                  </a:cubicBezTo>
                  <a:cubicBezTo>
                    <a:pt x="165" y="601"/>
                    <a:pt x="165" y="601"/>
                    <a:pt x="165" y="601"/>
                  </a:cubicBezTo>
                  <a:cubicBezTo>
                    <a:pt x="165" y="605"/>
                    <a:pt x="167" y="610"/>
                    <a:pt x="169" y="614"/>
                  </a:cubicBezTo>
                  <a:cubicBezTo>
                    <a:pt x="172" y="618"/>
                    <a:pt x="176" y="621"/>
                    <a:pt x="180" y="622"/>
                  </a:cubicBezTo>
                  <a:cubicBezTo>
                    <a:pt x="180" y="622"/>
                    <a:pt x="180" y="622"/>
                    <a:pt x="181" y="622"/>
                  </a:cubicBezTo>
                  <a:cubicBezTo>
                    <a:pt x="176" y="623"/>
                    <a:pt x="172" y="626"/>
                    <a:pt x="169" y="629"/>
                  </a:cubicBezTo>
                  <a:cubicBezTo>
                    <a:pt x="166" y="633"/>
                    <a:pt x="164" y="637"/>
                    <a:pt x="164" y="641"/>
                  </a:cubicBezTo>
                  <a:cubicBezTo>
                    <a:pt x="163" y="646"/>
                    <a:pt x="163" y="650"/>
                    <a:pt x="165" y="654"/>
                  </a:cubicBezTo>
                  <a:cubicBezTo>
                    <a:pt x="166" y="658"/>
                    <a:pt x="169" y="662"/>
                    <a:pt x="172" y="665"/>
                  </a:cubicBezTo>
                  <a:cubicBezTo>
                    <a:pt x="174" y="667"/>
                    <a:pt x="176" y="668"/>
                    <a:pt x="178" y="669"/>
                  </a:cubicBezTo>
                  <a:cubicBezTo>
                    <a:pt x="181" y="670"/>
                    <a:pt x="183" y="670"/>
                    <a:pt x="185" y="670"/>
                  </a:cubicBezTo>
                  <a:cubicBezTo>
                    <a:pt x="205" y="670"/>
                    <a:pt x="205" y="670"/>
                    <a:pt x="205" y="670"/>
                  </a:cubicBezTo>
                  <a:cubicBezTo>
                    <a:pt x="244" y="670"/>
                    <a:pt x="244" y="670"/>
                    <a:pt x="244" y="670"/>
                  </a:cubicBezTo>
                  <a:cubicBezTo>
                    <a:pt x="268" y="670"/>
                    <a:pt x="268" y="670"/>
                    <a:pt x="268" y="670"/>
                  </a:cubicBezTo>
                  <a:cubicBezTo>
                    <a:pt x="232" y="670"/>
                    <a:pt x="232" y="670"/>
                    <a:pt x="232" y="670"/>
                  </a:cubicBezTo>
                  <a:cubicBezTo>
                    <a:pt x="192" y="670"/>
                    <a:pt x="192" y="670"/>
                    <a:pt x="192" y="670"/>
                  </a:cubicBezTo>
                  <a:cubicBezTo>
                    <a:pt x="188" y="670"/>
                    <a:pt x="188" y="670"/>
                    <a:pt x="188" y="670"/>
                  </a:cubicBezTo>
                  <a:cubicBezTo>
                    <a:pt x="185" y="670"/>
                    <a:pt x="185" y="670"/>
                    <a:pt x="185" y="670"/>
                  </a:cubicBezTo>
                  <a:cubicBezTo>
                    <a:pt x="184" y="670"/>
                    <a:pt x="183" y="671"/>
                    <a:pt x="181" y="671"/>
                  </a:cubicBezTo>
                  <a:cubicBezTo>
                    <a:pt x="177" y="672"/>
                    <a:pt x="172" y="674"/>
                    <a:pt x="169" y="678"/>
                  </a:cubicBezTo>
                  <a:cubicBezTo>
                    <a:pt x="166" y="681"/>
                    <a:pt x="164" y="686"/>
                    <a:pt x="164" y="690"/>
                  </a:cubicBezTo>
                  <a:cubicBezTo>
                    <a:pt x="163" y="694"/>
                    <a:pt x="163" y="699"/>
                    <a:pt x="165" y="703"/>
                  </a:cubicBezTo>
                  <a:cubicBezTo>
                    <a:pt x="166" y="707"/>
                    <a:pt x="169" y="711"/>
                    <a:pt x="172" y="714"/>
                  </a:cubicBezTo>
                  <a:cubicBezTo>
                    <a:pt x="174" y="715"/>
                    <a:pt x="176" y="717"/>
                    <a:pt x="178" y="717"/>
                  </a:cubicBezTo>
                  <a:cubicBezTo>
                    <a:pt x="181" y="718"/>
                    <a:pt x="183" y="719"/>
                    <a:pt x="185" y="719"/>
                  </a:cubicBezTo>
                  <a:cubicBezTo>
                    <a:pt x="205" y="719"/>
                    <a:pt x="205" y="719"/>
                    <a:pt x="205" y="719"/>
                  </a:cubicBezTo>
                  <a:cubicBezTo>
                    <a:pt x="244" y="719"/>
                    <a:pt x="244" y="719"/>
                    <a:pt x="244" y="719"/>
                  </a:cubicBezTo>
                  <a:cubicBezTo>
                    <a:pt x="265" y="719"/>
                    <a:pt x="265" y="719"/>
                    <a:pt x="265" y="719"/>
                  </a:cubicBezTo>
                  <a:cubicBezTo>
                    <a:pt x="205" y="719"/>
                    <a:pt x="205" y="719"/>
                    <a:pt x="205" y="719"/>
                  </a:cubicBezTo>
                  <a:cubicBezTo>
                    <a:pt x="193" y="719"/>
                    <a:pt x="193" y="719"/>
                    <a:pt x="193" y="719"/>
                  </a:cubicBezTo>
                  <a:cubicBezTo>
                    <a:pt x="187" y="719"/>
                    <a:pt x="187" y="719"/>
                    <a:pt x="187" y="719"/>
                  </a:cubicBezTo>
                  <a:cubicBezTo>
                    <a:pt x="186" y="719"/>
                    <a:pt x="186" y="719"/>
                    <a:pt x="186" y="719"/>
                  </a:cubicBezTo>
                  <a:cubicBezTo>
                    <a:pt x="185" y="719"/>
                    <a:pt x="185" y="719"/>
                    <a:pt x="185" y="719"/>
                  </a:cubicBezTo>
                  <a:cubicBezTo>
                    <a:pt x="184" y="719"/>
                    <a:pt x="184" y="719"/>
                    <a:pt x="184" y="719"/>
                  </a:cubicBezTo>
                  <a:cubicBezTo>
                    <a:pt x="182" y="719"/>
                    <a:pt x="181" y="719"/>
                    <a:pt x="179" y="720"/>
                  </a:cubicBezTo>
                  <a:cubicBezTo>
                    <a:pt x="174" y="722"/>
                    <a:pt x="169" y="726"/>
                    <a:pt x="167" y="730"/>
                  </a:cubicBezTo>
                  <a:cubicBezTo>
                    <a:pt x="164" y="735"/>
                    <a:pt x="163" y="740"/>
                    <a:pt x="163" y="746"/>
                  </a:cubicBezTo>
                  <a:cubicBezTo>
                    <a:pt x="164" y="751"/>
                    <a:pt x="166" y="756"/>
                    <a:pt x="169" y="760"/>
                  </a:cubicBezTo>
                  <a:cubicBezTo>
                    <a:pt x="171" y="762"/>
                    <a:pt x="173" y="764"/>
                    <a:pt x="176" y="765"/>
                  </a:cubicBezTo>
                  <a:cubicBezTo>
                    <a:pt x="179" y="766"/>
                    <a:pt x="181" y="767"/>
                    <a:pt x="184" y="767"/>
                  </a:cubicBezTo>
                  <a:cubicBezTo>
                    <a:pt x="204" y="767"/>
                    <a:pt x="204" y="767"/>
                    <a:pt x="204" y="767"/>
                  </a:cubicBezTo>
                  <a:cubicBezTo>
                    <a:pt x="220" y="801"/>
                    <a:pt x="220" y="801"/>
                    <a:pt x="220" y="801"/>
                  </a:cubicBezTo>
                  <a:cubicBezTo>
                    <a:pt x="222" y="805"/>
                    <a:pt x="222" y="805"/>
                    <a:pt x="222" y="805"/>
                  </a:cubicBezTo>
                  <a:cubicBezTo>
                    <a:pt x="224" y="808"/>
                    <a:pt x="224" y="808"/>
                    <a:pt x="224" y="808"/>
                  </a:cubicBezTo>
                  <a:cubicBezTo>
                    <a:pt x="224" y="809"/>
                    <a:pt x="224" y="809"/>
                    <a:pt x="224" y="809"/>
                  </a:cubicBezTo>
                  <a:cubicBezTo>
                    <a:pt x="225" y="810"/>
                    <a:pt x="225" y="810"/>
                    <a:pt x="225" y="810"/>
                  </a:cubicBezTo>
                  <a:cubicBezTo>
                    <a:pt x="225" y="810"/>
                    <a:pt x="225" y="811"/>
                    <a:pt x="225" y="811"/>
                  </a:cubicBezTo>
                  <a:cubicBezTo>
                    <a:pt x="227" y="813"/>
                    <a:pt x="227" y="813"/>
                    <a:pt x="227" y="813"/>
                  </a:cubicBezTo>
                  <a:cubicBezTo>
                    <a:pt x="229" y="815"/>
                    <a:pt x="229" y="815"/>
                    <a:pt x="229" y="815"/>
                  </a:cubicBezTo>
                  <a:cubicBezTo>
                    <a:pt x="230" y="817"/>
                    <a:pt x="231" y="818"/>
                    <a:pt x="232" y="820"/>
                  </a:cubicBezTo>
                  <a:cubicBezTo>
                    <a:pt x="234" y="821"/>
                    <a:pt x="235" y="822"/>
                    <a:pt x="236" y="824"/>
                  </a:cubicBezTo>
                  <a:cubicBezTo>
                    <a:pt x="238" y="825"/>
                    <a:pt x="239" y="826"/>
                    <a:pt x="241" y="828"/>
                  </a:cubicBezTo>
                  <a:cubicBezTo>
                    <a:pt x="242" y="828"/>
                    <a:pt x="243" y="829"/>
                    <a:pt x="245" y="830"/>
                  </a:cubicBezTo>
                  <a:cubicBezTo>
                    <a:pt x="246" y="830"/>
                    <a:pt x="247" y="830"/>
                    <a:pt x="247" y="830"/>
                  </a:cubicBezTo>
                  <a:cubicBezTo>
                    <a:pt x="249" y="831"/>
                    <a:pt x="249" y="831"/>
                    <a:pt x="249" y="831"/>
                  </a:cubicBezTo>
                  <a:cubicBezTo>
                    <a:pt x="250" y="831"/>
                    <a:pt x="252" y="831"/>
                    <a:pt x="254" y="831"/>
                  </a:cubicBezTo>
                  <a:cubicBezTo>
                    <a:pt x="268" y="833"/>
                    <a:pt x="282" y="834"/>
                    <a:pt x="296" y="834"/>
                  </a:cubicBezTo>
                  <a:cubicBezTo>
                    <a:pt x="303" y="835"/>
                    <a:pt x="310" y="835"/>
                    <a:pt x="318" y="834"/>
                  </a:cubicBezTo>
                  <a:cubicBezTo>
                    <a:pt x="321" y="834"/>
                    <a:pt x="325" y="834"/>
                    <a:pt x="329" y="833"/>
                  </a:cubicBezTo>
                  <a:cubicBezTo>
                    <a:pt x="331" y="833"/>
                    <a:pt x="332" y="832"/>
                    <a:pt x="334" y="832"/>
                  </a:cubicBezTo>
                  <a:cubicBezTo>
                    <a:pt x="335" y="832"/>
                    <a:pt x="336" y="831"/>
                    <a:pt x="337" y="831"/>
                  </a:cubicBezTo>
                  <a:cubicBezTo>
                    <a:pt x="338" y="831"/>
                    <a:pt x="338" y="831"/>
                    <a:pt x="339" y="830"/>
                  </a:cubicBezTo>
                  <a:cubicBezTo>
                    <a:pt x="340" y="830"/>
                    <a:pt x="340" y="830"/>
                    <a:pt x="340" y="830"/>
                  </a:cubicBezTo>
                  <a:cubicBezTo>
                    <a:pt x="340" y="830"/>
                    <a:pt x="340" y="830"/>
                    <a:pt x="340" y="830"/>
                  </a:cubicBezTo>
                  <a:cubicBezTo>
                    <a:pt x="340" y="830"/>
                    <a:pt x="340" y="830"/>
                    <a:pt x="340" y="830"/>
                  </a:cubicBezTo>
                  <a:cubicBezTo>
                    <a:pt x="341" y="830"/>
                    <a:pt x="341" y="830"/>
                    <a:pt x="341" y="830"/>
                  </a:cubicBezTo>
                  <a:cubicBezTo>
                    <a:pt x="341" y="829"/>
                    <a:pt x="341" y="829"/>
                    <a:pt x="341" y="829"/>
                  </a:cubicBezTo>
                  <a:cubicBezTo>
                    <a:pt x="342" y="829"/>
                    <a:pt x="342" y="829"/>
                    <a:pt x="343" y="829"/>
                  </a:cubicBezTo>
                  <a:cubicBezTo>
                    <a:pt x="342" y="829"/>
                    <a:pt x="342" y="829"/>
                    <a:pt x="341" y="829"/>
                  </a:cubicBezTo>
                  <a:cubicBezTo>
                    <a:pt x="341" y="830"/>
                    <a:pt x="341" y="830"/>
                    <a:pt x="341" y="830"/>
                  </a:cubicBezTo>
                  <a:cubicBezTo>
                    <a:pt x="340" y="830"/>
                    <a:pt x="340" y="830"/>
                    <a:pt x="340" y="830"/>
                  </a:cubicBezTo>
                  <a:cubicBezTo>
                    <a:pt x="340" y="830"/>
                    <a:pt x="340" y="830"/>
                    <a:pt x="340" y="830"/>
                  </a:cubicBezTo>
                  <a:cubicBezTo>
                    <a:pt x="340" y="830"/>
                    <a:pt x="340" y="830"/>
                    <a:pt x="340" y="830"/>
                  </a:cubicBezTo>
                  <a:cubicBezTo>
                    <a:pt x="339" y="830"/>
                    <a:pt x="339" y="830"/>
                    <a:pt x="339" y="830"/>
                  </a:cubicBezTo>
                  <a:cubicBezTo>
                    <a:pt x="338" y="831"/>
                    <a:pt x="338" y="831"/>
                    <a:pt x="337" y="831"/>
                  </a:cubicBezTo>
                  <a:cubicBezTo>
                    <a:pt x="336" y="831"/>
                    <a:pt x="335" y="832"/>
                    <a:pt x="334" y="832"/>
                  </a:cubicBezTo>
                  <a:cubicBezTo>
                    <a:pt x="332" y="832"/>
                    <a:pt x="330" y="833"/>
                    <a:pt x="329" y="833"/>
                  </a:cubicBezTo>
                  <a:cubicBezTo>
                    <a:pt x="325" y="834"/>
                    <a:pt x="321" y="834"/>
                    <a:pt x="317" y="834"/>
                  </a:cubicBezTo>
                  <a:cubicBezTo>
                    <a:pt x="310" y="834"/>
                    <a:pt x="303" y="834"/>
                    <a:pt x="296" y="834"/>
                  </a:cubicBezTo>
                  <a:cubicBezTo>
                    <a:pt x="282" y="834"/>
                    <a:pt x="268" y="833"/>
                    <a:pt x="254" y="831"/>
                  </a:cubicBezTo>
                  <a:cubicBezTo>
                    <a:pt x="252" y="831"/>
                    <a:pt x="250" y="830"/>
                    <a:pt x="248" y="830"/>
                  </a:cubicBezTo>
                  <a:cubicBezTo>
                    <a:pt x="247" y="830"/>
                    <a:pt x="247" y="830"/>
                    <a:pt x="247" y="830"/>
                  </a:cubicBezTo>
                  <a:cubicBezTo>
                    <a:pt x="246" y="830"/>
                    <a:pt x="246" y="830"/>
                    <a:pt x="246" y="830"/>
                  </a:cubicBezTo>
                  <a:cubicBezTo>
                    <a:pt x="246" y="830"/>
                    <a:pt x="246" y="830"/>
                    <a:pt x="246" y="830"/>
                  </a:cubicBezTo>
                  <a:cubicBezTo>
                    <a:pt x="245" y="829"/>
                    <a:pt x="245" y="829"/>
                    <a:pt x="245" y="829"/>
                  </a:cubicBezTo>
                  <a:cubicBezTo>
                    <a:pt x="243" y="829"/>
                    <a:pt x="242" y="828"/>
                    <a:pt x="241" y="827"/>
                  </a:cubicBezTo>
                  <a:cubicBezTo>
                    <a:pt x="239" y="826"/>
                    <a:pt x="238" y="825"/>
                    <a:pt x="236" y="823"/>
                  </a:cubicBezTo>
                  <a:cubicBezTo>
                    <a:pt x="235" y="822"/>
                    <a:pt x="234" y="821"/>
                    <a:pt x="232" y="819"/>
                  </a:cubicBezTo>
                  <a:cubicBezTo>
                    <a:pt x="231" y="818"/>
                    <a:pt x="230" y="817"/>
                    <a:pt x="229" y="815"/>
                  </a:cubicBezTo>
                  <a:cubicBezTo>
                    <a:pt x="227" y="813"/>
                    <a:pt x="227" y="813"/>
                    <a:pt x="227" y="813"/>
                  </a:cubicBezTo>
                  <a:cubicBezTo>
                    <a:pt x="225" y="811"/>
                    <a:pt x="225" y="811"/>
                    <a:pt x="225" y="811"/>
                  </a:cubicBezTo>
                  <a:cubicBezTo>
                    <a:pt x="225" y="810"/>
                    <a:pt x="225" y="810"/>
                    <a:pt x="225" y="809"/>
                  </a:cubicBezTo>
                  <a:cubicBezTo>
                    <a:pt x="224" y="809"/>
                    <a:pt x="224" y="809"/>
                    <a:pt x="224" y="809"/>
                  </a:cubicBezTo>
                  <a:cubicBezTo>
                    <a:pt x="224" y="808"/>
                    <a:pt x="224" y="808"/>
                    <a:pt x="224" y="808"/>
                  </a:cubicBezTo>
                  <a:cubicBezTo>
                    <a:pt x="223" y="805"/>
                    <a:pt x="223" y="805"/>
                    <a:pt x="223" y="805"/>
                  </a:cubicBezTo>
                  <a:cubicBezTo>
                    <a:pt x="220" y="801"/>
                    <a:pt x="220" y="801"/>
                    <a:pt x="220" y="801"/>
                  </a:cubicBezTo>
                  <a:cubicBezTo>
                    <a:pt x="204" y="767"/>
                    <a:pt x="204" y="767"/>
                    <a:pt x="204" y="767"/>
                  </a:cubicBezTo>
                  <a:cubicBezTo>
                    <a:pt x="194" y="767"/>
                    <a:pt x="194" y="767"/>
                    <a:pt x="194" y="767"/>
                  </a:cubicBezTo>
                  <a:cubicBezTo>
                    <a:pt x="187" y="767"/>
                    <a:pt x="187" y="767"/>
                    <a:pt x="187" y="767"/>
                  </a:cubicBezTo>
                  <a:cubicBezTo>
                    <a:pt x="186" y="767"/>
                    <a:pt x="184" y="767"/>
                    <a:pt x="182" y="767"/>
                  </a:cubicBezTo>
                  <a:cubicBezTo>
                    <a:pt x="180" y="766"/>
                    <a:pt x="178" y="766"/>
                    <a:pt x="177" y="765"/>
                  </a:cubicBezTo>
                  <a:cubicBezTo>
                    <a:pt x="171" y="762"/>
                    <a:pt x="166" y="756"/>
                    <a:pt x="165" y="750"/>
                  </a:cubicBezTo>
                  <a:cubicBezTo>
                    <a:pt x="163" y="744"/>
                    <a:pt x="164" y="737"/>
                    <a:pt x="167" y="731"/>
                  </a:cubicBezTo>
                  <a:cubicBezTo>
                    <a:pt x="166" y="732"/>
                    <a:pt x="166" y="733"/>
                    <a:pt x="166" y="733"/>
                  </a:cubicBezTo>
                  <a:cubicBezTo>
                    <a:pt x="166" y="733"/>
                    <a:pt x="167" y="733"/>
                    <a:pt x="167" y="731"/>
                  </a:cubicBezTo>
                  <a:cubicBezTo>
                    <a:pt x="164" y="737"/>
                    <a:pt x="164" y="743"/>
                    <a:pt x="165" y="749"/>
                  </a:cubicBezTo>
                  <a:cubicBezTo>
                    <a:pt x="167" y="755"/>
                    <a:pt x="171" y="761"/>
                    <a:pt x="177" y="764"/>
                  </a:cubicBezTo>
                  <a:cubicBezTo>
                    <a:pt x="178" y="765"/>
                    <a:pt x="180" y="765"/>
                    <a:pt x="182" y="766"/>
                  </a:cubicBezTo>
                  <a:cubicBezTo>
                    <a:pt x="183" y="766"/>
                    <a:pt x="183" y="766"/>
                    <a:pt x="184" y="766"/>
                  </a:cubicBezTo>
                  <a:cubicBezTo>
                    <a:pt x="185" y="766"/>
                    <a:pt x="185" y="766"/>
                    <a:pt x="185" y="766"/>
                  </a:cubicBezTo>
                  <a:cubicBezTo>
                    <a:pt x="186" y="766"/>
                    <a:pt x="186" y="766"/>
                    <a:pt x="186" y="766"/>
                  </a:cubicBezTo>
                  <a:cubicBezTo>
                    <a:pt x="194" y="766"/>
                    <a:pt x="194" y="766"/>
                    <a:pt x="194" y="766"/>
                  </a:cubicBezTo>
                  <a:cubicBezTo>
                    <a:pt x="205" y="766"/>
                    <a:pt x="205" y="766"/>
                    <a:pt x="205" y="766"/>
                  </a:cubicBezTo>
                  <a:cubicBezTo>
                    <a:pt x="221" y="800"/>
                    <a:pt x="221" y="800"/>
                    <a:pt x="221" y="800"/>
                  </a:cubicBezTo>
                  <a:cubicBezTo>
                    <a:pt x="224" y="805"/>
                    <a:pt x="224" y="805"/>
                    <a:pt x="224" y="805"/>
                  </a:cubicBezTo>
                  <a:cubicBezTo>
                    <a:pt x="225" y="807"/>
                    <a:pt x="225" y="807"/>
                    <a:pt x="225" y="807"/>
                  </a:cubicBezTo>
                  <a:cubicBezTo>
                    <a:pt x="225" y="808"/>
                    <a:pt x="225" y="808"/>
                    <a:pt x="225" y="808"/>
                  </a:cubicBezTo>
                  <a:cubicBezTo>
                    <a:pt x="226" y="809"/>
                    <a:pt x="226" y="809"/>
                    <a:pt x="226" y="809"/>
                  </a:cubicBezTo>
                  <a:cubicBezTo>
                    <a:pt x="226" y="809"/>
                    <a:pt x="226" y="810"/>
                    <a:pt x="226" y="810"/>
                  </a:cubicBezTo>
                  <a:cubicBezTo>
                    <a:pt x="228" y="812"/>
                    <a:pt x="228" y="812"/>
                    <a:pt x="228" y="812"/>
                  </a:cubicBezTo>
                  <a:cubicBezTo>
                    <a:pt x="230" y="815"/>
                    <a:pt x="230" y="815"/>
                    <a:pt x="230" y="815"/>
                  </a:cubicBezTo>
                  <a:cubicBezTo>
                    <a:pt x="231" y="816"/>
                    <a:pt x="232" y="817"/>
                    <a:pt x="233" y="819"/>
                  </a:cubicBezTo>
                  <a:cubicBezTo>
                    <a:pt x="234" y="820"/>
                    <a:pt x="236" y="821"/>
                    <a:pt x="237" y="823"/>
                  </a:cubicBezTo>
                  <a:cubicBezTo>
                    <a:pt x="238" y="824"/>
                    <a:pt x="240" y="825"/>
                    <a:pt x="242" y="827"/>
                  </a:cubicBezTo>
                  <a:cubicBezTo>
                    <a:pt x="243" y="827"/>
                    <a:pt x="244" y="828"/>
                    <a:pt x="245" y="829"/>
                  </a:cubicBezTo>
                  <a:cubicBezTo>
                    <a:pt x="246" y="829"/>
                    <a:pt x="246" y="829"/>
                    <a:pt x="246" y="829"/>
                  </a:cubicBezTo>
                  <a:cubicBezTo>
                    <a:pt x="246" y="829"/>
                    <a:pt x="246" y="829"/>
                    <a:pt x="246" y="829"/>
                  </a:cubicBezTo>
                  <a:cubicBezTo>
                    <a:pt x="247" y="829"/>
                    <a:pt x="247" y="829"/>
                    <a:pt x="247" y="829"/>
                  </a:cubicBezTo>
                  <a:cubicBezTo>
                    <a:pt x="249" y="829"/>
                    <a:pt x="249" y="829"/>
                    <a:pt x="249" y="829"/>
                  </a:cubicBezTo>
                  <a:cubicBezTo>
                    <a:pt x="250" y="830"/>
                    <a:pt x="252" y="830"/>
                    <a:pt x="254" y="830"/>
                  </a:cubicBezTo>
                  <a:cubicBezTo>
                    <a:pt x="268" y="832"/>
                    <a:pt x="282" y="833"/>
                    <a:pt x="296" y="834"/>
                  </a:cubicBezTo>
                  <a:cubicBezTo>
                    <a:pt x="303" y="834"/>
                    <a:pt x="310" y="834"/>
                    <a:pt x="317" y="833"/>
                  </a:cubicBezTo>
                  <a:cubicBezTo>
                    <a:pt x="321" y="833"/>
                    <a:pt x="325" y="833"/>
                    <a:pt x="328" y="832"/>
                  </a:cubicBezTo>
                  <a:cubicBezTo>
                    <a:pt x="330" y="832"/>
                    <a:pt x="332" y="831"/>
                    <a:pt x="334" y="831"/>
                  </a:cubicBezTo>
                  <a:cubicBezTo>
                    <a:pt x="335" y="831"/>
                    <a:pt x="336" y="830"/>
                    <a:pt x="337" y="830"/>
                  </a:cubicBezTo>
                  <a:cubicBezTo>
                    <a:pt x="337" y="830"/>
                    <a:pt x="338" y="830"/>
                    <a:pt x="338" y="829"/>
                  </a:cubicBezTo>
                  <a:cubicBezTo>
                    <a:pt x="339" y="829"/>
                    <a:pt x="339" y="829"/>
                    <a:pt x="339" y="829"/>
                  </a:cubicBezTo>
                  <a:cubicBezTo>
                    <a:pt x="340" y="829"/>
                    <a:pt x="340" y="829"/>
                    <a:pt x="340" y="829"/>
                  </a:cubicBezTo>
                  <a:cubicBezTo>
                    <a:pt x="340" y="829"/>
                    <a:pt x="340" y="829"/>
                    <a:pt x="340" y="829"/>
                  </a:cubicBezTo>
                  <a:cubicBezTo>
                    <a:pt x="341" y="829"/>
                    <a:pt x="341" y="829"/>
                    <a:pt x="341" y="829"/>
                  </a:cubicBezTo>
                  <a:cubicBezTo>
                    <a:pt x="341" y="828"/>
                    <a:pt x="341" y="828"/>
                    <a:pt x="341" y="828"/>
                  </a:cubicBezTo>
                  <a:cubicBezTo>
                    <a:pt x="342" y="828"/>
                    <a:pt x="342" y="828"/>
                    <a:pt x="343" y="827"/>
                  </a:cubicBezTo>
                  <a:cubicBezTo>
                    <a:pt x="344" y="827"/>
                    <a:pt x="345" y="826"/>
                    <a:pt x="346" y="826"/>
                  </a:cubicBezTo>
                  <a:cubicBezTo>
                    <a:pt x="346" y="827"/>
                    <a:pt x="346" y="827"/>
                    <a:pt x="346" y="827"/>
                  </a:cubicBezTo>
                  <a:cubicBezTo>
                    <a:pt x="352" y="823"/>
                    <a:pt x="357" y="817"/>
                    <a:pt x="360" y="812"/>
                  </a:cubicBezTo>
                  <a:cubicBezTo>
                    <a:pt x="369" y="796"/>
                    <a:pt x="369" y="796"/>
                    <a:pt x="369" y="796"/>
                  </a:cubicBezTo>
                  <a:cubicBezTo>
                    <a:pt x="377" y="780"/>
                    <a:pt x="377" y="780"/>
                    <a:pt x="377" y="780"/>
                  </a:cubicBezTo>
                  <a:cubicBezTo>
                    <a:pt x="382" y="772"/>
                    <a:pt x="382" y="772"/>
                    <a:pt x="382" y="772"/>
                  </a:cubicBezTo>
                  <a:cubicBezTo>
                    <a:pt x="384" y="768"/>
                    <a:pt x="384" y="768"/>
                    <a:pt x="384" y="768"/>
                  </a:cubicBezTo>
                  <a:cubicBezTo>
                    <a:pt x="384" y="768"/>
                    <a:pt x="384" y="768"/>
                    <a:pt x="384" y="768"/>
                  </a:cubicBezTo>
                  <a:cubicBezTo>
                    <a:pt x="384" y="768"/>
                    <a:pt x="384" y="768"/>
                    <a:pt x="384" y="768"/>
                  </a:cubicBezTo>
                  <a:cubicBezTo>
                    <a:pt x="384" y="768"/>
                    <a:pt x="384" y="768"/>
                    <a:pt x="384" y="768"/>
                  </a:cubicBezTo>
                  <a:cubicBezTo>
                    <a:pt x="385" y="768"/>
                    <a:pt x="385" y="768"/>
                    <a:pt x="385" y="768"/>
                  </a:cubicBezTo>
                  <a:cubicBezTo>
                    <a:pt x="391" y="768"/>
                    <a:pt x="391" y="768"/>
                    <a:pt x="391" y="768"/>
                  </a:cubicBezTo>
                  <a:cubicBezTo>
                    <a:pt x="396" y="768"/>
                    <a:pt x="396" y="768"/>
                    <a:pt x="396" y="768"/>
                  </a:cubicBezTo>
                  <a:cubicBezTo>
                    <a:pt x="396" y="768"/>
                    <a:pt x="396" y="768"/>
                    <a:pt x="396" y="768"/>
                  </a:cubicBezTo>
                  <a:cubicBezTo>
                    <a:pt x="397" y="768"/>
                    <a:pt x="397" y="768"/>
                    <a:pt x="397" y="768"/>
                  </a:cubicBezTo>
                  <a:cubicBezTo>
                    <a:pt x="398" y="768"/>
                    <a:pt x="398" y="768"/>
                    <a:pt x="399" y="768"/>
                  </a:cubicBezTo>
                  <a:cubicBezTo>
                    <a:pt x="400" y="768"/>
                    <a:pt x="401" y="768"/>
                    <a:pt x="402" y="767"/>
                  </a:cubicBezTo>
                  <a:cubicBezTo>
                    <a:pt x="406" y="766"/>
                    <a:pt x="409" y="764"/>
                    <a:pt x="412" y="761"/>
                  </a:cubicBezTo>
                  <a:cubicBezTo>
                    <a:pt x="416" y="756"/>
                    <a:pt x="418" y="749"/>
                    <a:pt x="418" y="744"/>
                  </a:cubicBezTo>
                  <a:cubicBezTo>
                    <a:pt x="417" y="748"/>
                    <a:pt x="416" y="753"/>
                    <a:pt x="414" y="757"/>
                  </a:cubicBezTo>
                  <a:cubicBezTo>
                    <a:pt x="411" y="761"/>
                    <a:pt x="407" y="764"/>
                    <a:pt x="402" y="765"/>
                  </a:cubicBezTo>
                  <a:cubicBezTo>
                    <a:pt x="401" y="766"/>
                    <a:pt x="400" y="766"/>
                    <a:pt x="399" y="766"/>
                  </a:cubicBezTo>
                  <a:cubicBezTo>
                    <a:pt x="398" y="766"/>
                    <a:pt x="397" y="766"/>
                    <a:pt x="397" y="766"/>
                  </a:cubicBezTo>
                  <a:cubicBezTo>
                    <a:pt x="396" y="766"/>
                    <a:pt x="396" y="766"/>
                    <a:pt x="396" y="766"/>
                  </a:cubicBezTo>
                  <a:cubicBezTo>
                    <a:pt x="396" y="766"/>
                    <a:pt x="396" y="766"/>
                    <a:pt x="396" y="766"/>
                  </a:cubicBezTo>
                  <a:cubicBezTo>
                    <a:pt x="395" y="766"/>
                    <a:pt x="395" y="766"/>
                    <a:pt x="395" y="766"/>
                  </a:cubicBezTo>
                  <a:cubicBezTo>
                    <a:pt x="390" y="766"/>
                    <a:pt x="390" y="766"/>
                    <a:pt x="390" y="766"/>
                  </a:cubicBezTo>
                  <a:cubicBezTo>
                    <a:pt x="385" y="766"/>
                    <a:pt x="385" y="766"/>
                    <a:pt x="385" y="766"/>
                  </a:cubicBezTo>
                  <a:cubicBezTo>
                    <a:pt x="384" y="766"/>
                    <a:pt x="384" y="766"/>
                    <a:pt x="384" y="766"/>
                  </a:cubicBezTo>
                  <a:cubicBezTo>
                    <a:pt x="384" y="766"/>
                    <a:pt x="384" y="766"/>
                    <a:pt x="384" y="766"/>
                  </a:cubicBezTo>
                  <a:cubicBezTo>
                    <a:pt x="383" y="766"/>
                    <a:pt x="383" y="766"/>
                    <a:pt x="383" y="766"/>
                  </a:cubicBezTo>
                  <a:cubicBezTo>
                    <a:pt x="383" y="766"/>
                    <a:pt x="383" y="766"/>
                    <a:pt x="383" y="766"/>
                  </a:cubicBezTo>
                  <a:cubicBezTo>
                    <a:pt x="382" y="767"/>
                    <a:pt x="382" y="767"/>
                    <a:pt x="382" y="767"/>
                  </a:cubicBezTo>
                  <a:cubicBezTo>
                    <a:pt x="379" y="771"/>
                    <a:pt x="379" y="771"/>
                    <a:pt x="379" y="771"/>
                  </a:cubicBezTo>
                  <a:cubicBezTo>
                    <a:pt x="375" y="780"/>
                    <a:pt x="375" y="780"/>
                    <a:pt x="375" y="780"/>
                  </a:cubicBezTo>
                  <a:cubicBezTo>
                    <a:pt x="366" y="796"/>
                    <a:pt x="366" y="796"/>
                    <a:pt x="366" y="796"/>
                  </a:cubicBezTo>
                  <a:cubicBezTo>
                    <a:pt x="361" y="805"/>
                    <a:pt x="361" y="805"/>
                    <a:pt x="361" y="805"/>
                  </a:cubicBezTo>
                  <a:cubicBezTo>
                    <a:pt x="359" y="809"/>
                    <a:pt x="359" y="809"/>
                    <a:pt x="359" y="809"/>
                  </a:cubicBezTo>
                  <a:cubicBezTo>
                    <a:pt x="358" y="811"/>
                    <a:pt x="357" y="812"/>
                    <a:pt x="356" y="814"/>
                  </a:cubicBezTo>
                  <a:cubicBezTo>
                    <a:pt x="354" y="816"/>
                    <a:pt x="352" y="819"/>
                    <a:pt x="349" y="822"/>
                  </a:cubicBezTo>
                  <a:cubicBezTo>
                    <a:pt x="346" y="824"/>
                    <a:pt x="343" y="826"/>
                    <a:pt x="339" y="828"/>
                  </a:cubicBezTo>
                  <a:cubicBezTo>
                    <a:pt x="339" y="828"/>
                    <a:pt x="339" y="828"/>
                    <a:pt x="339" y="828"/>
                  </a:cubicBezTo>
                  <a:cubicBezTo>
                    <a:pt x="336" y="829"/>
                    <a:pt x="333" y="830"/>
                    <a:pt x="330" y="830"/>
                  </a:cubicBezTo>
                  <a:cubicBezTo>
                    <a:pt x="327" y="831"/>
                    <a:pt x="324" y="831"/>
                    <a:pt x="321" y="831"/>
                  </a:cubicBezTo>
                  <a:cubicBezTo>
                    <a:pt x="315" y="832"/>
                    <a:pt x="309" y="832"/>
                    <a:pt x="303" y="832"/>
                  </a:cubicBezTo>
                  <a:cubicBezTo>
                    <a:pt x="291" y="832"/>
                    <a:pt x="279" y="831"/>
                    <a:pt x="267" y="830"/>
                  </a:cubicBezTo>
                  <a:cubicBezTo>
                    <a:pt x="261" y="829"/>
                    <a:pt x="255" y="829"/>
                    <a:pt x="249" y="828"/>
                  </a:cubicBezTo>
                  <a:cubicBezTo>
                    <a:pt x="248" y="828"/>
                    <a:pt x="247" y="828"/>
                    <a:pt x="246" y="827"/>
                  </a:cubicBezTo>
                  <a:cubicBezTo>
                    <a:pt x="245" y="827"/>
                    <a:pt x="244" y="826"/>
                    <a:pt x="243" y="826"/>
                  </a:cubicBezTo>
                  <a:cubicBezTo>
                    <a:pt x="241" y="825"/>
                    <a:pt x="240" y="824"/>
                    <a:pt x="239" y="823"/>
                  </a:cubicBezTo>
                  <a:cubicBezTo>
                    <a:pt x="238" y="822"/>
                    <a:pt x="237" y="820"/>
                    <a:pt x="236" y="819"/>
                  </a:cubicBezTo>
                  <a:cubicBezTo>
                    <a:pt x="240" y="823"/>
                    <a:pt x="246" y="827"/>
                    <a:pt x="253" y="828"/>
                  </a:cubicBezTo>
                  <a:cubicBezTo>
                    <a:pt x="263" y="829"/>
                    <a:pt x="273" y="830"/>
                    <a:pt x="283" y="831"/>
                  </a:cubicBezTo>
                  <a:cubicBezTo>
                    <a:pt x="292" y="831"/>
                    <a:pt x="302" y="832"/>
                    <a:pt x="311" y="832"/>
                  </a:cubicBezTo>
                  <a:cubicBezTo>
                    <a:pt x="316" y="832"/>
                    <a:pt x="321" y="831"/>
                    <a:pt x="325" y="831"/>
                  </a:cubicBezTo>
                  <a:cubicBezTo>
                    <a:pt x="330" y="830"/>
                    <a:pt x="335" y="829"/>
                    <a:pt x="339" y="827"/>
                  </a:cubicBezTo>
                  <a:cubicBezTo>
                    <a:pt x="339" y="827"/>
                    <a:pt x="339" y="827"/>
                    <a:pt x="339" y="827"/>
                  </a:cubicBezTo>
                  <a:cubicBezTo>
                    <a:pt x="343" y="826"/>
                    <a:pt x="346" y="824"/>
                    <a:pt x="349" y="821"/>
                  </a:cubicBezTo>
                  <a:cubicBezTo>
                    <a:pt x="352" y="819"/>
                    <a:pt x="354" y="816"/>
                    <a:pt x="356" y="813"/>
                  </a:cubicBezTo>
                  <a:cubicBezTo>
                    <a:pt x="357" y="812"/>
                    <a:pt x="358" y="810"/>
                    <a:pt x="359" y="809"/>
                  </a:cubicBezTo>
                  <a:cubicBezTo>
                    <a:pt x="361" y="804"/>
                    <a:pt x="361" y="804"/>
                    <a:pt x="361" y="804"/>
                  </a:cubicBezTo>
                  <a:cubicBezTo>
                    <a:pt x="366" y="796"/>
                    <a:pt x="366" y="796"/>
                    <a:pt x="366" y="796"/>
                  </a:cubicBezTo>
                  <a:cubicBezTo>
                    <a:pt x="375" y="779"/>
                    <a:pt x="375" y="779"/>
                    <a:pt x="375" y="779"/>
                  </a:cubicBezTo>
                  <a:cubicBezTo>
                    <a:pt x="379" y="771"/>
                    <a:pt x="379" y="771"/>
                    <a:pt x="379" y="771"/>
                  </a:cubicBezTo>
                  <a:cubicBezTo>
                    <a:pt x="381" y="767"/>
                    <a:pt x="381" y="767"/>
                    <a:pt x="381" y="767"/>
                  </a:cubicBezTo>
                  <a:cubicBezTo>
                    <a:pt x="382" y="765"/>
                    <a:pt x="382" y="765"/>
                    <a:pt x="382" y="765"/>
                  </a:cubicBezTo>
                  <a:cubicBezTo>
                    <a:pt x="390" y="766"/>
                    <a:pt x="390" y="766"/>
                    <a:pt x="390" y="766"/>
                  </a:cubicBezTo>
                  <a:cubicBezTo>
                    <a:pt x="395" y="766"/>
                    <a:pt x="395" y="766"/>
                    <a:pt x="395" y="766"/>
                  </a:cubicBezTo>
                  <a:cubicBezTo>
                    <a:pt x="396" y="766"/>
                    <a:pt x="396" y="766"/>
                    <a:pt x="396" y="766"/>
                  </a:cubicBezTo>
                  <a:cubicBezTo>
                    <a:pt x="396" y="766"/>
                    <a:pt x="396" y="766"/>
                    <a:pt x="396" y="766"/>
                  </a:cubicBezTo>
                  <a:cubicBezTo>
                    <a:pt x="397" y="766"/>
                    <a:pt x="397" y="766"/>
                    <a:pt x="397" y="766"/>
                  </a:cubicBezTo>
                  <a:cubicBezTo>
                    <a:pt x="397" y="766"/>
                    <a:pt x="398" y="766"/>
                    <a:pt x="398" y="765"/>
                  </a:cubicBezTo>
                  <a:cubicBezTo>
                    <a:pt x="400" y="765"/>
                    <a:pt x="401" y="765"/>
                    <a:pt x="402" y="765"/>
                  </a:cubicBezTo>
                  <a:cubicBezTo>
                    <a:pt x="407" y="763"/>
                    <a:pt x="410" y="760"/>
                    <a:pt x="413" y="756"/>
                  </a:cubicBezTo>
                  <a:cubicBezTo>
                    <a:pt x="415" y="752"/>
                    <a:pt x="417" y="748"/>
                    <a:pt x="417" y="743"/>
                  </a:cubicBezTo>
                  <a:cubicBezTo>
                    <a:pt x="417" y="740"/>
                    <a:pt x="416" y="737"/>
                    <a:pt x="415" y="734"/>
                  </a:cubicBezTo>
                  <a:cubicBezTo>
                    <a:pt x="413" y="730"/>
                    <a:pt x="410" y="727"/>
                    <a:pt x="407" y="725"/>
                  </a:cubicBezTo>
                  <a:cubicBezTo>
                    <a:pt x="405" y="723"/>
                    <a:pt x="402" y="723"/>
                    <a:pt x="399" y="723"/>
                  </a:cubicBezTo>
                  <a:cubicBezTo>
                    <a:pt x="397" y="723"/>
                    <a:pt x="396" y="723"/>
                    <a:pt x="396" y="724"/>
                  </a:cubicBezTo>
                  <a:cubicBezTo>
                    <a:pt x="396" y="724"/>
                    <a:pt x="397" y="725"/>
                    <a:pt x="400" y="726"/>
                  </a:cubicBezTo>
                  <a:cubicBezTo>
                    <a:pt x="402" y="727"/>
                    <a:pt x="405" y="729"/>
                    <a:pt x="408" y="733"/>
                  </a:cubicBezTo>
                  <a:cubicBezTo>
                    <a:pt x="408" y="734"/>
                    <a:pt x="409" y="735"/>
                    <a:pt x="410" y="737"/>
                  </a:cubicBezTo>
                  <a:cubicBezTo>
                    <a:pt x="410" y="739"/>
                    <a:pt x="410" y="740"/>
                    <a:pt x="411" y="742"/>
                  </a:cubicBezTo>
                  <a:cubicBezTo>
                    <a:pt x="411" y="745"/>
                    <a:pt x="410" y="747"/>
                    <a:pt x="410" y="747"/>
                  </a:cubicBezTo>
                  <a:cubicBezTo>
                    <a:pt x="409" y="749"/>
                    <a:pt x="409" y="748"/>
                    <a:pt x="408" y="747"/>
                  </a:cubicBezTo>
                  <a:cubicBezTo>
                    <a:pt x="408" y="749"/>
                    <a:pt x="406" y="752"/>
                    <a:pt x="405" y="754"/>
                  </a:cubicBezTo>
                  <a:cubicBezTo>
                    <a:pt x="403" y="756"/>
                    <a:pt x="401" y="757"/>
                    <a:pt x="398" y="758"/>
                  </a:cubicBezTo>
                  <a:cubicBezTo>
                    <a:pt x="397" y="758"/>
                    <a:pt x="397" y="758"/>
                    <a:pt x="396" y="758"/>
                  </a:cubicBezTo>
                  <a:cubicBezTo>
                    <a:pt x="394" y="758"/>
                    <a:pt x="394" y="758"/>
                    <a:pt x="394" y="758"/>
                  </a:cubicBezTo>
                  <a:cubicBezTo>
                    <a:pt x="389" y="758"/>
                    <a:pt x="389" y="758"/>
                    <a:pt x="389" y="758"/>
                  </a:cubicBezTo>
                  <a:cubicBezTo>
                    <a:pt x="377" y="758"/>
                    <a:pt x="377" y="758"/>
                    <a:pt x="377" y="758"/>
                  </a:cubicBezTo>
                  <a:cubicBezTo>
                    <a:pt x="362" y="787"/>
                    <a:pt x="362" y="787"/>
                    <a:pt x="362" y="787"/>
                  </a:cubicBezTo>
                  <a:cubicBezTo>
                    <a:pt x="354" y="801"/>
                    <a:pt x="354" y="801"/>
                    <a:pt x="354" y="801"/>
                  </a:cubicBezTo>
                  <a:cubicBezTo>
                    <a:pt x="352" y="804"/>
                    <a:pt x="352" y="804"/>
                    <a:pt x="352" y="804"/>
                  </a:cubicBezTo>
                  <a:cubicBezTo>
                    <a:pt x="352" y="805"/>
                    <a:pt x="351" y="806"/>
                    <a:pt x="350" y="807"/>
                  </a:cubicBezTo>
                  <a:cubicBezTo>
                    <a:pt x="349" y="809"/>
                    <a:pt x="348" y="811"/>
                    <a:pt x="346" y="813"/>
                  </a:cubicBezTo>
                  <a:cubicBezTo>
                    <a:pt x="345" y="815"/>
                    <a:pt x="343" y="816"/>
                    <a:pt x="342" y="817"/>
                  </a:cubicBezTo>
                  <a:cubicBezTo>
                    <a:pt x="341" y="817"/>
                    <a:pt x="341" y="818"/>
                    <a:pt x="341" y="818"/>
                  </a:cubicBezTo>
                  <a:cubicBezTo>
                    <a:pt x="341" y="818"/>
                    <a:pt x="341" y="817"/>
                    <a:pt x="342" y="817"/>
                  </a:cubicBezTo>
                  <a:cubicBezTo>
                    <a:pt x="343" y="816"/>
                    <a:pt x="345" y="815"/>
                    <a:pt x="346" y="813"/>
                  </a:cubicBezTo>
                  <a:cubicBezTo>
                    <a:pt x="348" y="811"/>
                    <a:pt x="349" y="809"/>
                    <a:pt x="350" y="807"/>
                  </a:cubicBezTo>
                  <a:cubicBezTo>
                    <a:pt x="351" y="806"/>
                    <a:pt x="352" y="805"/>
                    <a:pt x="352" y="804"/>
                  </a:cubicBezTo>
                  <a:cubicBezTo>
                    <a:pt x="354" y="801"/>
                    <a:pt x="354" y="801"/>
                    <a:pt x="354" y="801"/>
                  </a:cubicBezTo>
                  <a:cubicBezTo>
                    <a:pt x="361" y="787"/>
                    <a:pt x="361" y="787"/>
                    <a:pt x="361" y="787"/>
                  </a:cubicBezTo>
                  <a:cubicBezTo>
                    <a:pt x="377" y="757"/>
                    <a:pt x="377" y="757"/>
                    <a:pt x="377" y="757"/>
                  </a:cubicBezTo>
                  <a:cubicBezTo>
                    <a:pt x="389" y="757"/>
                    <a:pt x="389" y="757"/>
                    <a:pt x="389" y="757"/>
                  </a:cubicBezTo>
                  <a:cubicBezTo>
                    <a:pt x="394" y="757"/>
                    <a:pt x="394" y="757"/>
                    <a:pt x="394" y="757"/>
                  </a:cubicBezTo>
                  <a:cubicBezTo>
                    <a:pt x="396" y="757"/>
                    <a:pt x="396" y="757"/>
                    <a:pt x="396" y="757"/>
                  </a:cubicBezTo>
                  <a:cubicBezTo>
                    <a:pt x="397" y="757"/>
                    <a:pt x="398" y="757"/>
                    <a:pt x="398" y="757"/>
                  </a:cubicBezTo>
                  <a:cubicBezTo>
                    <a:pt x="401" y="757"/>
                    <a:pt x="403" y="755"/>
                    <a:pt x="405" y="753"/>
                  </a:cubicBezTo>
                  <a:cubicBezTo>
                    <a:pt x="406" y="751"/>
                    <a:pt x="407" y="748"/>
                    <a:pt x="408" y="746"/>
                  </a:cubicBezTo>
                  <a:cubicBezTo>
                    <a:pt x="408" y="745"/>
                    <a:pt x="407" y="745"/>
                    <a:pt x="407" y="746"/>
                  </a:cubicBezTo>
                  <a:cubicBezTo>
                    <a:pt x="406" y="746"/>
                    <a:pt x="406" y="748"/>
                    <a:pt x="405" y="750"/>
                  </a:cubicBezTo>
                  <a:cubicBezTo>
                    <a:pt x="404" y="751"/>
                    <a:pt x="403" y="752"/>
                    <a:pt x="402" y="753"/>
                  </a:cubicBezTo>
                  <a:cubicBezTo>
                    <a:pt x="401" y="754"/>
                    <a:pt x="399" y="755"/>
                    <a:pt x="398" y="755"/>
                  </a:cubicBezTo>
                  <a:cubicBezTo>
                    <a:pt x="397" y="755"/>
                    <a:pt x="397" y="755"/>
                    <a:pt x="397" y="755"/>
                  </a:cubicBezTo>
                  <a:cubicBezTo>
                    <a:pt x="396" y="755"/>
                    <a:pt x="396" y="755"/>
                    <a:pt x="396" y="755"/>
                  </a:cubicBezTo>
                  <a:cubicBezTo>
                    <a:pt x="396" y="755"/>
                    <a:pt x="396" y="755"/>
                    <a:pt x="396" y="755"/>
                  </a:cubicBezTo>
                  <a:cubicBezTo>
                    <a:pt x="394" y="755"/>
                    <a:pt x="394" y="755"/>
                    <a:pt x="394" y="755"/>
                  </a:cubicBezTo>
                  <a:cubicBezTo>
                    <a:pt x="390" y="755"/>
                    <a:pt x="390" y="755"/>
                    <a:pt x="390" y="755"/>
                  </a:cubicBezTo>
                  <a:cubicBezTo>
                    <a:pt x="376" y="755"/>
                    <a:pt x="376" y="755"/>
                    <a:pt x="376" y="755"/>
                  </a:cubicBezTo>
                  <a:cubicBezTo>
                    <a:pt x="366" y="774"/>
                    <a:pt x="366" y="774"/>
                    <a:pt x="366" y="774"/>
                  </a:cubicBezTo>
                  <a:cubicBezTo>
                    <a:pt x="363" y="780"/>
                    <a:pt x="360" y="785"/>
                    <a:pt x="358" y="789"/>
                  </a:cubicBezTo>
                  <a:cubicBezTo>
                    <a:pt x="353" y="798"/>
                    <a:pt x="353" y="798"/>
                    <a:pt x="353" y="798"/>
                  </a:cubicBezTo>
                  <a:cubicBezTo>
                    <a:pt x="351" y="802"/>
                    <a:pt x="351" y="802"/>
                    <a:pt x="351" y="802"/>
                  </a:cubicBezTo>
                  <a:cubicBezTo>
                    <a:pt x="350" y="803"/>
                    <a:pt x="350" y="804"/>
                    <a:pt x="349" y="804"/>
                  </a:cubicBezTo>
                  <a:cubicBezTo>
                    <a:pt x="349" y="805"/>
                    <a:pt x="349" y="806"/>
                    <a:pt x="348" y="806"/>
                  </a:cubicBezTo>
                  <a:cubicBezTo>
                    <a:pt x="347" y="809"/>
                    <a:pt x="345" y="811"/>
                    <a:pt x="342" y="813"/>
                  </a:cubicBezTo>
                  <a:cubicBezTo>
                    <a:pt x="340" y="815"/>
                    <a:pt x="338" y="817"/>
                    <a:pt x="336" y="818"/>
                  </a:cubicBezTo>
                  <a:cubicBezTo>
                    <a:pt x="335" y="818"/>
                    <a:pt x="335" y="818"/>
                    <a:pt x="335" y="818"/>
                  </a:cubicBezTo>
                  <a:cubicBezTo>
                    <a:pt x="331" y="819"/>
                    <a:pt x="326" y="820"/>
                    <a:pt x="320" y="821"/>
                  </a:cubicBezTo>
                  <a:cubicBezTo>
                    <a:pt x="315" y="821"/>
                    <a:pt x="310" y="821"/>
                    <a:pt x="304" y="821"/>
                  </a:cubicBezTo>
                  <a:cubicBezTo>
                    <a:pt x="293" y="821"/>
                    <a:pt x="282" y="821"/>
                    <a:pt x="270" y="820"/>
                  </a:cubicBezTo>
                  <a:cubicBezTo>
                    <a:pt x="265" y="819"/>
                    <a:pt x="259" y="818"/>
                    <a:pt x="254" y="818"/>
                  </a:cubicBezTo>
                  <a:cubicBezTo>
                    <a:pt x="252" y="817"/>
                    <a:pt x="251" y="817"/>
                    <a:pt x="250"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7"/>
                  </a:cubicBezTo>
                  <a:cubicBezTo>
                    <a:pt x="249" y="817"/>
                    <a:pt x="249" y="817"/>
                    <a:pt x="249" y="816"/>
                  </a:cubicBezTo>
                  <a:cubicBezTo>
                    <a:pt x="247" y="815"/>
                    <a:pt x="245" y="814"/>
                    <a:pt x="244" y="812"/>
                  </a:cubicBezTo>
                  <a:cubicBezTo>
                    <a:pt x="242" y="810"/>
                    <a:pt x="240" y="808"/>
                    <a:pt x="239" y="806"/>
                  </a:cubicBezTo>
                  <a:cubicBezTo>
                    <a:pt x="237" y="804"/>
                    <a:pt x="237" y="804"/>
                    <a:pt x="237" y="804"/>
                  </a:cubicBezTo>
                  <a:cubicBezTo>
                    <a:pt x="237" y="803"/>
                    <a:pt x="237" y="803"/>
                    <a:pt x="237" y="803"/>
                  </a:cubicBezTo>
                  <a:cubicBezTo>
                    <a:pt x="237" y="803"/>
                    <a:pt x="237" y="803"/>
                    <a:pt x="237" y="803"/>
                  </a:cubicBezTo>
                  <a:cubicBezTo>
                    <a:pt x="237" y="803"/>
                    <a:pt x="237" y="803"/>
                    <a:pt x="237" y="803"/>
                  </a:cubicBezTo>
                  <a:cubicBezTo>
                    <a:pt x="235" y="800"/>
                    <a:pt x="235" y="800"/>
                    <a:pt x="235" y="800"/>
                  </a:cubicBezTo>
                  <a:cubicBezTo>
                    <a:pt x="228" y="785"/>
                    <a:pt x="228" y="785"/>
                    <a:pt x="228" y="785"/>
                  </a:cubicBezTo>
                  <a:cubicBezTo>
                    <a:pt x="221" y="771"/>
                    <a:pt x="221" y="771"/>
                    <a:pt x="221" y="771"/>
                  </a:cubicBezTo>
                  <a:cubicBezTo>
                    <a:pt x="213" y="753"/>
                    <a:pt x="213" y="753"/>
                    <a:pt x="213" y="753"/>
                  </a:cubicBezTo>
                  <a:cubicBezTo>
                    <a:pt x="185" y="753"/>
                    <a:pt x="185" y="753"/>
                    <a:pt x="185" y="753"/>
                  </a:cubicBezTo>
                  <a:cubicBezTo>
                    <a:pt x="183" y="753"/>
                    <a:pt x="182" y="752"/>
                    <a:pt x="180" y="750"/>
                  </a:cubicBezTo>
                  <a:cubicBezTo>
                    <a:pt x="179" y="749"/>
                    <a:pt x="178" y="746"/>
                    <a:pt x="178" y="744"/>
                  </a:cubicBezTo>
                  <a:cubicBezTo>
                    <a:pt x="178" y="741"/>
                    <a:pt x="178" y="739"/>
                    <a:pt x="179" y="737"/>
                  </a:cubicBezTo>
                  <a:cubicBezTo>
                    <a:pt x="181" y="735"/>
                    <a:pt x="182" y="734"/>
                    <a:pt x="184" y="733"/>
                  </a:cubicBezTo>
                  <a:cubicBezTo>
                    <a:pt x="184" y="733"/>
                    <a:pt x="185" y="733"/>
                    <a:pt x="185" y="733"/>
                  </a:cubicBezTo>
                  <a:cubicBezTo>
                    <a:pt x="188" y="733"/>
                    <a:pt x="188" y="733"/>
                    <a:pt x="188" y="733"/>
                  </a:cubicBezTo>
                  <a:cubicBezTo>
                    <a:pt x="194" y="733"/>
                    <a:pt x="194" y="733"/>
                    <a:pt x="194" y="733"/>
                  </a:cubicBezTo>
                  <a:cubicBezTo>
                    <a:pt x="206" y="733"/>
                    <a:pt x="206" y="733"/>
                    <a:pt x="206" y="733"/>
                  </a:cubicBezTo>
                  <a:cubicBezTo>
                    <a:pt x="263" y="732"/>
                    <a:pt x="326" y="734"/>
                    <a:pt x="373" y="732"/>
                  </a:cubicBezTo>
                  <a:cubicBezTo>
                    <a:pt x="414" y="731"/>
                    <a:pt x="399" y="727"/>
                    <a:pt x="357" y="725"/>
                  </a:cubicBezTo>
                  <a:cubicBezTo>
                    <a:pt x="357" y="724"/>
                    <a:pt x="357" y="724"/>
                    <a:pt x="357" y="724"/>
                  </a:cubicBezTo>
                  <a:cubicBezTo>
                    <a:pt x="399" y="725"/>
                    <a:pt x="378" y="722"/>
                    <a:pt x="383" y="720"/>
                  </a:cubicBezTo>
                  <a:cubicBezTo>
                    <a:pt x="364" y="720"/>
                    <a:pt x="346" y="720"/>
                    <a:pt x="327" y="719"/>
                  </a:cubicBezTo>
                  <a:cubicBezTo>
                    <a:pt x="361" y="719"/>
                    <a:pt x="361" y="719"/>
                    <a:pt x="361" y="719"/>
                  </a:cubicBezTo>
                  <a:cubicBezTo>
                    <a:pt x="380" y="719"/>
                    <a:pt x="380" y="719"/>
                    <a:pt x="380" y="719"/>
                  </a:cubicBezTo>
                  <a:cubicBezTo>
                    <a:pt x="389" y="720"/>
                    <a:pt x="389" y="720"/>
                    <a:pt x="389" y="720"/>
                  </a:cubicBezTo>
                  <a:cubicBezTo>
                    <a:pt x="393" y="720"/>
                    <a:pt x="393" y="720"/>
                    <a:pt x="393" y="720"/>
                  </a:cubicBezTo>
                  <a:cubicBezTo>
                    <a:pt x="396" y="720"/>
                    <a:pt x="396" y="720"/>
                    <a:pt x="396" y="720"/>
                  </a:cubicBezTo>
                  <a:cubicBezTo>
                    <a:pt x="396" y="720"/>
                    <a:pt x="396" y="720"/>
                    <a:pt x="396" y="720"/>
                  </a:cubicBezTo>
                  <a:cubicBezTo>
                    <a:pt x="397" y="720"/>
                    <a:pt x="397" y="720"/>
                    <a:pt x="397" y="720"/>
                  </a:cubicBezTo>
                  <a:cubicBezTo>
                    <a:pt x="398" y="720"/>
                    <a:pt x="398" y="720"/>
                    <a:pt x="399" y="719"/>
                  </a:cubicBezTo>
                  <a:cubicBezTo>
                    <a:pt x="403" y="719"/>
                    <a:pt x="407" y="717"/>
                    <a:pt x="409" y="715"/>
                  </a:cubicBezTo>
                  <a:cubicBezTo>
                    <a:pt x="412" y="713"/>
                    <a:pt x="414" y="710"/>
                    <a:pt x="416" y="707"/>
                  </a:cubicBezTo>
                  <a:cubicBezTo>
                    <a:pt x="418" y="701"/>
                    <a:pt x="418" y="696"/>
                    <a:pt x="417" y="691"/>
                  </a:cubicBezTo>
                  <a:cubicBezTo>
                    <a:pt x="418" y="697"/>
                    <a:pt x="417" y="703"/>
                    <a:pt x="413" y="708"/>
                  </a:cubicBezTo>
                  <a:cubicBezTo>
                    <a:pt x="412" y="711"/>
                    <a:pt x="409" y="713"/>
                    <a:pt x="406" y="715"/>
                  </a:cubicBezTo>
                  <a:cubicBezTo>
                    <a:pt x="404" y="716"/>
                    <a:pt x="400" y="717"/>
                    <a:pt x="397" y="718"/>
                  </a:cubicBezTo>
                  <a:cubicBezTo>
                    <a:pt x="369" y="717"/>
                    <a:pt x="369" y="717"/>
                    <a:pt x="369" y="717"/>
                  </a:cubicBezTo>
                  <a:cubicBezTo>
                    <a:pt x="350" y="717"/>
                    <a:pt x="330" y="717"/>
                    <a:pt x="311" y="716"/>
                  </a:cubicBezTo>
                  <a:cubicBezTo>
                    <a:pt x="195" y="716"/>
                    <a:pt x="195" y="716"/>
                    <a:pt x="195" y="716"/>
                  </a:cubicBezTo>
                  <a:cubicBezTo>
                    <a:pt x="227" y="716"/>
                    <a:pt x="264" y="715"/>
                    <a:pt x="296" y="716"/>
                  </a:cubicBezTo>
                  <a:cubicBezTo>
                    <a:pt x="319" y="716"/>
                    <a:pt x="341" y="717"/>
                    <a:pt x="362" y="717"/>
                  </a:cubicBezTo>
                  <a:cubicBezTo>
                    <a:pt x="394" y="717"/>
                    <a:pt x="394" y="717"/>
                    <a:pt x="394" y="717"/>
                  </a:cubicBezTo>
                  <a:cubicBezTo>
                    <a:pt x="395" y="717"/>
                    <a:pt x="396" y="717"/>
                    <a:pt x="398" y="717"/>
                  </a:cubicBezTo>
                  <a:cubicBezTo>
                    <a:pt x="400" y="717"/>
                    <a:pt x="402" y="716"/>
                    <a:pt x="403" y="716"/>
                  </a:cubicBezTo>
                  <a:cubicBezTo>
                    <a:pt x="406" y="714"/>
                    <a:pt x="409" y="712"/>
                    <a:pt x="411" y="709"/>
                  </a:cubicBezTo>
                  <a:cubicBezTo>
                    <a:pt x="416" y="704"/>
                    <a:pt x="417" y="697"/>
                    <a:pt x="416" y="691"/>
                  </a:cubicBezTo>
                  <a:cubicBezTo>
                    <a:pt x="416" y="688"/>
                    <a:pt x="415" y="685"/>
                    <a:pt x="414" y="683"/>
                  </a:cubicBezTo>
                  <a:cubicBezTo>
                    <a:pt x="412" y="679"/>
                    <a:pt x="409" y="677"/>
                    <a:pt x="406" y="676"/>
                  </a:cubicBezTo>
                  <a:cubicBezTo>
                    <a:pt x="404" y="674"/>
                    <a:pt x="401" y="674"/>
                    <a:pt x="399" y="674"/>
                  </a:cubicBezTo>
                  <a:cubicBezTo>
                    <a:pt x="397" y="674"/>
                    <a:pt x="396" y="675"/>
                    <a:pt x="396" y="675"/>
                  </a:cubicBezTo>
                  <a:cubicBezTo>
                    <a:pt x="396" y="676"/>
                    <a:pt x="397" y="676"/>
                    <a:pt x="399" y="677"/>
                  </a:cubicBezTo>
                  <a:cubicBezTo>
                    <a:pt x="401" y="678"/>
                    <a:pt x="404" y="679"/>
                    <a:pt x="407" y="683"/>
                  </a:cubicBezTo>
                  <a:cubicBezTo>
                    <a:pt x="408" y="685"/>
                    <a:pt x="410" y="688"/>
                    <a:pt x="410" y="690"/>
                  </a:cubicBezTo>
                  <a:cubicBezTo>
                    <a:pt x="411" y="693"/>
                    <a:pt x="411" y="695"/>
                    <a:pt x="411" y="695"/>
                  </a:cubicBezTo>
                  <a:cubicBezTo>
                    <a:pt x="410" y="697"/>
                    <a:pt x="409" y="696"/>
                    <a:pt x="409" y="695"/>
                  </a:cubicBezTo>
                  <a:cubicBezTo>
                    <a:pt x="409" y="698"/>
                    <a:pt x="408" y="701"/>
                    <a:pt x="406" y="704"/>
                  </a:cubicBezTo>
                  <a:cubicBezTo>
                    <a:pt x="404" y="706"/>
                    <a:pt x="401" y="708"/>
                    <a:pt x="398" y="709"/>
                  </a:cubicBezTo>
                  <a:cubicBezTo>
                    <a:pt x="398" y="709"/>
                    <a:pt x="397" y="709"/>
                    <a:pt x="396" y="709"/>
                  </a:cubicBezTo>
                  <a:cubicBezTo>
                    <a:pt x="393" y="709"/>
                    <a:pt x="393" y="709"/>
                    <a:pt x="393" y="709"/>
                  </a:cubicBezTo>
                  <a:cubicBezTo>
                    <a:pt x="388" y="709"/>
                    <a:pt x="388" y="709"/>
                    <a:pt x="388" y="709"/>
                  </a:cubicBezTo>
                  <a:cubicBezTo>
                    <a:pt x="377" y="709"/>
                    <a:pt x="377" y="709"/>
                    <a:pt x="377" y="709"/>
                  </a:cubicBezTo>
                  <a:cubicBezTo>
                    <a:pt x="332" y="708"/>
                    <a:pt x="332" y="708"/>
                    <a:pt x="332" y="708"/>
                  </a:cubicBezTo>
                  <a:cubicBezTo>
                    <a:pt x="295" y="708"/>
                    <a:pt x="259" y="708"/>
                    <a:pt x="223" y="707"/>
                  </a:cubicBezTo>
                  <a:cubicBezTo>
                    <a:pt x="259" y="708"/>
                    <a:pt x="296" y="708"/>
                    <a:pt x="332" y="708"/>
                  </a:cubicBezTo>
                  <a:cubicBezTo>
                    <a:pt x="377" y="709"/>
                    <a:pt x="377" y="709"/>
                    <a:pt x="377" y="709"/>
                  </a:cubicBezTo>
                  <a:cubicBezTo>
                    <a:pt x="388" y="709"/>
                    <a:pt x="388" y="709"/>
                    <a:pt x="388" y="709"/>
                  </a:cubicBezTo>
                  <a:cubicBezTo>
                    <a:pt x="394" y="709"/>
                    <a:pt x="394" y="709"/>
                    <a:pt x="394" y="709"/>
                  </a:cubicBezTo>
                  <a:cubicBezTo>
                    <a:pt x="395" y="709"/>
                    <a:pt x="395" y="709"/>
                    <a:pt x="395" y="709"/>
                  </a:cubicBezTo>
                  <a:cubicBezTo>
                    <a:pt x="396" y="709"/>
                    <a:pt x="396" y="709"/>
                    <a:pt x="396" y="709"/>
                  </a:cubicBezTo>
                  <a:cubicBezTo>
                    <a:pt x="397" y="709"/>
                    <a:pt x="397" y="709"/>
                    <a:pt x="397" y="709"/>
                  </a:cubicBezTo>
                  <a:cubicBezTo>
                    <a:pt x="397" y="709"/>
                    <a:pt x="398" y="708"/>
                    <a:pt x="399" y="708"/>
                  </a:cubicBezTo>
                  <a:cubicBezTo>
                    <a:pt x="401" y="708"/>
                    <a:pt x="404" y="706"/>
                    <a:pt x="406" y="703"/>
                  </a:cubicBezTo>
                  <a:cubicBezTo>
                    <a:pt x="407" y="701"/>
                    <a:pt x="408" y="697"/>
                    <a:pt x="408" y="694"/>
                  </a:cubicBezTo>
                  <a:cubicBezTo>
                    <a:pt x="408" y="694"/>
                    <a:pt x="407" y="694"/>
                    <a:pt x="407" y="694"/>
                  </a:cubicBezTo>
                  <a:cubicBezTo>
                    <a:pt x="407" y="695"/>
                    <a:pt x="407" y="696"/>
                    <a:pt x="406" y="699"/>
                  </a:cubicBezTo>
                  <a:cubicBezTo>
                    <a:pt x="405" y="700"/>
                    <a:pt x="404" y="703"/>
                    <a:pt x="402" y="704"/>
                  </a:cubicBezTo>
                  <a:cubicBezTo>
                    <a:pt x="400" y="705"/>
                    <a:pt x="399" y="706"/>
                    <a:pt x="397" y="706"/>
                  </a:cubicBezTo>
                  <a:cubicBezTo>
                    <a:pt x="397" y="706"/>
                    <a:pt x="397" y="706"/>
                    <a:pt x="396" y="706"/>
                  </a:cubicBezTo>
                  <a:cubicBezTo>
                    <a:pt x="394" y="706"/>
                    <a:pt x="394" y="706"/>
                    <a:pt x="394" y="706"/>
                  </a:cubicBezTo>
                  <a:cubicBezTo>
                    <a:pt x="390" y="706"/>
                    <a:pt x="390" y="706"/>
                    <a:pt x="390" y="706"/>
                  </a:cubicBezTo>
                  <a:cubicBezTo>
                    <a:pt x="379" y="707"/>
                    <a:pt x="366" y="707"/>
                    <a:pt x="357" y="707"/>
                  </a:cubicBezTo>
                  <a:cubicBezTo>
                    <a:pt x="306" y="705"/>
                    <a:pt x="251" y="706"/>
                    <a:pt x="201" y="705"/>
                  </a:cubicBezTo>
                  <a:cubicBezTo>
                    <a:pt x="187" y="705"/>
                    <a:pt x="187" y="705"/>
                    <a:pt x="187" y="705"/>
                  </a:cubicBezTo>
                  <a:cubicBezTo>
                    <a:pt x="185" y="704"/>
                    <a:pt x="185" y="704"/>
                    <a:pt x="185" y="704"/>
                  </a:cubicBezTo>
                  <a:cubicBezTo>
                    <a:pt x="185" y="704"/>
                    <a:pt x="185" y="704"/>
                    <a:pt x="185" y="704"/>
                  </a:cubicBezTo>
                  <a:cubicBezTo>
                    <a:pt x="184" y="704"/>
                    <a:pt x="184" y="704"/>
                    <a:pt x="183" y="704"/>
                  </a:cubicBezTo>
                  <a:cubicBezTo>
                    <a:pt x="182" y="704"/>
                    <a:pt x="181" y="703"/>
                    <a:pt x="180" y="702"/>
                  </a:cubicBezTo>
                  <a:cubicBezTo>
                    <a:pt x="179" y="700"/>
                    <a:pt x="178" y="697"/>
                    <a:pt x="178" y="694"/>
                  </a:cubicBezTo>
                  <a:cubicBezTo>
                    <a:pt x="178" y="692"/>
                    <a:pt x="179" y="689"/>
                    <a:pt x="181" y="687"/>
                  </a:cubicBezTo>
                  <a:cubicBezTo>
                    <a:pt x="181" y="686"/>
                    <a:pt x="182" y="686"/>
                    <a:pt x="183" y="685"/>
                  </a:cubicBezTo>
                  <a:cubicBezTo>
                    <a:pt x="184" y="685"/>
                    <a:pt x="184" y="685"/>
                    <a:pt x="185" y="685"/>
                  </a:cubicBezTo>
                  <a:cubicBezTo>
                    <a:pt x="185" y="685"/>
                    <a:pt x="185" y="685"/>
                    <a:pt x="185" y="685"/>
                  </a:cubicBezTo>
                  <a:cubicBezTo>
                    <a:pt x="185" y="685"/>
                    <a:pt x="185" y="685"/>
                    <a:pt x="185" y="685"/>
                  </a:cubicBezTo>
                  <a:cubicBezTo>
                    <a:pt x="186" y="685"/>
                    <a:pt x="186" y="685"/>
                    <a:pt x="186" y="685"/>
                  </a:cubicBezTo>
                  <a:cubicBezTo>
                    <a:pt x="187" y="685"/>
                    <a:pt x="187" y="685"/>
                    <a:pt x="187" y="685"/>
                  </a:cubicBezTo>
                  <a:cubicBezTo>
                    <a:pt x="201" y="685"/>
                    <a:pt x="201" y="685"/>
                    <a:pt x="201" y="685"/>
                  </a:cubicBezTo>
                  <a:cubicBezTo>
                    <a:pt x="229" y="685"/>
                    <a:pt x="229" y="685"/>
                    <a:pt x="229" y="685"/>
                  </a:cubicBezTo>
                  <a:cubicBezTo>
                    <a:pt x="279" y="684"/>
                    <a:pt x="334" y="685"/>
                    <a:pt x="376" y="684"/>
                  </a:cubicBezTo>
                  <a:cubicBezTo>
                    <a:pt x="412" y="683"/>
                    <a:pt x="398" y="678"/>
                    <a:pt x="362" y="677"/>
                  </a:cubicBezTo>
                  <a:cubicBezTo>
                    <a:pt x="362" y="675"/>
                    <a:pt x="362" y="675"/>
                    <a:pt x="362" y="675"/>
                  </a:cubicBezTo>
                  <a:cubicBezTo>
                    <a:pt x="398" y="676"/>
                    <a:pt x="380" y="673"/>
                    <a:pt x="385" y="671"/>
                  </a:cubicBezTo>
                  <a:cubicBezTo>
                    <a:pt x="369" y="671"/>
                    <a:pt x="353" y="671"/>
                    <a:pt x="337" y="671"/>
                  </a:cubicBezTo>
                  <a:cubicBezTo>
                    <a:pt x="361" y="671"/>
                    <a:pt x="361" y="671"/>
                    <a:pt x="361" y="671"/>
                  </a:cubicBezTo>
                  <a:cubicBezTo>
                    <a:pt x="380" y="671"/>
                    <a:pt x="380" y="671"/>
                    <a:pt x="380" y="671"/>
                  </a:cubicBezTo>
                  <a:cubicBezTo>
                    <a:pt x="389" y="671"/>
                    <a:pt x="389" y="671"/>
                    <a:pt x="389" y="671"/>
                  </a:cubicBezTo>
                  <a:cubicBezTo>
                    <a:pt x="393" y="671"/>
                    <a:pt x="393" y="671"/>
                    <a:pt x="393" y="671"/>
                  </a:cubicBezTo>
                  <a:cubicBezTo>
                    <a:pt x="396" y="671"/>
                    <a:pt x="396" y="671"/>
                    <a:pt x="396" y="671"/>
                  </a:cubicBezTo>
                  <a:cubicBezTo>
                    <a:pt x="396" y="671"/>
                    <a:pt x="396" y="671"/>
                    <a:pt x="396" y="671"/>
                  </a:cubicBezTo>
                  <a:cubicBezTo>
                    <a:pt x="397" y="671"/>
                    <a:pt x="397" y="671"/>
                    <a:pt x="397" y="671"/>
                  </a:cubicBezTo>
                  <a:cubicBezTo>
                    <a:pt x="398" y="671"/>
                    <a:pt x="399" y="671"/>
                    <a:pt x="399" y="671"/>
                  </a:cubicBezTo>
                  <a:cubicBezTo>
                    <a:pt x="403" y="670"/>
                    <a:pt x="407" y="668"/>
                    <a:pt x="409" y="666"/>
                  </a:cubicBezTo>
                  <a:cubicBezTo>
                    <a:pt x="412" y="664"/>
                    <a:pt x="414" y="661"/>
                    <a:pt x="416" y="658"/>
                  </a:cubicBezTo>
                  <a:cubicBezTo>
                    <a:pt x="418" y="653"/>
                    <a:pt x="418" y="647"/>
                    <a:pt x="417" y="642"/>
                  </a:cubicBezTo>
                  <a:cubicBezTo>
                    <a:pt x="418" y="648"/>
                    <a:pt x="417" y="655"/>
                    <a:pt x="413" y="660"/>
                  </a:cubicBezTo>
                  <a:cubicBezTo>
                    <a:pt x="412" y="662"/>
                    <a:pt x="409" y="665"/>
                    <a:pt x="407" y="666"/>
                  </a:cubicBezTo>
                  <a:cubicBezTo>
                    <a:pt x="404" y="668"/>
                    <a:pt x="400" y="669"/>
                    <a:pt x="397" y="669"/>
                  </a:cubicBezTo>
                  <a:cubicBezTo>
                    <a:pt x="369" y="669"/>
                    <a:pt x="369" y="669"/>
                    <a:pt x="369" y="669"/>
                  </a:cubicBezTo>
                  <a:cubicBezTo>
                    <a:pt x="350" y="668"/>
                    <a:pt x="330" y="668"/>
                    <a:pt x="311" y="668"/>
                  </a:cubicBezTo>
                  <a:cubicBezTo>
                    <a:pt x="195" y="667"/>
                    <a:pt x="195" y="667"/>
                    <a:pt x="195" y="667"/>
                  </a:cubicBezTo>
                  <a:cubicBezTo>
                    <a:pt x="227" y="667"/>
                    <a:pt x="264" y="667"/>
                    <a:pt x="296" y="668"/>
                  </a:cubicBezTo>
                  <a:cubicBezTo>
                    <a:pt x="319" y="668"/>
                    <a:pt x="341" y="668"/>
                    <a:pt x="362" y="668"/>
                  </a:cubicBezTo>
                  <a:cubicBezTo>
                    <a:pt x="394" y="668"/>
                    <a:pt x="394" y="668"/>
                    <a:pt x="394" y="668"/>
                  </a:cubicBezTo>
                  <a:cubicBezTo>
                    <a:pt x="396" y="668"/>
                    <a:pt x="396" y="668"/>
                    <a:pt x="396" y="668"/>
                  </a:cubicBezTo>
                  <a:cubicBezTo>
                    <a:pt x="396" y="668"/>
                    <a:pt x="396" y="668"/>
                    <a:pt x="396" y="668"/>
                  </a:cubicBezTo>
                  <a:cubicBezTo>
                    <a:pt x="397" y="668"/>
                    <a:pt x="397" y="668"/>
                    <a:pt x="397" y="668"/>
                  </a:cubicBezTo>
                  <a:cubicBezTo>
                    <a:pt x="397" y="668"/>
                    <a:pt x="398" y="668"/>
                    <a:pt x="398" y="668"/>
                  </a:cubicBezTo>
                  <a:cubicBezTo>
                    <a:pt x="400" y="668"/>
                    <a:pt x="402" y="668"/>
                    <a:pt x="403" y="667"/>
                  </a:cubicBezTo>
                  <a:cubicBezTo>
                    <a:pt x="407" y="666"/>
                    <a:pt x="409" y="663"/>
                    <a:pt x="411" y="661"/>
                  </a:cubicBezTo>
                  <a:cubicBezTo>
                    <a:pt x="416" y="656"/>
                    <a:pt x="417" y="649"/>
                    <a:pt x="416" y="642"/>
                  </a:cubicBezTo>
                  <a:cubicBezTo>
                    <a:pt x="416" y="639"/>
                    <a:pt x="415" y="637"/>
                    <a:pt x="414" y="634"/>
                  </a:cubicBezTo>
                  <a:cubicBezTo>
                    <a:pt x="412" y="631"/>
                    <a:pt x="409" y="629"/>
                    <a:pt x="406" y="627"/>
                  </a:cubicBezTo>
                  <a:cubicBezTo>
                    <a:pt x="404" y="626"/>
                    <a:pt x="401" y="625"/>
                    <a:pt x="399" y="626"/>
                  </a:cubicBezTo>
                  <a:cubicBezTo>
                    <a:pt x="397" y="626"/>
                    <a:pt x="396" y="626"/>
                    <a:pt x="396" y="627"/>
                  </a:cubicBezTo>
                  <a:cubicBezTo>
                    <a:pt x="396" y="627"/>
                    <a:pt x="397" y="628"/>
                    <a:pt x="399" y="628"/>
                  </a:cubicBezTo>
                  <a:cubicBezTo>
                    <a:pt x="401" y="629"/>
                    <a:pt x="404" y="631"/>
                    <a:pt x="407" y="634"/>
                  </a:cubicBezTo>
                  <a:cubicBezTo>
                    <a:pt x="408" y="636"/>
                    <a:pt x="410" y="639"/>
                    <a:pt x="410" y="642"/>
                  </a:cubicBezTo>
                  <a:cubicBezTo>
                    <a:pt x="411" y="645"/>
                    <a:pt x="411" y="647"/>
                    <a:pt x="411" y="647"/>
                  </a:cubicBezTo>
                  <a:cubicBezTo>
                    <a:pt x="410" y="648"/>
                    <a:pt x="409" y="647"/>
                    <a:pt x="409" y="646"/>
                  </a:cubicBezTo>
                  <a:cubicBezTo>
                    <a:pt x="409" y="650"/>
                    <a:pt x="408" y="653"/>
                    <a:pt x="406" y="655"/>
                  </a:cubicBezTo>
                  <a:cubicBezTo>
                    <a:pt x="404" y="658"/>
                    <a:pt x="401" y="660"/>
                    <a:pt x="398" y="660"/>
                  </a:cubicBezTo>
                  <a:cubicBezTo>
                    <a:pt x="398" y="660"/>
                    <a:pt x="397" y="660"/>
                    <a:pt x="396" y="660"/>
                  </a:cubicBezTo>
                  <a:cubicBezTo>
                    <a:pt x="394" y="660"/>
                    <a:pt x="394" y="660"/>
                    <a:pt x="394" y="660"/>
                  </a:cubicBezTo>
                  <a:cubicBezTo>
                    <a:pt x="388" y="660"/>
                    <a:pt x="388" y="660"/>
                    <a:pt x="388" y="660"/>
                  </a:cubicBezTo>
                  <a:cubicBezTo>
                    <a:pt x="377" y="660"/>
                    <a:pt x="377" y="660"/>
                    <a:pt x="377" y="660"/>
                  </a:cubicBezTo>
                  <a:cubicBezTo>
                    <a:pt x="332" y="660"/>
                    <a:pt x="332" y="660"/>
                    <a:pt x="332" y="660"/>
                  </a:cubicBezTo>
                  <a:cubicBezTo>
                    <a:pt x="295" y="660"/>
                    <a:pt x="259" y="659"/>
                    <a:pt x="223" y="658"/>
                  </a:cubicBezTo>
                  <a:cubicBezTo>
                    <a:pt x="259" y="659"/>
                    <a:pt x="296" y="660"/>
                    <a:pt x="332" y="660"/>
                  </a:cubicBezTo>
                  <a:cubicBezTo>
                    <a:pt x="377" y="660"/>
                    <a:pt x="377" y="660"/>
                    <a:pt x="377" y="660"/>
                  </a:cubicBezTo>
                  <a:cubicBezTo>
                    <a:pt x="388" y="660"/>
                    <a:pt x="388" y="660"/>
                    <a:pt x="388" y="660"/>
                  </a:cubicBezTo>
                  <a:cubicBezTo>
                    <a:pt x="394" y="660"/>
                    <a:pt x="394" y="660"/>
                    <a:pt x="394" y="660"/>
                  </a:cubicBezTo>
                  <a:cubicBezTo>
                    <a:pt x="395" y="660"/>
                    <a:pt x="395" y="660"/>
                    <a:pt x="395" y="660"/>
                  </a:cubicBezTo>
                  <a:cubicBezTo>
                    <a:pt x="396" y="660"/>
                    <a:pt x="396" y="660"/>
                    <a:pt x="396" y="660"/>
                  </a:cubicBezTo>
                  <a:cubicBezTo>
                    <a:pt x="397" y="660"/>
                    <a:pt x="397" y="660"/>
                    <a:pt x="397" y="660"/>
                  </a:cubicBezTo>
                  <a:cubicBezTo>
                    <a:pt x="397" y="660"/>
                    <a:pt x="398" y="660"/>
                    <a:pt x="399" y="660"/>
                  </a:cubicBezTo>
                  <a:cubicBezTo>
                    <a:pt x="402" y="659"/>
                    <a:pt x="404" y="657"/>
                    <a:pt x="406" y="654"/>
                  </a:cubicBezTo>
                  <a:cubicBezTo>
                    <a:pt x="407" y="652"/>
                    <a:pt x="408" y="649"/>
                    <a:pt x="408" y="646"/>
                  </a:cubicBezTo>
                  <a:cubicBezTo>
                    <a:pt x="408" y="645"/>
                    <a:pt x="407" y="645"/>
                    <a:pt x="407" y="646"/>
                  </a:cubicBezTo>
                  <a:cubicBezTo>
                    <a:pt x="407" y="646"/>
                    <a:pt x="407" y="648"/>
                    <a:pt x="406" y="650"/>
                  </a:cubicBezTo>
                  <a:cubicBezTo>
                    <a:pt x="405" y="651"/>
                    <a:pt x="404" y="654"/>
                    <a:pt x="402" y="656"/>
                  </a:cubicBezTo>
                  <a:cubicBezTo>
                    <a:pt x="400" y="657"/>
                    <a:pt x="399" y="658"/>
                    <a:pt x="397" y="658"/>
                  </a:cubicBezTo>
                  <a:cubicBezTo>
                    <a:pt x="397" y="658"/>
                    <a:pt x="397" y="658"/>
                    <a:pt x="396" y="658"/>
                  </a:cubicBezTo>
                  <a:cubicBezTo>
                    <a:pt x="394" y="658"/>
                    <a:pt x="394" y="658"/>
                    <a:pt x="394" y="658"/>
                  </a:cubicBezTo>
                  <a:cubicBezTo>
                    <a:pt x="390" y="658"/>
                    <a:pt x="390" y="658"/>
                    <a:pt x="390" y="658"/>
                  </a:cubicBezTo>
                  <a:cubicBezTo>
                    <a:pt x="379" y="658"/>
                    <a:pt x="366" y="658"/>
                    <a:pt x="357" y="658"/>
                  </a:cubicBezTo>
                  <a:cubicBezTo>
                    <a:pt x="306" y="657"/>
                    <a:pt x="251" y="657"/>
                    <a:pt x="201" y="656"/>
                  </a:cubicBezTo>
                  <a:cubicBezTo>
                    <a:pt x="187" y="656"/>
                    <a:pt x="187" y="656"/>
                    <a:pt x="187" y="656"/>
                  </a:cubicBezTo>
                  <a:cubicBezTo>
                    <a:pt x="185" y="656"/>
                    <a:pt x="185" y="656"/>
                    <a:pt x="185" y="656"/>
                  </a:cubicBezTo>
                  <a:cubicBezTo>
                    <a:pt x="185" y="656"/>
                    <a:pt x="185" y="656"/>
                    <a:pt x="185" y="656"/>
                  </a:cubicBezTo>
                  <a:cubicBezTo>
                    <a:pt x="184" y="656"/>
                    <a:pt x="184" y="656"/>
                    <a:pt x="183" y="655"/>
                  </a:cubicBezTo>
                  <a:cubicBezTo>
                    <a:pt x="182" y="655"/>
                    <a:pt x="181" y="654"/>
                    <a:pt x="180" y="653"/>
                  </a:cubicBezTo>
                  <a:cubicBezTo>
                    <a:pt x="179" y="652"/>
                    <a:pt x="178" y="649"/>
                    <a:pt x="178" y="646"/>
                  </a:cubicBezTo>
                  <a:cubicBezTo>
                    <a:pt x="178" y="643"/>
                    <a:pt x="179" y="640"/>
                    <a:pt x="181" y="638"/>
                  </a:cubicBezTo>
                  <a:cubicBezTo>
                    <a:pt x="181" y="638"/>
                    <a:pt x="182" y="637"/>
                    <a:pt x="183" y="637"/>
                  </a:cubicBezTo>
                  <a:cubicBezTo>
                    <a:pt x="184" y="636"/>
                    <a:pt x="184" y="636"/>
                    <a:pt x="185" y="636"/>
                  </a:cubicBezTo>
                  <a:cubicBezTo>
                    <a:pt x="185" y="636"/>
                    <a:pt x="185" y="636"/>
                    <a:pt x="185" y="636"/>
                  </a:cubicBezTo>
                  <a:cubicBezTo>
                    <a:pt x="185" y="636"/>
                    <a:pt x="185" y="636"/>
                    <a:pt x="185" y="636"/>
                  </a:cubicBezTo>
                  <a:cubicBezTo>
                    <a:pt x="186" y="636"/>
                    <a:pt x="186" y="636"/>
                    <a:pt x="186" y="636"/>
                  </a:cubicBezTo>
                  <a:cubicBezTo>
                    <a:pt x="187" y="636"/>
                    <a:pt x="187" y="636"/>
                    <a:pt x="187" y="636"/>
                  </a:cubicBezTo>
                  <a:cubicBezTo>
                    <a:pt x="201" y="636"/>
                    <a:pt x="201" y="636"/>
                    <a:pt x="201" y="636"/>
                  </a:cubicBezTo>
                  <a:cubicBezTo>
                    <a:pt x="229" y="636"/>
                    <a:pt x="229" y="636"/>
                    <a:pt x="229" y="636"/>
                  </a:cubicBezTo>
                  <a:cubicBezTo>
                    <a:pt x="279" y="635"/>
                    <a:pt x="334" y="636"/>
                    <a:pt x="376" y="635"/>
                  </a:cubicBezTo>
                  <a:cubicBezTo>
                    <a:pt x="412" y="634"/>
                    <a:pt x="398" y="630"/>
                    <a:pt x="362" y="628"/>
                  </a:cubicBezTo>
                  <a:cubicBezTo>
                    <a:pt x="362" y="627"/>
                    <a:pt x="362" y="627"/>
                    <a:pt x="362" y="627"/>
                  </a:cubicBezTo>
                  <a:cubicBezTo>
                    <a:pt x="393" y="627"/>
                    <a:pt x="385" y="625"/>
                    <a:pt x="384" y="624"/>
                  </a:cubicBezTo>
                  <a:cubicBezTo>
                    <a:pt x="391" y="624"/>
                    <a:pt x="391" y="624"/>
                    <a:pt x="391" y="624"/>
                  </a:cubicBezTo>
                  <a:cubicBezTo>
                    <a:pt x="392" y="624"/>
                    <a:pt x="392" y="624"/>
                    <a:pt x="392" y="624"/>
                  </a:cubicBezTo>
                  <a:cubicBezTo>
                    <a:pt x="393" y="624"/>
                    <a:pt x="393" y="624"/>
                    <a:pt x="393" y="624"/>
                  </a:cubicBezTo>
                  <a:cubicBezTo>
                    <a:pt x="394" y="624"/>
                    <a:pt x="394" y="624"/>
                    <a:pt x="394" y="624"/>
                  </a:cubicBezTo>
                  <a:cubicBezTo>
                    <a:pt x="395" y="624"/>
                    <a:pt x="397" y="623"/>
                    <a:pt x="398" y="623"/>
                  </a:cubicBezTo>
                  <a:cubicBezTo>
                    <a:pt x="400" y="623"/>
                    <a:pt x="403" y="622"/>
                    <a:pt x="405" y="620"/>
                  </a:cubicBezTo>
                  <a:cubicBezTo>
                    <a:pt x="410" y="617"/>
                    <a:pt x="414" y="613"/>
                    <a:pt x="415" y="608"/>
                  </a:cubicBezTo>
                  <a:cubicBezTo>
                    <a:pt x="416" y="605"/>
                    <a:pt x="417" y="603"/>
                    <a:pt x="417" y="600"/>
                  </a:cubicBezTo>
                  <a:cubicBezTo>
                    <a:pt x="417" y="594"/>
                    <a:pt x="417" y="594"/>
                    <a:pt x="417" y="594"/>
                  </a:cubicBezTo>
                  <a:cubicBezTo>
                    <a:pt x="417" y="571"/>
                    <a:pt x="417" y="571"/>
                    <a:pt x="417" y="571"/>
                  </a:cubicBezTo>
                  <a:cubicBezTo>
                    <a:pt x="417" y="550"/>
                    <a:pt x="417" y="550"/>
                    <a:pt x="417" y="550"/>
                  </a:cubicBezTo>
                  <a:cubicBezTo>
                    <a:pt x="417" y="549"/>
                    <a:pt x="417" y="549"/>
                    <a:pt x="417" y="549"/>
                  </a:cubicBezTo>
                  <a:cubicBezTo>
                    <a:pt x="420" y="548"/>
                    <a:pt x="420" y="548"/>
                    <a:pt x="420" y="548"/>
                  </a:cubicBezTo>
                  <a:cubicBezTo>
                    <a:pt x="423" y="546"/>
                    <a:pt x="427" y="544"/>
                    <a:pt x="430" y="542"/>
                  </a:cubicBezTo>
                  <a:cubicBezTo>
                    <a:pt x="427" y="544"/>
                    <a:pt x="423" y="546"/>
                    <a:pt x="420" y="548"/>
                  </a:cubicBezTo>
                  <a:cubicBezTo>
                    <a:pt x="417" y="549"/>
                    <a:pt x="417" y="549"/>
                    <a:pt x="417" y="549"/>
                  </a:cubicBezTo>
                  <a:cubicBezTo>
                    <a:pt x="417" y="549"/>
                    <a:pt x="417" y="549"/>
                    <a:pt x="417" y="550"/>
                  </a:cubicBezTo>
                  <a:cubicBezTo>
                    <a:pt x="417" y="572"/>
                    <a:pt x="417" y="572"/>
                    <a:pt x="417" y="572"/>
                  </a:cubicBezTo>
                  <a:cubicBezTo>
                    <a:pt x="417" y="595"/>
                    <a:pt x="417" y="595"/>
                    <a:pt x="417" y="595"/>
                  </a:cubicBezTo>
                  <a:cubicBezTo>
                    <a:pt x="417" y="601"/>
                    <a:pt x="417" y="601"/>
                    <a:pt x="417" y="601"/>
                  </a:cubicBezTo>
                  <a:cubicBezTo>
                    <a:pt x="417" y="603"/>
                    <a:pt x="416" y="606"/>
                    <a:pt x="415" y="609"/>
                  </a:cubicBezTo>
                  <a:cubicBezTo>
                    <a:pt x="413" y="614"/>
                    <a:pt x="409" y="618"/>
                    <a:pt x="405" y="621"/>
                  </a:cubicBezTo>
                  <a:cubicBezTo>
                    <a:pt x="402" y="622"/>
                    <a:pt x="400" y="623"/>
                    <a:pt x="397" y="623"/>
                  </a:cubicBezTo>
                  <a:cubicBezTo>
                    <a:pt x="396" y="623"/>
                    <a:pt x="394" y="624"/>
                    <a:pt x="393" y="624"/>
                  </a:cubicBezTo>
                  <a:cubicBezTo>
                    <a:pt x="390" y="624"/>
                    <a:pt x="390" y="624"/>
                    <a:pt x="390" y="624"/>
                  </a:cubicBezTo>
                  <a:cubicBezTo>
                    <a:pt x="384" y="624"/>
                    <a:pt x="384" y="624"/>
                    <a:pt x="384" y="624"/>
                  </a:cubicBezTo>
                  <a:cubicBezTo>
                    <a:pt x="384" y="623"/>
                    <a:pt x="384" y="623"/>
                    <a:pt x="385" y="623"/>
                  </a:cubicBezTo>
                  <a:cubicBezTo>
                    <a:pt x="379" y="623"/>
                    <a:pt x="374" y="623"/>
                    <a:pt x="369" y="623"/>
                  </a:cubicBezTo>
                  <a:cubicBezTo>
                    <a:pt x="390" y="623"/>
                    <a:pt x="390" y="623"/>
                    <a:pt x="390" y="623"/>
                  </a:cubicBezTo>
                  <a:cubicBezTo>
                    <a:pt x="393" y="623"/>
                    <a:pt x="393" y="623"/>
                    <a:pt x="393" y="623"/>
                  </a:cubicBezTo>
                  <a:cubicBezTo>
                    <a:pt x="394" y="623"/>
                    <a:pt x="395" y="623"/>
                    <a:pt x="397" y="622"/>
                  </a:cubicBezTo>
                  <a:cubicBezTo>
                    <a:pt x="399" y="622"/>
                    <a:pt x="402" y="621"/>
                    <a:pt x="404" y="620"/>
                  </a:cubicBezTo>
                  <a:cubicBezTo>
                    <a:pt x="409" y="617"/>
                    <a:pt x="413" y="612"/>
                    <a:pt x="414" y="607"/>
                  </a:cubicBezTo>
                  <a:cubicBezTo>
                    <a:pt x="415" y="606"/>
                    <a:pt x="415" y="605"/>
                    <a:pt x="415" y="603"/>
                  </a:cubicBezTo>
                  <a:cubicBezTo>
                    <a:pt x="416" y="603"/>
                    <a:pt x="416" y="602"/>
                    <a:pt x="416" y="601"/>
                  </a:cubicBezTo>
                  <a:cubicBezTo>
                    <a:pt x="416" y="601"/>
                    <a:pt x="416" y="600"/>
                    <a:pt x="416" y="599"/>
                  </a:cubicBezTo>
                  <a:cubicBezTo>
                    <a:pt x="416" y="593"/>
                    <a:pt x="416" y="593"/>
                    <a:pt x="416" y="593"/>
                  </a:cubicBezTo>
                  <a:cubicBezTo>
                    <a:pt x="416" y="581"/>
                    <a:pt x="416" y="581"/>
                    <a:pt x="416" y="581"/>
                  </a:cubicBezTo>
                  <a:cubicBezTo>
                    <a:pt x="416" y="557"/>
                    <a:pt x="416" y="557"/>
                    <a:pt x="416" y="557"/>
                  </a:cubicBezTo>
                  <a:cubicBezTo>
                    <a:pt x="416" y="549"/>
                    <a:pt x="416" y="549"/>
                    <a:pt x="416" y="549"/>
                  </a:cubicBezTo>
                  <a:cubicBezTo>
                    <a:pt x="416" y="548"/>
                    <a:pt x="416" y="548"/>
                    <a:pt x="416" y="548"/>
                  </a:cubicBezTo>
                  <a:cubicBezTo>
                    <a:pt x="416" y="548"/>
                    <a:pt x="416" y="548"/>
                    <a:pt x="416" y="548"/>
                  </a:cubicBezTo>
                  <a:cubicBezTo>
                    <a:pt x="417" y="548"/>
                    <a:pt x="417" y="548"/>
                    <a:pt x="417" y="548"/>
                  </a:cubicBezTo>
                  <a:cubicBezTo>
                    <a:pt x="419" y="547"/>
                    <a:pt x="421" y="546"/>
                    <a:pt x="423" y="545"/>
                  </a:cubicBezTo>
                  <a:cubicBezTo>
                    <a:pt x="430" y="541"/>
                    <a:pt x="437" y="537"/>
                    <a:pt x="444" y="533"/>
                  </a:cubicBezTo>
                  <a:cubicBezTo>
                    <a:pt x="445" y="534"/>
                    <a:pt x="445" y="534"/>
                    <a:pt x="445" y="534"/>
                  </a:cubicBezTo>
                  <a:cubicBezTo>
                    <a:pt x="476" y="514"/>
                    <a:pt x="504" y="488"/>
                    <a:pt x="526" y="458"/>
                  </a:cubicBezTo>
                  <a:cubicBezTo>
                    <a:pt x="548" y="428"/>
                    <a:pt x="564" y="394"/>
                    <a:pt x="574" y="357"/>
                  </a:cubicBezTo>
                  <a:cubicBezTo>
                    <a:pt x="583" y="321"/>
                    <a:pt x="585" y="283"/>
                    <a:pt x="579" y="245"/>
                  </a:cubicBezTo>
                  <a:cubicBezTo>
                    <a:pt x="574" y="208"/>
                    <a:pt x="561" y="171"/>
                    <a:pt x="542" y="139"/>
                  </a:cubicBezTo>
                  <a:close/>
                  <a:moveTo>
                    <a:pt x="338" y="819"/>
                  </a:moveTo>
                  <a:cubicBezTo>
                    <a:pt x="339" y="819"/>
                    <a:pt x="340" y="819"/>
                    <a:pt x="340" y="818"/>
                  </a:cubicBezTo>
                  <a:cubicBezTo>
                    <a:pt x="340" y="819"/>
                    <a:pt x="339" y="819"/>
                    <a:pt x="338" y="819"/>
                  </a:cubicBezTo>
                  <a:close/>
                  <a:moveTo>
                    <a:pt x="256" y="820"/>
                  </a:moveTo>
                  <a:cubicBezTo>
                    <a:pt x="265" y="821"/>
                    <a:pt x="274" y="822"/>
                    <a:pt x="283" y="823"/>
                  </a:cubicBezTo>
                  <a:cubicBezTo>
                    <a:pt x="292" y="823"/>
                    <a:pt x="301" y="824"/>
                    <a:pt x="310" y="824"/>
                  </a:cubicBezTo>
                  <a:cubicBezTo>
                    <a:pt x="315" y="824"/>
                    <a:pt x="319" y="823"/>
                    <a:pt x="324" y="823"/>
                  </a:cubicBezTo>
                  <a:cubicBezTo>
                    <a:pt x="328" y="822"/>
                    <a:pt x="333" y="822"/>
                    <a:pt x="336" y="820"/>
                  </a:cubicBezTo>
                  <a:cubicBezTo>
                    <a:pt x="337" y="820"/>
                    <a:pt x="337" y="820"/>
                    <a:pt x="337" y="820"/>
                  </a:cubicBezTo>
                  <a:cubicBezTo>
                    <a:pt x="337" y="820"/>
                    <a:pt x="337" y="820"/>
                    <a:pt x="338" y="819"/>
                  </a:cubicBezTo>
                  <a:cubicBezTo>
                    <a:pt x="337" y="820"/>
                    <a:pt x="337" y="820"/>
                    <a:pt x="337" y="820"/>
                  </a:cubicBezTo>
                  <a:cubicBezTo>
                    <a:pt x="336" y="820"/>
                    <a:pt x="336" y="820"/>
                    <a:pt x="336" y="820"/>
                  </a:cubicBezTo>
                  <a:cubicBezTo>
                    <a:pt x="332" y="822"/>
                    <a:pt x="328" y="822"/>
                    <a:pt x="324" y="823"/>
                  </a:cubicBezTo>
                  <a:cubicBezTo>
                    <a:pt x="319" y="823"/>
                    <a:pt x="315" y="824"/>
                    <a:pt x="310" y="824"/>
                  </a:cubicBezTo>
                  <a:cubicBezTo>
                    <a:pt x="301" y="824"/>
                    <a:pt x="292" y="824"/>
                    <a:pt x="283" y="823"/>
                  </a:cubicBezTo>
                  <a:cubicBezTo>
                    <a:pt x="274" y="822"/>
                    <a:pt x="264" y="821"/>
                    <a:pt x="256" y="820"/>
                  </a:cubicBezTo>
                  <a:cubicBezTo>
                    <a:pt x="253" y="820"/>
                    <a:pt x="251" y="820"/>
                    <a:pt x="249" y="819"/>
                  </a:cubicBezTo>
                  <a:cubicBezTo>
                    <a:pt x="249" y="819"/>
                    <a:pt x="249" y="819"/>
                    <a:pt x="248" y="819"/>
                  </a:cubicBezTo>
                  <a:cubicBezTo>
                    <a:pt x="248" y="819"/>
                    <a:pt x="248" y="819"/>
                    <a:pt x="248" y="819"/>
                  </a:cubicBezTo>
                  <a:cubicBezTo>
                    <a:pt x="249" y="819"/>
                    <a:pt x="249" y="819"/>
                    <a:pt x="249" y="819"/>
                  </a:cubicBezTo>
                  <a:cubicBezTo>
                    <a:pt x="249" y="819"/>
                    <a:pt x="249" y="819"/>
                    <a:pt x="249" y="819"/>
                  </a:cubicBezTo>
                  <a:cubicBezTo>
                    <a:pt x="249" y="819"/>
                    <a:pt x="249" y="819"/>
                    <a:pt x="249" y="819"/>
                  </a:cubicBezTo>
                  <a:cubicBezTo>
                    <a:pt x="251" y="820"/>
                    <a:pt x="254" y="820"/>
                    <a:pt x="256" y="820"/>
                  </a:cubicBezTo>
                  <a:close/>
                  <a:moveTo>
                    <a:pt x="249" y="817"/>
                  </a:moveTo>
                  <a:cubicBezTo>
                    <a:pt x="249" y="817"/>
                    <a:pt x="249" y="817"/>
                    <a:pt x="249" y="817"/>
                  </a:cubicBezTo>
                  <a:cubicBezTo>
                    <a:pt x="249" y="817"/>
                    <a:pt x="249" y="817"/>
                    <a:pt x="249" y="817"/>
                  </a:cubicBezTo>
                  <a:cubicBezTo>
                    <a:pt x="249" y="817"/>
                    <a:pt x="249" y="817"/>
                    <a:pt x="249" y="817"/>
                  </a:cubicBezTo>
                  <a:close/>
                  <a:moveTo>
                    <a:pt x="249" y="819"/>
                  </a:moveTo>
                  <a:cubicBezTo>
                    <a:pt x="249" y="819"/>
                    <a:pt x="249" y="819"/>
                    <a:pt x="249" y="819"/>
                  </a:cubicBezTo>
                  <a:cubicBezTo>
                    <a:pt x="248" y="819"/>
                    <a:pt x="248" y="819"/>
                    <a:pt x="248" y="819"/>
                  </a:cubicBezTo>
                  <a:cubicBezTo>
                    <a:pt x="248" y="819"/>
                    <a:pt x="248" y="819"/>
                    <a:pt x="248" y="819"/>
                  </a:cubicBezTo>
                  <a:cubicBezTo>
                    <a:pt x="249" y="819"/>
                    <a:pt x="249" y="819"/>
                    <a:pt x="249" y="819"/>
                  </a:cubicBezTo>
                  <a:close/>
                  <a:moveTo>
                    <a:pt x="246" y="817"/>
                  </a:moveTo>
                  <a:cubicBezTo>
                    <a:pt x="246" y="818"/>
                    <a:pt x="247" y="818"/>
                    <a:pt x="248" y="818"/>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9"/>
                  </a:cubicBezTo>
                  <a:cubicBezTo>
                    <a:pt x="248" y="819"/>
                    <a:pt x="248" y="819"/>
                    <a:pt x="248" y="818"/>
                  </a:cubicBezTo>
                  <a:cubicBezTo>
                    <a:pt x="247" y="818"/>
                    <a:pt x="246" y="817"/>
                    <a:pt x="245" y="817"/>
                  </a:cubicBezTo>
                  <a:cubicBezTo>
                    <a:pt x="243" y="814"/>
                    <a:pt x="240" y="811"/>
                    <a:pt x="237" y="807"/>
                  </a:cubicBezTo>
                  <a:cubicBezTo>
                    <a:pt x="240" y="811"/>
                    <a:pt x="243" y="814"/>
                    <a:pt x="246" y="817"/>
                  </a:cubicBezTo>
                  <a:close/>
                  <a:moveTo>
                    <a:pt x="230" y="813"/>
                  </a:moveTo>
                  <a:cubicBezTo>
                    <a:pt x="230" y="812"/>
                    <a:pt x="230" y="812"/>
                    <a:pt x="230" y="812"/>
                  </a:cubicBezTo>
                  <a:cubicBezTo>
                    <a:pt x="228" y="811"/>
                    <a:pt x="228" y="811"/>
                    <a:pt x="228" y="811"/>
                  </a:cubicBezTo>
                  <a:cubicBezTo>
                    <a:pt x="228" y="810"/>
                    <a:pt x="228" y="810"/>
                    <a:pt x="228" y="810"/>
                  </a:cubicBezTo>
                  <a:cubicBezTo>
                    <a:pt x="227" y="809"/>
                    <a:pt x="227" y="809"/>
                    <a:pt x="227" y="809"/>
                  </a:cubicBezTo>
                  <a:cubicBezTo>
                    <a:pt x="227" y="808"/>
                    <a:pt x="227" y="808"/>
                    <a:pt x="227" y="808"/>
                  </a:cubicBezTo>
                  <a:cubicBezTo>
                    <a:pt x="223" y="800"/>
                    <a:pt x="223" y="800"/>
                    <a:pt x="223" y="800"/>
                  </a:cubicBezTo>
                  <a:cubicBezTo>
                    <a:pt x="215" y="784"/>
                    <a:pt x="215" y="784"/>
                    <a:pt x="215" y="784"/>
                  </a:cubicBezTo>
                  <a:cubicBezTo>
                    <a:pt x="220" y="793"/>
                    <a:pt x="224" y="804"/>
                    <a:pt x="230" y="813"/>
                  </a:cubicBezTo>
                  <a:close/>
                  <a:moveTo>
                    <a:pt x="190" y="672"/>
                  </a:moveTo>
                  <a:cubicBezTo>
                    <a:pt x="187" y="672"/>
                    <a:pt x="187" y="672"/>
                    <a:pt x="187" y="672"/>
                  </a:cubicBezTo>
                  <a:cubicBezTo>
                    <a:pt x="185" y="672"/>
                    <a:pt x="185" y="672"/>
                    <a:pt x="185" y="672"/>
                  </a:cubicBezTo>
                  <a:cubicBezTo>
                    <a:pt x="185" y="672"/>
                    <a:pt x="184" y="672"/>
                    <a:pt x="183" y="672"/>
                  </a:cubicBezTo>
                  <a:cubicBezTo>
                    <a:pt x="180" y="672"/>
                    <a:pt x="177" y="673"/>
                    <a:pt x="175" y="675"/>
                  </a:cubicBezTo>
                  <a:cubicBezTo>
                    <a:pt x="172" y="677"/>
                    <a:pt x="170" y="679"/>
                    <a:pt x="169" y="681"/>
                  </a:cubicBezTo>
                  <a:cubicBezTo>
                    <a:pt x="166" y="686"/>
                    <a:pt x="165" y="691"/>
                    <a:pt x="165" y="696"/>
                  </a:cubicBezTo>
                  <a:cubicBezTo>
                    <a:pt x="165" y="702"/>
                    <a:pt x="167" y="707"/>
                    <a:pt x="171" y="711"/>
                  </a:cubicBezTo>
                  <a:cubicBezTo>
                    <a:pt x="173" y="713"/>
                    <a:pt x="175" y="715"/>
                    <a:pt x="178" y="716"/>
                  </a:cubicBezTo>
                  <a:cubicBezTo>
                    <a:pt x="179" y="716"/>
                    <a:pt x="181" y="717"/>
                    <a:pt x="182" y="717"/>
                  </a:cubicBezTo>
                  <a:cubicBezTo>
                    <a:pt x="183" y="717"/>
                    <a:pt x="184" y="717"/>
                    <a:pt x="184" y="717"/>
                  </a:cubicBezTo>
                  <a:cubicBezTo>
                    <a:pt x="185" y="717"/>
                    <a:pt x="185" y="717"/>
                    <a:pt x="185" y="717"/>
                  </a:cubicBezTo>
                  <a:cubicBezTo>
                    <a:pt x="186" y="717"/>
                    <a:pt x="186" y="717"/>
                    <a:pt x="186" y="717"/>
                  </a:cubicBezTo>
                  <a:cubicBezTo>
                    <a:pt x="199" y="717"/>
                    <a:pt x="199" y="717"/>
                    <a:pt x="199" y="717"/>
                  </a:cubicBezTo>
                  <a:cubicBezTo>
                    <a:pt x="224" y="718"/>
                    <a:pt x="224" y="718"/>
                    <a:pt x="224" y="718"/>
                  </a:cubicBezTo>
                  <a:cubicBezTo>
                    <a:pt x="257" y="718"/>
                    <a:pt x="290" y="718"/>
                    <a:pt x="325" y="718"/>
                  </a:cubicBezTo>
                  <a:cubicBezTo>
                    <a:pt x="325" y="719"/>
                    <a:pt x="325" y="719"/>
                    <a:pt x="325" y="719"/>
                  </a:cubicBezTo>
                  <a:cubicBezTo>
                    <a:pt x="323" y="719"/>
                    <a:pt x="322" y="719"/>
                    <a:pt x="321" y="719"/>
                  </a:cubicBezTo>
                  <a:cubicBezTo>
                    <a:pt x="300" y="719"/>
                    <a:pt x="300" y="719"/>
                    <a:pt x="300" y="719"/>
                  </a:cubicBezTo>
                  <a:cubicBezTo>
                    <a:pt x="297" y="719"/>
                    <a:pt x="297" y="719"/>
                    <a:pt x="297" y="719"/>
                  </a:cubicBezTo>
                  <a:cubicBezTo>
                    <a:pt x="272" y="719"/>
                    <a:pt x="247" y="718"/>
                    <a:pt x="223" y="718"/>
                  </a:cubicBezTo>
                  <a:cubicBezTo>
                    <a:pt x="198" y="718"/>
                    <a:pt x="198" y="718"/>
                    <a:pt x="198" y="718"/>
                  </a:cubicBezTo>
                  <a:cubicBezTo>
                    <a:pt x="186" y="718"/>
                    <a:pt x="186" y="718"/>
                    <a:pt x="186" y="718"/>
                  </a:cubicBezTo>
                  <a:cubicBezTo>
                    <a:pt x="185" y="718"/>
                    <a:pt x="185" y="718"/>
                    <a:pt x="185" y="718"/>
                  </a:cubicBezTo>
                  <a:cubicBezTo>
                    <a:pt x="184" y="718"/>
                    <a:pt x="184" y="718"/>
                    <a:pt x="184" y="718"/>
                  </a:cubicBezTo>
                  <a:cubicBezTo>
                    <a:pt x="183" y="718"/>
                    <a:pt x="182" y="718"/>
                    <a:pt x="181" y="718"/>
                  </a:cubicBezTo>
                  <a:cubicBezTo>
                    <a:pt x="180" y="718"/>
                    <a:pt x="178" y="717"/>
                    <a:pt x="177" y="716"/>
                  </a:cubicBezTo>
                  <a:cubicBezTo>
                    <a:pt x="174" y="715"/>
                    <a:pt x="172" y="713"/>
                    <a:pt x="170" y="711"/>
                  </a:cubicBezTo>
                  <a:cubicBezTo>
                    <a:pt x="166" y="707"/>
                    <a:pt x="164" y="702"/>
                    <a:pt x="164" y="696"/>
                  </a:cubicBezTo>
                  <a:cubicBezTo>
                    <a:pt x="164" y="691"/>
                    <a:pt x="165" y="685"/>
                    <a:pt x="168" y="680"/>
                  </a:cubicBezTo>
                  <a:cubicBezTo>
                    <a:pt x="170" y="678"/>
                    <a:pt x="172" y="676"/>
                    <a:pt x="174" y="674"/>
                  </a:cubicBezTo>
                  <a:cubicBezTo>
                    <a:pt x="177" y="673"/>
                    <a:pt x="180" y="671"/>
                    <a:pt x="183" y="671"/>
                  </a:cubicBezTo>
                  <a:cubicBezTo>
                    <a:pt x="183" y="671"/>
                    <a:pt x="184" y="671"/>
                    <a:pt x="185" y="671"/>
                  </a:cubicBezTo>
                  <a:cubicBezTo>
                    <a:pt x="187" y="671"/>
                    <a:pt x="187" y="671"/>
                    <a:pt x="187" y="671"/>
                  </a:cubicBezTo>
                  <a:cubicBezTo>
                    <a:pt x="190" y="671"/>
                    <a:pt x="190" y="671"/>
                    <a:pt x="190" y="671"/>
                  </a:cubicBezTo>
                  <a:cubicBezTo>
                    <a:pt x="196" y="671"/>
                    <a:pt x="196" y="671"/>
                    <a:pt x="196" y="671"/>
                  </a:cubicBezTo>
                  <a:cubicBezTo>
                    <a:pt x="196" y="671"/>
                    <a:pt x="194" y="671"/>
                    <a:pt x="197" y="671"/>
                  </a:cubicBezTo>
                  <a:lnTo>
                    <a:pt x="190" y="672"/>
                  </a:lnTo>
                  <a:close/>
                  <a:moveTo>
                    <a:pt x="136" y="380"/>
                  </a:moveTo>
                  <a:cubicBezTo>
                    <a:pt x="135" y="376"/>
                    <a:pt x="135" y="371"/>
                    <a:pt x="136" y="368"/>
                  </a:cubicBezTo>
                  <a:cubicBezTo>
                    <a:pt x="137" y="364"/>
                    <a:pt x="139" y="361"/>
                    <a:pt x="143" y="359"/>
                  </a:cubicBezTo>
                  <a:cubicBezTo>
                    <a:pt x="146" y="356"/>
                    <a:pt x="150" y="355"/>
                    <a:pt x="154" y="354"/>
                  </a:cubicBezTo>
                  <a:cubicBezTo>
                    <a:pt x="158" y="354"/>
                    <a:pt x="162" y="355"/>
                    <a:pt x="166" y="357"/>
                  </a:cubicBezTo>
                  <a:cubicBezTo>
                    <a:pt x="170" y="359"/>
                    <a:pt x="174" y="362"/>
                    <a:pt x="177" y="366"/>
                  </a:cubicBezTo>
                  <a:cubicBezTo>
                    <a:pt x="180" y="369"/>
                    <a:pt x="183" y="373"/>
                    <a:pt x="185" y="377"/>
                  </a:cubicBezTo>
                  <a:cubicBezTo>
                    <a:pt x="188" y="384"/>
                    <a:pt x="188" y="384"/>
                    <a:pt x="188" y="384"/>
                  </a:cubicBezTo>
                  <a:cubicBezTo>
                    <a:pt x="194" y="396"/>
                    <a:pt x="194" y="396"/>
                    <a:pt x="194" y="396"/>
                  </a:cubicBezTo>
                  <a:cubicBezTo>
                    <a:pt x="196" y="395"/>
                    <a:pt x="198" y="394"/>
                    <a:pt x="200" y="393"/>
                  </a:cubicBezTo>
                  <a:cubicBezTo>
                    <a:pt x="201" y="393"/>
                    <a:pt x="201" y="392"/>
                    <a:pt x="202" y="392"/>
                  </a:cubicBezTo>
                  <a:cubicBezTo>
                    <a:pt x="203" y="391"/>
                    <a:pt x="204" y="391"/>
                    <a:pt x="205" y="390"/>
                  </a:cubicBezTo>
                  <a:cubicBezTo>
                    <a:pt x="207" y="389"/>
                    <a:pt x="207" y="389"/>
                    <a:pt x="207" y="389"/>
                  </a:cubicBezTo>
                  <a:cubicBezTo>
                    <a:pt x="209" y="388"/>
                    <a:pt x="209" y="388"/>
                    <a:pt x="209" y="388"/>
                  </a:cubicBezTo>
                  <a:cubicBezTo>
                    <a:pt x="210" y="387"/>
                    <a:pt x="211" y="386"/>
                    <a:pt x="213" y="386"/>
                  </a:cubicBezTo>
                  <a:cubicBezTo>
                    <a:pt x="217" y="383"/>
                    <a:pt x="221" y="380"/>
                    <a:pt x="225" y="376"/>
                  </a:cubicBezTo>
                  <a:cubicBezTo>
                    <a:pt x="229" y="373"/>
                    <a:pt x="233" y="369"/>
                    <a:pt x="237" y="366"/>
                  </a:cubicBezTo>
                  <a:cubicBezTo>
                    <a:pt x="239" y="364"/>
                    <a:pt x="240" y="362"/>
                    <a:pt x="242" y="360"/>
                  </a:cubicBezTo>
                  <a:cubicBezTo>
                    <a:pt x="244" y="358"/>
                    <a:pt x="244" y="358"/>
                    <a:pt x="244" y="358"/>
                  </a:cubicBezTo>
                  <a:cubicBezTo>
                    <a:pt x="246" y="356"/>
                    <a:pt x="246" y="356"/>
                    <a:pt x="246" y="356"/>
                  </a:cubicBezTo>
                  <a:cubicBezTo>
                    <a:pt x="247" y="354"/>
                    <a:pt x="249" y="353"/>
                    <a:pt x="250" y="351"/>
                  </a:cubicBezTo>
                  <a:cubicBezTo>
                    <a:pt x="249" y="349"/>
                    <a:pt x="247" y="348"/>
                    <a:pt x="246" y="346"/>
                  </a:cubicBezTo>
                  <a:cubicBezTo>
                    <a:pt x="245" y="345"/>
                    <a:pt x="245" y="345"/>
                    <a:pt x="245" y="345"/>
                  </a:cubicBezTo>
                  <a:cubicBezTo>
                    <a:pt x="245" y="344"/>
                    <a:pt x="245" y="344"/>
                    <a:pt x="245" y="344"/>
                  </a:cubicBezTo>
                  <a:cubicBezTo>
                    <a:pt x="245" y="343"/>
                    <a:pt x="244" y="343"/>
                    <a:pt x="244" y="342"/>
                  </a:cubicBezTo>
                  <a:cubicBezTo>
                    <a:pt x="243" y="340"/>
                    <a:pt x="242" y="338"/>
                    <a:pt x="242" y="336"/>
                  </a:cubicBezTo>
                  <a:cubicBezTo>
                    <a:pt x="242" y="335"/>
                    <a:pt x="241" y="334"/>
                    <a:pt x="241" y="333"/>
                  </a:cubicBezTo>
                  <a:cubicBezTo>
                    <a:pt x="241" y="332"/>
                    <a:pt x="241" y="332"/>
                    <a:pt x="241" y="331"/>
                  </a:cubicBezTo>
                  <a:cubicBezTo>
                    <a:pt x="241" y="331"/>
                    <a:pt x="241" y="330"/>
                    <a:pt x="241" y="330"/>
                  </a:cubicBezTo>
                  <a:cubicBezTo>
                    <a:pt x="241" y="328"/>
                    <a:pt x="241" y="325"/>
                    <a:pt x="241" y="323"/>
                  </a:cubicBezTo>
                  <a:cubicBezTo>
                    <a:pt x="242" y="314"/>
                    <a:pt x="246" y="306"/>
                    <a:pt x="251" y="298"/>
                  </a:cubicBezTo>
                  <a:cubicBezTo>
                    <a:pt x="253" y="295"/>
                    <a:pt x="256" y="291"/>
                    <a:pt x="260" y="289"/>
                  </a:cubicBezTo>
                  <a:cubicBezTo>
                    <a:pt x="263" y="287"/>
                    <a:pt x="267" y="286"/>
                    <a:pt x="271" y="286"/>
                  </a:cubicBezTo>
                  <a:cubicBezTo>
                    <a:pt x="274" y="287"/>
                    <a:pt x="278" y="288"/>
                    <a:pt x="281" y="291"/>
                  </a:cubicBezTo>
                  <a:cubicBezTo>
                    <a:pt x="285" y="293"/>
                    <a:pt x="287" y="297"/>
                    <a:pt x="288" y="300"/>
                  </a:cubicBezTo>
                  <a:cubicBezTo>
                    <a:pt x="291" y="307"/>
                    <a:pt x="288" y="316"/>
                    <a:pt x="284" y="324"/>
                  </a:cubicBezTo>
                  <a:cubicBezTo>
                    <a:pt x="282" y="328"/>
                    <a:pt x="279" y="332"/>
                    <a:pt x="276" y="335"/>
                  </a:cubicBezTo>
                  <a:cubicBezTo>
                    <a:pt x="275" y="337"/>
                    <a:pt x="275" y="337"/>
                    <a:pt x="275" y="337"/>
                  </a:cubicBezTo>
                  <a:cubicBezTo>
                    <a:pt x="273" y="339"/>
                    <a:pt x="273" y="339"/>
                    <a:pt x="273" y="339"/>
                  </a:cubicBezTo>
                  <a:cubicBezTo>
                    <a:pt x="269" y="344"/>
                    <a:pt x="269" y="344"/>
                    <a:pt x="269" y="344"/>
                  </a:cubicBezTo>
                  <a:cubicBezTo>
                    <a:pt x="268" y="346"/>
                    <a:pt x="267" y="347"/>
                    <a:pt x="267" y="349"/>
                  </a:cubicBezTo>
                  <a:cubicBezTo>
                    <a:pt x="267" y="349"/>
                    <a:pt x="267" y="350"/>
                    <a:pt x="267" y="350"/>
                  </a:cubicBezTo>
                  <a:cubicBezTo>
                    <a:pt x="267" y="351"/>
                    <a:pt x="267" y="351"/>
                    <a:pt x="267" y="351"/>
                  </a:cubicBezTo>
                  <a:cubicBezTo>
                    <a:pt x="267" y="351"/>
                    <a:pt x="267" y="351"/>
                    <a:pt x="268" y="351"/>
                  </a:cubicBezTo>
                  <a:cubicBezTo>
                    <a:pt x="268" y="352"/>
                    <a:pt x="268" y="352"/>
                    <a:pt x="268" y="352"/>
                  </a:cubicBezTo>
                  <a:cubicBezTo>
                    <a:pt x="268" y="352"/>
                    <a:pt x="269" y="353"/>
                    <a:pt x="270" y="353"/>
                  </a:cubicBezTo>
                  <a:cubicBezTo>
                    <a:pt x="270" y="354"/>
                    <a:pt x="271" y="354"/>
                    <a:pt x="272" y="354"/>
                  </a:cubicBezTo>
                  <a:cubicBezTo>
                    <a:pt x="274" y="355"/>
                    <a:pt x="276" y="356"/>
                    <a:pt x="277" y="356"/>
                  </a:cubicBezTo>
                  <a:cubicBezTo>
                    <a:pt x="278" y="356"/>
                    <a:pt x="279" y="357"/>
                    <a:pt x="280" y="357"/>
                  </a:cubicBezTo>
                  <a:cubicBezTo>
                    <a:pt x="283" y="357"/>
                    <a:pt x="283" y="357"/>
                    <a:pt x="283" y="357"/>
                  </a:cubicBezTo>
                  <a:cubicBezTo>
                    <a:pt x="285" y="358"/>
                    <a:pt x="286" y="358"/>
                    <a:pt x="287" y="358"/>
                  </a:cubicBezTo>
                  <a:cubicBezTo>
                    <a:pt x="292" y="359"/>
                    <a:pt x="297" y="359"/>
                    <a:pt x="303" y="359"/>
                  </a:cubicBezTo>
                  <a:cubicBezTo>
                    <a:pt x="308" y="359"/>
                    <a:pt x="313" y="359"/>
                    <a:pt x="318" y="358"/>
                  </a:cubicBezTo>
                  <a:cubicBezTo>
                    <a:pt x="321" y="357"/>
                    <a:pt x="323" y="356"/>
                    <a:pt x="326" y="355"/>
                  </a:cubicBezTo>
                  <a:cubicBezTo>
                    <a:pt x="327" y="355"/>
                    <a:pt x="327" y="355"/>
                    <a:pt x="327" y="355"/>
                  </a:cubicBezTo>
                  <a:cubicBezTo>
                    <a:pt x="328" y="355"/>
                    <a:pt x="328" y="355"/>
                    <a:pt x="328" y="355"/>
                  </a:cubicBezTo>
                  <a:cubicBezTo>
                    <a:pt x="331" y="353"/>
                    <a:pt x="331" y="353"/>
                    <a:pt x="331" y="353"/>
                  </a:cubicBezTo>
                  <a:cubicBezTo>
                    <a:pt x="333" y="353"/>
                    <a:pt x="335" y="352"/>
                    <a:pt x="337" y="351"/>
                  </a:cubicBezTo>
                  <a:cubicBezTo>
                    <a:pt x="336" y="348"/>
                    <a:pt x="336" y="345"/>
                    <a:pt x="335" y="342"/>
                  </a:cubicBezTo>
                  <a:cubicBezTo>
                    <a:pt x="335" y="340"/>
                    <a:pt x="335" y="340"/>
                    <a:pt x="335" y="340"/>
                  </a:cubicBezTo>
                  <a:cubicBezTo>
                    <a:pt x="335" y="339"/>
                    <a:pt x="335" y="339"/>
                    <a:pt x="335" y="339"/>
                  </a:cubicBezTo>
                  <a:cubicBezTo>
                    <a:pt x="334" y="337"/>
                    <a:pt x="334" y="337"/>
                    <a:pt x="334" y="337"/>
                  </a:cubicBezTo>
                  <a:cubicBezTo>
                    <a:pt x="334" y="333"/>
                    <a:pt x="334" y="330"/>
                    <a:pt x="334" y="327"/>
                  </a:cubicBezTo>
                  <a:cubicBezTo>
                    <a:pt x="334" y="320"/>
                    <a:pt x="336" y="314"/>
                    <a:pt x="339" y="309"/>
                  </a:cubicBezTo>
                  <a:cubicBezTo>
                    <a:pt x="340" y="307"/>
                    <a:pt x="342" y="304"/>
                    <a:pt x="345" y="302"/>
                  </a:cubicBezTo>
                  <a:cubicBezTo>
                    <a:pt x="346" y="301"/>
                    <a:pt x="347" y="300"/>
                    <a:pt x="348" y="299"/>
                  </a:cubicBezTo>
                  <a:cubicBezTo>
                    <a:pt x="349" y="298"/>
                    <a:pt x="350" y="297"/>
                    <a:pt x="352" y="297"/>
                  </a:cubicBezTo>
                  <a:cubicBezTo>
                    <a:pt x="357" y="294"/>
                    <a:pt x="363" y="294"/>
                    <a:pt x="367" y="296"/>
                  </a:cubicBezTo>
                  <a:cubicBezTo>
                    <a:pt x="369" y="296"/>
                    <a:pt x="370" y="297"/>
                    <a:pt x="371" y="297"/>
                  </a:cubicBezTo>
                  <a:cubicBezTo>
                    <a:pt x="371" y="298"/>
                    <a:pt x="372" y="298"/>
                    <a:pt x="372" y="299"/>
                  </a:cubicBezTo>
                  <a:cubicBezTo>
                    <a:pt x="373" y="299"/>
                    <a:pt x="373" y="300"/>
                    <a:pt x="374" y="300"/>
                  </a:cubicBezTo>
                  <a:cubicBezTo>
                    <a:pt x="375" y="303"/>
                    <a:pt x="377" y="305"/>
                    <a:pt x="378" y="308"/>
                  </a:cubicBezTo>
                  <a:cubicBezTo>
                    <a:pt x="380" y="313"/>
                    <a:pt x="380" y="319"/>
                    <a:pt x="378" y="325"/>
                  </a:cubicBezTo>
                  <a:cubicBezTo>
                    <a:pt x="376" y="330"/>
                    <a:pt x="372" y="336"/>
                    <a:pt x="367" y="340"/>
                  </a:cubicBezTo>
                  <a:cubicBezTo>
                    <a:pt x="365" y="343"/>
                    <a:pt x="363" y="345"/>
                    <a:pt x="360" y="347"/>
                  </a:cubicBezTo>
                  <a:cubicBezTo>
                    <a:pt x="359" y="347"/>
                    <a:pt x="359" y="348"/>
                    <a:pt x="358" y="348"/>
                  </a:cubicBezTo>
                  <a:cubicBezTo>
                    <a:pt x="357" y="349"/>
                    <a:pt x="357" y="349"/>
                    <a:pt x="357" y="349"/>
                  </a:cubicBezTo>
                  <a:cubicBezTo>
                    <a:pt x="356" y="350"/>
                    <a:pt x="356" y="350"/>
                    <a:pt x="356" y="350"/>
                  </a:cubicBezTo>
                  <a:cubicBezTo>
                    <a:pt x="353" y="352"/>
                    <a:pt x="351" y="353"/>
                    <a:pt x="348" y="355"/>
                  </a:cubicBezTo>
                  <a:cubicBezTo>
                    <a:pt x="349" y="357"/>
                    <a:pt x="349" y="359"/>
                    <a:pt x="350" y="361"/>
                  </a:cubicBezTo>
                  <a:cubicBezTo>
                    <a:pt x="350" y="362"/>
                    <a:pt x="351" y="363"/>
                    <a:pt x="351" y="364"/>
                  </a:cubicBezTo>
                  <a:cubicBezTo>
                    <a:pt x="352" y="366"/>
                    <a:pt x="352" y="366"/>
                    <a:pt x="352" y="366"/>
                  </a:cubicBezTo>
                  <a:cubicBezTo>
                    <a:pt x="353" y="369"/>
                    <a:pt x="354" y="371"/>
                    <a:pt x="356" y="373"/>
                  </a:cubicBezTo>
                  <a:cubicBezTo>
                    <a:pt x="358" y="378"/>
                    <a:pt x="361" y="382"/>
                    <a:pt x="364" y="387"/>
                  </a:cubicBezTo>
                  <a:cubicBezTo>
                    <a:pt x="367" y="391"/>
                    <a:pt x="371" y="395"/>
                    <a:pt x="375" y="398"/>
                  </a:cubicBezTo>
                  <a:cubicBezTo>
                    <a:pt x="376" y="399"/>
                    <a:pt x="377" y="400"/>
                    <a:pt x="378" y="400"/>
                  </a:cubicBezTo>
                  <a:cubicBezTo>
                    <a:pt x="379" y="401"/>
                    <a:pt x="379" y="401"/>
                    <a:pt x="380" y="402"/>
                  </a:cubicBezTo>
                  <a:cubicBezTo>
                    <a:pt x="381" y="402"/>
                    <a:pt x="381" y="402"/>
                    <a:pt x="381" y="402"/>
                  </a:cubicBezTo>
                  <a:cubicBezTo>
                    <a:pt x="381" y="402"/>
                    <a:pt x="381" y="402"/>
                    <a:pt x="381" y="402"/>
                  </a:cubicBezTo>
                  <a:cubicBezTo>
                    <a:pt x="383" y="403"/>
                    <a:pt x="383" y="403"/>
                    <a:pt x="383" y="403"/>
                  </a:cubicBezTo>
                  <a:cubicBezTo>
                    <a:pt x="384" y="404"/>
                    <a:pt x="386" y="405"/>
                    <a:pt x="388" y="406"/>
                  </a:cubicBezTo>
                  <a:cubicBezTo>
                    <a:pt x="391" y="407"/>
                    <a:pt x="391" y="407"/>
                    <a:pt x="391" y="407"/>
                  </a:cubicBezTo>
                  <a:cubicBezTo>
                    <a:pt x="392" y="408"/>
                    <a:pt x="392" y="408"/>
                    <a:pt x="392" y="408"/>
                  </a:cubicBezTo>
                  <a:cubicBezTo>
                    <a:pt x="393" y="408"/>
                    <a:pt x="393" y="408"/>
                    <a:pt x="394" y="408"/>
                  </a:cubicBezTo>
                  <a:cubicBezTo>
                    <a:pt x="401" y="393"/>
                    <a:pt x="401" y="393"/>
                    <a:pt x="401" y="393"/>
                  </a:cubicBezTo>
                  <a:cubicBezTo>
                    <a:pt x="406" y="383"/>
                    <a:pt x="406" y="383"/>
                    <a:pt x="406" y="383"/>
                  </a:cubicBezTo>
                  <a:cubicBezTo>
                    <a:pt x="408" y="379"/>
                    <a:pt x="408" y="379"/>
                    <a:pt x="408" y="379"/>
                  </a:cubicBezTo>
                  <a:cubicBezTo>
                    <a:pt x="409" y="378"/>
                    <a:pt x="409" y="378"/>
                    <a:pt x="409" y="378"/>
                  </a:cubicBezTo>
                  <a:cubicBezTo>
                    <a:pt x="409" y="377"/>
                    <a:pt x="409" y="377"/>
                    <a:pt x="409" y="377"/>
                  </a:cubicBezTo>
                  <a:cubicBezTo>
                    <a:pt x="410" y="376"/>
                    <a:pt x="410" y="375"/>
                    <a:pt x="411" y="375"/>
                  </a:cubicBezTo>
                  <a:cubicBezTo>
                    <a:pt x="413" y="372"/>
                    <a:pt x="415" y="370"/>
                    <a:pt x="417" y="367"/>
                  </a:cubicBezTo>
                  <a:cubicBezTo>
                    <a:pt x="420" y="365"/>
                    <a:pt x="422" y="363"/>
                    <a:pt x="425" y="362"/>
                  </a:cubicBezTo>
                  <a:cubicBezTo>
                    <a:pt x="426" y="361"/>
                    <a:pt x="427" y="361"/>
                    <a:pt x="429" y="361"/>
                  </a:cubicBezTo>
                  <a:cubicBezTo>
                    <a:pt x="430" y="361"/>
                    <a:pt x="431" y="361"/>
                    <a:pt x="432" y="361"/>
                  </a:cubicBezTo>
                  <a:cubicBezTo>
                    <a:pt x="437" y="362"/>
                    <a:pt x="441" y="366"/>
                    <a:pt x="444" y="372"/>
                  </a:cubicBezTo>
                  <a:cubicBezTo>
                    <a:pt x="446" y="377"/>
                    <a:pt x="447" y="384"/>
                    <a:pt x="446" y="390"/>
                  </a:cubicBezTo>
                  <a:cubicBezTo>
                    <a:pt x="445" y="393"/>
                    <a:pt x="445" y="396"/>
                    <a:pt x="443" y="399"/>
                  </a:cubicBezTo>
                  <a:cubicBezTo>
                    <a:pt x="442" y="402"/>
                    <a:pt x="440" y="405"/>
                    <a:pt x="438" y="407"/>
                  </a:cubicBezTo>
                  <a:cubicBezTo>
                    <a:pt x="434" y="411"/>
                    <a:pt x="429" y="415"/>
                    <a:pt x="423" y="417"/>
                  </a:cubicBezTo>
                  <a:cubicBezTo>
                    <a:pt x="420" y="418"/>
                    <a:pt x="416" y="418"/>
                    <a:pt x="413" y="418"/>
                  </a:cubicBezTo>
                  <a:cubicBezTo>
                    <a:pt x="411" y="418"/>
                    <a:pt x="410" y="419"/>
                    <a:pt x="408" y="419"/>
                  </a:cubicBezTo>
                  <a:cubicBezTo>
                    <a:pt x="407" y="418"/>
                    <a:pt x="407" y="418"/>
                    <a:pt x="407" y="418"/>
                  </a:cubicBezTo>
                  <a:cubicBezTo>
                    <a:pt x="407" y="418"/>
                    <a:pt x="406" y="418"/>
                    <a:pt x="406" y="418"/>
                  </a:cubicBezTo>
                  <a:cubicBezTo>
                    <a:pt x="405" y="418"/>
                    <a:pt x="404" y="418"/>
                    <a:pt x="404" y="418"/>
                  </a:cubicBezTo>
                  <a:cubicBezTo>
                    <a:pt x="399" y="418"/>
                    <a:pt x="399" y="418"/>
                    <a:pt x="399" y="418"/>
                  </a:cubicBezTo>
                  <a:cubicBezTo>
                    <a:pt x="398" y="419"/>
                    <a:pt x="397" y="421"/>
                    <a:pt x="397" y="423"/>
                  </a:cubicBezTo>
                  <a:cubicBezTo>
                    <a:pt x="395" y="427"/>
                    <a:pt x="395" y="427"/>
                    <a:pt x="395" y="427"/>
                  </a:cubicBezTo>
                  <a:cubicBezTo>
                    <a:pt x="392" y="432"/>
                    <a:pt x="392" y="432"/>
                    <a:pt x="392" y="432"/>
                  </a:cubicBezTo>
                  <a:cubicBezTo>
                    <a:pt x="387" y="443"/>
                    <a:pt x="387" y="443"/>
                    <a:pt x="387" y="443"/>
                  </a:cubicBezTo>
                  <a:cubicBezTo>
                    <a:pt x="384" y="451"/>
                    <a:pt x="381" y="458"/>
                    <a:pt x="378" y="465"/>
                  </a:cubicBezTo>
                  <a:cubicBezTo>
                    <a:pt x="372" y="480"/>
                    <a:pt x="367" y="495"/>
                    <a:pt x="361" y="510"/>
                  </a:cubicBezTo>
                  <a:cubicBezTo>
                    <a:pt x="351" y="539"/>
                    <a:pt x="341" y="570"/>
                    <a:pt x="332" y="600"/>
                  </a:cubicBezTo>
                  <a:cubicBezTo>
                    <a:pt x="327" y="617"/>
                    <a:pt x="327" y="617"/>
                    <a:pt x="327" y="617"/>
                  </a:cubicBezTo>
                  <a:cubicBezTo>
                    <a:pt x="326" y="622"/>
                    <a:pt x="326" y="622"/>
                    <a:pt x="326" y="622"/>
                  </a:cubicBezTo>
                  <a:cubicBezTo>
                    <a:pt x="325" y="622"/>
                    <a:pt x="325" y="622"/>
                    <a:pt x="325" y="622"/>
                  </a:cubicBezTo>
                  <a:cubicBezTo>
                    <a:pt x="330" y="603"/>
                    <a:pt x="330" y="603"/>
                    <a:pt x="330" y="603"/>
                  </a:cubicBezTo>
                  <a:cubicBezTo>
                    <a:pt x="334" y="592"/>
                    <a:pt x="334" y="592"/>
                    <a:pt x="334" y="592"/>
                  </a:cubicBezTo>
                  <a:cubicBezTo>
                    <a:pt x="342" y="563"/>
                    <a:pt x="352" y="534"/>
                    <a:pt x="362" y="506"/>
                  </a:cubicBezTo>
                  <a:cubicBezTo>
                    <a:pt x="367" y="491"/>
                    <a:pt x="373" y="477"/>
                    <a:pt x="378" y="463"/>
                  </a:cubicBezTo>
                  <a:cubicBezTo>
                    <a:pt x="381" y="456"/>
                    <a:pt x="384" y="449"/>
                    <a:pt x="387" y="442"/>
                  </a:cubicBezTo>
                  <a:cubicBezTo>
                    <a:pt x="392" y="432"/>
                    <a:pt x="392" y="432"/>
                    <a:pt x="392" y="432"/>
                  </a:cubicBezTo>
                  <a:cubicBezTo>
                    <a:pt x="394" y="426"/>
                    <a:pt x="394" y="426"/>
                    <a:pt x="394" y="426"/>
                  </a:cubicBezTo>
                  <a:cubicBezTo>
                    <a:pt x="398" y="417"/>
                    <a:pt x="398" y="417"/>
                    <a:pt x="398" y="417"/>
                  </a:cubicBezTo>
                  <a:cubicBezTo>
                    <a:pt x="403" y="418"/>
                    <a:pt x="403" y="418"/>
                    <a:pt x="403" y="418"/>
                  </a:cubicBezTo>
                  <a:cubicBezTo>
                    <a:pt x="404" y="418"/>
                    <a:pt x="405" y="418"/>
                    <a:pt x="406" y="418"/>
                  </a:cubicBezTo>
                  <a:cubicBezTo>
                    <a:pt x="406" y="418"/>
                    <a:pt x="407" y="418"/>
                    <a:pt x="407" y="418"/>
                  </a:cubicBezTo>
                  <a:cubicBezTo>
                    <a:pt x="408" y="418"/>
                    <a:pt x="408" y="418"/>
                    <a:pt x="408" y="418"/>
                  </a:cubicBezTo>
                  <a:cubicBezTo>
                    <a:pt x="410" y="418"/>
                    <a:pt x="411" y="418"/>
                    <a:pt x="413" y="418"/>
                  </a:cubicBezTo>
                  <a:cubicBezTo>
                    <a:pt x="416" y="417"/>
                    <a:pt x="419" y="417"/>
                    <a:pt x="422" y="416"/>
                  </a:cubicBezTo>
                  <a:cubicBezTo>
                    <a:pt x="428" y="414"/>
                    <a:pt x="434" y="411"/>
                    <a:pt x="438" y="406"/>
                  </a:cubicBezTo>
                  <a:cubicBezTo>
                    <a:pt x="440" y="404"/>
                    <a:pt x="442" y="402"/>
                    <a:pt x="443" y="399"/>
                  </a:cubicBezTo>
                  <a:cubicBezTo>
                    <a:pt x="444" y="396"/>
                    <a:pt x="445" y="393"/>
                    <a:pt x="445" y="390"/>
                  </a:cubicBezTo>
                  <a:cubicBezTo>
                    <a:pt x="446" y="384"/>
                    <a:pt x="446" y="377"/>
                    <a:pt x="443" y="372"/>
                  </a:cubicBezTo>
                  <a:cubicBezTo>
                    <a:pt x="441" y="367"/>
                    <a:pt x="436" y="362"/>
                    <a:pt x="432" y="362"/>
                  </a:cubicBezTo>
                  <a:cubicBezTo>
                    <a:pt x="431" y="362"/>
                    <a:pt x="431" y="362"/>
                    <a:pt x="430" y="361"/>
                  </a:cubicBezTo>
                  <a:cubicBezTo>
                    <a:pt x="430" y="361"/>
                    <a:pt x="429" y="362"/>
                    <a:pt x="429" y="362"/>
                  </a:cubicBezTo>
                  <a:cubicBezTo>
                    <a:pt x="428" y="362"/>
                    <a:pt x="426" y="362"/>
                    <a:pt x="425" y="363"/>
                  </a:cubicBezTo>
                  <a:cubicBezTo>
                    <a:pt x="423" y="364"/>
                    <a:pt x="420" y="366"/>
                    <a:pt x="418" y="368"/>
                  </a:cubicBezTo>
                  <a:cubicBezTo>
                    <a:pt x="415" y="370"/>
                    <a:pt x="413" y="373"/>
                    <a:pt x="411" y="375"/>
                  </a:cubicBezTo>
                  <a:cubicBezTo>
                    <a:pt x="411" y="376"/>
                    <a:pt x="410" y="377"/>
                    <a:pt x="410" y="377"/>
                  </a:cubicBezTo>
                  <a:cubicBezTo>
                    <a:pt x="409" y="378"/>
                    <a:pt x="409" y="378"/>
                    <a:pt x="409" y="378"/>
                  </a:cubicBezTo>
                  <a:cubicBezTo>
                    <a:pt x="409" y="379"/>
                    <a:pt x="409" y="379"/>
                    <a:pt x="409" y="379"/>
                  </a:cubicBezTo>
                  <a:cubicBezTo>
                    <a:pt x="406" y="384"/>
                    <a:pt x="406" y="384"/>
                    <a:pt x="406" y="384"/>
                  </a:cubicBezTo>
                  <a:cubicBezTo>
                    <a:pt x="402" y="394"/>
                    <a:pt x="402" y="394"/>
                    <a:pt x="402" y="394"/>
                  </a:cubicBezTo>
                  <a:cubicBezTo>
                    <a:pt x="394" y="409"/>
                    <a:pt x="394" y="409"/>
                    <a:pt x="394" y="409"/>
                  </a:cubicBezTo>
                  <a:cubicBezTo>
                    <a:pt x="394" y="409"/>
                    <a:pt x="393" y="409"/>
                    <a:pt x="393" y="409"/>
                  </a:cubicBezTo>
                  <a:cubicBezTo>
                    <a:pt x="391" y="408"/>
                    <a:pt x="391" y="408"/>
                    <a:pt x="391" y="408"/>
                  </a:cubicBezTo>
                  <a:cubicBezTo>
                    <a:pt x="388" y="407"/>
                    <a:pt x="388" y="407"/>
                    <a:pt x="388" y="407"/>
                  </a:cubicBezTo>
                  <a:cubicBezTo>
                    <a:pt x="386" y="406"/>
                    <a:pt x="384" y="405"/>
                    <a:pt x="382" y="404"/>
                  </a:cubicBezTo>
                  <a:cubicBezTo>
                    <a:pt x="381" y="403"/>
                    <a:pt x="381" y="403"/>
                    <a:pt x="381" y="403"/>
                  </a:cubicBezTo>
                  <a:cubicBezTo>
                    <a:pt x="380" y="403"/>
                    <a:pt x="380" y="403"/>
                    <a:pt x="380" y="403"/>
                  </a:cubicBezTo>
                  <a:cubicBezTo>
                    <a:pt x="380" y="402"/>
                    <a:pt x="380" y="402"/>
                    <a:pt x="380" y="402"/>
                  </a:cubicBezTo>
                  <a:cubicBezTo>
                    <a:pt x="379" y="402"/>
                    <a:pt x="378" y="402"/>
                    <a:pt x="378" y="401"/>
                  </a:cubicBezTo>
                  <a:cubicBezTo>
                    <a:pt x="377" y="400"/>
                    <a:pt x="376" y="400"/>
                    <a:pt x="375" y="399"/>
                  </a:cubicBezTo>
                  <a:cubicBezTo>
                    <a:pt x="370" y="395"/>
                    <a:pt x="367" y="391"/>
                    <a:pt x="363" y="387"/>
                  </a:cubicBezTo>
                  <a:cubicBezTo>
                    <a:pt x="360" y="383"/>
                    <a:pt x="357" y="378"/>
                    <a:pt x="355" y="374"/>
                  </a:cubicBezTo>
                  <a:cubicBezTo>
                    <a:pt x="354" y="371"/>
                    <a:pt x="352" y="369"/>
                    <a:pt x="351" y="367"/>
                  </a:cubicBezTo>
                  <a:cubicBezTo>
                    <a:pt x="351" y="366"/>
                    <a:pt x="351" y="366"/>
                    <a:pt x="351" y="366"/>
                  </a:cubicBezTo>
                  <a:cubicBezTo>
                    <a:pt x="350" y="364"/>
                    <a:pt x="350" y="364"/>
                    <a:pt x="350" y="364"/>
                  </a:cubicBezTo>
                  <a:cubicBezTo>
                    <a:pt x="350" y="363"/>
                    <a:pt x="350" y="362"/>
                    <a:pt x="349" y="361"/>
                  </a:cubicBezTo>
                  <a:cubicBezTo>
                    <a:pt x="348" y="359"/>
                    <a:pt x="348" y="357"/>
                    <a:pt x="347" y="355"/>
                  </a:cubicBezTo>
                  <a:cubicBezTo>
                    <a:pt x="350" y="353"/>
                    <a:pt x="352" y="351"/>
                    <a:pt x="355" y="349"/>
                  </a:cubicBezTo>
                  <a:cubicBezTo>
                    <a:pt x="357" y="348"/>
                    <a:pt x="357" y="348"/>
                    <a:pt x="357" y="348"/>
                  </a:cubicBezTo>
                  <a:cubicBezTo>
                    <a:pt x="358" y="348"/>
                    <a:pt x="358" y="348"/>
                    <a:pt x="358" y="348"/>
                  </a:cubicBezTo>
                  <a:cubicBezTo>
                    <a:pt x="358" y="347"/>
                    <a:pt x="359" y="347"/>
                    <a:pt x="359" y="346"/>
                  </a:cubicBezTo>
                  <a:cubicBezTo>
                    <a:pt x="362" y="344"/>
                    <a:pt x="364" y="342"/>
                    <a:pt x="367" y="340"/>
                  </a:cubicBezTo>
                  <a:cubicBezTo>
                    <a:pt x="371" y="335"/>
                    <a:pt x="375" y="330"/>
                    <a:pt x="377" y="325"/>
                  </a:cubicBezTo>
                  <a:cubicBezTo>
                    <a:pt x="379" y="319"/>
                    <a:pt x="379" y="313"/>
                    <a:pt x="377" y="308"/>
                  </a:cubicBezTo>
                  <a:cubicBezTo>
                    <a:pt x="376" y="306"/>
                    <a:pt x="375" y="303"/>
                    <a:pt x="373" y="301"/>
                  </a:cubicBezTo>
                  <a:cubicBezTo>
                    <a:pt x="372" y="301"/>
                    <a:pt x="372" y="300"/>
                    <a:pt x="371" y="299"/>
                  </a:cubicBezTo>
                  <a:cubicBezTo>
                    <a:pt x="371" y="299"/>
                    <a:pt x="371" y="299"/>
                    <a:pt x="370" y="298"/>
                  </a:cubicBezTo>
                  <a:cubicBezTo>
                    <a:pt x="369" y="297"/>
                    <a:pt x="368" y="297"/>
                    <a:pt x="367" y="296"/>
                  </a:cubicBezTo>
                  <a:cubicBezTo>
                    <a:pt x="363" y="295"/>
                    <a:pt x="357" y="295"/>
                    <a:pt x="352" y="298"/>
                  </a:cubicBezTo>
                  <a:cubicBezTo>
                    <a:pt x="351" y="298"/>
                    <a:pt x="350" y="299"/>
                    <a:pt x="349" y="300"/>
                  </a:cubicBezTo>
                  <a:cubicBezTo>
                    <a:pt x="347" y="301"/>
                    <a:pt x="346" y="302"/>
                    <a:pt x="345" y="303"/>
                  </a:cubicBezTo>
                  <a:cubicBezTo>
                    <a:pt x="343" y="305"/>
                    <a:pt x="341" y="307"/>
                    <a:pt x="340" y="310"/>
                  </a:cubicBezTo>
                  <a:cubicBezTo>
                    <a:pt x="337" y="315"/>
                    <a:pt x="335" y="321"/>
                    <a:pt x="335" y="327"/>
                  </a:cubicBezTo>
                  <a:cubicBezTo>
                    <a:pt x="335" y="330"/>
                    <a:pt x="335" y="333"/>
                    <a:pt x="335" y="337"/>
                  </a:cubicBezTo>
                  <a:cubicBezTo>
                    <a:pt x="336" y="339"/>
                    <a:pt x="336" y="339"/>
                    <a:pt x="336" y="339"/>
                  </a:cubicBezTo>
                  <a:cubicBezTo>
                    <a:pt x="336" y="340"/>
                    <a:pt x="336" y="340"/>
                    <a:pt x="336" y="340"/>
                  </a:cubicBezTo>
                  <a:cubicBezTo>
                    <a:pt x="336" y="342"/>
                    <a:pt x="336" y="342"/>
                    <a:pt x="336" y="342"/>
                  </a:cubicBezTo>
                  <a:cubicBezTo>
                    <a:pt x="336" y="343"/>
                    <a:pt x="336" y="343"/>
                    <a:pt x="336" y="343"/>
                  </a:cubicBezTo>
                  <a:cubicBezTo>
                    <a:pt x="337" y="344"/>
                    <a:pt x="337" y="344"/>
                    <a:pt x="337" y="344"/>
                  </a:cubicBezTo>
                  <a:cubicBezTo>
                    <a:pt x="337" y="347"/>
                    <a:pt x="337" y="347"/>
                    <a:pt x="337" y="347"/>
                  </a:cubicBezTo>
                  <a:cubicBezTo>
                    <a:pt x="338" y="351"/>
                    <a:pt x="338" y="351"/>
                    <a:pt x="338" y="351"/>
                  </a:cubicBezTo>
                  <a:cubicBezTo>
                    <a:pt x="336" y="352"/>
                    <a:pt x="334" y="353"/>
                    <a:pt x="332" y="354"/>
                  </a:cubicBezTo>
                  <a:cubicBezTo>
                    <a:pt x="331" y="355"/>
                    <a:pt x="330" y="355"/>
                    <a:pt x="329" y="355"/>
                  </a:cubicBezTo>
                  <a:cubicBezTo>
                    <a:pt x="328" y="356"/>
                    <a:pt x="328" y="356"/>
                    <a:pt x="328" y="356"/>
                  </a:cubicBezTo>
                  <a:cubicBezTo>
                    <a:pt x="326" y="356"/>
                    <a:pt x="326" y="356"/>
                    <a:pt x="326" y="356"/>
                  </a:cubicBezTo>
                  <a:cubicBezTo>
                    <a:pt x="324" y="357"/>
                    <a:pt x="321" y="358"/>
                    <a:pt x="318" y="359"/>
                  </a:cubicBezTo>
                  <a:cubicBezTo>
                    <a:pt x="313" y="360"/>
                    <a:pt x="308" y="360"/>
                    <a:pt x="303" y="360"/>
                  </a:cubicBezTo>
                  <a:cubicBezTo>
                    <a:pt x="297" y="360"/>
                    <a:pt x="292" y="360"/>
                    <a:pt x="287" y="359"/>
                  </a:cubicBezTo>
                  <a:cubicBezTo>
                    <a:pt x="286" y="359"/>
                    <a:pt x="284" y="359"/>
                    <a:pt x="283" y="358"/>
                  </a:cubicBezTo>
                  <a:cubicBezTo>
                    <a:pt x="282" y="358"/>
                    <a:pt x="281" y="358"/>
                    <a:pt x="280" y="358"/>
                  </a:cubicBezTo>
                  <a:cubicBezTo>
                    <a:pt x="279" y="358"/>
                    <a:pt x="278" y="357"/>
                    <a:pt x="277" y="357"/>
                  </a:cubicBezTo>
                  <a:cubicBezTo>
                    <a:pt x="275" y="357"/>
                    <a:pt x="273" y="356"/>
                    <a:pt x="271" y="355"/>
                  </a:cubicBezTo>
                  <a:cubicBezTo>
                    <a:pt x="270" y="355"/>
                    <a:pt x="269" y="354"/>
                    <a:pt x="268" y="354"/>
                  </a:cubicBezTo>
                  <a:cubicBezTo>
                    <a:pt x="268" y="353"/>
                    <a:pt x="267" y="353"/>
                    <a:pt x="267" y="352"/>
                  </a:cubicBezTo>
                  <a:cubicBezTo>
                    <a:pt x="266" y="352"/>
                    <a:pt x="266" y="351"/>
                    <a:pt x="266" y="351"/>
                  </a:cubicBezTo>
                  <a:cubicBezTo>
                    <a:pt x="266" y="350"/>
                    <a:pt x="266" y="350"/>
                    <a:pt x="266" y="350"/>
                  </a:cubicBezTo>
                  <a:cubicBezTo>
                    <a:pt x="266" y="350"/>
                    <a:pt x="266" y="349"/>
                    <a:pt x="265" y="349"/>
                  </a:cubicBezTo>
                  <a:cubicBezTo>
                    <a:pt x="265" y="348"/>
                    <a:pt x="266" y="346"/>
                    <a:pt x="268" y="344"/>
                  </a:cubicBezTo>
                  <a:cubicBezTo>
                    <a:pt x="272" y="339"/>
                    <a:pt x="272" y="339"/>
                    <a:pt x="272" y="339"/>
                  </a:cubicBezTo>
                  <a:cubicBezTo>
                    <a:pt x="274" y="336"/>
                    <a:pt x="274" y="336"/>
                    <a:pt x="274" y="336"/>
                  </a:cubicBezTo>
                  <a:cubicBezTo>
                    <a:pt x="275" y="335"/>
                    <a:pt x="275" y="335"/>
                    <a:pt x="275" y="335"/>
                  </a:cubicBezTo>
                  <a:cubicBezTo>
                    <a:pt x="278" y="331"/>
                    <a:pt x="281" y="327"/>
                    <a:pt x="283" y="323"/>
                  </a:cubicBezTo>
                  <a:cubicBezTo>
                    <a:pt x="285" y="319"/>
                    <a:pt x="287" y="315"/>
                    <a:pt x="288" y="311"/>
                  </a:cubicBezTo>
                  <a:cubicBezTo>
                    <a:pt x="289" y="307"/>
                    <a:pt x="289" y="304"/>
                    <a:pt x="288" y="300"/>
                  </a:cubicBezTo>
                  <a:cubicBezTo>
                    <a:pt x="286" y="297"/>
                    <a:pt x="284" y="294"/>
                    <a:pt x="281" y="292"/>
                  </a:cubicBezTo>
                  <a:cubicBezTo>
                    <a:pt x="277" y="289"/>
                    <a:pt x="274" y="288"/>
                    <a:pt x="270" y="287"/>
                  </a:cubicBezTo>
                  <a:cubicBezTo>
                    <a:pt x="267" y="287"/>
                    <a:pt x="264" y="288"/>
                    <a:pt x="260" y="290"/>
                  </a:cubicBezTo>
                  <a:cubicBezTo>
                    <a:pt x="257" y="292"/>
                    <a:pt x="254" y="295"/>
                    <a:pt x="252" y="299"/>
                  </a:cubicBezTo>
                  <a:cubicBezTo>
                    <a:pt x="247" y="306"/>
                    <a:pt x="243" y="315"/>
                    <a:pt x="242" y="323"/>
                  </a:cubicBezTo>
                  <a:cubicBezTo>
                    <a:pt x="242" y="326"/>
                    <a:pt x="242" y="328"/>
                    <a:pt x="242" y="330"/>
                  </a:cubicBezTo>
                  <a:cubicBezTo>
                    <a:pt x="242" y="330"/>
                    <a:pt x="242" y="331"/>
                    <a:pt x="242" y="331"/>
                  </a:cubicBezTo>
                  <a:cubicBezTo>
                    <a:pt x="242" y="332"/>
                    <a:pt x="242" y="332"/>
                    <a:pt x="242" y="333"/>
                  </a:cubicBezTo>
                  <a:cubicBezTo>
                    <a:pt x="242" y="334"/>
                    <a:pt x="243" y="335"/>
                    <a:pt x="243" y="336"/>
                  </a:cubicBezTo>
                  <a:cubicBezTo>
                    <a:pt x="243" y="338"/>
                    <a:pt x="244" y="340"/>
                    <a:pt x="245" y="342"/>
                  </a:cubicBezTo>
                  <a:cubicBezTo>
                    <a:pt x="245" y="342"/>
                    <a:pt x="245" y="343"/>
                    <a:pt x="246" y="343"/>
                  </a:cubicBezTo>
                  <a:cubicBezTo>
                    <a:pt x="246" y="343"/>
                    <a:pt x="246" y="343"/>
                    <a:pt x="246" y="344"/>
                  </a:cubicBezTo>
                  <a:cubicBezTo>
                    <a:pt x="247" y="346"/>
                    <a:pt x="247" y="346"/>
                    <a:pt x="247" y="346"/>
                  </a:cubicBezTo>
                  <a:cubicBezTo>
                    <a:pt x="248" y="347"/>
                    <a:pt x="250" y="349"/>
                    <a:pt x="251" y="351"/>
                  </a:cubicBezTo>
                  <a:cubicBezTo>
                    <a:pt x="250" y="353"/>
                    <a:pt x="248" y="355"/>
                    <a:pt x="247" y="356"/>
                  </a:cubicBezTo>
                  <a:cubicBezTo>
                    <a:pt x="246" y="357"/>
                    <a:pt x="245" y="358"/>
                    <a:pt x="244" y="359"/>
                  </a:cubicBezTo>
                  <a:cubicBezTo>
                    <a:pt x="243" y="361"/>
                    <a:pt x="243" y="361"/>
                    <a:pt x="243" y="361"/>
                  </a:cubicBezTo>
                  <a:cubicBezTo>
                    <a:pt x="241" y="363"/>
                    <a:pt x="239" y="365"/>
                    <a:pt x="237" y="366"/>
                  </a:cubicBezTo>
                  <a:cubicBezTo>
                    <a:pt x="234" y="370"/>
                    <a:pt x="230" y="374"/>
                    <a:pt x="226" y="377"/>
                  </a:cubicBezTo>
                  <a:cubicBezTo>
                    <a:pt x="222" y="380"/>
                    <a:pt x="217" y="384"/>
                    <a:pt x="213" y="387"/>
                  </a:cubicBezTo>
                  <a:cubicBezTo>
                    <a:pt x="212" y="387"/>
                    <a:pt x="211" y="388"/>
                    <a:pt x="210" y="389"/>
                  </a:cubicBezTo>
                  <a:cubicBezTo>
                    <a:pt x="208" y="390"/>
                    <a:pt x="208" y="390"/>
                    <a:pt x="208" y="390"/>
                  </a:cubicBezTo>
                  <a:cubicBezTo>
                    <a:pt x="207" y="390"/>
                    <a:pt x="207" y="390"/>
                    <a:pt x="207" y="390"/>
                  </a:cubicBezTo>
                  <a:cubicBezTo>
                    <a:pt x="206" y="391"/>
                    <a:pt x="206" y="391"/>
                    <a:pt x="206" y="391"/>
                  </a:cubicBezTo>
                  <a:cubicBezTo>
                    <a:pt x="205" y="392"/>
                    <a:pt x="204" y="392"/>
                    <a:pt x="203" y="393"/>
                  </a:cubicBezTo>
                  <a:cubicBezTo>
                    <a:pt x="202" y="393"/>
                    <a:pt x="201" y="394"/>
                    <a:pt x="200" y="394"/>
                  </a:cubicBezTo>
                  <a:cubicBezTo>
                    <a:pt x="198" y="395"/>
                    <a:pt x="196" y="396"/>
                    <a:pt x="194" y="397"/>
                  </a:cubicBezTo>
                  <a:cubicBezTo>
                    <a:pt x="187" y="385"/>
                    <a:pt x="187" y="385"/>
                    <a:pt x="187" y="385"/>
                  </a:cubicBezTo>
                  <a:cubicBezTo>
                    <a:pt x="184" y="378"/>
                    <a:pt x="184" y="378"/>
                    <a:pt x="184" y="378"/>
                  </a:cubicBezTo>
                  <a:cubicBezTo>
                    <a:pt x="182" y="374"/>
                    <a:pt x="179" y="370"/>
                    <a:pt x="177" y="367"/>
                  </a:cubicBezTo>
                  <a:cubicBezTo>
                    <a:pt x="174" y="363"/>
                    <a:pt x="170" y="360"/>
                    <a:pt x="167" y="358"/>
                  </a:cubicBezTo>
                  <a:cubicBezTo>
                    <a:pt x="163" y="356"/>
                    <a:pt x="159" y="355"/>
                    <a:pt x="155" y="355"/>
                  </a:cubicBezTo>
                  <a:cubicBezTo>
                    <a:pt x="152" y="355"/>
                    <a:pt x="148" y="356"/>
                    <a:pt x="144" y="358"/>
                  </a:cubicBezTo>
                  <a:cubicBezTo>
                    <a:pt x="141" y="361"/>
                    <a:pt x="138" y="363"/>
                    <a:pt x="137" y="367"/>
                  </a:cubicBezTo>
                  <a:cubicBezTo>
                    <a:pt x="136" y="370"/>
                    <a:pt x="135" y="374"/>
                    <a:pt x="136" y="378"/>
                  </a:cubicBezTo>
                  <a:cubicBezTo>
                    <a:pt x="137" y="382"/>
                    <a:pt x="139" y="386"/>
                    <a:pt x="141" y="389"/>
                  </a:cubicBezTo>
                  <a:cubicBezTo>
                    <a:pt x="141" y="388"/>
                    <a:pt x="139" y="386"/>
                    <a:pt x="139" y="386"/>
                  </a:cubicBezTo>
                  <a:cubicBezTo>
                    <a:pt x="139" y="385"/>
                    <a:pt x="139" y="386"/>
                    <a:pt x="139" y="387"/>
                  </a:cubicBezTo>
                  <a:cubicBezTo>
                    <a:pt x="140" y="388"/>
                    <a:pt x="141" y="389"/>
                    <a:pt x="142" y="392"/>
                  </a:cubicBezTo>
                  <a:cubicBezTo>
                    <a:pt x="140" y="388"/>
                    <a:pt x="137" y="384"/>
                    <a:pt x="136" y="380"/>
                  </a:cubicBezTo>
                  <a:close/>
                  <a:moveTo>
                    <a:pt x="183" y="623"/>
                  </a:moveTo>
                  <a:cubicBezTo>
                    <a:pt x="180" y="624"/>
                    <a:pt x="177" y="625"/>
                    <a:pt x="175" y="626"/>
                  </a:cubicBezTo>
                  <a:cubicBezTo>
                    <a:pt x="172" y="628"/>
                    <a:pt x="170" y="630"/>
                    <a:pt x="169" y="632"/>
                  </a:cubicBezTo>
                  <a:cubicBezTo>
                    <a:pt x="166" y="637"/>
                    <a:pt x="165" y="642"/>
                    <a:pt x="165" y="648"/>
                  </a:cubicBezTo>
                  <a:cubicBezTo>
                    <a:pt x="165" y="653"/>
                    <a:pt x="167" y="658"/>
                    <a:pt x="171" y="662"/>
                  </a:cubicBezTo>
                  <a:cubicBezTo>
                    <a:pt x="173" y="664"/>
                    <a:pt x="175" y="666"/>
                    <a:pt x="178" y="667"/>
                  </a:cubicBezTo>
                  <a:cubicBezTo>
                    <a:pt x="179" y="668"/>
                    <a:pt x="181" y="668"/>
                    <a:pt x="182" y="668"/>
                  </a:cubicBezTo>
                  <a:cubicBezTo>
                    <a:pt x="183" y="669"/>
                    <a:pt x="184" y="669"/>
                    <a:pt x="184" y="669"/>
                  </a:cubicBezTo>
                  <a:cubicBezTo>
                    <a:pt x="185" y="669"/>
                    <a:pt x="185" y="669"/>
                    <a:pt x="185" y="669"/>
                  </a:cubicBezTo>
                  <a:cubicBezTo>
                    <a:pt x="186" y="669"/>
                    <a:pt x="186" y="669"/>
                    <a:pt x="186" y="669"/>
                  </a:cubicBezTo>
                  <a:cubicBezTo>
                    <a:pt x="199" y="669"/>
                    <a:pt x="199" y="669"/>
                    <a:pt x="199" y="669"/>
                  </a:cubicBezTo>
                  <a:cubicBezTo>
                    <a:pt x="224" y="669"/>
                    <a:pt x="224" y="669"/>
                    <a:pt x="224" y="669"/>
                  </a:cubicBezTo>
                  <a:cubicBezTo>
                    <a:pt x="257" y="669"/>
                    <a:pt x="290" y="670"/>
                    <a:pt x="325" y="669"/>
                  </a:cubicBezTo>
                  <a:cubicBezTo>
                    <a:pt x="325" y="670"/>
                    <a:pt x="325" y="670"/>
                    <a:pt x="325" y="670"/>
                  </a:cubicBezTo>
                  <a:cubicBezTo>
                    <a:pt x="311" y="670"/>
                    <a:pt x="311" y="670"/>
                    <a:pt x="311" y="670"/>
                  </a:cubicBezTo>
                  <a:cubicBezTo>
                    <a:pt x="298" y="670"/>
                    <a:pt x="298" y="670"/>
                    <a:pt x="298" y="670"/>
                  </a:cubicBezTo>
                  <a:cubicBezTo>
                    <a:pt x="273" y="670"/>
                    <a:pt x="248" y="670"/>
                    <a:pt x="223" y="670"/>
                  </a:cubicBezTo>
                  <a:cubicBezTo>
                    <a:pt x="198" y="670"/>
                    <a:pt x="198" y="670"/>
                    <a:pt x="198" y="670"/>
                  </a:cubicBezTo>
                  <a:cubicBezTo>
                    <a:pt x="186" y="670"/>
                    <a:pt x="186" y="670"/>
                    <a:pt x="186" y="670"/>
                  </a:cubicBezTo>
                  <a:cubicBezTo>
                    <a:pt x="185" y="670"/>
                    <a:pt x="185" y="670"/>
                    <a:pt x="185" y="670"/>
                  </a:cubicBezTo>
                  <a:cubicBezTo>
                    <a:pt x="184" y="670"/>
                    <a:pt x="184" y="670"/>
                    <a:pt x="184" y="670"/>
                  </a:cubicBezTo>
                  <a:cubicBezTo>
                    <a:pt x="183" y="670"/>
                    <a:pt x="182" y="669"/>
                    <a:pt x="181" y="669"/>
                  </a:cubicBezTo>
                  <a:cubicBezTo>
                    <a:pt x="180" y="669"/>
                    <a:pt x="178" y="669"/>
                    <a:pt x="177" y="668"/>
                  </a:cubicBezTo>
                  <a:cubicBezTo>
                    <a:pt x="174" y="667"/>
                    <a:pt x="172" y="665"/>
                    <a:pt x="170" y="663"/>
                  </a:cubicBezTo>
                  <a:cubicBezTo>
                    <a:pt x="166" y="658"/>
                    <a:pt x="164" y="653"/>
                    <a:pt x="164" y="648"/>
                  </a:cubicBezTo>
                  <a:cubicBezTo>
                    <a:pt x="164" y="642"/>
                    <a:pt x="165" y="637"/>
                    <a:pt x="168" y="632"/>
                  </a:cubicBezTo>
                  <a:cubicBezTo>
                    <a:pt x="170" y="630"/>
                    <a:pt x="172" y="627"/>
                    <a:pt x="174" y="626"/>
                  </a:cubicBezTo>
                  <a:cubicBezTo>
                    <a:pt x="176" y="624"/>
                    <a:pt x="179" y="623"/>
                    <a:pt x="182" y="623"/>
                  </a:cubicBezTo>
                  <a:cubicBezTo>
                    <a:pt x="182" y="623"/>
                    <a:pt x="183" y="623"/>
                    <a:pt x="183" y="623"/>
                  </a:cubicBezTo>
                  <a:cubicBezTo>
                    <a:pt x="183" y="623"/>
                    <a:pt x="183" y="623"/>
                    <a:pt x="183" y="623"/>
                  </a:cubicBezTo>
                  <a:close/>
                  <a:moveTo>
                    <a:pt x="248" y="379"/>
                  </a:moveTo>
                  <a:cubicBezTo>
                    <a:pt x="251" y="377"/>
                    <a:pt x="253" y="375"/>
                    <a:pt x="255" y="372"/>
                  </a:cubicBezTo>
                  <a:cubicBezTo>
                    <a:pt x="259" y="368"/>
                    <a:pt x="259" y="368"/>
                    <a:pt x="259" y="368"/>
                  </a:cubicBezTo>
                  <a:cubicBezTo>
                    <a:pt x="260" y="368"/>
                    <a:pt x="261" y="369"/>
                    <a:pt x="262" y="369"/>
                  </a:cubicBezTo>
                  <a:cubicBezTo>
                    <a:pt x="262" y="369"/>
                    <a:pt x="262" y="369"/>
                    <a:pt x="262" y="369"/>
                  </a:cubicBezTo>
                  <a:cubicBezTo>
                    <a:pt x="263" y="370"/>
                    <a:pt x="263" y="370"/>
                    <a:pt x="263" y="370"/>
                  </a:cubicBezTo>
                  <a:cubicBezTo>
                    <a:pt x="264" y="370"/>
                    <a:pt x="264" y="370"/>
                    <a:pt x="264" y="370"/>
                  </a:cubicBezTo>
                  <a:cubicBezTo>
                    <a:pt x="266" y="371"/>
                    <a:pt x="266" y="371"/>
                    <a:pt x="266" y="371"/>
                  </a:cubicBezTo>
                  <a:cubicBezTo>
                    <a:pt x="270" y="372"/>
                    <a:pt x="273" y="373"/>
                    <a:pt x="276" y="374"/>
                  </a:cubicBezTo>
                  <a:cubicBezTo>
                    <a:pt x="283" y="376"/>
                    <a:pt x="290" y="377"/>
                    <a:pt x="297" y="377"/>
                  </a:cubicBezTo>
                  <a:cubicBezTo>
                    <a:pt x="304" y="377"/>
                    <a:pt x="311" y="377"/>
                    <a:pt x="318" y="376"/>
                  </a:cubicBezTo>
                  <a:cubicBezTo>
                    <a:pt x="321" y="375"/>
                    <a:pt x="324" y="375"/>
                    <a:pt x="328" y="374"/>
                  </a:cubicBezTo>
                  <a:cubicBezTo>
                    <a:pt x="330" y="373"/>
                    <a:pt x="330" y="373"/>
                    <a:pt x="330" y="373"/>
                  </a:cubicBezTo>
                  <a:cubicBezTo>
                    <a:pt x="332" y="372"/>
                    <a:pt x="332" y="372"/>
                    <a:pt x="332" y="372"/>
                  </a:cubicBezTo>
                  <a:cubicBezTo>
                    <a:pt x="333" y="372"/>
                    <a:pt x="334" y="372"/>
                    <a:pt x="334" y="371"/>
                  </a:cubicBezTo>
                  <a:cubicBezTo>
                    <a:pt x="334" y="372"/>
                    <a:pt x="334" y="372"/>
                    <a:pt x="335" y="372"/>
                  </a:cubicBezTo>
                  <a:cubicBezTo>
                    <a:pt x="335" y="373"/>
                    <a:pt x="335" y="373"/>
                    <a:pt x="335" y="374"/>
                  </a:cubicBezTo>
                  <a:cubicBezTo>
                    <a:pt x="336" y="375"/>
                    <a:pt x="336" y="375"/>
                    <a:pt x="336" y="375"/>
                  </a:cubicBezTo>
                  <a:cubicBezTo>
                    <a:pt x="336" y="376"/>
                    <a:pt x="336" y="376"/>
                    <a:pt x="336" y="376"/>
                  </a:cubicBezTo>
                  <a:cubicBezTo>
                    <a:pt x="336" y="376"/>
                    <a:pt x="337" y="377"/>
                    <a:pt x="337" y="378"/>
                  </a:cubicBezTo>
                  <a:cubicBezTo>
                    <a:pt x="338" y="380"/>
                    <a:pt x="340" y="383"/>
                    <a:pt x="341" y="386"/>
                  </a:cubicBezTo>
                  <a:cubicBezTo>
                    <a:pt x="345" y="391"/>
                    <a:pt x="348" y="396"/>
                    <a:pt x="352" y="400"/>
                  </a:cubicBezTo>
                  <a:cubicBezTo>
                    <a:pt x="356" y="405"/>
                    <a:pt x="361" y="409"/>
                    <a:pt x="365" y="413"/>
                  </a:cubicBezTo>
                  <a:cubicBezTo>
                    <a:pt x="368" y="415"/>
                    <a:pt x="370" y="416"/>
                    <a:pt x="373" y="418"/>
                  </a:cubicBezTo>
                  <a:cubicBezTo>
                    <a:pt x="375" y="419"/>
                    <a:pt x="375" y="419"/>
                    <a:pt x="375" y="419"/>
                  </a:cubicBezTo>
                  <a:cubicBezTo>
                    <a:pt x="376" y="420"/>
                    <a:pt x="376" y="420"/>
                    <a:pt x="376" y="420"/>
                  </a:cubicBezTo>
                  <a:cubicBezTo>
                    <a:pt x="376" y="420"/>
                    <a:pt x="377" y="420"/>
                    <a:pt x="378" y="421"/>
                  </a:cubicBezTo>
                  <a:cubicBezTo>
                    <a:pt x="372" y="434"/>
                    <a:pt x="372" y="434"/>
                    <a:pt x="372" y="434"/>
                  </a:cubicBezTo>
                  <a:cubicBezTo>
                    <a:pt x="369" y="440"/>
                    <a:pt x="367" y="445"/>
                    <a:pt x="364" y="451"/>
                  </a:cubicBezTo>
                  <a:cubicBezTo>
                    <a:pt x="359" y="462"/>
                    <a:pt x="355" y="473"/>
                    <a:pt x="350" y="484"/>
                  </a:cubicBezTo>
                  <a:cubicBezTo>
                    <a:pt x="355" y="473"/>
                    <a:pt x="359" y="462"/>
                    <a:pt x="364" y="451"/>
                  </a:cubicBezTo>
                  <a:cubicBezTo>
                    <a:pt x="367" y="445"/>
                    <a:pt x="369" y="439"/>
                    <a:pt x="371" y="434"/>
                  </a:cubicBezTo>
                  <a:cubicBezTo>
                    <a:pt x="377" y="421"/>
                    <a:pt x="377" y="421"/>
                    <a:pt x="377" y="421"/>
                  </a:cubicBezTo>
                  <a:cubicBezTo>
                    <a:pt x="377" y="420"/>
                    <a:pt x="376" y="420"/>
                    <a:pt x="376" y="420"/>
                  </a:cubicBezTo>
                  <a:cubicBezTo>
                    <a:pt x="375" y="419"/>
                    <a:pt x="375" y="419"/>
                    <a:pt x="375" y="419"/>
                  </a:cubicBezTo>
                  <a:cubicBezTo>
                    <a:pt x="373" y="418"/>
                    <a:pt x="373" y="418"/>
                    <a:pt x="373" y="418"/>
                  </a:cubicBezTo>
                  <a:cubicBezTo>
                    <a:pt x="370" y="417"/>
                    <a:pt x="368" y="415"/>
                    <a:pt x="365" y="413"/>
                  </a:cubicBezTo>
                  <a:cubicBezTo>
                    <a:pt x="360" y="409"/>
                    <a:pt x="356" y="405"/>
                    <a:pt x="352" y="400"/>
                  </a:cubicBezTo>
                  <a:cubicBezTo>
                    <a:pt x="348" y="396"/>
                    <a:pt x="344" y="391"/>
                    <a:pt x="341" y="386"/>
                  </a:cubicBezTo>
                  <a:cubicBezTo>
                    <a:pt x="340" y="383"/>
                    <a:pt x="338" y="380"/>
                    <a:pt x="337" y="378"/>
                  </a:cubicBezTo>
                  <a:cubicBezTo>
                    <a:pt x="336" y="376"/>
                    <a:pt x="336" y="376"/>
                    <a:pt x="336" y="376"/>
                  </a:cubicBezTo>
                  <a:cubicBezTo>
                    <a:pt x="336" y="375"/>
                    <a:pt x="336" y="375"/>
                    <a:pt x="336" y="375"/>
                  </a:cubicBezTo>
                  <a:cubicBezTo>
                    <a:pt x="335" y="374"/>
                    <a:pt x="335" y="374"/>
                    <a:pt x="335" y="374"/>
                  </a:cubicBezTo>
                  <a:cubicBezTo>
                    <a:pt x="335" y="373"/>
                    <a:pt x="335" y="373"/>
                    <a:pt x="335" y="372"/>
                  </a:cubicBezTo>
                  <a:cubicBezTo>
                    <a:pt x="334" y="372"/>
                    <a:pt x="334" y="372"/>
                    <a:pt x="334" y="371"/>
                  </a:cubicBezTo>
                  <a:cubicBezTo>
                    <a:pt x="334" y="372"/>
                    <a:pt x="333" y="372"/>
                    <a:pt x="332" y="372"/>
                  </a:cubicBezTo>
                  <a:cubicBezTo>
                    <a:pt x="330" y="373"/>
                    <a:pt x="330" y="373"/>
                    <a:pt x="330" y="373"/>
                  </a:cubicBezTo>
                  <a:cubicBezTo>
                    <a:pt x="328" y="374"/>
                    <a:pt x="328" y="374"/>
                    <a:pt x="328" y="374"/>
                  </a:cubicBezTo>
                  <a:cubicBezTo>
                    <a:pt x="324" y="375"/>
                    <a:pt x="321" y="375"/>
                    <a:pt x="318" y="376"/>
                  </a:cubicBezTo>
                  <a:cubicBezTo>
                    <a:pt x="311" y="377"/>
                    <a:pt x="304" y="378"/>
                    <a:pt x="297" y="377"/>
                  </a:cubicBezTo>
                  <a:cubicBezTo>
                    <a:pt x="290" y="377"/>
                    <a:pt x="283" y="376"/>
                    <a:pt x="276" y="374"/>
                  </a:cubicBezTo>
                  <a:cubicBezTo>
                    <a:pt x="273" y="374"/>
                    <a:pt x="270" y="373"/>
                    <a:pt x="266" y="371"/>
                  </a:cubicBezTo>
                  <a:cubicBezTo>
                    <a:pt x="265" y="371"/>
                    <a:pt x="265" y="371"/>
                    <a:pt x="264" y="370"/>
                  </a:cubicBezTo>
                  <a:cubicBezTo>
                    <a:pt x="263" y="370"/>
                    <a:pt x="263" y="370"/>
                    <a:pt x="263" y="370"/>
                  </a:cubicBezTo>
                  <a:cubicBezTo>
                    <a:pt x="262" y="370"/>
                    <a:pt x="262" y="370"/>
                    <a:pt x="262" y="370"/>
                  </a:cubicBezTo>
                  <a:cubicBezTo>
                    <a:pt x="262" y="369"/>
                    <a:pt x="262" y="369"/>
                    <a:pt x="262" y="369"/>
                  </a:cubicBezTo>
                  <a:cubicBezTo>
                    <a:pt x="261" y="369"/>
                    <a:pt x="260" y="369"/>
                    <a:pt x="259" y="368"/>
                  </a:cubicBezTo>
                  <a:cubicBezTo>
                    <a:pt x="258" y="369"/>
                    <a:pt x="257" y="370"/>
                    <a:pt x="255" y="373"/>
                  </a:cubicBezTo>
                  <a:cubicBezTo>
                    <a:pt x="253" y="375"/>
                    <a:pt x="250" y="377"/>
                    <a:pt x="248" y="379"/>
                  </a:cubicBezTo>
                  <a:cubicBezTo>
                    <a:pt x="244" y="384"/>
                    <a:pt x="239" y="388"/>
                    <a:pt x="235" y="392"/>
                  </a:cubicBezTo>
                  <a:cubicBezTo>
                    <a:pt x="234" y="393"/>
                    <a:pt x="235" y="393"/>
                    <a:pt x="236" y="393"/>
                  </a:cubicBezTo>
                  <a:cubicBezTo>
                    <a:pt x="236" y="392"/>
                    <a:pt x="238" y="391"/>
                    <a:pt x="242" y="388"/>
                  </a:cubicBezTo>
                  <a:cubicBezTo>
                    <a:pt x="244" y="386"/>
                    <a:pt x="247" y="384"/>
                    <a:pt x="251" y="380"/>
                  </a:cubicBezTo>
                  <a:cubicBezTo>
                    <a:pt x="252" y="378"/>
                    <a:pt x="254" y="377"/>
                    <a:pt x="256" y="374"/>
                  </a:cubicBezTo>
                  <a:cubicBezTo>
                    <a:pt x="259" y="372"/>
                    <a:pt x="259" y="372"/>
                    <a:pt x="259" y="372"/>
                  </a:cubicBezTo>
                  <a:cubicBezTo>
                    <a:pt x="259" y="371"/>
                    <a:pt x="259" y="371"/>
                    <a:pt x="260" y="371"/>
                  </a:cubicBezTo>
                  <a:cubicBezTo>
                    <a:pt x="260" y="371"/>
                    <a:pt x="260" y="371"/>
                    <a:pt x="260" y="371"/>
                  </a:cubicBezTo>
                  <a:cubicBezTo>
                    <a:pt x="261" y="371"/>
                    <a:pt x="261" y="371"/>
                    <a:pt x="261" y="371"/>
                  </a:cubicBezTo>
                  <a:cubicBezTo>
                    <a:pt x="262" y="372"/>
                    <a:pt x="262" y="372"/>
                    <a:pt x="262" y="372"/>
                  </a:cubicBezTo>
                  <a:cubicBezTo>
                    <a:pt x="264" y="373"/>
                    <a:pt x="266" y="374"/>
                    <a:pt x="268" y="374"/>
                  </a:cubicBezTo>
                  <a:cubicBezTo>
                    <a:pt x="273" y="376"/>
                    <a:pt x="277" y="377"/>
                    <a:pt x="282" y="378"/>
                  </a:cubicBezTo>
                  <a:cubicBezTo>
                    <a:pt x="291" y="379"/>
                    <a:pt x="299" y="379"/>
                    <a:pt x="307" y="379"/>
                  </a:cubicBezTo>
                  <a:cubicBezTo>
                    <a:pt x="312" y="379"/>
                    <a:pt x="317" y="378"/>
                    <a:pt x="323" y="377"/>
                  </a:cubicBezTo>
                  <a:cubicBezTo>
                    <a:pt x="325" y="377"/>
                    <a:pt x="328" y="376"/>
                    <a:pt x="331" y="375"/>
                  </a:cubicBezTo>
                  <a:cubicBezTo>
                    <a:pt x="332" y="375"/>
                    <a:pt x="332" y="375"/>
                    <a:pt x="332" y="375"/>
                  </a:cubicBezTo>
                  <a:cubicBezTo>
                    <a:pt x="333" y="374"/>
                    <a:pt x="333" y="374"/>
                    <a:pt x="333" y="374"/>
                  </a:cubicBezTo>
                  <a:cubicBezTo>
                    <a:pt x="333" y="375"/>
                    <a:pt x="333" y="375"/>
                    <a:pt x="333" y="375"/>
                  </a:cubicBezTo>
                  <a:cubicBezTo>
                    <a:pt x="334" y="376"/>
                    <a:pt x="334" y="376"/>
                    <a:pt x="334" y="376"/>
                  </a:cubicBezTo>
                  <a:cubicBezTo>
                    <a:pt x="334" y="376"/>
                    <a:pt x="334" y="376"/>
                    <a:pt x="334" y="376"/>
                  </a:cubicBezTo>
                  <a:cubicBezTo>
                    <a:pt x="334" y="377"/>
                    <a:pt x="334" y="377"/>
                    <a:pt x="334" y="377"/>
                  </a:cubicBezTo>
                  <a:cubicBezTo>
                    <a:pt x="334" y="378"/>
                    <a:pt x="334" y="378"/>
                    <a:pt x="334" y="378"/>
                  </a:cubicBezTo>
                  <a:cubicBezTo>
                    <a:pt x="336" y="380"/>
                    <a:pt x="337" y="383"/>
                    <a:pt x="339" y="386"/>
                  </a:cubicBezTo>
                  <a:cubicBezTo>
                    <a:pt x="342" y="391"/>
                    <a:pt x="345" y="397"/>
                    <a:pt x="350" y="401"/>
                  </a:cubicBezTo>
                  <a:cubicBezTo>
                    <a:pt x="354" y="406"/>
                    <a:pt x="358" y="411"/>
                    <a:pt x="363" y="415"/>
                  </a:cubicBezTo>
                  <a:cubicBezTo>
                    <a:pt x="366" y="417"/>
                    <a:pt x="369" y="418"/>
                    <a:pt x="371" y="420"/>
                  </a:cubicBezTo>
                  <a:cubicBezTo>
                    <a:pt x="374" y="421"/>
                    <a:pt x="374" y="421"/>
                    <a:pt x="374" y="421"/>
                  </a:cubicBezTo>
                  <a:cubicBezTo>
                    <a:pt x="374" y="422"/>
                    <a:pt x="374" y="422"/>
                    <a:pt x="374" y="422"/>
                  </a:cubicBezTo>
                  <a:cubicBezTo>
                    <a:pt x="374" y="422"/>
                    <a:pt x="374" y="422"/>
                    <a:pt x="374" y="423"/>
                  </a:cubicBezTo>
                  <a:cubicBezTo>
                    <a:pt x="372" y="428"/>
                    <a:pt x="372" y="428"/>
                    <a:pt x="372" y="428"/>
                  </a:cubicBezTo>
                  <a:cubicBezTo>
                    <a:pt x="366" y="440"/>
                    <a:pt x="366" y="440"/>
                    <a:pt x="366" y="440"/>
                  </a:cubicBezTo>
                  <a:cubicBezTo>
                    <a:pt x="363" y="448"/>
                    <a:pt x="360" y="456"/>
                    <a:pt x="356" y="464"/>
                  </a:cubicBezTo>
                  <a:cubicBezTo>
                    <a:pt x="350" y="480"/>
                    <a:pt x="344" y="495"/>
                    <a:pt x="338" y="511"/>
                  </a:cubicBezTo>
                  <a:cubicBezTo>
                    <a:pt x="330" y="534"/>
                    <a:pt x="322" y="557"/>
                    <a:pt x="315" y="580"/>
                  </a:cubicBezTo>
                  <a:cubicBezTo>
                    <a:pt x="314" y="585"/>
                    <a:pt x="312" y="591"/>
                    <a:pt x="310" y="597"/>
                  </a:cubicBezTo>
                  <a:cubicBezTo>
                    <a:pt x="308" y="606"/>
                    <a:pt x="308" y="606"/>
                    <a:pt x="308" y="606"/>
                  </a:cubicBezTo>
                  <a:cubicBezTo>
                    <a:pt x="307" y="608"/>
                    <a:pt x="307" y="608"/>
                    <a:pt x="307" y="608"/>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7" y="609"/>
                    <a:pt x="307" y="609"/>
                    <a:pt x="307" y="609"/>
                  </a:cubicBezTo>
                  <a:cubicBezTo>
                    <a:pt x="306" y="609"/>
                    <a:pt x="306" y="609"/>
                    <a:pt x="306" y="609"/>
                  </a:cubicBezTo>
                  <a:cubicBezTo>
                    <a:pt x="304" y="609"/>
                    <a:pt x="304" y="609"/>
                    <a:pt x="304" y="609"/>
                  </a:cubicBezTo>
                  <a:cubicBezTo>
                    <a:pt x="295" y="609"/>
                    <a:pt x="295" y="609"/>
                    <a:pt x="295" y="609"/>
                  </a:cubicBezTo>
                  <a:cubicBezTo>
                    <a:pt x="286" y="609"/>
                    <a:pt x="286" y="609"/>
                    <a:pt x="286" y="609"/>
                  </a:cubicBezTo>
                  <a:cubicBezTo>
                    <a:pt x="286" y="609"/>
                    <a:pt x="286" y="609"/>
                    <a:pt x="286" y="609"/>
                  </a:cubicBezTo>
                  <a:cubicBezTo>
                    <a:pt x="286" y="609"/>
                    <a:pt x="286" y="609"/>
                    <a:pt x="286" y="609"/>
                  </a:cubicBezTo>
                  <a:cubicBezTo>
                    <a:pt x="280" y="587"/>
                    <a:pt x="280" y="587"/>
                    <a:pt x="280" y="587"/>
                  </a:cubicBezTo>
                  <a:cubicBezTo>
                    <a:pt x="277" y="579"/>
                    <a:pt x="275" y="571"/>
                    <a:pt x="272" y="563"/>
                  </a:cubicBezTo>
                  <a:cubicBezTo>
                    <a:pt x="267" y="547"/>
                    <a:pt x="262" y="531"/>
                    <a:pt x="256" y="515"/>
                  </a:cubicBezTo>
                  <a:cubicBezTo>
                    <a:pt x="246" y="484"/>
                    <a:pt x="234" y="454"/>
                    <a:pt x="222" y="429"/>
                  </a:cubicBezTo>
                  <a:cubicBezTo>
                    <a:pt x="217" y="418"/>
                    <a:pt x="214" y="411"/>
                    <a:pt x="211" y="408"/>
                  </a:cubicBezTo>
                  <a:cubicBezTo>
                    <a:pt x="210" y="406"/>
                    <a:pt x="210" y="405"/>
                    <a:pt x="209" y="405"/>
                  </a:cubicBezTo>
                  <a:cubicBezTo>
                    <a:pt x="212" y="404"/>
                    <a:pt x="215" y="402"/>
                    <a:pt x="220" y="400"/>
                  </a:cubicBezTo>
                  <a:cubicBezTo>
                    <a:pt x="223" y="398"/>
                    <a:pt x="226" y="395"/>
                    <a:pt x="229" y="393"/>
                  </a:cubicBezTo>
                  <a:cubicBezTo>
                    <a:pt x="232" y="391"/>
                    <a:pt x="234" y="389"/>
                    <a:pt x="234" y="389"/>
                  </a:cubicBezTo>
                  <a:cubicBezTo>
                    <a:pt x="237" y="388"/>
                    <a:pt x="236" y="389"/>
                    <a:pt x="235" y="391"/>
                  </a:cubicBezTo>
                  <a:cubicBezTo>
                    <a:pt x="240" y="387"/>
                    <a:pt x="244" y="383"/>
                    <a:pt x="248" y="379"/>
                  </a:cubicBezTo>
                  <a:close/>
                  <a:moveTo>
                    <a:pt x="318" y="622"/>
                  </a:moveTo>
                  <a:cubicBezTo>
                    <a:pt x="319" y="621"/>
                    <a:pt x="319" y="621"/>
                    <a:pt x="319" y="621"/>
                  </a:cubicBezTo>
                  <a:cubicBezTo>
                    <a:pt x="323" y="606"/>
                    <a:pt x="323" y="606"/>
                    <a:pt x="323" y="606"/>
                  </a:cubicBezTo>
                  <a:cubicBezTo>
                    <a:pt x="325" y="599"/>
                    <a:pt x="327" y="592"/>
                    <a:pt x="329" y="585"/>
                  </a:cubicBezTo>
                  <a:cubicBezTo>
                    <a:pt x="337" y="557"/>
                    <a:pt x="346" y="530"/>
                    <a:pt x="356" y="502"/>
                  </a:cubicBezTo>
                  <a:cubicBezTo>
                    <a:pt x="361" y="489"/>
                    <a:pt x="366" y="475"/>
                    <a:pt x="372" y="462"/>
                  </a:cubicBezTo>
                  <a:cubicBezTo>
                    <a:pt x="374" y="455"/>
                    <a:pt x="377" y="448"/>
                    <a:pt x="380" y="442"/>
                  </a:cubicBezTo>
                  <a:cubicBezTo>
                    <a:pt x="385" y="432"/>
                    <a:pt x="385" y="432"/>
                    <a:pt x="385" y="432"/>
                  </a:cubicBezTo>
                  <a:cubicBezTo>
                    <a:pt x="392" y="416"/>
                    <a:pt x="392" y="416"/>
                    <a:pt x="392" y="416"/>
                  </a:cubicBezTo>
                  <a:cubicBezTo>
                    <a:pt x="386" y="413"/>
                    <a:pt x="386" y="413"/>
                    <a:pt x="386" y="413"/>
                  </a:cubicBezTo>
                  <a:cubicBezTo>
                    <a:pt x="385" y="412"/>
                    <a:pt x="384" y="412"/>
                    <a:pt x="383" y="411"/>
                  </a:cubicBezTo>
                  <a:cubicBezTo>
                    <a:pt x="381" y="410"/>
                    <a:pt x="381" y="410"/>
                    <a:pt x="381" y="410"/>
                  </a:cubicBezTo>
                  <a:cubicBezTo>
                    <a:pt x="381" y="410"/>
                    <a:pt x="381" y="410"/>
                    <a:pt x="380" y="410"/>
                  </a:cubicBezTo>
                  <a:cubicBezTo>
                    <a:pt x="380" y="410"/>
                    <a:pt x="380" y="410"/>
                    <a:pt x="380" y="410"/>
                  </a:cubicBezTo>
                  <a:cubicBezTo>
                    <a:pt x="378" y="409"/>
                    <a:pt x="376" y="407"/>
                    <a:pt x="374" y="406"/>
                  </a:cubicBezTo>
                  <a:cubicBezTo>
                    <a:pt x="371" y="404"/>
                    <a:pt x="367" y="401"/>
                    <a:pt x="364" y="398"/>
                  </a:cubicBezTo>
                  <a:cubicBezTo>
                    <a:pt x="358" y="392"/>
                    <a:pt x="353" y="385"/>
                    <a:pt x="349" y="377"/>
                  </a:cubicBezTo>
                  <a:cubicBezTo>
                    <a:pt x="353" y="385"/>
                    <a:pt x="358" y="392"/>
                    <a:pt x="364" y="398"/>
                  </a:cubicBezTo>
                  <a:cubicBezTo>
                    <a:pt x="367" y="401"/>
                    <a:pt x="371" y="404"/>
                    <a:pt x="374" y="406"/>
                  </a:cubicBezTo>
                  <a:cubicBezTo>
                    <a:pt x="376" y="407"/>
                    <a:pt x="378" y="409"/>
                    <a:pt x="380" y="410"/>
                  </a:cubicBezTo>
                  <a:cubicBezTo>
                    <a:pt x="383" y="412"/>
                    <a:pt x="388" y="414"/>
                    <a:pt x="391" y="416"/>
                  </a:cubicBezTo>
                  <a:cubicBezTo>
                    <a:pt x="384" y="433"/>
                    <a:pt x="384" y="433"/>
                    <a:pt x="384" y="433"/>
                  </a:cubicBezTo>
                  <a:cubicBezTo>
                    <a:pt x="379" y="445"/>
                    <a:pt x="379" y="445"/>
                    <a:pt x="379" y="445"/>
                  </a:cubicBezTo>
                  <a:cubicBezTo>
                    <a:pt x="375" y="452"/>
                    <a:pt x="372" y="460"/>
                    <a:pt x="369" y="468"/>
                  </a:cubicBezTo>
                  <a:cubicBezTo>
                    <a:pt x="363" y="483"/>
                    <a:pt x="357" y="499"/>
                    <a:pt x="351" y="515"/>
                  </a:cubicBezTo>
                  <a:cubicBezTo>
                    <a:pt x="340" y="546"/>
                    <a:pt x="330" y="578"/>
                    <a:pt x="321" y="612"/>
                  </a:cubicBezTo>
                  <a:cubicBezTo>
                    <a:pt x="321" y="611"/>
                    <a:pt x="321" y="609"/>
                    <a:pt x="320" y="612"/>
                  </a:cubicBezTo>
                  <a:cubicBezTo>
                    <a:pt x="329" y="579"/>
                    <a:pt x="339" y="546"/>
                    <a:pt x="350" y="515"/>
                  </a:cubicBezTo>
                  <a:cubicBezTo>
                    <a:pt x="356" y="499"/>
                    <a:pt x="362" y="483"/>
                    <a:pt x="368" y="468"/>
                  </a:cubicBezTo>
                  <a:cubicBezTo>
                    <a:pt x="371" y="460"/>
                    <a:pt x="375" y="452"/>
                    <a:pt x="378" y="444"/>
                  </a:cubicBezTo>
                  <a:cubicBezTo>
                    <a:pt x="383" y="433"/>
                    <a:pt x="383" y="433"/>
                    <a:pt x="383" y="433"/>
                  </a:cubicBezTo>
                  <a:cubicBezTo>
                    <a:pt x="391" y="416"/>
                    <a:pt x="391" y="416"/>
                    <a:pt x="391" y="416"/>
                  </a:cubicBezTo>
                  <a:cubicBezTo>
                    <a:pt x="384" y="413"/>
                    <a:pt x="384" y="413"/>
                    <a:pt x="384" y="413"/>
                  </a:cubicBezTo>
                  <a:cubicBezTo>
                    <a:pt x="383" y="413"/>
                    <a:pt x="383" y="412"/>
                    <a:pt x="382" y="412"/>
                  </a:cubicBezTo>
                  <a:cubicBezTo>
                    <a:pt x="380" y="411"/>
                    <a:pt x="380" y="411"/>
                    <a:pt x="380" y="411"/>
                  </a:cubicBezTo>
                  <a:cubicBezTo>
                    <a:pt x="379" y="410"/>
                    <a:pt x="379" y="410"/>
                    <a:pt x="379" y="410"/>
                  </a:cubicBezTo>
                  <a:cubicBezTo>
                    <a:pt x="377" y="409"/>
                    <a:pt x="375" y="408"/>
                    <a:pt x="373" y="406"/>
                  </a:cubicBezTo>
                  <a:cubicBezTo>
                    <a:pt x="369" y="404"/>
                    <a:pt x="366" y="401"/>
                    <a:pt x="363" y="397"/>
                  </a:cubicBezTo>
                  <a:cubicBezTo>
                    <a:pt x="356" y="391"/>
                    <a:pt x="350" y="383"/>
                    <a:pt x="346" y="374"/>
                  </a:cubicBezTo>
                  <a:cubicBezTo>
                    <a:pt x="347" y="374"/>
                    <a:pt x="347" y="374"/>
                    <a:pt x="347" y="374"/>
                  </a:cubicBezTo>
                  <a:cubicBezTo>
                    <a:pt x="347" y="373"/>
                    <a:pt x="346" y="372"/>
                    <a:pt x="346" y="372"/>
                  </a:cubicBezTo>
                  <a:cubicBezTo>
                    <a:pt x="346" y="371"/>
                    <a:pt x="346" y="371"/>
                    <a:pt x="346" y="371"/>
                  </a:cubicBezTo>
                  <a:cubicBezTo>
                    <a:pt x="345" y="371"/>
                    <a:pt x="345" y="371"/>
                    <a:pt x="345" y="371"/>
                  </a:cubicBezTo>
                  <a:cubicBezTo>
                    <a:pt x="345" y="370"/>
                    <a:pt x="345" y="370"/>
                    <a:pt x="345" y="370"/>
                  </a:cubicBezTo>
                  <a:cubicBezTo>
                    <a:pt x="344" y="368"/>
                    <a:pt x="344" y="368"/>
                    <a:pt x="344" y="368"/>
                  </a:cubicBezTo>
                  <a:cubicBezTo>
                    <a:pt x="343" y="364"/>
                    <a:pt x="342" y="361"/>
                    <a:pt x="340" y="358"/>
                  </a:cubicBezTo>
                  <a:cubicBezTo>
                    <a:pt x="337" y="359"/>
                    <a:pt x="334" y="360"/>
                    <a:pt x="331" y="361"/>
                  </a:cubicBezTo>
                  <a:cubicBezTo>
                    <a:pt x="330" y="362"/>
                    <a:pt x="330" y="362"/>
                    <a:pt x="329" y="362"/>
                  </a:cubicBezTo>
                  <a:cubicBezTo>
                    <a:pt x="327" y="363"/>
                    <a:pt x="327" y="363"/>
                    <a:pt x="327" y="363"/>
                  </a:cubicBezTo>
                  <a:cubicBezTo>
                    <a:pt x="325" y="363"/>
                    <a:pt x="325" y="363"/>
                    <a:pt x="325" y="363"/>
                  </a:cubicBezTo>
                  <a:cubicBezTo>
                    <a:pt x="322" y="364"/>
                    <a:pt x="319" y="365"/>
                    <a:pt x="316" y="365"/>
                  </a:cubicBezTo>
                  <a:cubicBezTo>
                    <a:pt x="310" y="366"/>
                    <a:pt x="304" y="367"/>
                    <a:pt x="297" y="367"/>
                  </a:cubicBezTo>
                  <a:cubicBezTo>
                    <a:pt x="291" y="366"/>
                    <a:pt x="285" y="365"/>
                    <a:pt x="279" y="364"/>
                  </a:cubicBezTo>
                  <a:cubicBezTo>
                    <a:pt x="276" y="363"/>
                    <a:pt x="273" y="362"/>
                    <a:pt x="270" y="361"/>
                  </a:cubicBezTo>
                  <a:cubicBezTo>
                    <a:pt x="269" y="361"/>
                    <a:pt x="269" y="361"/>
                    <a:pt x="268" y="360"/>
                  </a:cubicBezTo>
                  <a:cubicBezTo>
                    <a:pt x="267" y="360"/>
                    <a:pt x="267" y="360"/>
                    <a:pt x="267" y="360"/>
                  </a:cubicBezTo>
                  <a:cubicBezTo>
                    <a:pt x="266" y="360"/>
                    <a:pt x="266" y="360"/>
                    <a:pt x="266" y="360"/>
                  </a:cubicBezTo>
                  <a:cubicBezTo>
                    <a:pt x="265" y="359"/>
                    <a:pt x="265" y="359"/>
                    <a:pt x="265" y="359"/>
                  </a:cubicBezTo>
                  <a:cubicBezTo>
                    <a:pt x="263" y="358"/>
                    <a:pt x="263" y="358"/>
                    <a:pt x="263" y="358"/>
                  </a:cubicBezTo>
                  <a:cubicBezTo>
                    <a:pt x="261" y="357"/>
                    <a:pt x="261" y="357"/>
                    <a:pt x="261" y="357"/>
                  </a:cubicBezTo>
                  <a:cubicBezTo>
                    <a:pt x="256" y="354"/>
                    <a:pt x="256" y="354"/>
                    <a:pt x="256" y="354"/>
                  </a:cubicBezTo>
                  <a:cubicBezTo>
                    <a:pt x="251" y="361"/>
                    <a:pt x="251" y="361"/>
                    <a:pt x="251" y="361"/>
                  </a:cubicBezTo>
                  <a:cubicBezTo>
                    <a:pt x="248" y="364"/>
                    <a:pt x="248" y="364"/>
                    <a:pt x="248" y="364"/>
                  </a:cubicBezTo>
                  <a:cubicBezTo>
                    <a:pt x="246" y="366"/>
                    <a:pt x="246" y="366"/>
                    <a:pt x="246" y="366"/>
                  </a:cubicBezTo>
                  <a:cubicBezTo>
                    <a:pt x="243" y="369"/>
                    <a:pt x="243" y="369"/>
                    <a:pt x="243" y="369"/>
                  </a:cubicBezTo>
                  <a:cubicBezTo>
                    <a:pt x="241" y="371"/>
                    <a:pt x="239" y="373"/>
                    <a:pt x="237" y="375"/>
                  </a:cubicBezTo>
                  <a:cubicBezTo>
                    <a:pt x="233" y="379"/>
                    <a:pt x="230" y="383"/>
                    <a:pt x="226" y="386"/>
                  </a:cubicBezTo>
                  <a:cubicBezTo>
                    <a:pt x="231" y="383"/>
                    <a:pt x="236" y="378"/>
                    <a:pt x="241" y="374"/>
                  </a:cubicBezTo>
                  <a:cubicBezTo>
                    <a:pt x="243" y="372"/>
                    <a:pt x="245" y="370"/>
                    <a:pt x="247" y="367"/>
                  </a:cubicBezTo>
                  <a:cubicBezTo>
                    <a:pt x="249" y="366"/>
                    <a:pt x="249" y="366"/>
                    <a:pt x="249" y="366"/>
                  </a:cubicBezTo>
                  <a:cubicBezTo>
                    <a:pt x="250" y="365"/>
                    <a:pt x="250" y="365"/>
                    <a:pt x="250" y="365"/>
                  </a:cubicBezTo>
                  <a:cubicBezTo>
                    <a:pt x="251" y="363"/>
                    <a:pt x="251" y="363"/>
                    <a:pt x="251" y="363"/>
                  </a:cubicBezTo>
                  <a:cubicBezTo>
                    <a:pt x="257" y="357"/>
                    <a:pt x="257" y="357"/>
                    <a:pt x="257" y="357"/>
                  </a:cubicBezTo>
                  <a:cubicBezTo>
                    <a:pt x="261" y="359"/>
                    <a:pt x="261" y="359"/>
                    <a:pt x="261" y="359"/>
                  </a:cubicBezTo>
                  <a:cubicBezTo>
                    <a:pt x="263" y="360"/>
                    <a:pt x="263" y="360"/>
                    <a:pt x="263" y="360"/>
                  </a:cubicBezTo>
                  <a:cubicBezTo>
                    <a:pt x="264" y="361"/>
                    <a:pt x="264" y="361"/>
                    <a:pt x="264" y="361"/>
                  </a:cubicBezTo>
                  <a:cubicBezTo>
                    <a:pt x="266" y="362"/>
                    <a:pt x="266" y="362"/>
                    <a:pt x="267" y="362"/>
                  </a:cubicBezTo>
                  <a:cubicBezTo>
                    <a:pt x="269" y="363"/>
                    <a:pt x="269" y="363"/>
                    <a:pt x="269" y="363"/>
                  </a:cubicBezTo>
                  <a:cubicBezTo>
                    <a:pt x="272" y="364"/>
                    <a:pt x="275" y="365"/>
                    <a:pt x="278" y="366"/>
                  </a:cubicBezTo>
                  <a:cubicBezTo>
                    <a:pt x="284" y="367"/>
                    <a:pt x="291" y="368"/>
                    <a:pt x="297" y="369"/>
                  </a:cubicBezTo>
                  <a:cubicBezTo>
                    <a:pt x="303" y="369"/>
                    <a:pt x="310" y="369"/>
                    <a:pt x="316" y="368"/>
                  </a:cubicBezTo>
                  <a:cubicBezTo>
                    <a:pt x="319" y="367"/>
                    <a:pt x="322" y="367"/>
                    <a:pt x="325" y="366"/>
                  </a:cubicBezTo>
                  <a:cubicBezTo>
                    <a:pt x="328" y="365"/>
                    <a:pt x="328" y="365"/>
                    <a:pt x="328" y="365"/>
                  </a:cubicBezTo>
                  <a:cubicBezTo>
                    <a:pt x="329" y="365"/>
                    <a:pt x="329" y="365"/>
                    <a:pt x="329" y="365"/>
                  </a:cubicBezTo>
                  <a:cubicBezTo>
                    <a:pt x="330" y="364"/>
                    <a:pt x="331" y="364"/>
                    <a:pt x="331" y="364"/>
                  </a:cubicBezTo>
                  <a:cubicBezTo>
                    <a:pt x="334" y="363"/>
                    <a:pt x="336" y="362"/>
                    <a:pt x="339" y="361"/>
                  </a:cubicBezTo>
                  <a:cubicBezTo>
                    <a:pt x="342" y="368"/>
                    <a:pt x="342" y="368"/>
                    <a:pt x="342" y="368"/>
                  </a:cubicBezTo>
                  <a:cubicBezTo>
                    <a:pt x="342" y="369"/>
                    <a:pt x="342" y="370"/>
                    <a:pt x="343" y="371"/>
                  </a:cubicBezTo>
                  <a:cubicBezTo>
                    <a:pt x="343" y="372"/>
                    <a:pt x="343" y="372"/>
                    <a:pt x="343" y="372"/>
                  </a:cubicBezTo>
                  <a:cubicBezTo>
                    <a:pt x="343" y="372"/>
                    <a:pt x="343" y="372"/>
                    <a:pt x="343" y="372"/>
                  </a:cubicBezTo>
                  <a:cubicBezTo>
                    <a:pt x="344" y="373"/>
                    <a:pt x="344" y="373"/>
                    <a:pt x="344" y="373"/>
                  </a:cubicBezTo>
                  <a:cubicBezTo>
                    <a:pt x="345" y="376"/>
                    <a:pt x="346" y="378"/>
                    <a:pt x="348" y="381"/>
                  </a:cubicBezTo>
                  <a:cubicBezTo>
                    <a:pt x="351" y="386"/>
                    <a:pt x="354" y="390"/>
                    <a:pt x="358" y="394"/>
                  </a:cubicBezTo>
                  <a:cubicBezTo>
                    <a:pt x="361" y="399"/>
                    <a:pt x="366" y="403"/>
                    <a:pt x="370" y="406"/>
                  </a:cubicBezTo>
                  <a:cubicBezTo>
                    <a:pt x="372" y="408"/>
                    <a:pt x="375" y="409"/>
                    <a:pt x="377" y="411"/>
                  </a:cubicBezTo>
                  <a:cubicBezTo>
                    <a:pt x="378" y="411"/>
                    <a:pt x="378" y="411"/>
                    <a:pt x="378" y="411"/>
                  </a:cubicBezTo>
                  <a:cubicBezTo>
                    <a:pt x="379" y="412"/>
                    <a:pt x="379" y="412"/>
                    <a:pt x="379" y="412"/>
                  </a:cubicBezTo>
                  <a:cubicBezTo>
                    <a:pt x="380" y="413"/>
                    <a:pt x="381" y="413"/>
                    <a:pt x="382" y="414"/>
                  </a:cubicBezTo>
                  <a:cubicBezTo>
                    <a:pt x="384" y="415"/>
                    <a:pt x="386" y="416"/>
                    <a:pt x="388" y="417"/>
                  </a:cubicBezTo>
                  <a:cubicBezTo>
                    <a:pt x="381" y="433"/>
                    <a:pt x="381" y="433"/>
                    <a:pt x="381" y="433"/>
                  </a:cubicBezTo>
                  <a:cubicBezTo>
                    <a:pt x="376" y="445"/>
                    <a:pt x="376" y="445"/>
                    <a:pt x="376" y="445"/>
                  </a:cubicBezTo>
                  <a:cubicBezTo>
                    <a:pt x="372" y="454"/>
                    <a:pt x="369" y="462"/>
                    <a:pt x="365" y="471"/>
                  </a:cubicBezTo>
                  <a:cubicBezTo>
                    <a:pt x="359" y="488"/>
                    <a:pt x="352" y="504"/>
                    <a:pt x="346" y="521"/>
                  </a:cubicBezTo>
                  <a:cubicBezTo>
                    <a:pt x="352" y="505"/>
                    <a:pt x="358" y="488"/>
                    <a:pt x="365" y="471"/>
                  </a:cubicBezTo>
                  <a:cubicBezTo>
                    <a:pt x="368" y="462"/>
                    <a:pt x="372" y="454"/>
                    <a:pt x="375" y="445"/>
                  </a:cubicBezTo>
                  <a:cubicBezTo>
                    <a:pt x="377" y="441"/>
                    <a:pt x="379" y="437"/>
                    <a:pt x="381" y="433"/>
                  </a:cubicBezTo>
                  <a:cubicBezTo>
                    <a:pt x="388" y="417"/>
                    <a:pt x="388" y="417"/>
                    <a:pt x="388" y="417"/>
                  </a:cubicBezTo>
                  <a:cubicBezTo>
                    <a:pt x="385" y="416"/>
                    <a:pt x="382" y="414"/>
                    <a:pt x="380" y="413"/>
                  </a:cubicBezTo>
                  <a:cubicBezTo>
                    <a:pt x="380" y="413"/>
                    <a:pt x="379" y="413"/>
                    <a:pt x="379" y="412"/>
                  </a:cubicBezTo>
                  <a:cubicBezTo>
                    <a:pt x="378" y="412"/>
                    <a:pt x="378" y="412"/>
                    <a:pt x="378" y="412"/>
                  </a:cubicBezTo>
                  <a:cubicBezTo>
                    <a:pt x="377" y="411"/>
                    <a:pt x="377" y="411"/>
                    <a:pt x="377" y="411"/>
                  </a:cubicBezTo>
                  <a:cubicBezTo>
                    <a:pt x="376" y="411"/>
                    <a:pt x="375" y="410"/>
                    <a:pt x="375" y="410"/>
                  </a:cubicBezTo>
                  <a:cubicBezTo>
                    <a:pt x="372" y="408"/>
                    <a:pt x="369" y="406"/>
                    <a:pt x="366" y="403"/>
                  </a:cubicBezTo>
                  <a:cubicBezTo>
                    <a:pt x="360" y="398"/>
                    <a:pt x="355" y="392"/>
                    <a:pt x="351" y="386"/>
                  </a:cubicBezTo>
                  <a:cubicBezTo>
                    <a:pt x="349" y="382"/>
                    <a:pt x="347" y="379"/>
                    <a:pt x="345" y="376"/>
                  </a:cubicBezTo>
                  <a:cubicBezTo>
                    <a:pt x="345" y="375"/>
                    <a:pt x="344" y="374"/>
                    <a:pt x="344" y="373"/>
                  </a:cubicBezTo>
                  <a:cubicBezTo>
                    <a:pt x="343" y="372"/>
                    <a:pt x="343" y="372"/>
                    <a:pt x="343" y="372"/>
                  </a:cubicBezTo>
                  <a:cubicBezTo>
                    <a:pt x="342" y="370"/>
                    <a:pt x="342" y="370"/>
                    <a:pt x="342" y="370"/>
                  </a:cubicBezTo>
                  <a:cubicBezTo>
                    <a:pt x="341" y="367"/>
                    <a:pt x="340" y="364"/>
                    <a:pt x="339" y="361"/>
                  </a:cubicBezTo>
                  <a:cubicBezTo>
                    <a:pt x="336" y="362"/>
                    <a:pt x="334" y="363"/>
                    <a:pt x="331" y="364"/>
                  </a:cubicBezTo>
                  <a:cubicBezTo>
                    <a:pt x="330" y="364"/>
                    <a:pt x="330" y="365"/>
                    <a:pt x="329" y="365"/>
                  </a:cubicBezTo>
                  <a:cubicBezTo>
                    <a:pt x="328" y="365"/>
                    <a:pt x="328" y="365"/>
                    <a:pt x="328" y="365"/>
                  </a:cubicBezTo>
                  <a:cubicBezTo>
                    <a:pt x="325" y="366"/>
                    <a:pt x="325" y="366"/>
                    <a:pt x="325" y="366"/>
                  </a:cubicBezTo>
                  <a:cubicBezTo>
                    <a:pt x="322" y="367"/>
                    <a:pt x="319" y="368"/>
                    <a:pt x="316" y="368"/>
                  </a:cubicBezTo>
                  <a:cubicBezTo>
                    <a:pt x="309" y="369"/>
                    <a:pt x="303" y="369"/>
                    <a:pt x="297" y="369"/>
                  </a:cubicBezTo>
                  <a:cubicBezTo>
                    <a:pt x="290" y="369"/>
                    <a:pt x="284" y="368"/>
                    <a:pt x="278" y="366"/>
                  </a:cubicBezTo>
                  <a:cubicBezTo>
                    <a:pt x="275" y="366"/>
                    <a:pt x="272" y="365"/>
                    <a:pt x="269" y="364"/>
                  </a:cubicBezTo>
                  <a:cubicBezTo>
                    <a:pt x="268" y="363"/>
                    <a:pt x="267" y="363"/>
                    <a:pt x="267" y="363"/>
                  </a:cubicBezTo>
                  <a:cubicBezTo>
                    <a:pt x="266" y="362"/>
                    <a:pt x="266" y="362"/>
                    <a:pt x="264" y="362"/>
                  </a:cubicBezTo>
                  <a:cubicBezTo>
                    <a:pt x="262" y="361"/>
                    <a:pt x="262" y="361"/>
                    <a:pt x="262" y="361"/>
                  </a:cubicBezTo>
                  <a:cubicBezTo>
                    <a:pt x="261" y="360"/>
                    <a:pt x="261" y="360"/>
                    <a:pt x="261" y="360"/>
                  </a:cubicBezTo>
                  <a:cubicBezTo>
                    <a:pt x="257" y="358"/>
                    <a:pt x="257" y="358"/>
                    <a:pt x="257" y="358"/>
                  </a:cubicBezTo>
                  <a:cubicBezTo>
                    <a:pt x="252" y="364"/>
                    <a:pt x="252" y="364"/>
                    <a:pt x="252" y="364"/>
                  </a:cubicBezTo>
                  <a:cubicBezTo>
                    <a:pt x="250" y="366"/>
                    <a:pt x="250" y="366"/>
                    <a:pt x="250" y="366"/>
                  </a:cubicBezTo>
                  <a:cubicBezTo>
                    <a:pt x="248" y="368"/>
                    <a:pt x="248" y="368"/>
                    <a:pt x="248" y="368"/>
                  </a:cubicBezTo>
                  <a:cubicBezTo>
                    <a:pt x="246" y="370"/>
                    <a:pt x="244" y="372"/>
                    <a:pt x="241" y="375"/>
                  </a:cubicBezTo>
                  <a:cubicBezTo>
                    <a:pt x="237" y="379"/>
                    <a:pt x="232" y="383"/>
                    <a:pt x="227" y="387"/>
                  </a:cubicBezTo>
                  <a:cubicBezTo>
                    <a:pt x="225" y="389"/>
                    <a:pt x="222" y="391"/>
                    <a:pt x="220" y="392"/>
                  </a:cubicBezTo>
                  <a:cubicBezTo>
                    <a:pt x="217" y="395"/>
                    <a:pt x="215" y="397"/>
                    <a:pt x="212" y="398"/>
                  </a:cubicBezTo>
                  <a:cubicBezTo>
                    <a:pt x="208" y="402"/>
                    <a:pt x="204" y="405"/>
                    <a:pt x="204" y="406"/>
                  </a:cubicBezTo>
                  <a:cubicBezTo>
                    <a:pt x="205" y="406"/>
                    <a:pt x="206" y="406"/>
                    <a:pt x="208" y="405"/>
                  </a:cubicBezTo>
                  <a:cubicBezTo>
                    <a:pt x="208" y="405"/>
                    <a:pt x="208" y="406"/>
                    <a:pt x="208" y="406"/>
                  </a:cubicBezTo>
                  <a:cubicBezTo>
                    <a:pt x="209" y="411"/>
                    <a:pt x="214" y="426"/>
                    <a:pt x="223" y="449"/>
                  </a:cubicBezTo>
                  <a:cubicBezTo>
                    <a:pt x="222" y="449"/>
                    <a:pt x="222" y="449"/>
                    <a:pt x="222" y="449"/>
                  </a:cubicBezTo>
                  <a:cubicBezTo>
                    <a:pt x="217" y="438"/>
                    <a:pt x="214" y="431"/>
                    <a:pt x="212" y="427"/>
                  </a:cubicBezTo>
                  <a:cubicBezTo>
                    <a:pt x="210" y="423"/>
                    <a:pt x="209" y="422"/>
                    <a:pt x="209" y="422"/>
                  </a:cubicBezTo>
                  <a:cubicBezTo>
                    <a:pt x="207" y="421"/>
                    <a:pt x="208" y="426"/>
                    <a:pt x="206" y="423"/>
                  </a:cubicBezTo>
                  <a:cubicBezTo>
                    <a:pt x="216" y="445"/>
                    <a:pt x="225" y="467"/>
                    <a:pt x="232" y="490"/>
                  </a:cubicBezTo>
                  <a:cubicBezTo>
                    <a:pt x="234" y="496"/>
                    <a:pt x="238" y="507"/>
                    <a:pt x="240" y="513"/>
                  </a:cubicBezTo>
                  <a:cubicBezTo>
                    <a:pt x="251" y="541"/>
                    <a:pt x="260" y="569"/>
                    <a:pt x="268" y="598"/>
                  </a:cubicBezTo>
                  <a:cubicBezTo>
                    <a:pt x="271" y="608"/>
                    <a:pt x="271" y="608"/>
                    <a:pt x="271" y="608"/>
                  </a:cubicBezTo>
                  <a:cubicBezTo>
                    <a:pt x="273" y="614"/>
                    <a:pt x="273" y="614"/>
                    <a:pt x="273" y="614"/>
                  </a:cubicBezTo>
                  <a:cubicBezTo>
                    <a:pt x="274" y="619"/>
                    <a:pt x="274" y="619"/>
                    <a:pt x="274" y="619"/>
                  </a:cubicBezTo>
                  <a:cubicBezTo>
                    <a:pt x="275" y="622"/>
                    <a:pt x="275" y="622"/>
                    <a:pt x="275" y="622"/>
                  </a:cubicBezTo>
                  <a:cubicBezTo>
                    <a:pt x="268" y="622"/>
                    <a:pt x="268" y="622"/>
                    <a:pt x="268" y="622"/>
                  </a:cubicBezTo>
                  <a:cubicBezTo>
                    <a:pt x="268" y="621"/>
                    <a:pt x="268" y="621"/>
                    <a:pt x="268" y="621"/>
                  </a:cubicBezTo>
                  <a:cubicBezTo>
                    <a:pt x="263" y="604"/>
                    <a:pt x="263" y="604"/>
                    <a:pt x="263" y="604"/>
                  </a:cubicBezTo>
                  <a:cubicBezTo>
                    <a:pt x="261" y="595"/>
                    <a:pt x="261" y="595"/>
                    <a:pt x="261" y="595"/>
                  </a:cubicBezTo>
                  <a:cubicBezTo>
                    <a:pt x="257" y="582"/>
                    <a:pt x="253" y="570"/>
                    <a:pt x="249" y="557"/>
                  </a:cubicBezTo>
                  <a:cubicBezTo>
                    <a:pt x="241" y="532"/>
                    <a:pt x="232" y="507"/>
                    <a:pt x="223" y="483"/>
                  </a:cubicBezTo>
                  <a:cubicBezTo>
                    <a:pt x="218" y="471"/>
                    <a:pt x="213" y="459"/>
                    <a:pt x="208" y="447"/>
                  </a:cubicBezTo>
                  <a:cubicBezTo>
                    <a:pt x="206" y="441"/>
                    <a:pt x="203" y="435"/>
                    <a:pt x="201" y="429"/>
                  </a:cubicBezTo>
                  <a:cubicBezTo>
                    <a:pt x="196" y="420"/>
                    <a:pt x="196" y="420"/>
                    <a:pt x="196" y="420"/>
                  </a:cubicBezTo>
                  <a:cubicBezTo>
                    <a:pt x="190" y="406"/>
                    <a:pt x="190" y="406"/>
                    <a:pt x="190" y="406"/>
                  </a:cubicBezTo>
                  <a:cubicBezTo>
                    <a:pt x="185" y="407"/>
                    <a:pt x="185" y="407"/>
                    <a:pt x="185" y="407"/>
                  </a:cubicBezTo>
                  <a:cubicBezTo>
                    <a:pt x="182" y="407"/>
                    <a:pt x="182" y="407"/>
                    <a:pt x="182" y="407"/>
                  </a:cubicBezTo>
                  <a:cubicBezTo>
                    <a:pt x="182" y="407"/>
                    <a:pt x="181" y="408"/>
                    <a:pt x="181" y="408"/>
                  </a:cubicBezTo>
                  <a:cubicBezTo>
                    <a:pt x="180" y="408"/>
                    <a:pt x="180" y="408"/>
                    <a:pt x="180" y="408"/>
                  </a:cubicBezTo>
                  <a:cubicBezTo>
                    <a:pt x="178" y="408"/>
                    <a:pt x="177" y="408"/>
                    <a:pt x="175" y="408"/>
                  </a:cubicBezTo>
                  <a:cubicBezTo>
                    <a:pt x="172" y="408"/>
                    <a:pt x="169" y="407"/>
                    <a:pt x="166" y="407"/>
                  </a:cubicBezTo>
                  <a:cubicBezTo>
                    <a:pt x="159" y="405"/>
                    <a:pt x="154" y="402"/>
                    <a:pt x="149" y="397"/>
                  </a:cubicBezTo>
                  <a:cubicBezTo>
                    <a:pt x="144" y="393"/>
                    <a:pt x="140" y="388"/>
                    <a:pt x="138" y="382"/>
                  </a:cubicBezTo>
                  <a:cubicBezTo>
                    <a:pt x="136" y="376"/>
                    <a:pt x="136" y="370"/>
                    <a:pt x="138" y="366"/>
                  </a:cubicBezTo>
                  <a:cubicBezTo>
                    <a:pt x="139" y="364"/>
                    <a:pt x="141" y="362"/>
                    <a:pt x="143" y="360"/>
                  </a:cubicBezTo>
                  <a:cubicBezTo>
                    <a:pt x="145" y="358"/>
                    <a:pt x="148" y="357"/>
                    <a:pt x="151" y="356"/>
                  </a:cubicBezTo>
                  <a:cubicBezTo>
                    <a:pt x="156" y="355"/>
                    <a:pt x="162" y="356"/>
                    <a:pt x="167" y="359"/>
                  </a:cubicBezTo>
                  <a:cubicBezTo>
                    <a:pt x="172" y="362"/>
                    <a:pt x="177" y="367"/>
                    <a:pt x="180" y="373"/>
                  </a:cubicBezTo>
                  <a:cubicBezTo>
                    <a:pt x="181" y="374"/>
                    <a:pt x="182" y="375"/>
                    <a:pt x="183" y="377"/>
                  </a:cubicBezTo>
                  <a:cubicBezTo>
                    <a:pt x="185" y="382"/>
                    <a:pt x="185" y="382"/>
                    <a:pt x="185" y="382"/>
                  </a:cubicBezTo>
                  <a:cubicBezTo>
                    <a:pt x="193" y="398"/>
                    <a:pt x="193" y="398"/>
                    <a:pt x="193" y="398"/>
                  </a:cubicBezTo>
                  <a:cubicBezTo>
                    <a:pt x="195" y="397"/>
                    <a:pt x="197" y="396"/>
                    <a:pt x="200" y="395"/>
                  </a:cubicBezTo>
                  <a:cubicBezTo>
                    <a:pt x="201" y="394"/>
                    <a:pt x="202" y="394"/>
                    <a:pt x="203" y="393"/>
                  </a:cubicBezTo>
                  <a:cubicBezTo>
                    <a:pt x="204" y="393"/>
                    <a:pt x="205" y="392"/>
                    <a:pt x="206" y="392"/>
                  </a:cubicBezTo>
                  <a:cubicBezTo>
                    <a:pt x="207" y="391"/>
                    <a:pt x="207" y="391"/>
                    <a:pt x="207" y="391"/>
                  </a:cubicBezTo>
                  <a:cubicBezTo>
                    <a:pt x="208" y="390"/>
                    <a:pt x="208" y="390"/>
                    <a:pt x="208" y="390"/>
                  </a:cubicBezTo>
                  <a:cubicBezTo>
                    <a:pt x="210" y="389"/>
                    <a:pt x="210" y="389"/>
                    <a:pt x="210" y="389"/>
                  </a:cubicBezTo>
                  <a:cubicBezTo>
                    <a:pt x="211" y="388"/>
                    <a:pt x="212" y="388"/>
                    <a:pt x="213" y="387"/>
                  </a:cubicBezTo>
                  <a:cubicBezTo>
                    <a:pt x="218" y="384"/>
                    <a:pt x="222" y="381"/>
                    <a:pt x="226" y="378"/>
                  </a:cubicBezTo>
                  <a:cubicBezTo>
                    <a:pt x="230" y="374"/>
                    <a:pt x="234" y="371"/>
                    <a:pt x="238" y="367"/>
                  </a:cubicBezTo>
                  <a:cubicBezTo>
                    <a:pt x="240" y="365"/>
                    <a:pt x="242" y="363"/>
                    <a:pt x="243" y="361"/>
                  </a:cubicBezTo>
                  <a:cubicBezTo>
                    <a:pt x="244" y="360"/>
                    <a:pt x="244" y="360"/>
                    <a:pt x="244" y="360"/>
                  </a:cubicBezTo>
                  <a:cubicBezTo>
                    <a:pt x="245" y="359"/>
                    <a:pt x="245" y="359"/>
                    <a:pt x="245" y="359"/>
                  </a:cubicBezTo>
                  <a:cubicBezTo>
                    <a:pt x="246" y="358"/>
                    <a:pt x="246" y="358"/>
                    <a:pt x="247" y="357"/>
                  </a:cubicBezTo>
                  <a:cubicBezTo>
                    <a:pt x="249" y="355"/>
                    <a:pt x="250" y="353"/>
                    <a:pt x="252" y="351"/>
                  </a:cubicBezTo>
                  <a:cubicBezTo>
                    <a:pt x="250" y="349"/>
                    <a:pt x="249" y="347"/>
                    <a:pt x="248" y="345"/>
                  </a:cubicBezTo>
                  <a:cubicBezTo>
                    <a:pt x="247" y="344"/>
                    <a:pt x="247" y="344"/>
                    <a:pt x="247" y="344"/>
                  </a:cubicBezTo>
                  <a:cubicBezTo>
                    <a:pt x="247" y="344"/>
                    <a:pt x="246" y="343"/>
                    <a:pt x="246" y="343"/>
                  </a:cubicBezTo>
                  <a:cubicBezTo>
                    <a:pt x="246" y="343"/>
                    <a:pt x="246" y="343"/>
                    <a:pt x="246" y="343"/>
                  </a:cubicBezTo>
                  <a:cubicBezTo>
                    <a:pt x="246" y="342"/>
                    <a:pt x="246" y="342"/>
                    <a:pt x="245" y="341"/>
                  </a:cubicBezTo>
                  <a:cubicBezTo>
                    <a:pt x="245" y="340"/>
                    <a:pt x="244" y="338"/>
                    <a:pt x="243" y="336"/>
                  </a:cubicBezTo>
                  <a:cubicBezTo>
                    <a:pt x="243" y="335"/>
                    <a:pt x="243" y="334"/>
                    <a:pt x="243" y="333"/>
                  </a:cubicBezTo>
                  <a:cubicBezTo>
                    <a:pt x="243" y="332"/>
                    <a:pt x="243" y="332"/>
                    <a:pt x="242" y="331"/>
                  </a:cubicBezTo>
                  <a:cubicBezTo>
                    <a:pt x="242" y="331"/>
                    <a:pt x="242" y="330"/>
                    <a:pt x="242" y="330"/>
                  </a:cubicBezTo>
                  <a:cubicBezTo>
                    <a:pt x="242" y="328"/>
                    <a:pt x="242" y="326"/>
                    <a:pt x="243" y="324"/>
                  </a:cubicBezTo>
                  <a:cubicBezTo>
                    <a:pt x="244" y="315"/>
                    <a:pt x="247" y="306"/>
                    <a:pt x="252" y="299"/>
                  </a:cubicBezTo>
                  <a:cubicBezTo>
                    <a:pt x="254" y="296"/>
                    <a:pt x="257" y="293"/>
                    <a:pt x="260" y="291"/>
                  </a:cubicBezTo>
                  <a:cubicBezTo>
                    <a:pt x="263" y="289"/>
                    <a:pt x="267" y="288"/>
                    <a:pt x="270" y="288"/>
                  </a:cubicBezTo>
                  <a:cubicBezTo>
                    <a:pt x="274" y="288"/>
                    <a:pt x="277" y="290"/>
                    <a:pt x="280" y="292"/>
                  </a:cubicBezTo>
                  <a:cubicBezTo>
                    <a:pt x="283" y="294"/>
                    <a:pt x="286" y="297"/>
                    <a:pt x="287" y="300"/>
                  </a:cubicBezTo>
                  <a:cubicBezTo>
                    <a:pt x="288" y="304"/>
                    <a:pt x="288" y="307"/>
                    <a:pt x="287" y="311"/>
                  </a:cubicBezTo>
                  <a:cubicBezTo>
                    <a:pt x="287" y="315"/>
                    <a:pt x="285" y="319"/>
                    <a:pt x="283" y="323"/>
                  </a:cubicBezTo>
                  <a:cubicBezTo>
                    <a:pt x="280" y="327"/>
                    <a:pt x="278" y="330"/>
                    <a:pt x="275" y="334"/>
                  </a:cubicBezTo>
                  <a:cubicBezTo>
                    <a:pt x="274" y="336"/>
                    <a:pt x="274" y="336"/>
                    <a:pt x="274" y="336"/>
                  </a:cubicBezTo>
                  <a:cubicBezTo>
                    <a:pt x="272" y="338"/>
                    <a:pt x="272" y="338"/>
                    <a:pt x="272" y="338"/>
                  </a:cubicBezTo>
                  <a:cubicBezTo>
                    <a:pt x="267" y="344"/>
                    <a:pt x="267" y="344"/>
                    <a:pt x="267" y="344"/>
                  </a:cubicBezTo>
                  <a:cubicBezTo>
                    <a:pt x="266" y="346"/>
                    <a:pt x="265" y="347"/>
                    <a:pt x="265" y="349"/>
                  </a:cubicBezTo>
                  <a:cubicBezTo>
                    <a:pt x="265" y="349"/>
                    <a:pt x="265" y="350"/>
                    <a:pt x="265" y="350"/>
                  </a:cubicBezTo>
                  <a:cubicBezTo>
                    <a:pt x="265" y="351"/>
                    <a:pt x="266" y="351"/>
                    <a:pt x="266" y="351"/>
                  </a:cubicBezTo>
                  <a:cubicBezTo>
                    <a:pt x="266" y="351"/>
                    <a:pt x="266" y="351"/>
                    <a:pt x="266" y="351"/>
                  </a:cubicBezTo>
                  <a:cubicBezTo>
                    <a:pt x="266" y="352"/>
                    <a:pt x="266" y="352"/>
                    <a:pt x="266" y="352"/>
                  </a:cubicBezTo>
                  <a:cubicBezTo>
                    <a:pt x="267" y="354"/>
                    <a:pt x="268" y="354"/>
                    <a:pt x="270" y="355"/>
                  </a:cubicBezTo>
                  <a:cubicBezTo>
                    <a:pt x="272" y="356"/>
                    <a:pt x="274" y="357"/>
                    <a:pt x="276" y="357"/>
                  </a:cubicBezTo>
                  <a:cubicBezTo>
                    <a:pt x="277" y="358"/>
                    <a:pt x="278" y="358"/>
                    <a:pt x="280" y="358"/>
                  </a:cubicBezTo>
                  <a:cubicBezTo>
                    <a:pt x="281" y="358"/>
                    <a:pt x="282" y="359"/>
                    <a:pt x="283" y="359"/>
                  </a:cubicBezTo>
                  <a:cubicBezTo>
                    <a:pt x="285" y="359"/>
                    <a:pt x="285" y="359"/>
                    <a:pt x="285" y="359"/>
                  </a:cubicBezTo>
                  <a:cubicBezTo>
                    <a:pt x="287" y="360"/>
                    <a:pt x="287" y="360"/>
                    <a:pt x="287" y="360"/>
                  </a:cubicBezTo>
                  <a:cubicBezTo>
                    <a:pt x="292" y="360"/>
                    <a:pt x="297" y="361"/>
                    <a:pt x="302" y="361"/>
                  </a:cubicBezTo>
                  <a:cubicBezTo>
                    <a:pt x="308" y="361"/>
                    <a:pt x="313" y="360"/>
                    <a:pt x="318" y="359"/>
                  </a:cubicBezTo>
                  <a:cubicBezTo>
                    <a:pt x="321" y="359"/>
                    <a:pt x="324" y="358"/>
                    <a:pt x="327" y="357"/>
                  </a:cubicBezTo>
                  <a:cubicBezTo>
                    <a:pt x="327" y="357"/>
                    <a:pt x="328" y="356"/>
                    <a:pt x="329" y="356"/>
                  </a:cubicBezTo>
                  <a:cubicBezTo>
                    <a:pt x="330" y="355"/>
                    <a:pt x="331" y="355"/>
                    <a:pt x="332" y="355"/>
                  </a:cubicBezTo>
                  <a:cubicBezTo>
                    <a:pt x="338" y="352"/>
                    <a:pt x="338" y="352"/>
                    <a:pt x="338" y="352"/>
                  </a:cubicBezTo>
                  <a:cubicBezTo>
                    <a:pt x="338" y="347"/>
                    <a:pt x="338" y="347"/>
                    <a:pt x="338" y="347"/>
                  </a:cubicBezTo>
                  <a:cubicBezTo>
                    <a:pt x="337" y="344"/>
                    <a:pt x="337" y="344"/>
                    <a:pt x="337" y="344"/>
                  </a:cubicBezTo>
                  <a:cubicBezTo>
                    <a:pt x="337" y="343"/>
                    <a:pt x="337" y="343"/>
                    <a:pt x="337" y="343"/>
                  </a:cubicBezTo>
                  <a:cubicBezTo>
                    <a:pt x="337" y="342"/>
                    <a:pt x="337" y="342"/>
                    <a:pt x="337" y="342"/>
                  </a:cubicBezTo>
                  <a:cubicBezTo>
                    <a:pt x="336" y="340"/>
                    <a:pt x="336" y="340"/>
                    <a:pt x="336" y="340"/>
                  </a:cubicBezTo>
                  <a:cubicBezTo>
                    <a:pt x="336" y="339"/>
                    <a:pt x="336" y="339"/>
                    <a:pt x="336" y="339"/>
                  </a:cubicBezTo>
                  <a:cubicBezTo>
                    <a:pt x="336" y="336"/>
                    <a:pt x="336" y="336"/>
                    <a:pt x="336" y="336"/>
                  </a:cubicBezTo>
                  <a:cubicBezTo>
                    <a:pt x="336" y="333"/>
                    <a:pt x="335" y="330"/>
                    <a:pt x="335" y="327"/>
                  </a:cubicBezTo>
                  <a:cubicBezTo>
                    <a:pt x="336" y="321"/>
                    <a:pt x="337" y="315"/>
                    <a:pt x="340" y="310"/>
                  </a:cubicBezTo>
                  <a:cubicBezTo>
                    <a:pt x="342" y="307"/>
                    <a:pt x="343" y="305"/>
                    <a:pt x="345" y="303"/>
                  </a:cubicBezTo>
                  <a:cubicBezTo>
                    <a:pt x="347" y="302"/>
                    <a:pt x="348" y="301"/>
                    <a:pt x="349" y="300"/>
                  </a:cubicBezTo>
                  <a:cubicBezTo>
                    <a:pt x="350" y="299"/>
                    <a:pt x="351" y="299"/>
                    <a:pt x="352" y="298"/>
                  </a:cubicBezTo>
                  <a:cubicBezTo>
                    <a:pt x="357" y="296"/>
                    <a:pt x="363" y="295"/>
                    <a:pt x="367" y="297"/>
                  </a:cubicBezTo>
                  <a:cubicBezTo>
                    <a:pt x="368" y="297"/>
                    <a:pt x="369" y="298"/>
                    <a:pt x="370" y="299"/>
                  </a:cubicBezTo>
                  <a:cubicBezTo>
                    <a:pt x="370" y="299"/>
                    <a:pt x="371" y="299"/>
                    <a:pt x="371" y="300"/>
                  </a:cubicBezTo>
                  <a:cubicBezTo>
                    <a:pt x="372" y="300"/>
                    <a:pt x="372" y="301"/>
                    <a:pt x="373" y="301"/>
                  </a:cubicBezTo>
                  <a:cubicBezTo>
                    <a:pt x="374" y="304"/>
                    <a:pt x="376" y="306"/>
                    <a:pt x="377" y="308"/>
                  </a:cubicBezTo>
                  <a:cubicBezTo>
                    <a:pt x="378" y="311"/>
                    <a:pt x="378" y="313"/>
                    <a:pt x="378" y="316"/>
                  </a:cubicBezTo>
                  <a:cubicBezTo>
                    <a:pt x="378" y="319"/>
                    <a:pt x="377" y="322"/>
                    <a:pt x="376" y="324"/>
                  </a:cubicBezTo>
                  <a:cubicBezTo>
                    <a:pt x="374" y="330"/>
                    <a:pt x="371" y="335"/>
                    <a:pt x="366" y="339"/>
                  </a:cubicBezTo>
                  <a:cubicBezTo>
                    <a:pt x="364" y="342"/>
                    <a:pt x="362" y="344"/>
                    <a:pt x="359" y="346"/>
                  </a:cubicBezTo>
                  <a:cubicBezTo>
                    <a:pt x="359" y="346"/>
                    <a:pt x="358" y="347"/>
                    <a:pt x="357" y="347"/>
                  </a:cubicBezTo>
                  <a:cubicBezTo>
                    <a:pt x="356" y="348"/>
                    <a:pt x="356" y="348"/>
                    <a:pt x="356" y="348"/>
                  </a:cubicBezTo>
                  <a:cubicBezTo>
                    <a:pt x="355" y="349"/>
                    <a:pt x="355" y="349"/>
                    <a:pt x="355" y="349"/>
                  </a:cubicBezTo>
                  <a:cubicBezTo>
                    <a:pt x="352" y="351"/>
                    <a:pt x="349" y="353"/>
                    <a:pt x="346" y="355"/>
                  </a:cubicBezTo>
                  <a:cubicBezTo>
                    <a:pt x="347" y="357"/>
                    <a:pt x="348" y="359"/>
                    <a:pt x="349" y="361"/>
                  </a:cubicBezTo>
                  <a:cubicBezTo>
                    <a:pt x="349" y="362"/>
                    <a:pt x="350" y="363"/>
                    <a:pt x="350" y="364"/>
                  </a:cubicBezTo>
                  <a:cubicBezTo>
                    <a:pt x="351" y="366"/>
                    <a:pt x="351" y="366"/>
                    <a:pt x="351" y="366"/>
                  </a:cubicBezTo>
                  <a:cubicBezTo>
                    <a:pt x="351" y="367"/>
                    <a:pt x="351" y="367"/>
                    <a:pt x="351" y="367"/>
                  </a:cubicBezTo>
                  <a:cubicBezTo>
                    <a:pt x="352" y="369"/>
                    <a:pt x="353" y="372"/>
                    <a:pt x="354" y="374"/>
                  </a:cubicBezTo>
                  <a:cubicBezTo>
                    <a:pt x="357" y="378"/>
                    <a:pt x="360" y="383"/>
                    <a:pt x="363" y="387"/>
                  </a:cubicBezTo>
                  <a:cubicBezTo>
                    <a:pt x="366" y="392"/>
                    <a:pt x="370" y="396"/>
                    <a:pt x="374" y="399"/>
                  </a:cubicBezTo>
                  <a:cubicBezTo>
                    <a:pt x="375" y="400"/>
                    <a:pt x="377" y="401"/>
                    <a:pt x="378" y="401"/>
                  </a:cubicBezTo>
                  <a:cubicBezTo>
                    <a:pt x="378" y="402"/>
                    <a:pt x="379" y="402"/>
                    <a:pt x="379" y="403"/>
                  </a:cubicBezTo>
                  <a:cubicBezTo>
                    <a:pt x="380" y="403"/>
                    <a:pt x="380" y="403"/>
                    <a:pt x="380" y="403"/>
                  </a:cubicBezTo>
                  <a:cubicBezTo>
                    <a:pt x="381" y="403"/>
                    <a:pt x="381" y="403"/>
                    <a:pt x="381" y="403"/>
                  </a:cubicBezTo>
                  <a:cubicBezTo>
                    <a:pt x="382" y="404"/>
                    <a:pt x="382" y="404"/>
                    <a:pt x="382" y="404"/>
                  </a:cubicBezTo>
                  <a:cubicBezTo>
                    <a:pt x="384" y="405"/>
                    <a:pt x="386" y="406"/>
                    <a:pt x="388" y="407"/>
                  </a:cubicBezTo>
                  <a:cubicBezTo>
                    <a:pt x="390" y="408"/>
                    <a:pt x="392" y="409"/>
                    <a:pt x="394" y="410"/>
                  </a:cubicBezTo>
                  <a:cubicBezTo>
                    <a:pt x="402" y="394"/>
                    <a:pt x="402" y="394"/>
                    <a:pt x="402" y="394"/>
                  </a:cubicBezTo>
                  <a:cubicBezTo>
                    <a:pt x="407" y="384"/>
                    <a:pt x="407" y="384"/>
                    <a:pt x="407" y="384"/>
                  </a:cubicBezTo>
                  <a:cubicBezTo>
                    <a:pt x="409" y="379"/>
                    <a:pt x="409" y="379"/>
                    <a:pt x="409" y="379"/>
                  </a:cubicBezTo>
                  <a:cubicBezTo>
                    <a:pt x="410" y="378"/>
                    <a:pt x="410" y="378"/>
                    <a:pt x="410" y="378"/>
                  </a:cubicBezTo>
                  <a:cubicBezTo>
                    <a:pt x="410" y="377"/>
                    <a:pt x="410" y="377"/>
                    <a:pt x="410" y="377"/>
                  </a:cubicBezTo>
                  <a:cubicBezTo>
                    <a:pt x="411" y="377"/>
                    <a:pt x="411" y="376"/>
                    <a:pt x="412" y="375"/>
                  </a:cubicBezTo>
                  <a:cubicBezTo>
                    <a:pt x="414" y="373"/>
                    <a:pt x="416" y="370"/>
                    <a:pt x="418" y="368"/>
                  </a:cubicBezTo>
                  <a:cubicBezTo>
                    <a:pt x="420" y="366"/>
                    <a:pt x="423" y="364"/>
                    <a:pt x="425" y="363"/>
                  </a:cubicBezTo>
                  <a:cubicBezTo>
                    <a:pt x="426" y="362"/>
                    <a:pt x="428" y="362"/>
                    <a:pt x="429" y="362"/>
                  </a:cubicBezTo>
                  <a:cubicBezTo>
                    <a:pt x="429" y="362"/>
                    <a:pt x="430" y="362"/>
                    <a:pt x="430" y="362"/>
                  </a:cubicBezTo>
                  <a:cubicBezTo>
                    <a:pt x="431" y="362"/>
                    <a:pt x="431" y="362"/>
                    <a:pt x="432" y="362"/>
                  </a:cubicBezTo>
                  <a:cubicBezTo>
                    <a:pt x="436" y="363"/>
                    <a:pt x="441" y="367"/>
                    <a:pt x="443" y="372"/>
                  </a:cubicBezTo>
                  <a:cubicBezTo>
                    <a:pt x="445" y="377"/>
                    <a:pt x="446" y="384"/>
                    <a:pt x="445" y="390"/>
                  </a:cubicBezTo>
                  <a:cubicBezTo>
                    <a:pt x="445" y="393"/>
                    <a:pt x="444" y="396"/>
                    <a:pt x="442" y="399"/>
                  </a:cubicBezTo>
                  <a:cubicBezTo>
                    <a:pt x="441" y="402"/>
                    <a:pt x="440" y="404"/>
                    <a:pt x="438" y="406"/>
                  </a:cubicBezTo>
                  <a:cubicBezTo>
                    <a:pt x="434" y="411"/>
                    <a:pt x="428" y="414"/>
                    <a:pt x="422" y="416"/>
                  </a:cubicBezTo>
                  <a:cubicBezTo>
                    <a:pt x="419" y="417"/>
                    <a:pt x="416" y="417"/>
                    <a:pt x="413" y="417"/>
                  </a:cubicBezTo>
                  <a:cubicBezTo>
                    <a:pt x="411" y="418"/>
                    <a:pt x="410" y="418"/>
                    <a:pt x="408" y="418"/>
                  </a:cubicBezTo>
                  <a:cubicBezTo>
                    <a:pt x="407" y="418"/>
                    <a:pt x="407" y="418"/>
                    <a:pt x="407" y="418"/>
                  </a:cubicBezTo>
                  <a:cubicBezTo>
                    <a:pt x="407" y="418"/>
                    <a:pt x="406" y="418"/>
                    <a:pt x="406" y="418"/>
                  </a:cubicBezTo>
                  <a:cubicBezTo>
                    <a:pt x="405" y="417"/>
                    <a:pt x="404" y="417"/>
                    <a:pt x="403" y="417"/>
                  </a:cubicBezTo>
                  <a:cubicBezTo>
                    <a:pt x="398" y="417"/>
                    <a:pt x="398" y="417"/>
                    <a:pt x="398" y="417"/>
                  </a:cubicBezTo>
                  <a:cubicBezTo>
                    <a:pt x="394" y="426"/>
                    <a:pt x="394" y="426"/>
                    <a:pt x="394" y="426"/>
                  </a:cubicBezTo>
                  <a:cubicBezTo>
                    <a:pt x="392" y="432"/>
                    <a:pt x="392" y="432"/>
                    <a:pt x="392" y="432"/>
                  </a:cubicBezTo>
                  <a:cubicBezTo>
                    <a:pt x="387" y="442"/>
                    <a:pt x="387" y="442"/>
                    <a:pt x="387" y="442"/>
                  </a:cubicBezTo>
                  <a:cubicBezTo>
                    <a:pt x="384" y="449"/>
                    <a:pt x="381" y="456"/>
                    <a:pt x="378" y="463"/>
                  </a:cubicBezTo>
                  <a:cubicBezTo>
                    <a:pt x="372" y="477"/>
                    <a:pt x="367" y="492"/>
                    <a:pt x="362" y="506"/>
                  </a:cubicBezTo>
                  <a:cubicBezTo>
                    <a:pt x="351" y="535"/>
                    <a:pt x="342" y="564"/>
                    <a:pt x="333" y="593"/>
                  </a:cubicBezTo>
                  <a:cubicBezTo>
                    <a:pt x="330" y="604"/>
                    <a:pt x="330" y="604"/>
                    <a:pt x="330" y="604"/>
                  </a:cubicBezTo>
                  <a:cubicBezTo>
                    <a:pt x="327" y="613"/>
                    <a:pt x="327" y="613"/>
                    <a:pt x="327" y="613"/>
                  </a:cubicBezTo>
                  <a:cubicBezTo>
                    <a:pt x="326" y="619"/>
                    <a:pt x="326" y="619"/>
                    <a:pt x="326" y="619"/>
                  </a:cubicBezTo>
                  <a:cubicBezTo>
                    <a:pt x="325" y="621"/>
                    <a:pt x="325" y="621"/>
                    <a:pt x="325" y="621"/>
                  </a:cubicBezTo>
                  <a:cubicBezTo>
                    <a:pt x="325" y="622"/>
                    <a:pt x="325" y="622"/>
                    <a:pt x="325" y="622"/>
                  </a:cubicBezTo>
                  <a:lnTo>
                    <a:pt x="318" y="622"/>
                  </a:lnTo>
                  <a:close/>
                </a:path>
              </a:pathLst>
            </a:custGeom>
            <a:solidFill>
              <a:srgbClr val="0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106" name="组合 105"/>
          <p:cNvGrpSpPr/>
          <p:nvPr/>
        </p:nvGrpSpPr>
        <p:grpSpPr>
          <a:xfrm>
            <a:off x="1656581" y="3534981"/>
            <a:ext cx="2224916" cy="2585600"/>
            <a:chOff x="8724903" y="3030540"/>
            <a:chExt cx="574675" cy="868363"/>
          </a:xfrm>
          <a:solidFill>
            <a:sysClr val="windowText" lastClr="000000"/>
          </a:solidFill>
        </p:grpSpPr>
        <p:sp>
          <p:nvSpPr>
            <p:cNvPr id="107" name="Freeform 15"/>
            <p:cNvSpPr/>
            <p:nvPr/>
          </p:nvSpPr>
          <p:spPr bwMode="auto">
            <a:xfrm>
              <a:off x="8943980" y="3236915"/>
              <a:ext cx="3175" cy="4763"/>
            </a:xfrm>
            <a:custGeom>
              <a:avLst/>
              <a:gdLst>
                <a:gd name="T0" fmla="*/ 1 w 1"/>
                <a:gd name="T1" fmla="*/ 0 h 1"/>
                <a:gd name="T2" fmla="*/ 1 w 1"/>
                <a:gd name="T3" fmla="*/ 0 h 1"/>
                <a:gd name="T4" fmla="*/ 0 w 1"/>
                <a:gd name="T5" fmla="*/ 1 h 1"/>
                <a:gd name="T6" fmla="*/ 1 w 1"/>
                <a:gd name="T7" fmla="*/ 0 h 1"/>
              </a:gdLst>
              <a:ahLst/>
              <a:cxnLst>
                <a:cxn ang="0">
                  <a:pos x="T0" y="T1"/>
                </a:cxn>
                <a:cxn ang="0">
                  <a:pos x="T2" y="T3"/>
                </a:cxn>
                <a:cxn ang="0">
                  <a:pos x="T4" y="T5"/>
                </a:cxn>
                <a:cxn ang="0">
                  <a:pos x="T6" y="T7"/>
                </a:cxn>
              </a:cxnLst>
              <a:rect l="0" t="0" r="r" b="b"/>
              <a:pathLst>
                <a:path w="1" h="1">
                  <a:moveTo>
                    <a:pt x="1" y="0"/>
                  </a:moveTo>
                  <a:cubicBezTo>
                    <a:pt x="1" y="0"/>
                    <a:pt x="1" y="0"/>
                    <a:pt x="1" y="0"/>
                  </a:cubicBezTo>
                  <a:cubicBezTo>
                    <a:pt x="1" y="1"/>
                    <a:pt x="0" y="0"/>
                    <a:pt x="0" y="1"/>
                  </a:cubicBezTo>
                  <a:cubicBezTo>
                    <a:pt x="0" y="0"/>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srgbClr val="005790"/>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8" name="Freeform 16"/>
            <p:cNvSpPr>
              <a:spLocks noEditPoints="1"/>
            </p:cNvSpPr>
            <p:nvPr/>
          </p:nvSpPr>
          <p:spPr bwMode="auto">
            <a:xfrm>
              <a:off x="8724903" y="3030540"/>
              <a:ext cx="574675" cy="868363"/>
            </a:xfrm>
            <a:custGeom>
              <a:avLst/>
              <a:gdLst>
                <a:gd name="T0" fmla="*/ 8 w 153"/>
                <a:gd name="T1" fmla="*/ 136 h 231"/>
                <a:gd name="T2" fmla="*/ 78 w 153"/>
                <a:gd name="T3" fmla="*/ 52 h 231"/>
                <a:gd name="T4" fmla="*/ 72 w 153"/>
                <a:gd name="T5" fmla="*/ 58 h 231"/>
                <a:gd name="T6" fmla="*/ 57 w 153"/>
                <a:gd name="T7" fmla="*/ 210 h 231"/>
                <a:gd name="T8" fmla="*/ 146 w 153"/>
                <a:gd name="T9" fmla="*/ 14 h 231"/>
                <a:gd name="T10" fmla="*/ 37 w 153"/>
                <a:gd name="T11" fmla="*/ 56 h 231"/>
                <a:gd name="T12" fmla="*/ 67 w 153"/>
                <a:gd name="T13" fmla="*/ 56 h 231"/>
                <a:gd name="T14" fmla="*/ 83 w 153"/>
                <a:gd name="T15" fmla="*/ 56 h 231"/>
                <a:gd name="T16" fmla="*/ 113 w 153"/>
                <a:gd name="T17" fmla="*/ 59 h 231"/>
                <a:gd name="T18" fmla="*/ 41 w 153"/>
                <a:gd name="T19" fmla="*/ 64 h 231"/>
                <a:gd name="T20" fmla="*/ 36 w 153"/>
                <a:gd name="T21" fmla="*/ 63 h 231"/>
                <a:gd name="T22" fmla="*/ 39 w 153"/>
                <a:gd name="T23" fmla="*/ 65 h 231"/>
                <a:gd name="T24" fmla="*/ 49 w 153"/>
                <a:gd name="T25" fmla="*/ 66 h 231"/>
                <a:gd name="T26" fmla="*/ 45 w 153"/>
                <a:gd name="T27" fmla="*/ 71 h 231"/>
                <a:gd name="T28" fmla="*/ 21 w 153"/>
                <a:gd name="T29" fmla="*/ 79 h 231"/>
                <a:gd name="T30" fmla="*/ 53 w 153"/>
                <a:gd name="T31" fmla="*/ 73 h 231"/>
                <a:gd name="T32" fmla="*/ 39 w 153"/>
                <a:gd name="T33" fmla="*/ 74 h 231"/>
                <a:gd name="T34" fmla="*/ 59 w 153"/>
                <a:gd name="T35" fmla="*/ 77 h 231"/>
                <a:gd name="T36" fmla="*/ 33 w 153"/>
                <a:gd name="T37" fmla="*/ 78 h 231"/>
                <a:gd name="T38" fmla="*/ 46 w 153"/>
                <a:gd name="T39" fmla="*/ 79 h 231"/>
                <a:gd name="T40" fmla="*/ 65 w 153"/>
                <a:gd name="T41" fmla="*/ 81 h 231"/>
                <a:gd name="T42" fmla="*/ 29 w 153"/>
                <a:gd name="T43" fmla="*/ 86 h 231"/>
                <a:gd name="T44" fmla="*/ 31 w 153"/>
                <a:gd name="T45" fmla="*/ 84 h 231"/>
                <a:gd name="T46" fmla="*/ 55 w 153"/>
                <a:gd name="T47" fmla="*/ 86 h 231"/>
                <a:gd name="T48" fmla="*/ 51 w 153"/>
                <a:gd name="T49" fmla="*/ 90 h 231"/>
                <a:gd name="T50" fmla="*/ 63 w 153"/>
                <a:gd name="T51" fmla="*/ 93 h 231"/>
                <a:gd name="T52" fmla="*/ 66 w 153"/>
                <a:gd name="T53" fmla="*/ 95 h 231"/>
                <a:gd name="T54" fmla="*/ 37 w 153"/>
                <a:gd name="T55" fmla="*/ 98 h 231"/>
                <a:gd name="T56" fmla="*/ 40 w 153"/>
                <a:gd name="T57" fmla="*/ 101 h 231"/>
                <a:gd name="T58" fmla="*/ 41 w 153"/>
                <a:gd name="T59" fmla="*/ 104 h 231"/>
                <a:gd name="T60" fmla="*/ 34 w 153"/>
                <a:gd name="T61" fmla="*/ 105 h 231"/>
                <a:gd name="T62" fmla="*/ 34 w 153"/>
                <a:gd name="T63" fmla="*/ 106 h 231"/>
                <a:gd name="T64" fmla="*/ 43 w 153"/>
                <a:gd name="T65" fmla="*/ 108 h 231"/>
                <a:gd name="T66" fmla="*/ 39 w 153"/>
                <a:gd name="T67" fmla="*/ 113 h 231"/>
                <a:gd name="T68" fmla="*/ 43 w 153"/>
                <a:gd name="T69" fmla="*/ 114 h 231"/>
                <a:gd name="T70" fmla="*/ 63 w 153"/>
                <a:gd name="T71" fmla="*/ 115 h 231"/>
                <a:gd name="T72" fmla="*/ 47 w 153"/>
                <a:gd name="T73" fmla="*/ 118 h 231"/>
                <a:gd name="T74" fmla="*/ 59 w 153"/>
                <a:gd name="T75" fmla="*/ 122 h 231"/>
                <a:gd name="T76" fmla="*/ 47 w 153"/>
                <a:gd name="T77" fmla="*/ 123 h 231"/>
                <a:gd name="T78" fmla="*/ 54 w 153"/>
                <a:gd name="T79" fmla="*/ 126 h 231"/>
                <a:gd name="T80" fmla="*/ 43 w 153"/>
                <a:gd name="T81" fmla="*/ 128 h 231"/>
                <a:gd name="T82" fmla="*/ 58 w 153"/>
                <a:gd name="T83" fmla="*/ 128 h 231"/>
                <a:gd name="T84" fmla="*/ 59 w 153"/>
                <a:gd name="T85" fmla="*/ 134 h 231"/>
                <a:gd name="T86" fmla="*/ 50 w 153"/>
                <a:gd name="T87" fmla="*/ 135 h 231"/>
                <a:gd name="T88" fmla="*/ 53 w 153"/>
                <a:gd name="T89" fmla="*/ 140 h 231"/>
                <a:gd name="T90" fmla="*/ 42 w 153"/>
                <a:gd name="T91" fmla="*/ 144 h 231"/>
                <a:gd name="T92" fmla="*/ 6 w 153"/>
                <a:gd name="T93" fmla="*/ 149 h 231"/>
                <a:gd name="T94" fmla="*/ 64 w 153"/>
                <a:gd name="T95" fmla="*/ 170 h 231"/>
                <a:gd name="T96" fmla="*/ 34 w 153"/>
                <a:gd name="T97" fmla="*/ 157 h 231"/>
                <a:gd name="T98" fmla="*/ 63 w 153"/>
                <a:gd name="T99" fmla="*/ 162 h 231"/>
                <a:gd name="T100" fmla="*/ 31 w 153"/>
                <a:gd name="T101" fmla="*/ 179 h 231"/>
                <a:gd name="T102" fmla="*/ 56 w 153"/>
                <a:gd name="T103" fmla="*/ 174 h 231"/>
                <a:gd name="T104" fmla="*/ 61 w 153"/>
                <a:gd name="T105" fmla="*/ 177 h 231"/>
                <a:gd name="T106" fmla="*/ 31 w 153"/>
                <a:gd name="T107" fmla="*/ 195 h 231"/>
                <a:gd name="T108" fmla="*/ 60 w 153"/>
                <a:gd name="T109" fmla="*/ 187 h 231"/>
                <a:gd name="T110" fmla="*/ 65 w 153"/>
                <a:gd name="T111" fmla="*/ 195 h 231"/>
                <a:gd name="T112" fmla="*/ 57 w 153"/>
                <a:gd name="T113" fmla="*/ 199 h 231"/>
                <a:gd name="T114" fmla="*/ 63 w 153"/>
                <a:gd name="T115" fmla="*/ 206 h 231"/>
                <a:gd name="T116" fmla="*/ 66 w 153"/>
                <a:gd name="T117" fmla="*/ 213 h 231"/>
                <a:gd name="T118" fmla="*/ 35 w 153"/>
                <a:gd name="T119" fmla="*/ 217 h 231"/>
                <a:gd name="T120" fmla="*/ 62 w 153"/>
                <a:gd name="T121" fmla="*/ 220 h 231"/>
                <a:gd name="T122" fmla="*/ 27 w 153"/>
                <a:gd name="T123" fmla="*/ 226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3" h="231">
                  <a:moveTo>
                    <a:pt x="39" y="219"/>
                  </a:moveTo>
                  <a:cubicBezTo>
                    <a:pt x="39" y="219"/>
                    <a:pt x="39" y="219"/>
                    <a:pt x="38" y="219"/>
                  </a:cubicBezTo>
                  <a:cubicBezTo>
                    <a:pt x="39" y="221"/>
                    <a:pt x="40" y="222"/>
                    <a:pt x="41" y="224"/>
                  </a:cubicBezTo>
                  <a:cubicBezTo>
                    <a:pt x="41" y="224"/>
                    <a:pt x="42" y="224"/>
                    <a:pt x="42" y="224"/>
                  </a:cubicBezTo>
                  <a:cubicBezTo>
                    <a:pt x="42" y="225"/>
                    <a:pt x="41" y="224"/>
                    <a:pt x="40" y="224"/>
                  </a:cubicBezTo>
                  <a:cubicBezTo>
                    <a:pt x="40" y="225"/>
                    <a:pt x="40" y="225"/>
                    <a:pt x="40" y="226"/>
                  </a:cubicBezTo>
                  <a:cubicBezTo>
                    <a:pt x="39" y="227"/>
                    <a:pt x="38" y="225"/>
                    <a:pt x="37" y="225"/>
                  </a:cubicBezTo>
                  <a:cubicBezTo>
                    <a:pt x="37" y="226"/>
                    <a:pt x="38" y="227"/>
                    <a:pt x="39" y="228"/>
                  </a:cubicBezTo>
                  <a:cubicBezTo>
                    <a:pt x="39" y="228"/>
                    <a:pt x="40" y="227"/>
                    <a:pt x="40" y="227"/>
                  </a:cubicBezTo>
                  <a:cubicBezTo>
                    <a:pt x="41" y="227"/>
                    <a:pt x="41" y="226"/>
                    <a:pt x="41" y="226"/>
                  </a:cubicBezTo>
                  <a:cubicBezTo>
                    <a:pt x="41" y="226"/>
                    <a:pt x="41" y="226"/>
                    <a:pt x="42" y="226"/>
                  </a:cubicBezTo>
                  <a:cubicBezTo>
                    <a:pt x="42" y="227"/>
                    <a:pt x="42" y="228"/>
                    <a:pt x="41" y="228"/>
                  </a:cubicBezTo>
                  <a:cubicBezTo>
                    <a:pt x="41" y="228"/>
                    <a:pt x="41" y="228"/>
                    <a:pt x="40" y="228"/>
                  </a:cubicBezTo>
                  <a:cubicBezTo>
                    <a:pt x="38" y="229"/>
                    <a:pt x="36" y="230"/>
                    <a:pt x="33" y="230"/>
                  </a:cubicBezTo>
                  <a:cubicBezTo>
                    <a:pt x="32" y="230"/>
                    <a:pt x="33" y="230"/>
                    <a:pt x="32" y="231"/>
                  </a:cubicBezTo>
                  <a:cubicBezTo>
                    <a:pt x="31" y="230"/>
                    <a:pt x="30" y="229"/>
                    <a:pt x="29" y="230"/>
                  </a:cubicBezTo>
                  <a:cubicBezTo>
                    <a:pt x="28" y="228"/>
                    <a:pt x="26" y="229"/>
                    <a:pt x="25" y="228"/>
                  </a:cubicBezTo>
                  <a:cubicBezTo>
                    <a:pt x="24" y="228"/>
                    <a:pt x="24" y="229"/>
                    <a:pt x="23" y="228"/>
                  </a:cubicBezTo>
                  <a:cubicBezTo>
                    <a:pt x="23" y="228"/>
                    <a:pt x="23" y="228"/>
                    <a:pt x="23" y="227"/>
                  </a:cubicBezTo>
                  <a:cubicBezTo>
                    <a:pt x="22" y="227"/>
                    <a:pt x="21" y="228"/>
                    <a:pt x="20" y="228"/>
                  </a:cubicBezTo>
                  <a:cubicBezTo>
                    <a:pt x="21" y="227"/>
                    <a:pt x="21" y="226"/>
                    <a:pt x="22" y="226"/>
                  </a:cubicBezTo>
                  <a:cubicBezTo>
                    <a:pt x="23" y="225"/>
                    <a:pt x="23" y="224"/>
                    <a:pt x="24" y="224"/>
                  </a:cubicBezTo>
                  <a:cubicBezTo>
                    <a:pt x="23" y="223"/>
                    <a:pt x="24" y="222"/>
                    <a:pt x="24" y="221"/>
                  </a:cubicBezTo>
                  <a:cubicBezTo>
                    <a:pt x="26" y="220"/>
                    <a:pt x="26" y="215"/>
                    <a:pt x="29" y="215"/>
                  </a:cubicBezTo>
                  <a:cubicBezTo>
                    <a:pt x="29" y="210"/>
                    <a:pt x="30" y="205"/>
                    <a:pt x="29" y="201"/>
                  </a:cubicBezTo>
                  <a:cubicBezTo>
                    <a:pt x="30" y="198"/>
                    <a:pt x="30" y="193"/>
                    <a:pt x="30" y="189"/>
                  </a:cubicBezTo>
                  <a:cubicBezTo>
                    <a:pt x="30" y="186"/>
                    <a:pt x="30" y="184"/>
                    <a:pt x="29" y="182"/>
                  </a:cubicBezTo>
                  <a:cubicBezTo>
                    <a:pt x="29" y="181"/>
                    <a:pt x="30" y="181"/>
                    <a:pt x="30" y="180"/>
                  </a:cubicBezTo>
                  <a:cubicBezTo>
                    <a:pt x="30" y="175"/>
                    <a:pt x="30" y="169"/>
                    <a:pt x="31" y="163"/>
                  </a:cubicBezTo>
                  <a:cubicBezTo>
                    <a:pt x="31" y="159"/>
                    <a:pt x="32" y="156"/>
                    <a:pt x="32" y="152"/>
                  </a:cubicBezTo>
                  <a:cubicBezTo>
                    <a:pt x="32" y="152"/>
                    <a:pt x="32" y="151"/>
                    <a:pt x="32" y="151"/>
                  </a:cubicBezTo>
                  <a:cubicBezTo>
                    <a:pt x="32" y="150"/>
                    <a:pt x="32" y="150"/>
                    <a:pt x="32" y="149"/>
                  </a:cubicBezTo>
                  <a:cubicBezTo>
                    <a:pt x="33" y="147"/>
                    <a:pt x="32" y="144"/>
                    <a:pt x="32" y="141"/>
                  </a:cubicBezTo>
                  <a:cubicBezTo>
                    <a:pt x="32" y="142"/>
                    <a:pt x="32" y="143"/>
                    <a:pt x="31" y="144"/>
                  </a:cubicBezTo>
                  <a:cubicBezTo>
                    <a:pt x="31" y="144"/>
                    <a:pt x="31" y="143"/>
                    <a:pt x="31" y="143"/>
                  </a:cubicBezTo>
                  <a:cubicBezTo>
                    <a:pt x="30" y="137"/>
                    <a:pt x="30" y="129"/>
                    <a:pt x="29" y="123"/>
                  </a:cubicBezTo>
                  <a:cubicBezTo>
                    <a:pt x="29" y="118"/>
                    <a:pt x="29" y="114"/>
                    <a:pt x="28" y="110"/>
                  </a:cubicBezTo>
                  <a:cubicBezTo>
                    <a:pt x="27" y="99"/>
                    <a:pt x="26" y="88"/>
                    <a:pt x="24" y="78"/>
                  </a:cubicBezTo>
                  <a:cubicBezTo>
                    <a:pt x="23" y="80"/>
                    <a:pt x="22" y="83"/>
                    <a:pt x="21" y="84"/>
                  </a:cubicBezTo>
                  <a:cubicBezTo>
                    <a:pt x="21" y="86"/>
                    <a:pt x="20" y="87"/>
                    <a:pt x="20" y="88"/>
                  </a:cubicBezTo>
                  <a:cubicBezTo>
                    <a:pt x="18" y="92"/>
                    <a:pt x="17" y="98"/>
                    <a:pt x="15" y="101"/>
                  </a:cubicBezTo>
                  <a:cubicBezTo>
                    <a:pt x="16" y="104"/>
                    <a:pt x="14" y="106"/>
                    <a:pt x="14" y="109"/>
                  </a:cubicBezTo>
                  <a:cubicBezTo>
                    <a:pt x="14" y="109"/>
                    <a:pt x="14" y="110"/>
                    <a:pt x="13" y="110"/>
                  </a:cubicBezTo>
                  <a:cubicBezTo>
                    <a:pt x="13" y="111"/>
                    <a:pt x="13" y="112"/>
                    <a:pt x="12" y="113"/>
                  </a:cubicBezTo>
                  <a:cubicBezTo>
                    <a:pt x="12" y="115"/>
                    <a:pt x="12" y="118"/>
                    <a:pt x="11" y="120"/>
                  </a:cubicBezTo>
                  <a:cubicBezTo>
                    <a:pt x="11" y="121"/>
                    <a:pt x="11" y="122"/>
                    <a:pt x="11" y="123"/>
                  </a:cubicBezTo>
                  <a:cubicBezTo>
                    <a:pt x="10" y="126"/>
                    <a:pt x="9" y="130"/>
                    <a:pt x="9" y="133"/>
                  </a:cubicBezTo>
                  <a:cubicBezTo>
                    <a:pt x="9" y="133"/>
                    <a:pt x="9" y="133"/>
                    <a:pt x="9" y="133"/>
                  </a:cubicBezTo>
                  <a:cubicBezTo>
                    <a:pt x="9" y="133"/>
                    <a:pt x="9" y="134"/>
                    <a:pt x="9" y="134"/>
                  </a:cubicBezTo>
                  <a:cubicBezTo>
                    <a:pt x="9" y="135"/>
                    <a:pt x="8" y="136"/>
                    <a:pt x="8" y="136"/>
                  </a:cubicBezTo>
                  <a:cubicBezTo>
                    <a:pt x="9" y="136"/>
                    <a:pt x="8" y="136"/>
                    <a:pt x="8" y="136"/>
                  </a:cubicBezTo>
                  <a:cubicBezTo>
                    <a:pt x="8" y="138"/>
                    <a:pt x="9" y="141"/>
                    <a:pt x="8" y="143"/>
                  </a:cubicBezTo>
                  <a:cubicBezTo>
                    <a:pt x="8" y="143"/>
                    <a:pt x="9" y="143"/>
                    <a:pt x="9" y="143"/>
                  </a:cubicBezTo>
                  <a:cubicBezTo>
                    <a:pt x="9" y="145"/>
                    <a:pt x="8" y="147"/>
                    <a:pt x="9" y="149"/>
                  </a:cubicBezTo>
                  <a:cubicBezTo>
                    <a:pt x="9" y="149"/>
                    <a:pt x="8" y="150"/>
                    <a:pt x="8" y="150"/>
                  </a:cubicBezTo>
                  <a:cubicBezTo>
                    <a:pt x="8" y="150"/>
                    <a:pt x="9" y="150"/>
                    <a:pt x="9" y="150"/>
                  </a:cubicBezTo>
                  <a:cubicBezTo>
                    <a:pt x="8" y="153"/>
                    <a:pt x="6" y="157"/>
                    <a:pt x="5" y="160"/>
                  </a:cubicBezTo>
                  <a:cubicBezTo>
                    <a:pt x="4" y="162"/>
                    <a:pt x="4" y="163"/>
                    <a:pt x="5" y="165"/>
                  </a:cubicBezTo>
                  <a:cubicBezTo>
                    <a:pt x="4" y="166"/>
                    <a:pt x="5" y="168"/>
                    <a:pt x="3" y="169"/>
                  </a:cubicBezTo>
                  <a:cubicBezTo>
                    <a:pt x="2" y="168"/>
                    <a:pt x="3" y="167"/>
                    <a:pt x="3" y="165"/>
                  </a:cubicBezTo>
                  <a:cubicBezTo>
                    <a:pt x="3" y="165"/>
                    <a:pt x="2" y="166"/>
                    <a:pt x="2" y="166"/>
                  </a:cubicBezTo>
                  <a:cubicBezTo>
                    <a:pt x="0" y="164"/>
                    <a:pt x="2" y="162"/>
                    <a:pt x="3" y="161"/>
                  </a:cubicBezTo>
                  <a:cubicBezTo>
                    <a:pt x="4" y="158"/>
                    <a:pt x="6" y="156"/>
                    <a:pt x="7" y="153"/>
                  </a:cubicBezTo>
                  <a:cubicBezTo>
                    <a:pt x="7" y="153"/>
                    <a:pt x="6" y="153"/>
                    <a:pt x="6" y="153"/>
                  </a:cubicBezTo>
                  <a:cubicBezTo>
                    <a:pt x="5" y="154"/>
                    <a:pt x="5" y="155"/>
                    <a:pt x="4" y="156"/>
                  </a:cubicBezTo>
                  <a:cubicBezTo>
                    <a:pt x="4" y="157"/>
                    <a:pt x="4" y="160"/>
                    <a:pt x="3" y="161"/>
                  </a:cubicBezTo>
                  <a:cubicBezTo>
                    <a:pt x="1" y="160"/>
                    <a:pt x="2" y="158"/>
                    <a:pt x="2" y="157"/>
                  </a:cubicBezTo>
                  <a:cubicBezTo>
                    <a:pt x="3" y="154"/>
                    <a:pt x="3" y="149"/>
                    <a:pt x="3" y="146"/>
                  </a:cubicBezTo>
                  <a:cubicBezTo>
                    <a:pt x="3" y="145"/>
                    <a:pt x="3" y="146"/>
                    <a:pt x="3" y="146"/>
                  </a:cubicBezTo>
                  <a:cubicBezTo>
                    <a:pt x="1" y="145"/>
                    <a:pt x="4" y="143"/>
                    <a:pt x="3" y="141"/>
                  </a:cubicBezTo>
                  <a:cubicBezTo>
                    <a:pt x="4" y="141"/>
                    <a:pt x="4" y="141"/>
                    <a:pt x="4" y="141"/>
                  </a:cubicBezTo>
                  <a:cubicBezTo>
                    <a:pt x="5" y="136"/>
                    <a:pt x="5" y="131"/>
                    <a:pt x="6" y="127"/>
                  </a:cubicBezTo>
                  <a:cubicBezTo>
                    <a:pt x="7" y="123"/>
                    <a:pt x="8" y="117"/>
                    <a:pt x="9" y="112"/>
                  </a:cubicBezTo>
                  <a:cubicBezTo>
                    <a:pt x="8" y="112"/>
                    <a:pt x="7" y="111"/>
                    <a:pt x="8" y="110"/>
                  </a:cubicBezTo>
                  <a:cubicBezTo>
                    <a:pt x="8" y="110"/>
                    <a:pt x="8" y="110"/>
                    <a:pt x="9" y="110"/>
                  </a:cubicBezTo>
                  <a:cubicBezTo>
                    <a:pt x="9" y="109"/>
                    <a:pt x="9" y="108"/>
                    <a:pt x="9" y="108"/>
                  </a:cubicBezTo>
                  <a:cubicBezTo>
                    <a:pt x="9" y="107"/>
                    <a:pt x="8" y="103"/>
                    <a:pt x="9" y="102"/>
                  </a:cubicBezTo>
                  <a:cubicBezTo>
                    <a:pt x="9" y="101"/>
                    <a:pt x="10" y="100"/>
                    <a:pt x="10" y="99"/>
                  </a:cubicBezTo>
                  <a:cubicBezTo>
                    <a:pt x="11" y="101"/>
                    <a:pt x="9" y="103"/>
                    <a:pt x="10" y="104"/>
                  </a:cubicBezTo>
                  <a:cubicBezTo>
                    <a:pt x="11" y="101"/>
                    <a:pt x="12" y="98"/>
                    <a:pt x="13" y="94"/>
                  </a:cubicBezTo>
                  <a:cubicBezTo>
                    <a:pt x="14" y="91"/>
                    <a:pt x="15" y="88"/>
                    <a:pt x="16" y="85"/>
                  </a:cubicBezTo>
                  <a:cubicBezTo>
                    <a:pt x="17" y="83"/>
                    <a:pt x="17" y="81"/>
                    <a:pt x="18" y="79"/>
                  </a:cubicBezTo>
                  <a:cubicBezTo>
                    <a:pt x="18" y="78"/>
                    <a:pt x="19" y="77"/>
                    <a:pt x="18" y="76"/>
                  </a:cubicBezTo>
                  <a:cubicBezTo>
                    <a:pt x="18" y="77"/>
                    <a:pt x="17" y="78"/>
                    <a:pt x="17" y="79"/>
                  </a:cubicBezTo>
                  <a:cubicBezTo>
                    <a:pt x="18" y="74"/>
                    <a:pt x="20" y="68"/>
                    <a:pt x="21" y="63"/>
                  </a:cubicBezTo>
                  <a:cubicBezTo>
                    <a:pt x="21" y="62"/>
                    <a:pt x="21" y="62"/>
                    <a:pt x="21" y="61"/>
                  </a:cubicBezTo>
                  <a:cubicBezTo>
                    <a:pt x="21" y="60"/>
                    <a:pt x="22" y="58"/>
                    <a:pt x="21" y="57"/>
                  </a:cubicBezTo>
                  <a:cubicBezTo>
                    <a:pt x="22" y="56"/>
                    <a:pt x="23" y="56"/>
                    <a:pt x="25" y="55"/>
                  </a:cubicBezTo>
                  <a:cubicBezTo>
                    <a:pt x="24" y="55"/>
                    <a:pt x="24" y="55"/>
                    <a:pt x="24" y="54"/>
                  </a:cubicBezTo>
                  <a:cubicBezTo>
                    <a:pt x="25" y="53"/>
                    <a:pt x="26" y="52"/>
                    <a:pt x="28" y="52"/>
                  </a:cubicBezTo>
                  <a:cubicBezTo>
                    <a:pt x="28" y="52"/>
                    <a:pt x="28" y="50"/>
                    <a:pt x="29" y="50"/>
                  </a:cubicBezTo>
                  <a:cubicBezTo>
                    <a:pt x="29" y="51"/>
                    <a:pt x="29" y="51"/>
                    <a:pt x="29" y="52"/>
                  </a:cubicBezTo>
                  <a:cubicBezTo>
                    <a:pt x="31" y="51"/>
                    <a:pt x="33" y="48"/>
                    <a:pt x="36" y="49"/>
                  </a:cubicBezTo>
                  <a:cubicBezTo>
                    <a:pt x="35" y="50"/>
                    <a:pt x="35" y="50"/>
                    <a:pt x="35" y="50"/>
                  </a:cubicBezTo>
                  <a:cubicBezTo>
                    <a:pt x="37" y="52"/>
                    <a:pt x="40" y="52"/>
                    <a:pt x="43" y="53"/>
                  </a:cubicBezTo>
                  <a:cubicBezTo>
                    <a:pt x="47" y="52"/>
                    <a:pt x="50" y="52"/>
                    <a:pt x="52" y="52"/>
                  </a:cubicBezTo>
                  <a:cubicBezTo>
                    <a:pt x="53" y="52"/>
                    <a:pt x="54" y="52"/>
                    <a:pt x="55" y="52"/>
                  </a:cubicBezTo>
                  <a:cubicBezTo>
                    <a:pt x="56" y="52"/>
                    <a:pt x="57" y="52"/>
                    <a:pt x="57" y="52"/>
                  </a:cubicBezTo>
                  <a:cubicBezTo>
                    <a:pt x="60" y="52"/>
                    <a:pt x="62" y="50"/>
                    <a:pt x="64" y="50"/>
                  </a:cubicBezTo>
                  <a:cubicBezTo>
                    <a:pt x="66" y="50"/>
                    <a:pt x="68" y="50"/>
                    <a:pt x="68" y="52"/>
                  </a:cubicBezTo>
                  <a:cubicBezTo>
                    <a:pt x="69" y="51"/>
                    <a:pt x="68" y="51"/>
                    <a:pt x="69" y="51"/>
                  </a:cubicBezTo>
                  <a:cubicBezTo>
                    <a:pt x="71" y="50"/>
                    <a:pt x="75" y="51"/>
                    <a:pt x="78" y="52"/>
                  </a:cubicBezTo>
                  <a:cubicBezTo>
                    <a:pt x="79" y="52"/>
                    <a:pt x="81" y="52"/>
                    <a:pt x="83" y="52"/>
                  </a:cubicBezTo>
                  <a:cubicBezTo>
                    <a:pt x="87" y="53"/>
                    <a:pt x="92" y="54"/>
                    <a:pt x="96" y="55"/>
                  </a:cubicBezTo>
                  <a:cubicBezTo>
                    <a:pt x="99" y="55"/>
                    <a:pt x="102" y="55"/>
                    <a:pt x="105" y="56"/>
                  </a:cubicBezTo>
                  <a:cubicBezTo>
                    <a:pt x="107" y="56"/>
                    <a:pt x="109" y="56"/>
                    <a:pt x="110" y="56"/>
                  </a:cubicBezTo>
                  <a:cubicBezTo>
                    <a:pt x="111" y="56"/>
                    <a:pt x="112" y="55"/>
                    <a:pt x="112" y="54"/>
                  </a:cubicBezTo>
                  <a:cubicBezTo>
                    <a:pt x="116" y="51"/>
                    <a:pt x="120" y="47"/>
                    <a:pt x="122" y="43"/>
                  </a:cubicBezTo>
                  <a:cubicBezTo>
                    <a:pt x="126" y="38"/>
                    <a:pt x="130" y="33"/>
                    <a:pt x="134" y="27"/>
                  </a:cubicBezTo>
                  <a:cubicBezTo>
                    <a:pt x="134" y="27"/>
                    <a:pt x="134" y="26"/>
                    <a:pt x="135" y="26"/>
                  </a:cubicBezTo>
                  <a:cubicBezTo>
                    <a:pt x="135" y="26"/>
                    <a:pt x="135" y="25"/>
                    <a:pt x="135" y="25"/>
                  </a:cubicBezTo>
                  <a:cubicBezTo>
                    <a:pt x="136" y="24"/>
                    <a:pt x="137" y="23"/>
                    <a:pt x="138" y="22"/>
                  </a:cubicBezTo>
                  <a:cubicBezTo>
                    <a:pt x="138" y="21"/>
                    <a:pt x="138" y="21"/>
                    <a:pt x="138" y="21"/>
                  </a:cubicBezTo>
                  <a:cubicBezTo>
                    <a:pt x="138" y="20"/>
                    <a:pt x="139" y="20"/>
                    <a:pt x="139" y="19"/>
                  </a:cubicBezTo>
                  <a:cubicBezTo>
                    <a:pt x="139" y="19"/>
                    <a:pt x="139" y="19"/>
                    <a:pt x="139" y="19"/>
                  </a:cubicBezTo>
                  <a:cubicBezTo>
                    <a:pt x="139" y="17"/>
                    <a:pt x="141" y="16"/>
                    <a:pt x="141" y="15"/>
                  </a:cubicBezTo>
                  <a:cubicBezTo>
                    <a:pt x="141" y="15"/>
                    <a:pt x="141" y="15"/>
                    <a:pt x="141" y="14"/>
                  </a:cubicBezTo>
                  <a:cubicBezTo>
                    <a:pt x="143" y="12"/>
                    <a:pt x="144" y="10"/>
                    <a:pt x="146" y="8"/>
                  </a:cubicBezTo>
                  <a:cubicBezTo>
                    <a:pt x="147" y="8"/>
                    <a:pt x="147" y="9"/>
                    <a:pt x="148" y="9"/>
                  </a:cubicBezTo>
                  <a:cubicBezTo>
                    <a:pt x="148" y="8"/>
                    <a:pt x="149" y="7"/>
                    <a:pt x="149" y="5"/>
                  </a:cubicBezTo>
                  <a:cubicBezTo>
                    <a:pt x="150" y="4"/>
                    <a:pt x="150" y="3"/>
                    <a:pt x="152" y="2"/>
                  </a:cubicBezTo>
                  <a:cubicBezTo>
                    <a:pt x="152" y="1"/>
                    <a:pt x="152" y="0"/>
                    <a:pt x="153" y="0"/>
                  </a:cubicBezTo>
                  <a:cubicBezTo>
                    <a:pt x="153" y="1"/>
                    <a:pt x="153" y="1"/>
                    <a:pt x="153" y="1"/>
                  </a:cubicBezTo>
                  <a:cubicBezTo>
                    <a:pt x="153" y="2"/>
                    <a:pt x="152" y="3"/>
                    <a:pt x="151" y="4"/>
                  </a:cubicBezTo>
                  <a:cubicBezTo>
                    <a:pt x="151" y="4"/>
                    <a:pt x="151" y="5"/>
                    <a:pt x="151" y="5"/>
                  </a:cubicBezTo>
                  <a:cubicBezTo>
                    <a:pt x="151" y="6"/>
                    <a:pt x="150" y="6"/>
                    <a:pt x="150" y="7"/>
                  </a:cubicBezTo>
                  <a:cubicBezTo>
                    <a:pt x="149" y="7"/>
                    <a:pt x="150" y="8"/>
                    <a:pt x="149" y="8"/>
                  </a:cubicBezTo>
                  <a:cubicBezTo>
                    <a:pt x="149" y="10"/>
                    <a:pt x="147" y="12"/>
                    <a:pt x="148" y="14"/>
                  </a:cubicBezTo>
                  <a:cubicBezTo>
                    <a:pt x="147" y="15"/>
                    <a:pt x="149" y="18"/>
                    <a:pt x="149" y="19"/>
                  </a:cubicBezTo>
                  <a:cubicBezTo>
                    <a:pt x="148" y="20"/>
                    <a:pt x="146" y="21"/>
                    <a:pt x="145" y="21"/>
                  </a:cubicBezTo>
                  <a:cubicBezTo>
                    <a:pt x="145" y="22"/>
                    <a:pt x="144" y="22"/>
                    <a:pt x="145" y="22"/>
                  </a:cubicBezTo>
                  <a:cubicBezTo>
                    <a:pt x="142" y="24"/>
                    <a:pt x="139" y="26"/>
                    <a:pt x="138" y="29"/>
                  </a:cubicBezTo>
                  <a:cubicBezTo>
                    <a:pt x="138" y="29"/>
                    <a:pt x="138" y="29"/>
                    <a:pt x="138" y="29"/>
                  </a:cubicBezTo>
                  <a:cubicBezTo>
                    <a:pt x="137" y="29"/>
                    <a:pt x="137" y="29"/>
                    <a:pt x="137" y="29"/>
                  </a:cubicBezTo>
                  <a:cubicBezTo>
                    <a:pt x="134" y="31"/>
                    <a:pt x="133" y="35"/>
                    <a:pt x="130" y="37"/>
                  </a:cubicBezTo>
                  <a:cubicBezTo>
                    <a:pt x="130" y="37"/>
                    <a:pt x="129" y="37"/>
                    <a:pt x="129" y="38"/>
                  </a:cubicBezTo>
                  <a:cubicBezTo>
                    <a:pt x="129" y="38"/>
                    <a:pt x="129" y="39"/>
                    <a:pt x="129" y="39"/>
                  </a:cubicBezTo>
                  <a:cubicBezTo>
                    <a:pt x="128" y="40"/>
                    <a:pt x="127" y="41"/>
                    <a:pt x="126" y="42"/>
                  </a:cubicBezTo>
                  <a:cubicBezTo>
                    <a:pt x="126" y="43"/>
                    <a:pt x="126" y="43"/>
                    <a:pt x="126" y="43"/>
                  </a:cubicBezTo>
                  <a:cubicBezTo>
                    <a:pt x="126" y="43"/>
                    <a:pt x="126" y="43"/>
                    <a:pt x="126" y="43"/>
                  </a:cubicBezTo>
                  <a:cubicBezTo>
                    <a:pt x="124" y="45"/>
                    <a:pt x="123" y="48"/>
                    <a:pt x="121" y="50"/>
                  </a:cubicBezTo>
                  <a:cubicBezTo>
                    <a:pt x="119" y="54"/>
                    <a:pt x="116" y="57"/>
                    <a:pt x="114" y="61"/>
                  </a:cubicBezTo>
                  <a:cubicBezTo>
                    <a:pt x="114" y="61"/>
                    <a:pt x="114" y="61"/>
                    <a:pt x="113" y="61"/>
                  </a:cubicBezTo>
                  <a:cubicBezTo>
                    <a:pt x="113" y="61"/>
                    <a:pt x="113" y="61"/>
                    <a:pt x="113" y="60"/>
                  </a:cubicBezTo>
                  <a:cubicBezTo>
                    <a:pt x="112" y="60"/>
                    <a:pt x="111" y="61"/>
                    <a:pt x="110" y="61"/>
                  </a:cubicBezTo>
                  <a:cubicBezTo>
                    <a:pt x="109" y="61"/>
                    <a:pt x="108" y="60"/>
                    <a:pt x="106" y="60"/>
                  </a:cubicBezTo>
                  <a:cubicBezTo>
                    <a:pt x="106" y="60"/>
                    <a:pt x="106" y="61"/>
                    <a:pt x="106" y="61"/>
                  </a:cubicBezTo>
                  <a:cubicBezTo>
                    <a:pt x="100" y="60"/>
                    <a:pt x="95" y="59"/>
                    <a:pt x="90" y="59"/>
                  </a:cubicBezTo>
                  <a:cubicBezTo>
                    <a:pt x="89" y="59"/>
                    <a:pt x="87" y="59"/>
                    <a:pt x="86" y="59"/>
                  </a:cubicBezTo>
                  <a:cubicBezTo>
                    <a:pt x="85" y="59"/>
                    <a:pt x="83" y="58"/>
                    <a:pt x="82" y="59"/>
                  </a:cubicBezTo>
                  <a:cubicBezTo>
                    <a:pt x="81" y="59"/>
                    <a:pt x="80" y="60"/>
                    <a:pt x="78" y="60"/>
                  </a:cubicBezTo>
                  <a:cubicBezTo>
                    <a:pt x="79" y="59"/>
                    <a:pt x="79" y="59"/>
                    <a:pt x="80" y="59"/>
                  </a:cubicBezTo>
                  <a:cubicBezTo>
                    <a:pt x="77" y="59"/>
                    <a:pt x="74" y="58"/>
                    <a:pt x="72" y="58"/>
                  </a:cubicBezTo>
                  <a:cubicBezTo>
                    <a:pt x="72" y="63"/>
                    <a:pt x="72" y="71"/>
                    <a:pt x="71" y="76"/>
                  </a:cubicBezTo>
                  <a:cubicBezTo>
                    <a:pt x="71" y="78"/>
                    <a:pt x="70" y="79"/>
                    <a:pt x="70" y="81"/>
                  </a:cubicBezTo>
                  <a:cubicBezTo>
                    <a:pt x="70" y="82"/>
                    <a:pt x="70" y="82"/>
                    <a:pt x="70" y="83"/>
                  </a:cubicBezTo>
                  <a:cubicBezTo>
                    <a:pt x="70" y="84"/>
                    <a:pt x="70" y="85"/>
                    <a:pt x="70" y="86"/>
                  </a:cubicBezTo>
                  <a:cubicBezTo>
                    <a:pt x="70" y="87"/>
                    <a:pt x="70" y="87"/>
                    <a:pt x="70" y="88"/>
                  </a:cubicBezTo>
                  <a:cubicBezTo>
                    <a:pt x="69" y="90"/>
                    <a:pt x="69" y="91"/>
                    <a:pt x="69" y="93"/>
                  </a:cubicBezTo>
                  <a:cubicBezTo>
                    <a:pt x="69" y="94"/>
                    <a:pt x="69" y="95"/>
                    <a:pt x="69" y="97"/>
                  </a:cubicBezTo>
                  <a:cubicBezTo>
                    <a:pt x="69" y="98"/>
                    <a:pt x="68" y="100"/>
                    <a:pt x="68" y="102"/>
                  </a:cubicBezTo>
                  <a:cubicBezTo>
                    <a:pt x="67" y="104"/>
                    <a:pt x="68" y="106"/>
                    <a:pt x="67" y="108"/>
                  </a:cubicBezTo>
                  <a:cubicBezTo>
                    <a:pt x="67" y="109"/>
                    <a:pt x="67" y="111"/>
                    <a:pt x="67" y="112"/>
                  </a:cubicBezTo>
                  <a:cubicBezTo>
                    <a:pt x="67" y="114"/>
                    <a:pt x="67" y="117"/>
                    <a:pt x="67" y="118"/>
                  </a:cubicBezTo>
                  <a:cubicBezTo>
                    <a:pt x="67" y="119"/>
                    <a:pt x="68" y="119"/>
                    <a:pt x="68" y="119"/>
                  </a:cubicBezTo>
                  <a:cubicBezTo>
                    <a:pt x="68" y="119"/>
                    <a:pt x="67" y="119"/>
                    <a:pt x="67" y="120"/>
                  </a:cubicBezTo>
                  <a:cubicBezTo>
                    <a:pt x="67" y="120"/>
                    <a:pt x="67" y="123"/>
                    <a:pt x="67" y="124"/>
                  </a:cubicBezTo>
                  <a:cubicBezTo>
                    <a:pt x="67" y="125"/>
                    <a:pt x="66" y="128"/>
                    <a:pt x="66" y="129"/>
                  </a:cubicBezTo>
                  <a:cubicBezTo>
                    <a:pt x="66" y="130"/>
                    <a:pt x="66" y="130"/>
                    <a:pt x="66" y="131"/>
                  </a:cubicBezTo>
                  <a:cubicBezTo>
                    <a:pt x="66" y="131"/>
                    <a:pt x="66" y="132"/>
                    <a:pt x="66" y="133"/>
                  </a:cubicBezTo>
                  <a:cubicBezTo>
                    <a:pt x="66" y="137"/>
                    <a:pt x="66" y="141"/>
                    <a:pt x="66" y="147"/>
                  </a:cubicBezTo>
                  <a:cubicBezTo>
                    <a:pt x="66" y="147"/>
                    <a:pt x="66" y="148"/>
                    <a:pt x="66" y="149"/>
                  </a:cubicBezTo>
                  <a:cubicBezTo>
                    <a:pt x="66" y="152"/>
                    <a:pt x="67" y="157"/>
                    <a:pt x="66" y="161"/>
                  </a:cubicBezTo>
                  <a:cubicBezTo>
                    <a:pt x="67" y="164"/>
                    <a:pt x="66" y="167"/>
                    <a:pt x="66" y="170"/>
                  </a:cubicBezTo>
                  <a:cubicBezTo>
                    <a:pt x="66" y="170"/>
                    <a:pt x="67" y="170"/>
                    <a:pt x="67" y="170"/>
                  </a:cubicBezTo>
                  <a:cubicBezTo>
                    <a:pt x="67" y="171"/>
                    <a:pt x="67" y="171"/>
                    <a:pt x="66" y="171"/>
                  </a:cubicBezTo>
                  <a:cubicBezTo>
                    <a:pt x="66" y="174"/>
                    <a:pt x="66" y="176"/>
                    <a:pt x="66" y="179"/>
                  </a:cubicBezTo>
                  <a:cubicBezTo>
                    <a:pt x="66" y="179"/>
                    <a:pt x="66" y="179"/>
                    <a:pt x="66" y="180"/>
                  </a:cubicBezTo>
                  <a:cubicBezTo>
                    <a:pt x="66" y="180"/>
                    <a:pt x="66" y="181"/>
                    <a:pt x="66" y="181"/>
                  </a:cubicBezTo>
                  <a:cubicBezTo>
                    <a:pt x="67" y="183"/>
                    <a:pt x="66" y="185"/>
                    <a:pt x="66" y="187"/>
                  </a:cubicBezTo>
                  <a:cubicBezTo>
                    <a:pt x="66" y="190"/>
                    <a:pt x="66" y="194"/>
                    <a:pt x="66" y="197"/>
                  </a:cubicBezTo>
                  <a:cubicBezTo>
                    <a:pt x="67" y="201"/>
                    <a:pt x="66" y="207"/>
                    <a:pt x="67" y="212"/>
                  </a:cubicBezTo>
                  <a:cubicBezTo>
                    <a:pt x="67" y="213"/>
                    <a:pt x="67" y="214"/>
                    <a:pt x="67" y="215"/>
                  </a:cubicBezTo>
                  <a:cubicBezTo>
                    <a:pt x="68" y="215"/>
                    <a:pt x="69" y="216"/>
                    <a:pt x="70" y="216"/>
                  </a:cubicBezTo>
                  <a:cubicBezTo>
                    <a:pt x="70" y="217"/>
                    <a:pt x="70" y="218"/>
                    <a:pt x="69" y="217"/>
                  </a:cubicBezTo>
                  <a:cubicBezTo>
                    <a:pt x="70" y="219"/>
                    <a:pt x="71" y="220"/>
                    <a:pt x="72" y="221"/>
                  </a:cubicBezTo>
                  <a:cubicBezTo>
                    <a:pt x="72" y="223"/>
                    <a:pt x="72" y="226"/>
                    <a:pt x="72" y="227"/>
                  </a:cubicBezTo>
                  <a:cubicBezTo>
                    <a:pt x="70" y="228"/>
                    <a:pt x="68" y="229"/>
                    <a:pt x="65" y="229"/>
                  </a:cubicBezTo>
                  <a:cubicBezTo>
                    <a:pt x="65" y="229"/>
                    <a:pt x="65" y="230"/>
                    <a:pt x="65" y="230"/>
                  </a:cubicBezTo>
                  <a:cubicBezTo>
                    <a:pt x="65" y="230"/>
                    <a:pt x="64" y="230"/>
                    <a:pt x="63" y="230"/>
                  </a:cubicBezTo>
                  <a:cubicBezTo>
                    <a:pt x="63" y="230"/>
                    <a:pt x="63" y="229"/>
                    <a:pt x="62" y="229"/>
                  </a:cubicBezTo>
                  <a:cubicBezTo>
                    <a:pt x="59" y="229"/>
                    <a:pt x="56" y="229"/>
                    <a:pt x="53" y="229"/>
                  </a:cubicBezTo>
                  <a:cubicBezTo>
                    <a:pt x="53" y="229"/>
                    <a:pt x="53" y="229"/>
                    <a:pt x="53" y="229"/>
                  </a:cubicBezTo>
                  <a:cubicBezTo>
                    <a:pt x="52" y="227"/>
                    <a:pt x="54" y="228"/>
                    <a:pt x="54" y="227"/>
                  </a:cubicBezTo>
                  <a:cubicBezTo>
                    <a:pt x="53" y="227"/>
                    <a:pt x="53" y="228"/>
                    <a:pt x="51" y="228"/>
                  </a:cubicBezTo>
                  <a:cubicBezTo>
                    <a:pt x="51" y="226"/>
                    <a:pt x="53" y="225"/>
                    <a:pt x="54" y="223"/>
                  </a:cubicBezTo>
                  <a:cubicBezTo>
                    <a:pt x="53" y="223"/>
                    <a:pt x="51" y="226"/>
                    <a:pt x="50" y="225"/>
                  </a:cubicBezTo>
                  <a:cubicBezTo>
                    <a:pt x="52" y="222"/>
                    <a:pt x="55" y="221"/>
                    <a:pt x="57" y="218"/>
                  </a:cubicBezTo>
                  <a:cubicBezTo>
                    <a:pt x="57" y="218"/>
                    <a:pt x="56" y="218"/>
                    <a:pt x="56" y="218"/>
                  </a:cubicBezTo>
                  <a:cubicBezTo>
                    <a:pt x="55" y="217"/>
                    <a:pt x="56" y="215"/>
                    <a:pt x="57" y="214"/>
                  </a:cubicBezTo>
                  <a:cubicBezTo>
                    <a:pt x="57" y="212"/>
                    <a:pt x="58" y="211"/>
                    <a:pt x="59" y="209"/>
                  </a:cubicBezTo>
                  <a:cubicBezTo>
                    <a:pt x="60" y="209"/>
                    <a:pt x="60" y="209"/>
                    <a:pt x="60" y="208"/>
                  </a:cubicBezTo>
                  <a:cubicBezTo>
                    <a:pt x="60" y="208"/>
                    <a:pt x="60" y="208"/>
                    <a:pt x="60" y="208"/>
                  </a:cubicBezTo>
                  <a:cubicBezTo>
                    <a:pt x="59" y="208"/>
                    <a:pt x="59" y="210"/>
                    <a:pt x="57" y="210"/>
                  </a:cubicBezTo>
                  <a:cubicBezTo>
                    <a:pt x="56" y="209"/>
                    <a:pt x="57" y="208"/>
                    <a:pt x="57" y="207"/>
                  </a:cubicBezTo>
                  <a:cubicBezTo>
                    <a:pt x="57" y="207"/>
                    <a:pt x="57" y="206"/>
                    <a:pt x="57" y="206"/>
                  </a:cubicBezTo>
                  <a:cubicBezTo>
                    <a:pt x="57" y="204"/>
                    <a:pt x="57" y="202"/>
                    <a:pt x="56" y="199"/>
                  </a:cubicBezTo>
                  <a:cubicBezTo>
                    <a:pt x="56" y="199"/>
                    <a:pt x="56" y="200"/>
                    <a:pt x="55" y="199"/>
                  </a:cubicBezTo>
                  <a:cubicBezTo>
                    <a:pt x="55" y="197"/>
                    <a:pt x="57" y="196"/>
                    <a:pt x="56" y="194"/>
                  </a:cubicBezTo>
                  <a:cubicBezTo>
                    <a:pt x="57" y="193"/>
                    <a:pt x="55" y="192"/>
                    <a:pt x="55" y="190"/>
                  </a:cubicBezTo>
                  <a:cubicBezTo>
                    <a:pt x="55" y="190"/>
                    <a:pt x="56" y="190"/>
                    <a:pt x="56" y="190"/>
                  </a:cubicBezTo>
                  <a:cubicBezTo>
                    <a:pt x="56" y="187"/>
                    <a:pt x="56" y="184"/>
                    <a:pt x="56" y="182"/>
                  </a:cubicBezTo>
                  <a:cubicBezTo>
                    <a:pt x="56" y="181"/>
                    <a:pt x="55" y="181"/>
                    <a:pt x="55" y="180"/>
                  </a:cubicBezTo>
                  <a:cubicBezTo>
                    <a:pt x="55" y="179"/>
                    <a:pt x="55" y="179"/>
                    <a:pt x="55" y="179"/>
                  </a:cubicBezTo>
                  <a:cubicBezTo>
                    <a:pt x="56" y="178"/>
                    <a:pt x="55" y="178"/>
                    <a:pt x="55" y="177"/>
                  </a:cubicBezTo>
                  <a:cubicBezTo>
                    <a:pt x="55" y="170"/>
                    <a:pt x="54" y="161"/>
                    <a:pt x="53" y="153"/>
                  </a:cubicBezTo>
                  <a:cubicBezTo>
                    <a:pt x="53" y="153"/>
                    <a:pt x="52" y="153"/>
                    <a:pt x="52" y="153"/>
                  </a:cubicBezTo>
                  <a:cubicBezTo>
                    <a:pt x="52" y="152"/>
                    <a:pt x="53" y="151"/>
                    <a:pt x="52" y="149"/>
                  </a:cubicBezTo>
                  <a:cubicBezTo>
                    <a:pt x="52" y="149"/>
                    <a:pt x="51" y="150"/>
                    <a:pt x="51" y="149"/>
                  </a:cubicBezTo>
                  <a:cubicBezTo>
                    <a:pt x="51" y="149"/>
                    <a:pt x="51" y="149"/>
                    <a:pt x="51" y="148"/>
                  </a:cubicBezTo>
                  <a:cubicBezTo>
                    <a:pt x="49" y="147"/>
                    <a:pt x="50" y="144"/>
                    <a:pt x="48" y="143"/>
                  </a:cubicBezTo>
                  <a:cubicBezTo>
                    <a:pt x="48" y="144"/>
                    <a:pt x="48" y="145"/>
                    <a:pt x="47" y="145"/>
                  </a:cubicBezTo>
                  <a:cubicBezTo>
                    <a:pt x="47" y="144"/>
                    <a:pt x="47" y="144"/>
                    <a:pt x="47" y="143"/>
                  </a:cubicBezTo>
                  <a:cubicBezTo>
                    <a:pt x="46" y="145"/>
                    <a:pt x="45" y="147"/>
                    <a:pt x="44" y="149"/>
                  </a:cubicBezTo>
                  <a:cubicBezTo>
                    <a:pt x="44" y="151"/>
                    <a:pt x="43" y="152"/>
                    <a:pt x="44" y="154"/>
                  </a:cubicBezTo>
                  <a:cubicBezTo>
                    <a:pt x="43" y="157"/>
                    <a:pt x="43" y="161"/>
                    <a:pt x="42" y="163"/>
                  </a:cubicBezTo>
                  <a:cubicBezTo>
                    <a:pt x="42" y="163"/>
                    <a:pt x="42" y="162"/>
                    <a:pt x="41" y="162"/>
                  </a:cubicBezTo>
                  <a:cubicBezTo>
                    <a:pt x="43" y="158"/>
                    <a:pt x="43" y="153"/>
                    <a:pt x="43" y="149"/>
                  </a:cubicBezTo>
                  <a:cubicBezTo>
                    <a:pt x="42" y="149"/>
                    <a:pt x="43" y="152"/>
                    <a:pt x="42" y="152"/>
                  </a:cubicBezTo>
                  <a:cubicBezTo>
                    <a:pt x="42" y="153"/>
                    <a:pt x="42" y="154"/>
                    <a:pt x="42" y="156"/>
                  </a:cubicBezTo>
                  <a:cubicBezTo>
                    <a:pt x="41" y="157"/>
                    <a:pt x="41" y="158"/>
                    <a:pt x="41" y="160"/>
                  </a:cubicBezTo>
                  <a:cubicBezTo>
                    <a:pt x="41" y="160"/>
                    <a:pt x="41" y="161"/>
                    <a:pt x="41" y="162"/>
                  </a:cubicBezTo>
                  <a:cubicBezTo>
                    <a:pt x="41" y="163"/>
                    <a:pt x="40" y="166"/>
                    <a:pt x="41" y="169"/>
                  </a:cubicBezTo>
                  <a:cubicBezTo>
                    <a:pt x="41" y="170"/>
                    <a:pt x="40" y="172"/>
                    <a:pt x="40" y="174"/>
                  </a:cubicBezTo>
                  <a:cubicBezTo>
                    <a:pt x="40" y="175"/>
                    <a:pt x="40" y="175"/>
                    <a:pt x="40" y="176"/>
                  </a:cubicBezTo>
                  <a:cubicBezTo>
                    <a:pt x="40" y="179"/>
                    <a:pt x="40" y="181"/>
                    <a:pt x="39" y="185"/>
                  </a:cubicBezTo>
                  <a:cubicBezTo>
                    <a:pt x="39" y="187"/>
                    <a:pt x="39" y="189"/>
                    <a:pt x="39" y="190"/>
                  </a:cubicBezTo>
                  <a:cubicBezTo>
                    <a:pt x="39" y="191"/>
                    <a:pt x="39" y="191"/>
                    <a:pt x="39" y="191"/>
                  </a:cubicBezTo>
                  <a:cubicBezTo>
                    <a:pt x="39" y="192"/>
                    <a:pt x="39" y="192"/>
                    <a:pt x="39" y="193"/>
                  </a:cubicBezTo>
                  <a:cubicBezTo>
                    <a:pt x="38" y="197"/>
                    <a:pt x="38" y="201"/>
                    <a:pt x="38" y="205"/>
                  </a:cubicBezTo>
                  <a:cubicBezTo>
                    <a:pt x="37" y="207"/>
                    <a:pt x="37" y="208"/>
                    <a:pt x="37" y="210"/>
                  </a:cubicBezTo>
                  <a:cubicBezTo>
                    <a:pt x="37" y="211"/>
                    <a:pt x="38" y="212"/>
                    <a:pt x="38" y="213"/>
                  </a:cubicBezTo>
                  <a:cubicBezTo>
                    <a:pt x="38" y="213"/>
                    <a:pt x="37" y="214"/>
                    <a:pt x="37" y="213"/>
                  </a:cubicBezTo>
                  <a:cubicBezTo>
                    <a:pt x="37" y="214"/>
                    <a:pt x="37" y="214"/>
                    <a:pt x="37" y="214"/>
                  </a:cubicBezTo>
                  <a:cubicBezTo>
                    <a:pt x="38" y="216"/>
                    <a:pt x="39" y="217"/>
                    <a:pt x="39" y="219"/>
                  </a:cubicBezTo>
                  <a:close/>
                  <a:moveTo>
                    <a:pt x="37" y="215"/>
                  </a:moveTo>
                  <a:cubicBezTo>
                    <a:pt x="37" y="214"/>
                    <a:pt x="36" y="214"/>
                    <a:pt x="36" y="214"/>
                  </a:cubicBezTo>
                  <a:cubicBezTo>
                    <a:pt x="36" y="214"/>
                    <a:pt x="37" y="215"/>
                    <a:pt x="37" y="215"/>
                  </a:cubicBezTo>
                  <a:close/>
                  <a:moveTo>
                    <a:pt x="144" y="15"/>
                  </a:moveTo>
                  <a:cubicBezTo>
                    <a:pt x="144" y="15"/>
                    <a:pt x="145" y="14"/>
                    <a:pt x="145" y="14"/>
                  </a:cubicBezTo>
                  <a:cubicBezTo>
                    <a:pt x="145" y="14"/>
                    <a:pt x="145" y="15"/>
                    <a:pt x="144" y="15"/>
                  </a:cubicBezTo>
                  <a:close/>
                  <a:moveTo>
                    <a:pt x="146" y="15"/>
                  </a:moveTo>
                  <a:cubicBezTo>
                    <a:pt x="147" y="15"/>
                    <a:pt x="146" y="16"/>
                    <a:pt x="147" y="16"/>
                  </a:cubicBezTo>
                  <a:cubicBezTo>
                    <a:pt x="147" y="15"/>
                    <a:pt x="147" y="14"/>
                    <a:pt x="146" y="14"/>
                  </a:cubicBezTo>
                  <a:cubicBezTo>
                    <a:pt x="147" y="14"/>
                    <a:pt x="146" y="14"/>
                    <a:pt x="146" y="14"/>
                  </a:cubicBezTo>
                  <a:cubicBezTo>
                    <a:pt x="146" y="14"/>
                    <a:pt x="146" y="14"/>
                    <a:pt x="146" y="15"/>
                  </a:cubicBezTo>
                  <a:close/>
                  <a:moveTo>
                    <a:pt x="142" y="18"/>
                  </a:moveTo>
                  <a:cubicBezTo>
                    <a:pt x="143" y="18"/>
                    <a:pt x="144" y="18"/>
                    <a:pt x="144" y="17"/>
                  </a:cubicBezTo>
                  <a:cubicBezTo>
                    <a:pt x="143" y="17"/>
                    <a:pt x="143" y="18"/>
                    <a:pt x="142" y="18"/>
                  </a:cubicBezTo>
                  <a:close/>
                  <a:moveTo>
                    <a:pt x="130" y="34"/>
                  </a:moveTo>
                  <a:cubicBezTo>
                    <a:pt x="132" y="32"/>
                    <a:pt x="134" y="30"/>
                    <a:pt x="135" y="28"/>
                  </a:cubicBezTo>
                  <a:cubicBezTo>
                    <a:pt x="133" y="30"/>
                    <a:pt x="131" y="32"/>
                    <a:pt x="130" y="34"/>
                  </a:cubicBezTo>
                  <a:close/>
                  <a:moveTo>
                    <a:pt x="122" y="44"/>
                  </a:moveTo>
                  <a:cubicBezTo>
                    <a:pt x="122" y="44"/>
                    <a:pt x="123" y="44"/>
                    <a:pt x="123" y="44"/>
                  </a:cubicBezTo>
                  <a:cubicBezTo>
                    <a:pt x="124" y="43"/>
                    <a:pt x="125" y="41"/>
                    <a:pt x="125" y="40"/>
                  </a:cubicBezTo>
                  <a:cubicBezTo>
                    <a:pt x="124" y="42"/>
                    <a:pt x="123" y="43"/>
                    <a:pt x="122" y="44"/>
                  </a:cubicBezTo>
                  <a:close/>
                  <a:moveTo>
                    <a:pt x="30" y="52"/>
                  </a:moveTo>
                  <a:cubicBezTo>
                    <a:pt x="30" y="52"/>
                    <a:pt x="30" y="52"/>
                    <a:pt x="31" y="52"/>
                  </a:cubicBezTo>
                  <a:cubicBezTo>
                    <a:pt x="31" y="52"/>
                    <a:pt x="31" y="52"/>
                    <a:pt x="31" y="51"/>
                  </a:cubicBezTo>
                  <a:cubicBezTo>
                    <a:pt x="31" y="51"/>
                    <a:pt x="31" y="51"/>
                    <a:pt x="31" y="51"/>
                  </a:cubicBezTo>
                  <a:cubicBezTo>
                    <a:pt x="31" y="52"/>
                    <a:pt x="30" y="52"/>
                    <a:pt x="30" y="52"/>
                  </a:cubicBezTo>
                  <a:close/>
                  <a:moveTo>
                    <a:pt x="61" y="56"/>
                  </a:moveTo>
                  <a:cubicBezTo>
                    <a:pt x="62" y="56"/>
                    <a:pt x="62" y="58"/>
                    <a:pt x="63" y="59"/>
                  </a:cubicBezTo>
                  <a:cubicBezTo>
                    <a:pt x="63" y="59"/>
                    <a:pt x="63" y="58"/>
                    <a:pt x="64" y="58"/>
                  </a:cubicBezTo>
                  <a:cubicBezTo>
                    <a:pt x="64" y="57"/>
                    <a:pt x="64" y="56"/>
                    <a:pt x="64" y="55"/>
                  </a:cubicBezTo>
                  <a:cubicBezTo>
                    <a:pt x="63" y="56"/>
                    <a:pt x="64" y="57"/>
                    <a:pt x="63" y="57"/>
                  </a:cubicBezTo>
                  <a:cubicBezTo>
                    <a:pt x="61" y="55"/>
                    <a:pt x="65" y="51"/>
                    <a:pt x="66" y="55"/>
                  </a:cubicBezTo>
                  <a:cubicBezTo>
                    <a:pt x="67" y="55"/>
                    <a:pt x="68" y="54"/>
                    <a:pt x="68" y="54"/>
                  </a:cubicBezTo>
                  <a:cubicBezTo>
                    <a:pt x="67" y="53"/>
                    <a:pt x="66" y="53"/>
                    <a:pt x="67" y="52"/>
                  </a:cubicBezTo>
                  <a:cubicBezTo>
                    <a:pt x="65" y="51"/>
                    <a:pt x="62" y="51"/>
                    <a:pt x="60" y="52"/>
                  </a:cubicBezTo>
                  <a:cubicBezTo>
                    <a:pt x="62" y="53"/>
                    <a:pt x="63" y="51"/>
                    <a:pt x="64" y="52"/>
                  </a:cubicBezTo>
                  <a:cubicBezTo>
                    <a:pt x="64" y="54"/>
                    <a:pt x="62" y="54"/>
                    <a:pt x="61" y="56"/>
                  </a:cubicBezTo>
                  <a:close/>
                  <a:moveTo>
                    <a:pt x="112" y="56"/>
                  </a:moveTo>
                  <a:cubicBezTo>
                    <a:pt x="114" y="55"/>
                    <a:pt x="114" y="53"/>
                    <a:pt x="116" y="52"/>
                  </a:cubicBezTo>
                  <a:cubicBezTo>
                    <a:pt x="116" y="52"/>
                    <a:pt x="117" y="52"/>
                    <a:pt x="116" y="52"/>
                  </a:cubicBezTo>
                  <a:cubicBezTo>
                    <a:pt x="115" y="53"/>
                    <a:pt x="113" y="54"/>
                    <a:pt x="112" y="56"/>
                  </a:cubicBezTo>
                  <a:close/>
                  <a:moveTo>
                    <a:pt x="33" y="54"/>
                  </a:moveTo>
                  <a:cubicBezTo>
                    <a:pt x="33" y="54"/>
                    <a:pt x="33" y="54"/>
                    <a:pt x="33" y="54"/>
                  </a:cubicBezTo>
                  <a:cubicBezTo>
                    <a:pt x="32" y="55"/>
                    <a:pt x="32" y="56"/>
                    <a:pt x="32" y="57"/>
                  </a:cubicBezTo>
                  <a:cubicBezTo>
                    <a:pt x="32" y="57"/>
                    <a:pt x="31" y="58"/>
                    <a:pt x="32" y="59"/>
                  </a:cubicBezTo>
                  <a:cubicBezTo>
                    <a:pt x="34" y="57"/>
                    <a:pt x="34" y="54"/>
                    <a:pt x="35" y="52"/>
                  </a:cubicBezTo>
                  <a:cubicBezTo>
                    <a:pt x="33" y="51"/>
                    <a:pt x="33" y="53"/>
                    <a:pt x="33" y="54"/>
                  </a:cubicBezTo>
                  <a:close/>
                  <a:moveTo>
                    <a:pt x="71" y="52"/>
                  </a:moveTo>
                  <a:cubicBezTo>
                    <a:pt x="73" y="53"/>
                    <a:pt x="75" y="53"/>
                    <a:pt x="77" y="52"/>
                  </a:cubicBezTo>
                  <a:cubicBezTo>
                    <a:pt x="75" y="52"/>
                    <a:pt x="72" y="51"/>
                    <a:pt x="71" y="52"/>
                  </a:cubicBezTo>
                  <a:close/>
                  <a:moveTo>
                    <a:pt x="69" y="52"/>
                  </a:moveTo>
                  <a:cubicBezTo>
                    <a:pt x="69" y="52"/>
                    <a:pt x="70" y="53"/>
                    <a:pt x="70" y="52"/>
                  </a:cubicBezTo>
                  <a:cubicBezTo>
                    <a:pt x="69" y="53"/>
                    <a:pt x="69" y="52"/>
                    <a:pt x="69" y="52"/>
                  </a:cubicBezTo>
                  <a:close/>
                  <a:moveTo>
                    <a:pt x="35" y="55"/>
                  </a:moveTo>
                  <a:cubicBezTo>
                    <a:pt x="36" y="54"/>
                    <a:pt x="37" y="54"/>
                    <a:pt x="37" y="53"/>
                  </a:cubicBezTo>
                  <a:cubicBezTo>
                    <a:pt x="37" y="53"/>
                    <a:pt x="36" y="52"/>
                    <a:pt x="36" y="52"/>
                  </a:cubicBezTo>
                  <a:cubicBezTo>
                    <a:pt x="36" y="53"/>
                    <a:pt x="35" y="54"/>
                    <a:pt x="35" y="55"/>
                  </a:cubicBezTo>
                  <a:close/>
                  <a:moveTo>
                    <a:pt x="56" y="53"/>
                  </a:moveTo>
                  <a:cubicBezTo>
                    <a:pt x="53" y="54"/>
                    <a:pt x="48" y="53"/>
                    <a:pt x="45" y="54"/>
                  </a:cubicBezTo>
                  <a:cubicBezTo>
                    <a:pt x="49" y="55"/>
                    <a:pt x="53" y="54"/>
                    <a:pt x="56" y="53"/>
                  </a:cubicBezTo>
                  <a:close/>
                  <a:moveTo>
                    <a:pt x="37" y="56"/>
                  </a:moveTo>
                  <a:cubicBezTo>
                    <a:pt x="38" y="55"/>
                    <a:pt x="39" y="54"/>
                    <a:pt x="40" y="54"/>
                  </a:cubicBezTo>
                  <a:cubicBezTo>
                    <a:pt x="38" y="53"/>
                    <a:pt x="37" y="55"/>
                    <a:pt x="37" y="56"/>
                  </a:cubicBezTo>
                  <a:close/>
                  <a:moveTo>
                    <a:pt x="61" y="54"/>
                  </a:moveTo>
                  <a:cubicBezTo>
                    <a:pt x="61" y="54"/>
                    <a:pt x="62" y="54"/>
                    <a:pt x="62" y="54"/>
                  </a:cubicBezTo>
                  <a:cubicBezTo>
                    <a:pt x="61" y="54"/>
                    <a:pt x="61" y="54"/>
                    <a:pt x="61" y="54"/>
                  </a:cubicBezTo>
                  <a:close/>
                  <a:moveTo>
                    <a:pt x="29" y="54"/>
                  </a:moveTo>
                  <a:cubicBezTo>
                    <a:pt x="29" y="55"/>
                    <a:pt x="29" y="55"/>
                    <a:pt x="28" y="55"/>
                  </a:cubicBezTo>
                  <a:cubicBezTo>
                    <a:pt x="28" y="55"/>
                    <a:pt x="28" y="54"/>
                    <a:pt x="28" y="54"/>
                  </a:cubicBezTo>
                  <a:cubicBezTo>
                    <a:pt x="28" y="55"/>
                    <a:pt x="27" y="54"/>
                    <a:pt x="27" y="54"/>
                  </a:cubicBezTo>
                  <a:cubicBezTo>
                    <a:pt x="27" y="55"/>
                    <a:pt x="27" y="55"/>
                    <a:pt x="27" y="56"/>
                  </a:cubicBezTo>
                  <a:cubicBezTo>
                    <a:pt x="26" y="55"/>
                    <a:pt x="26" y="55"/>
                    <a:pt x="26" y="55"/>
                  </a:cubicBezTo>
                  <a:cubicBezTo>
                    <a:pt x="26" y="56"/>
                    <a:pt x="26" y="57"/>
                    <a:pt x="26" y="57"/>
                  </a:cubicBezTo>
                  <a:cubicBezTo>
                    <a:pt x="27" y="57"/>
                    <a:pt x="26" y="56"/>
                    <a:pt x="27" y="56"/>
                  </a:cubicBezTo>
                  <a:cubicBezTo>
                    <a:pt x="27" y="56"/>
                    <a:pt x="26" y="57"/>
                    <a:pt x="27" y="58"/>
                  </a:cubicBezTo>
                  <a:cubicBezTo>
                    <a:pt x="27" y="57"/>
                    <a:pt x="27" y="55"/>
                    <a:pt x="29" y="56"/>
                  </a:cubicBezTo>
                  <a:cubicBezTo>
                    <a:pt x="29" y="55"/>
                    <a:pt x="30" y="55"/>
                    <a:pt x="30" y="54"/>
                  </a:cubicBezTo>
                  <a:cubicBezTo>
                    <a:pt x="29" y="54"/>
                    <a:pt x="29" y="54"/>
                    <a:pt x="29" y="54"/>
                  </a:cubicBezTo>
                  <a:close/>
                  <a:moveTo>
                    <a:pt x="63" y="54"/>
                  </a:moveTo>
                  <a:cubicBezTo>
                    <a:pt x="64" y="54"/>
                    <a:pt x="64" y="54"/>
                    <a:pt x="64" y="54"/>
                  </a:cubicBezTo>
                  <a:cubicBezTo>
                    <a:pt x="63" y="54"/>
                    <a:pt x="63" y="54"/>
                    <a:pt x="63" y="54"/>
                  </a:cubicBezTo>
                  <a:close/>
                  <a:moveTo>
                    <a:pt x="38" y="59"/>
                  </a:moveTo>
                  <a:cubicBezTo>
                    <a:pt x="39" y="57"/>
                    <a:pt x="41" y="56"/>
                    <a:pt x="43" y="54"/>
                  </a:cubicBezTo>
                  <a:cubicBezTo>
                    <a:pt x="42" y="54"/>
                    <a:pt x="42" y="54"/>
                    <a:pt x="41" y="54"/>
                  </a:cubicBezTo>
                  <a:cubicBezTo>
                    <a:pt x="40" y="56"/>
                    <a:pt x="38" y="57"/>
                    <a:pt x="38" y="59"/>
                  </a:cubicBezTo>
                  <a:close/>
                  <a:moveTo>
                    <a:pt x="60" y="55"/>
                  </a:moveTo>
                  <a:cubicBezTo>
                    <a:pt x="59" y="55"/>
                    <a:pt x="59" y="55"/>
                    <a:pt x="59" y="55"/>
                  </a:cubicBezTo>
                  <a:cubicBezTo>
                    <a:pt x="59" y="54"/>
                    <a:pt x="59" y="54"/>
                    <a:pt x="59" y="54"/>
                  </a:cubicBezTo>
                  <a:cubicBezTo>
                    <a:pt x="58" y="54"/>
                    <a:pt x="58" y="55"/>
                    <a:pt x="57" y="56"/>
                  </a:cubicBezTo>
                  <a:cubicBezTo>
                    <a:pt x="57" y="57"/>
                    <a:pt x="58" y="57"/>
                    <a:pt x="58" y="58"/>
                  </a:cubicBezTo>
                  <a:cubicBezTo>
                    <a:pt x="59" y="57"/>
                    <a:pt x="60" y="56"/>
                    <a:pt x="60" y="55"/>
                  </a:cubicBezTo>
                  <a:cubicBezTo>
                    <a:pt x="60" y="55"/>
                    <a:pt x="60" y="55"/>
                    <a:pt x="60" y="55"/>
                  </a:cubicBezTo>
                  <a:close/>
                  <a:moveTo>
                    <a:pt x="55" y="54"/>
                  </a:moveTo>
                  <a:cubicBezTo>
                    <a:pt x="53" y="56"/>
                    <a:pt x="52" y="57"/>
                    <a:pt x="51" y="59"/>
                  </a:cubicBezTo>
                  <a:cubicBezTo>
                    <a:pt x="51" y="60"/>
                    <a:pt x="51" y="61"/>
                    <a:pt x="52" y="61"/>
                  </a:cubicBezTo>
                  <a:cubicBezTo>
                    <a:pt x="53" y="61"/>
                    <a:pt x="55" y="58"/>
                    <a:pt x="54" y="57"/>
                  </a:cubicBezTo>
                  <a:cubicBezTo>
                    <a:pt x="54" y="57"/>
                    <a:pt x="54" y="57"/>
                    <a:pt x="54" y="57"/>
                  </a:cubicBezTo>
                  <a:cubicBezTo>
                    <a:pt x="54" y="57"/>
                    <a:pt x="54" y="58"/>
                    <a:pt x="55" y="58"/>
                  </a:cubicBezTo>
                  <a:cubicBezTo>
                    <a:pt x="55" y="57"/>
                    <a:pt x="56" y="56"/>
                    <a:pt x="56" y="56"/>
                  </a:cubicBezTo>
                  <a:cubicBezTo>
                    <a:pt x="57" y="55"/>
                    <a:pt x="57" y="55"/>
                    <a:pt x="57" y="54"/>
                  </a:cubicBezTo>
                  <a:cubicBezTo>
                    <a:pt x="56" y="55"/>
                    <a:pt x="54" y="56"/>
                    <a:pt x="53" y="57"/>
                  </a:cubicBezTo>
                  <a:cubicBezTo>
                    <a:pt x="54" y="56"/>
                    <a:pt x="54" y="55"/>
                    <a:pt x="55" y="54"/>
                  </a:cubicBezTo>
                  <a:close/>
                  <a:moveTo>
                    <a:pt x="67" y="56"/>
                  </a:moveTo>
                  <a:cubicBezTo>
                    <a:pt x="67" y="57"/>
                    <a:pt x="67" y="58"/>
                    <a:pt x="68" y="59"/>
                  </a:cubicBezTo>
                  <a:cubicBezTo>
                    <a:pt x="68" y="58"/>
                    <a:pt x="69" y="58"/>
                    <a:pt x="68" y="57"/>
                  </a:cubicBezTo>
                  <a:cubicBezTo>
                    <a:pt x="69" y="57"/>
                    <a:pt x="70" y="57"/>
                    <a:pt x="71" y="57"/>
                  </a:cubicBezTo>
                  <a:cubicBezTo>
                    <a:pt x="70" y="57"/>
                    <a:pt x="71" y="57"/>
                    <a:pt x="71" y="57"/>
                  </a:cubicBezTo>
                  <a:cubicBezTo>
                    <a:pt x="70" y="57"/>
                    <a:pt x="70" y="57"/>
                    <a:pt x="70" y="56"/>
                  </a:cubicBezTo>
                  <a:cubicBezTo>
                    <a:pt x="70" y="56"/>
                    <a:pt x="70" y="55"/>
                    <a:pt x="71" y="55"/>
                  </a:cubicBezTo>
                  <a:cubicBezTo>
                    <a:pt x="71" y="54"/>
                    <a:pt x="70" y="54"/>
                    <a:pt x="69" y="54"/>
                  </a:cubicBezTo>
                  <a:cubicBezTo>
                    <a:pt x="69" y="55"/>
                    <a:pt x="69" y="55"/>
                    <a:pt x="69" y="55"/>
                  </a:cubicBezTo>
                  <a:cubicBezTo>
                    <a:pt x="68" y="55"/>
                    <a:pt x="68" y="56"/>
                    <a:pt x="67" y="56"/>
                  </a:cubicBezTo>
                  <a:close/>
                  <a:moveTo>
                    <a:pt x="96" y="56"/>
                  </a:moveTo>
                  <a:cubicBezTo>
                    <a:pt x="93" y="55"/>
                    <a:pt x="87" y="55"/>
                    <a:pt x="84" y="55"/>
                  </a:cubicBezTo>
                  <a:cubicBezTo>
                    <a:pt x="88" y="56"/>
                    <a:pt x="91" y="56"/>
                    <a:pt x="96" y="56"/>
                  </a:cubicBezTo>
                  <a:close/>
                  <a:moveTo>
                    <a:pt x="45" y="56"/>
                  </a:moveTo>
                  <a:cubicBezTo>
                    <a:pt x="46" y="56"/>
                    <a:pt x="46" y="55"/>
                    <a:pt x="47" y="56"/>
                  </a:cubicBezTo>
                  <a:cubicBezTo>
                    <a:pt x="47" y="56"/>
                    <a:pt x="46" y="57"/>
                    <a:pt x="46" y="57"/>
                  </a:cubicBezTo>
                  <a:cubicBezTo>
                    <a:pt x="46" y="58"/>
                    <a:pt x="46" y="58"/>
                    <a:pt x="46" y="58"/>
                  </a:cubicBezTo>
                  <a:cubicBezTo>
                    <a:pt x="47" y="58"/>
                    <a:pt x="47" y="57"/>
                    <a:pt x="48" y="57"/>
                  </a:cubicBezTo>
                  <a:cubicBezTo>
                    <a:pt x="48" y="56"/>
                    <a:pt x="49" y="56"/>
                    <a:pt x="49" y="55"/>
                  </a:cubicBezTo>
                  <a:cubicBezTo>
                    <a:pt x="48" y="55"/>
                    <a:pt x="47" y="55"/>
                    <a:pt x="45" y="55"/>
                  </a:cubicBezTo>
                  <a:cubicBezTo>
                    <a:pt x="45" y="55"/>
                    <a:pt x="45" y="56"/>
                    <a:pt x="45" y="56"/>
                  </a:cubicBezTo>
                  <a:close/>
                  <a:moveTo>
                    <a:pt x="38" y="56"/>
                  </a:moveTo>
                  <a:cubicBezTo>
                    <a:pt x="37" y="57"/>
                    <a:pt x="36" y="57"/>
                    <a:pt x="36" y="58"/>
                  </a:cubicBezTo>
                  <a:cubicBezTo>
                    <a:pt x="36" y="58"/>
                    <a:pt x="35" y="59"/>
                    <a:pt x="36" y="60"/>
                  </a:cubicBezTo>
                  <a:cubicBezTo>
                    <a:pt x="37" y="58"/>
                    <a:pt x="38" y="57"/>
                    <a:pt x="39" y="55"/>
                  </a:cubicBezTo>
                  <a:cubicBezTo>
                    <a:pt x="38" y="55"/>
                    <a:pt x="39" y="56"/>
                    <a:pt x="38" y="56"/>
                  </a:cubicBezTo>
                  <a:close/>
                  <a:moveTo>
                    <a:pt x="35" y="57"/>
                  </a:moveTo>
                  <a:cubicBezTo>
                    <a:pt x="35" y="56"/>
                    <a:pt x="36" y="55"/>
                    <a:pt x="36" y="55"/>
                  </a:cubicBezTo>
                  <a:cubicBezTo>
                    <a:pt x="35" y="56"/>
                    <a:pt x="34" y="56"/>
                    <a:pt x="35" y="57"/>
                  </a:cubicBezTo>
                  <a:close/>
                  <a:moveTo>
                    <a:pt x="51" y="55"/>
                  </a:moveTo>
                  <a:cubicBezTo>
                    <a:pt x="50" y="56"/>
                    <a:pt x="50" y="56"/>
                    <a:pt x="50" y="57"/>
                  </a:cubicBezTo>
                  <a:cubicBezTo>
                    <a:pt x="50" y="57"/>
                    <a:pt x="50" y="57"/>
                    <a:pt x="50" y="57"/>
                  </a:cubicBezTo>
                  <a:cubicBezTo>
                    <a:pt x="51" y="56"/>
                    <a:pt x="52" y="56"/>
                    <a:pt x="52" y="55"/>
                  </a:cubicBezTo>
                  <a:cubicBezTo>
                    <a:pt x="52" y="55"/>
                    <a:pt x="52" y="55"/>
                    <a:pt x="51" y="55"/>
                  </a:cubicBezTo>
                  <a:close/>
                  <a:moveTo>
                    <a:pt x="39" y="61"/>
                  </a:moveTo>
                  <a:cubicBezTo>
                    <a:pt x="39" y="61"/>
                    <a:pt x="39" y="62"/>
                    <a:pt x="40" y="62"/>
                  </a:cubicBezTo>
                  <a:cubicBezTo>
                    <a:pt x="40" y="61"/>
                    <a:pt x="43" y="60"/>
                    <a:pt x="42" y="58"/>
                  </a:cubicBezTo>
                  <a:cubicBezTo>
                    <a:pt x="42" y="58"/>
                    <a:pt x="42" y="57"/>
                    <a:pt x="43" y="57"/>
                  </a:cubicBezTo>
                  <a:cubicBezTo>
                    <a:pt x="43" y="58"/>
                    <a:pt x="43" y="58"/>
                    <a:pt x="43" y="58"/>
                  </a:cubicBezTo>
                  <a:cubicBezTo>
                    <a:pt x="44" y="58"/>
                    <a:pt x="44" y="57"/>
                    <a:pt x="45" y="57"/>
                  </a:cubicBezTo>
                  <a:cubicBezTo>
                    <a:pt x="44" y="56"/>
                    <a:pt x="44" y="56"/>
                    <a:pt x="44" y="55"/>
                  </a:cubicBezTo>
                  <a:cubicBezTo>
                    <a:pt x="42" y="57"/>
                    <a:pt x="41" y="59"/>
                    <a:pt x="39" y="61"/>
                  </a:cubicBezTo>
                  <a:close/>
                  <a:moveTo>
                    <a:pt x="71" y="56"/>
                  </a:moveTo>
                  <a:cubicBezTo>
                    <a:pt x="73" y="56"/>
                    <a:pt x="74" y="56"/>
                    <a:pt x="75" y="55"/>
                  </a:cubicBezTo>
                  <a:cubicBezTo>
                    <a:pt x="73" y="55"/>
                    <a:pt x="72" y="55"/>
                    <a:pt x="71" y="56"/>
                  </a:cubicBezTo>
                  <a:close/>
                  <a:moveTo>
                    <a:pt x="41" y="56"/>
                  </a:moveTo>
                  <a:cubicBezTo>
                    <a:pt x="41" y="58"/>
                    <a:pt x="38" y="58"/>
                    <a:pt x="38" y="60"/>
                  </a:cubicBezTo>
                  <a:cubicBezTo>
                    <a:pt x="40" y="59"/>
                    <a:pt x="42" y="57"/>
                    <a:pt x="42" y="55"/>
                  </a:cubicBezTo>
                  <a:cubicBezTo>
                    <a:pt x="42" y="56"/>
                    <a:pt x="42" y="56"/>
                    <a:pt x="41" y="56"/>
                  </a:cubicBezTo>
                  <a:close/>
                  <a:moveTo>
                    <a:pt x="24" y="57"/>
                  </a:moveTo>
                  <a:cubicBezTo>
                    <a:pt x="23" y="61"/>
                    <a:pt x="22" y="66"/>
                    <a:pt x="21" y="70"/>
                  </a:cubicBezTo>
                  <a:cubicBezTo>
                    <a:pt x="23" y="67"/>
                    <a:pt x="23" y="62"/>
                    <a:pt x="25" y="59"/>
                  </a:cubicBezTo>
                  <a:cubicBezTo>
                    <a:pt x="25" y="58"/>
                    <a:pt x="25" y="57"/>
                    <a:pt x="25" y="56"/>
                  </a:cubicBezTo>
                  <a:cubicBezTo>
                    <a:pt x="24" y="56"/>
                    <a:pt x="24" y="56"/>
                    <a:pt x="24" y="57"/>
                  </a:cubicBezTo>
                  <a:cubicBezTo>
                    <a:pt x="24" y="56"/>
                    <a:pt x="24" y="57"/>
                    <a:pt x="24" y="57"/>
                  </a:cubicBezTo>
                  <a:close/>
                  <a:moveTo>
                    <a:pt x="77" y="57"/>
                  </a:moveTo>
                  <a:cubicBezTo>
                    <a:pt x="77" y="57"/>
                    <a:pt x="78" y="57"/>
                    <a:pt x="78" y="56"/>
                  </a:cubicBezTo>
                  <a:cubicBezTo>
                    <a:pt x="78" y="56"/>
                    <a:pt x="77" y="56"/>
                    <a:pt x="77" y="57"/>
                  </a:cubicBezTo>
                  <a:close/>
                  <a:moveTo>
                    <a:pt x="83" y="57"/>
                  </a:moveTo>
                  <a:cubicBezTo>
                    <a:pt x="85" y="57"/>
                    <a:pt x="87" y="58"/>
                    <a:pt x="89" y="57"/>
                  </a:cubicBezTo>
                  <a:cubicBezTo>
                    <a:pt x="87" y="57"/>
                    <a:pt x="86" y="56"/>
                    <a:pt x="83" y="56"/>
                  </a:cubicBezTo>
                  <a:cubicBezTo>
                    <a:pt x="84" y="56"/>
                    <a:pt x="83" y="57"/>
                    <a:pt x="83" y="57"/>
                  </a:cubicBezTo>
                  <a:close/>
                  <a:moveTo>
                    <a:pt x="50" y="58"/>
                  </a:moveTo>
                  <a:cubicBezTo>
                    <a:pt x="50" y="58"/>
                    <a:pt x="50" y="58"/>
                    <a:pt x="50" y="58"/>
                  </a:cubicBezTo>
                  <a:cubicBezTo>
                    <a:pt x="51" y="58"/>
                    <a:pt x="51" y="57"/>
                    <a:pt x="51" y="57"/>
                  </a:cubicBezTo>
                  <a:cubicBezTo>
                    <a:pt x="51" y="57"/>
                    <a:pt x="50" y="57"/>
                    <a:pt x="50" y="58"/>
                  </a:cubicBezTo>
                  <a:close/>
                  <a:moveTo>
                    <a:pt x="59" y="59"/>
                  </a:moveTo>
                  <a:cubicBezTo>
                    <a:pt x="59" y="59"/>
                    <a:pt x="59" y="60"/>
                    <a:pt x="59" y="60"/>
                  </a:cubicBezTo>
                  <a:cubicBezTo>
                    <a:pt x="60" y="59"/>
                    <a:pt x="61" y="59"/>
                    <a:pt x="61" y="58"/>
                  </a:cubicBezTo>
                  <a:cubicBezTo>
                    <a:pt x="61" y="58"/>
                    <a:pt x="61" y="57"/>
                    <a:pt x="60" y="57"/>
                  </a:cubicBezTo>
                  <a:cubicBezTo>
                    <a:pt x="60" y="57"/>
                    <a:pt x="60" y="57"/>
                    <a:pt x="60" y="57"/>
                  </a:cubicBezTo>
                  <a:cubicBezTo>
                    <a:pt x="60" y="58"/>
                    <a:pt x="59" y="58"/>
                    <a:pt x="59" y="59"/>
                  </a:cubicBezTo>
                  <a:close/>
                  <a:moveTo>
                    <a:pt x="30" y="58"/>
                  </a:moveTo>
                  <a:cubicBezTo>
                    <a:pt x="31" y="58"/>
                    <a:pt x="31" y="57"/>
                    <a:pt x="31" y="57"/>
                  </a:cubicBezTo>
                  <a:cubicBezTo>
                    <a:pt x="31" y="57"/>
                    <a:pt x="30" y="57"/>
                    <a:pt x="30" y="58"/>
                  </a:cubicBezTo>
                  <a:close/>
                  <a:moveTo>
                    <a:pt x="108" y="57"/>
                  </a:moveTo>
                  <a:cubicBezTo>
                    <a:pt x="106" y="57"/>
                    <a:pt x="105" y="57"/>
                    <a:pt x="104" y="57"/>
                  </a:cubicBezTo>
                  <a:cubicBezTo>
                    <a:pt x="106" y="57"/>
                    <a:pt x="107" y="58"/>
                    <a:pt x="108" y="57"/>
                  </a:cubicBezTo>
                  <a:close/>
                  <a:moveTo>
                    <a:pt x="55" y="59"/>
                  </a:moveTo>
                  <a:cubicBezTo>
                    <a:pt x="55" y="59"/>
                    <a:pt x="55" y="60"/>
                    <a:pt x="56" y="61"/>
                  </a:cubicBezTo>
                  <a:cubicBezTo>
                    <a:pt x="58" y="60"/>
                    <a:pt x="56" y="58"/>
                    <a:pt x="56" y="57"/>
                  </a:cubicBezTo>
                  <a:cubicBezTo>
                    <a:pt x="56" y="57"/>
                    <a:pt x="55" y="58"/>
                    <a:pt x="55" y="59"/>
                  </a:cubicBezTo>
                  <a:close/>
                  <a:moveTo>
                    <a:pt x="47" y="60"/>
                  </a:moveTo>
                  <a:cubicBezTo>
                    <a:pt x="48" y="59"/>
                    <a:pt x="48" y="59"/>
                    <a:pt x="49" y="58"/>
                  </a:cubicBezTo>
                  <a:cubicBezTo>
                    <a:pt x="49" y="58"/>
                    <a:pt x="49" y="57"/>
                    <a:pt x="49" y="57"/>
                  </a:cubicBezTo>
                  <a:cubicBezTo>
                    <a:pt x="48" y="58"/>
                    <a:pt x="47" y="59"/>
                    <a:pt x="47" y="60"/>
                  </a:cubicBezTo>
                  <a:close/>
                  <a:moveTo>
                    <a:pt x="32" y="59"/>
                  </a:moveTo>
                  <a:cubicBezTo>
                    <a:pt x="32" y="60"/>
                    <a:pt x="32" y="60"/>
                    <a:pt x="32" y="60"/>
                  </a:cubicBezTo>
                  <a:cubicBezTo>
                    <a:pt x="32" y="59"/>
                    <a:pt x="33" y="58"/>
                    <a:pt x="33" y="59"/>
                  </a:cubicBezTo>
                  <a:cubicBezTo>
                    <a:pt x="33" y="58"/>
                    <a:pt x="33" y="58"/>
                    <a:pt x="33" y="58"/>
                  </a:cubicBezTo>
                  <a:cubicBezTo>
                    <a:pt x="33" y="58"/>
                    <a:pt x="32" y="59"/>
                    <a:pt x="32" y="59"/>
                  </a:cubicBezTo>
                  <a:close/>
                  <a:moveTo>
                    <a:pt x="101" y="58"/>
                  </a:moveTo>
                  <a:cubicBezTo>
                    <a:pt x="102" y="58"/>
                    <a:pt x="102" y="59"/>
                    <a:pt x="103" y="58"/>
                  </a:cubicBezTo>
                  <a:cubicBezTo>
                    <a:pt x="102" y="58"/>
                    <a:pt x="101" y="58"/>
                    <a:pt x="101" y="58"/>
                  </a:cubicBezTo>
                  <a:close/>
                  <a:moveTo>
                    <a:pt x="104" y="58"/>
                  </a:moveTo>
                  <a:cubicBezTo>
                    <a:pt x="104" y="58"/>
                    <a:pt x="105" y="58"/>
                    <a:pt x="105" y="58"/>
                  </a:cubicBezTo>
                  <a:cubicBezTo>
                    <a:pt x="105" y="58"/>
                    <a:pt x="104" y="58"/>
                    <a:pt x="104" y="58"/>
                  </a:cubicBezTo>
                  <a:close/>
                  <a:moveTo>
                    <a:pt x="29" y="59"/>
                  </a:moveTo>
                  <a:cubicBezTo>
                    <a:pt x="29" y="59"/>
                    <a:pt x="30" y="59"/>
                    <a:pt x="29" y="60"/>
                  </a:cubicBezTo>
                  <a:cubicBezTo>
                    <a:pt x="29" y="60"/>
                    <a:pt x="29" y="61"/>
                    <a:pt x="29" y="62"/>
                  </a:cubicBezTo>
                  <a:cubicBezTo>
                    <a:pt x="29" y="61"/>
                    <a:pt x="30" y="61"/>
                    <a:pt x="30" y="61"/>
                  </a:cubicBezTo>
                  <a:cubicBezTo>
                    <a:pt x="30" y="60"/>
                    <a:pt x="31" y="59"/>
                    <a:pt x="30" y="58"/>
                  </a:cubicBezTo>
                  <a:cubicBezTo>
                    <a:pt x="30" y="58"/>
                    <a:pt x="30" y="58"/>
                    <a:pt x="30" y="58"/>
                  </a:cubicBezTo>
                  <a:cubicBezTo>
                    <a:pt x="30" y="59"/>
                    <a:pt x="29" y="59"/>
                    <a:pt x="29" y="59"/>
                  </a:cubicBezTo>
                  <a:close/>
                  <a:moveTo>
                    <a:pt x="44" y="59"/>
                  </a:moveTo>
                  <a:cubicBezTo>
                    <a:pt x="44" y="60"/>
                    <a:pt x="44" y="60"/>
                    <a:pt x="44" y="60"/>
                  </a:cubicBezTo>
                  <a:cubicBezTo>
                    <a:pt x="44" y="60"/>
                    <a:pt x="46" y="59"/>
                    <a:pt x="45" y="58"/>
                  </a:cubicBezTo>
                  <a:cubicBezTo>
                    <a:pt x="45" y="58"/>
                    <a:pt x="45" y="59"/>
                    <a:pt x="44" y="59"/>
                  </a:cubicBezTo>
                  <a:close/>
                  <a:moveTo>
                    <a:pt x="113" y="59"/>
                  </a:moveTo>
                  <a:cubicBezTo>
                    <a:pt x="113" y="59"/>
                    <a:pt x="114" y="59"/>
                    <a:pt x="114" y="58"/>
                  </a:cubicBezTo>
                  <a:cubicBezTo>
                    <a:pt x="113" y="58"/>
                    <a:pt x="113" y="58"/>
                    <a:pt x="113" y="58"/>
                  </a:cubicBezTo>
                  <a:cubicBezTo>
                    <a:pt x="113" y="58"/>
                    <a:pt x="113" y="58"/>
                    <a:pt x="113" y="59"/>
                  </a:cubicBezTo>
                  <a:close/>
                  <a:moveTo>
                    <a:pt x="48" y="61"/>
                  </a:moveTo>
                  <a:cubicBezTo>
                    <a:pt x="48" y="61"/>
                    <a:pt x="49" y="60"/>
                    <a:pt x="50" y="59"/>
                  </a:cubicBezTo>
                  <a:cubicBezTo>
                    <a:pt x="49" y="58"/>
                    <a:pt x="46" y="61"/>
                    <a:pt x="48" y="61"/>
                  </a:cubicBezTo>
                  <a:close/>
                  <a:moveTo>
                    <a:pt x="33" y="62"/>
                  </a:moveTo>
                  <a:cubicBezTo>
                    <a:pt x="33" y="63"/>
                    <a:pt x="33" y="63"/>
                    <a:pt x="33" y="63"/>
                  </a:cubicBezTo>
                  <a:cubicBezTo>
                    <a:pt x="34" y="63"/>
                    <a:pt x="34" y="62"/>
                    <a:pt x="34" y="61"/>
                  </a:cubicBezTo>
                  <a:cubicBezTo>
                    <a:pt x="34" y="60"/>
                    <a:pt x="35" y="59"/>
                    <a:pt x="34" y="59"/>
                  </a:cubicBezTo>
                  <a:cubicBezTo>
                    <a:pt x="34" y="60"/>
                    <a:pt x="34" y="61"/>
                    <a:pt x="33" y="62"/>
                  </a:cubicBezTo>
                  <a:close/>
                  <a:moveTo>
                    <a:pt x="27" y="60"/>
                  </a:moveTo>
                  <a:cubicBezTo>
                    <a:pt x="28" y="60"/>
                    <a:pt x="28" y="60"/>
                    <a:pt x="28" y="59"/>
                  </a:cubicBezTo>
                  <a:cubicBezTo>
                    <a:pt x="27" y="59"/>
                    <a:pt x="27" y="59"/>
                    <a:pt x="27" y="59"/>
                  </a:cubicBezTo>
                  <a:cubicBezTo>
                    <a:pt x="27" y="59"/>
                    <a:pt x="27" y="60"/>
                    <a:pt x="27" y="60"/>
                  </a:cubicBezTo>
                  <a:close/>
                  <a:moveTo>
                    <a:pt x="68" y="62"/>
                  </a:moveTo>
                  <a:cubicBezTo>
                    <a:pt x="68" y="61"/>
                    <a:pt x="68" y="61"/>
                    <a:pt x="69" y="61"/>
                  </a:cubicBezTo>
                  <a:cubicBezTo>
                    <a:pt x="69" y="60"/>
                    <a:pt x="69" y="59"/>
                    <a:pt x="69" y="59"/>
                  </a:cubicBezTo>
                  <a:cubicBezTo>
                    <a:pt x="68" y="60"/>
                    <a:pt x="67" y="61"/>
                    <a:pt x="68" y="62"/>
                  </a:cubicBezTo>
                  <a:close/>
                  <a:moveTo>
                    <a:pt x="63" y="60"/>
                  </a:moveTo>
                  <a:cubicBezTo>
                    <a:pt x="64" y="60"/>
                    <a:pt x="63" y="61"/>
                    <a:pt x="64" y="61"/>
                  </a:cubicBezTo>
                  <a:cubicBezTo>
                    <a:pt x="64" y="60"/>
                    <a:pt x="64" y="60"/>
                    <a:pt x="64" y="59"/>
                  </a:cubicBezTo>
                  <a:cubicBezTo>
                    <a:pt x="64" y="60"/>
                    <a:pt x="63" y="59"/>
                    <a:pt x="63" y="60"/>
                  </a:cubicBezTo>
                  <a:close/>
                  <a:moveTo>
                    <a:pt x="52" y="62"/>
                  </a:moveTo>
                  <a:cubicBezTo>
                    <a:pt x="53" y="63"/>
                    <a:pt x="53" y="64"/>
                    <a:pt x="53" y="64"/>
                  </a:cubicBezTo>
                  <a:cubicBezTo>
                    <a:pt x="54" y="63"/>
                    <a:pt x="55" y="63"/>
                    <a:pt x="55" y="62"/>
                  </a:cubicBezTo>
                  <a:cubicBezTo>
                    <a:pt x="55" y="61"/>
                    <a:pt x="55" y="60"/>
                    <a:pt x="54" y="60"/>
                  </a:cubicBezTo>
                  <a:cubicBezTo>
                    <a:pt x="53" y="61"/>
                    <a:pt x="53" y="61"/>
                    <a:pt x="52" y="62"/>
                  </a:cubicBezTo>
                  <a:close/>
                  <a:moveTo>
                    <a:pt x="60" y="62"/>
                  </a:moveTo>
                  <a:cubicBezTo>
                    <a:pt x="61" y="61"/>
                    <a:pt x="62" y="60"/>
                    <a:pt x="62" y="60"/>
                  </a:cubicBezTo>
                  <a:cubicBezTo>
                    <a:pt x="61" y="60"/>
                    <a:pt x="59" y="61"/>
                    <a:pt x="60" y="62"/>
                  </a:cubicBezTo>
                  <a:close/>
                  <a:moveTo>
                    <a:pt x="44" y="61"/>
                  </a:moveTo>
                  <a:cubicBezTo>
                    <a:pt x="45" y="61"/>
                    <a:pt x="46" y="60"/>
                    <a:pt x="45" y="60"/>
                  </a:cubicBezTo>
                  <a:cubicBezTo>
                    <a:pt x="45" y="60"/>
                    <a:pt x="44" y="61"/>
                    <a:pt x="44" y="61"/>
                  </a:cubicBezTo>
                  <a:close/>
                  <a:moveTo>
                    <a:pt x="36" y="61"/>
                  </a:moveTo>
                  <a:cubicBezTo>
                    <a:pt x="37" y="61"/>
                    <a:pt x="37" y="60"/>
                    <a:pt x="37" y="60"/>
                  </a:cubicBezTo>
                  <a:cubicBezTo>
                    <a:pt x="37" y="60"/>
                    <a:pt x="36" y="61"/>
                    <a:pt x="36" y="61"/>
                  </a:cubicBezTo>
                  <a:close/>
                  <a:moveTo>
                    <a:pt x="48" y="62"/>
                  </a:moveTo>
                  <a:cubicBezTo>
                    <a:pt x="48" y="63"/>
                    <a:pt x="49" y="63"/>
                    <a:pt x="49" y="64"/>
                  </a:cubicBezTo>
                  <a:cubicBezTo>
                    <a:pt x="51" y="63"/>
                    <a:pt x="52" y="61"/>
                    <a:pt x="50" y="60"/>
                  </a:cubicBezTo>
                  <a:cubicBezTo>
                    <a:pt x="49" y="61"/>
                    <a:pt x="49" y="62"/>
                    <a:pt x="48" y="62"/>
                  </a:cubicBezTo>
                  <a:close/>
                  <a:moveTo>
                    <a:pt x="65" y="62"/>
                  </a:moveTo>
                  <a:cubicBezTo>
                    <a:pt x="66" y="62"/>
                    <a:pt x="65" y="60"/>
                    <a:pt x="65" y="60"/>
                  </a:cubicBezTo>
                  <a:cubicBezTo>
                    <a:pt x="65" y="61"/>
                    <a:pt x="65" y="61"/>
                    <a:pt x="65" y="62"/>
                  </a:cubicBezTo>
                  <a:close/>
                  <a:moveTo>
                    <a:pt x="56" y="62"/>
                  </a:moveTo>
                  <a:cubicBezTo>
                    <a:pt x="57" y="62"/>
                    <a:pt x="57" y="61"/>
                    <a:pt x="58" y="61"/>
                  </a:cubicBezTo>
                  <a:cubicBezTo>
                    <a:pt x="58" y="61"/>
                    <a:pt x="58" y="60"/>
                    <a:pt x="57" y="60"/>
                  </a:cubicBezTo>
                  <a:cubicBezTo>
                    <a:pt x="57" y="61"/>
                    <a:pt x="56" y="62"/>
                    <a:pt x="56" y="62"/>
                  </a:cubicBezTo>
                  <a:close/>
                  <a:moveTo>
                    <a:pt x="31" y="62"/>
                  </a:moveTo>
                  <a:cubicBezTo>
                    <a:pt x="31" y="62"/>
                    <a:pt x="32" y="61"/>
                    <a:pt x="31" y="61"/>
                  </a:cubicBezTo>
                  <a:cubicBezTo>
                    <a:pt x="31" y="61"/>
                    <a:pt x="31" y="61"/>
                    <a:pt x="31" y="62"/>
                  </a:cubicBezTo>
                  <a:close/>
                  <a:moveTo>
                    <a:pt x="41" y="64"/>
                  </a:moveTo>
                  <a:cubicBezTo>
                    <a:pt x="41" y="63"/>
                    <a:pt x="44" y="62"/>
                    <a:pt x="43" y="61"/>
                  </a:cubicBezTo>
                  <a:cubicBezTo>
                    <a:pt x="42" y="62"/>
                    <a:pt x="40" y="63"/>
                    <a:pt x="41" y="64"/>
                  </a:cubicBezTo>
                  <a:close/>
                  <a:moveTo>
                    <a:pt x="36" y="62"/>
                  </a:moveTo>
                  <a:cubicBezTo>
                    <a:pt x="37" y="62"/>
                    <a:pt x="37" y="62"/>
                    <a:pt x="37" y="62"/>
                  </a:cubicBezTo>
                  <a:cubicBezTo>
                    <a:pt x="37" y="62"/>
                    <a:pt x="38" y="62"/>
                    <a:pt x="38" y="61"/>
                  </a:cubicBezTo>
                  <a:cubicBezTo>
                    <a:pt x="38" y="61"/>
                    <a:pt x="38" y="61"/>
                    <a:pt x="37" y="61"/>
                  </a:cubicBezTo>
                  <a:cubicBezTo>
                    <a:pt x="37" y="61"/>
                    <a:pt x="37" y="61"/>
                    <a:pt x="36" y="62"/>
                  </a:cubicBezTo>
                  <a:close/>
                  <a:moveTo>
                    <a:pt x="45" y="62"/>
                  </a:moveTo>
                  <a:cubicBezTo>
                    <a:pt x="45" y="61"/>
                    <a:pt x="46" y="61"/>
                    <a:pt x="46" y="61"/>
                  </a:cubicBezTo>
                  <a:cubicBezTo>
                    <a:pt x="46" y="61"/>
                    <a:pt x="45" y="62"/>
                    <a:pt x="45" y="62"/>
                  </a:cubicBezTo>
                  <a:close/>
                  <a:moveTo>
                    <a:pt x="45" y="63"/>
                  </a:moveTo>
                  <a:cubicBezTo>
                    <a:pt x="45" y="63"/>
                    <a:pt x="46" y="63"/>
                    <a:pt x="45" y="64"/>
                  </a:cubicBezTo>
                  <a:cubicBezTo>
                    <a:pt x="46" y="64"/>
                    <a:pt x="46" y="63"/>
                    <a:pt x="47" y="62"/>
                  </a:cubicBezTo>
                  <a:cubicBezTo>
                    <a:pt x="47" y="61"/>
                    <a:pt x="45" y="62"/>
                    <a:pt x="45" y="63"/>
                  </a:cubicBezTo>
                  <a:close/>
                  <a:moveTo>
                    <a:pt x="70" y="61"/>
                  </a:moveTo>
                  <a:cubicBezTo>
                    <a:pt x="71" y="62"/>
                    <a:pt x="70" y="62"/>
                    <a:pt x="70" y="63"/>
                  </a:cubicBezTo>
                  <a:cubicBezTo>
                    <a:pt x="70" y="63"/>
                    <a:pt x="70" y="63"/>
                    <a:pt x="70" y="63"/>
                  </a:cubicBezTo>
                  <a:cubicBezTo>
                    <a:pt x="70" y="64"/>
                    <a:pt x="71" y="65"/>
                    <a:pt x="70" y="66"/>
                  </a:cubicBezTo>
                  <a:cubicBezTo>
                    <a:pt x="69" y="65"/>
                    <a:pt x="70" y="65"/>
                    <a:pt x="69" y="65"/>
                  </a:cubicBezTo>
                  <a:cubicBezTo>
                    <a:pt x="69" y="66"/>
                    <a:pt x="70" y="68"/>
                    <a:pt x="70" y="70"/>
                  </a:cubicBezTo>
                  <a:cubicBezTo>
                    <a:pt x="69" y="70"/>
                    <a:pt x="69" y="70"/>
                    <a:pt x="69" y="70"/>
                  </a:cubicBezTo>
                  <a:cubicBezTo>
                    <a:pt x="69" y="71"/>
                    <a:pt x="69" y="71"/>
                    <a:pt x="69" y="72"/>
                  </a:cubicBezTo>
                  <a:cubicBezTo>
                    <a:pt x="70" y="73"/>
                    <a:pt x="69" y="75"/>
                    <a:pt x="70" y="75"/>
                  </a:cubicBezTo>
                  <a:cubicBezTo>
                    <a:pt x="70" y="70"/>
                    <a:pt x="71" y="66"/>
                    <a:pt x="71" y="62"/>
                  </a:cubicBezTo>
                  <a:cubicBezTo>
                    <a:pt x="71" y="62"/>
                    <a:pt x="71" y="62"/>
                    <a:pt x="71" y="62"/>
                  </a:cubicBezTo>
                  <a:cubicBezTo>
                    <a:pt x="71" y="61"/>
                    <a:pt x="71" y="62"/>
                    <a:pt x="71" y="61"/>
                  </a:cubicBezTo>
                  <a:cubicBezTo>
                    <a:pt x="71" y="61"/>
                    <a:pt x="70" y="61"/>
                    <a:pt x="70" y="61"/>
                  </a:cubicBezTo>
                  <a:close/>
                  <a:moveTo>
                    <a:pt x="61" y="63"/>
                  </a:moveTo>
                  <a:cubicBezTo>
                    <a:pt x="61" y="64"/>
                    <a:pt x="61" y="65"/>
                    <a:pt x="62" y="66"/>
                  </a:cubicBezTo>
                  <a:cubicBezTo>
                    <a:pt x="62" y="64"/>
                    <a:pt x="62" y="62"/>
                    <a:pt x="62" y="61"/>
                  </a:cubicBezTo>
                  <a:cubicBezTo>
                    <a:pt x="62" y="62"/>
                    <a:pt x="61" y="62"/>
                    <a:pt x="61" y="63"/>
                  </a:cubicBezTo>
                  <a:close/>
                  <a:moveTo>
                    <a:pt x="25" y="65"/>
                  </a:moveTo>
                  <a:cubicBezTo>
                    <a:pt x="26" y="64"/>
                    <a:pt x="27" y="63"/>
                    <a:pt x="27" y="62"/>
                  </a:cubicBezTo>
                  <a:cubicBezTo>
                    <a:pt x="26" y="63"/>
                    <a:pt x="26" y="64"/>
                    <a:pt x="25" y="65"/>
                  </a:cubicBezTo>
                  <a:close/>
                  <a:moveTo>
                    <a:pt x="31" y="63"/>
                  </a:moveTo>
                  <a:cubicBezTo>
                    <a:pt x="31" y="63"/>
                    <a:pt x="32" y="63"/>
                    <a:pt x="32" y="64"/>
                  </a:cubicBezTo>
                  <a:cubicBezTo>
                    <a:pt x="31" y="64"/>
                    <a:pt x="31" y="64"/>
                    <a:pt x="31" y="64"/>
                  </a:cubicBezTo>
                  <a:cubicBezTo>
                    <a:pt x="31" y="63"/>
                    <a:pt x="31" y="64"/>
                    <a:pt x="31" y="63"/>
                  </a:cubicBezTo>
                  <a:cubicBezTo>
                    <a:pt x="31" y="63"/>
                    <a:pt x="32" y="63"/>
                    <a:pt x="32" y="62"/>
                  </a:cubicBezTo>
                  <a:cubicBezTo>
                    <a:pt x="31" y="62"/>
                    <a:pt x="31" y="63"/>
                    <a:pt x="31" y="63"/>
                  </a:cubicBezTo>
                  <a:cubicBezTo>
                    <a:pt x="31" y="64"/>
                    <a:pt x="31" y="64"/>
                    <a:pt x="31" y="64"/>
                  </a:cubicBezTo>
                  <a:cubicBezTo>
                    <a:pt x="31" y="64"/>
                    <a:pt x="31" y="64"/>
                    <a:pt x="31" y="64"/>
                  </a:cubicBezTo>
                  <a:cubicBezTo>
                    <a:pt x="31" y="65"/>
                    <a:pt x="31" y="65"/>
                    <a:pt x="32" y="66"/>
                  </a:cubicBezTo>
                  <a:cubicBezTo>
                    <a:pt x="32" y="65"/>
                    <a:pt x="32" y="63"/>
                    <a:pt x="32" y="62"/>
                  </a:cubicBezTo>
                  <a:cubicBezTo>
                    <a:pt x="31" y="63"/>
                    <a:pt x="32" y="63"/>
                    <a:pt x="31" y="63"/>
                  </a:cubicBezTo>
                  <a:close/>
                  <a:moveTo>
                    <a:pt x="42" y="64"/>
                  </a:moveTo>
                  <a:cubicBezTo>
                    <a:pt x="41" y="64"/>
                    <a:pt x="41" y="65"/>
                    <a:pt x="41" y="65"/>
                  </a:cubicBezTo>
                  <a:cubicBezTo>
                    <a:pt x="41" y="64"/>
                    <a:pt x="41" y="65"/>
                    <a:pt x="41" y="65"/>
                  </a:cubicBezTo>
                  <a:cubicBezTo>
                    <a:pt x="42" y="64"/>
                    <a:pt x="44" y="63"/>
                    <a:pt x="43" y="62"/>
                  </a:cubicBezTo>
                  <a:cubicBezTo>
                    <a:pt x="42" y="63"/>
                    <a:pt x="42" y="64"/>
                    <a:pt x="41" y="65"/>
                  </a:cubicBezTo>
                  <a:cubicBezTo>
                    <a:pt x="41" y="64"/>
                    <a:pt x="42" y="64"/>
                    <a:pt x="42" y="64"/>
                  </a:cubicBezTo>
                  <a:close/>
                  <a:moveTo>
                    <a:pt x="35" y="65"/>
                  </a:moveTo>
                  <a:cubicBezTo>
                    <a:pt x="35" y="65"/>
                    <a:pt x="36" y="64"/>
                    <a:pt x="36" y="63"/>
                  </a:cubicBezTo>
                  <a:cubicBezTo>
                    <a:pt x="36" y="63"/>
                    <a:pt x="36" y="62"/>
                    <a:pt x="36" y="62"/>
                  </a:cubicBezTo>
                  <a:cubicBezTo>
                    <a:pt x="35" y="63"/>
                    <a:pt x="35" y="64"/>
                    <a:pt x="35" y="65"/>
                  </a:cubicBezTo>
                  <a:close/>
                  <a:moveTo>
                    <a:pt x="37" y="64"/>
                  </a:moveTo>
                  <a:cubicBezTo>
                    <a:pt x="38" y="64"/>
                    <a:pt x="38" y="64"/>
                    <a:pt x="38" y="64"/>
                  </a:cubicBezTo>
                  <a:cubicBezTo>
                    <a:pt x="38" y="64"/>
                    <a:pt x="39" y="63"/>
                    <a:pt x="39" y="63"/>
                  </a:cubicBezTo>
                  <a:cubicBezTo>
                    <a:pt x="39" y="63"/>
                    <a:pt x="39" y="62"/>
                    <a:pt x="38" y="62"/>
                  </a:cubicBezTo>
                  <a:cubicBezTo>
                    <a:pt x="38" y="63"/>
                    <a:pt x="37" y="63"/>
                    <a:pt x="37" y="64"/>
                  </a:cubicBezTo>
                  <a:close/>
                  <a:moveTo>
                    <a:pt x="57" y="64"/>
                  </a:moveTo>
                  <a:cubicBezTo>
                    <a:pt x="57" y="64"/>
                    <a:pt x="57" y="64"/>
                    <a:pt x="58" y="64"/>
                  </a:cubicBezTo>
                  <a:cubicBezTo>
                    <a:pt x="58" y="64"/>
                    <a:pt x="59" y="63"/>
                    <a:pt x="59" y="63"/>
                  </a:cubicBezTo>
                  <a:cubicBezTo>
                    <a:pt x="58" y="63"/>
                    <a:pt x="58" y="63"/>
                    <a:pt x="57" y="64"/>
                  </a:cubicBezTo>
                  <a:close/>
                  <a:moveTo>
                    <a:pt x="63" y="64"/>
                  </a:moveTo>
                  <a:cubicBezTo>
                    <a:pt x="63" y="64"/>
                    <a:pt x="63" y="64"/>
                    <a:pt x="64" y="64"/>
                  </a:cubicBezTo>
                  <a:cubicBezTo>
                    <a:pt x="63" y="63"/>
                    <a:pt x="63" y="63"/>
                    <a:pt x="63" y="63"/>
                  </a:cubicBezTo>
                  <a:cubicBezTo>
                    <a:pt x="63" y="63"/>
                    <a:pt x="63" y="64"/>
                    <a:pt x="63" y="64"/>
                  </a:cubicBezTo>
                  <a:close/>
                  <a:moveTo>
                    <a:pt x="50" y="65"/>
                  </a:moveTo>
                  <a:cubicBezTo>
                    <a:pt x="50" y="66"/>
                    <a:pt x="50" y="66"/>
                    <a:pt x="51" y="67"/>
                  </a:cubicBezTo>
                  <a:cubicBezTo>
                    <a:pt x="52" y="67"/>
                    <a:pt x="52" y="66"/>
                    <a:pt x="52" y="65"/>
                  </a:cubicBezTo>
                  <a:cubicBezTo>
                    <a:pt x="52" y="64"/>
                    <a:pt x="52" y="63"/>
                    <a:pt x="51" y="63"/>
                  </a:cubicBezTo>
                  <a:cubicBezTo>
                    <a:pt x="51" y="64"/>
                    <a:pt x="50" y="64"/>
                    <a:pt x="50" y="65"/>
                  </a:cubicBezTo>
                  <a:close/>
                  <a:moveTo>
                    <a:pt x="46" y="65"/>
                  </a:moveTo>
                  <a:cubicBezTo>
                    <a:pt x="47" y="65"/>
                    <a:pt x="47" y="66"/>
                    <a:pt x="47" y="66"/>
                  </a:cubicBezTo>
                  <a:cubicBezTo>
                    <a:pt x="47" y="66"/>
                    <a:pt x="47" y="66"/>
                    <a:pt x="48" y="66"/>
                  </a:cubicBezTo>
                  <a:cubicBezTo>
                    <a:pt x="48" y="66"/>
                    <a:pt x="48" y="66"/>
                    <a:pt x="48" y="66"/>
                  </a:cubicBezTo>
                  <a:cubicBezTo>
                    <a:pt x="48" y="66"/>
                    <a:pt x="48" y="66"/>
                    <a:pt x="48" y="65"/>
                  </a:cubicBezTo>
                  <a:cubicBezTo>
                    <a:pt x="48" y="65"/>
                    <a:pt x="48" y="64"/>
                    <a:pt x="47" y="63"/>
                  </a:cubicBezTo>
                  <a:cubicBezTo>
                    <a:pt x="47" y="64"/>
                    <a:pt x="46" y="64"/>
                    <a:pt x="46" y="65"/>
                  </a:cubicBezTo>
                  <a:close/>
                  <a:moveTo>
                    <a:pt x="54" y="64"/>
                  </a:moveTo>
                  <a:cubicBezTo>
                    <a:pt x="54" y="65"/>
                    <a:pt x="54" y="65"/>
                    <a:pt x="54" y="65"/>
                  </a:cubicBezTo>
                  <a:cubicBezTo>
                    <a:pt x="54" y="65"/>
                    <a:pt x="55" y="65"/>
                    <a:pt x="54" y="64"/>
                  </a:cubicBezTo>
                  <a:close/>
                  <a:moveTo>
                    <a:pt x="54" y="66"/>
                  </a:moveTo>
                  <a:cubicBezTo>
                    <a:pt x="55" y="66"/>
                    <a:pt x="57" y="64"/>
                    <a:pt x="56" y="63"/>
                  </a:cubicBezTo>
                  <a:cubicBezTo>
                    <a:pt x="55" y="64"/>
                    <a:pt x="54" y="65"/>
                    <a:pt x="54" y="66"/>
                  </a:cubicBezTo>
                  <a:close/>
                  <a:moveTo>
                    <a:pt x="42" y="66"/>
                  </a:moveTo>
                  <a:cubicBezTo>
                    <a:pt x="42" y="65"/>
                    <a:pt x="43" y="65"/>
                    <a:pt x="43" y="65"/>
                  </a:cubicBezTo>
                  <a:cubicBezTo>
                    <a:pt x="43" y="66"/>
                    <a:pt x="42" y="66"/>
                    <a:pt x="42" y="66"/>
                  </a:cubicBezTo>
                  <a:cubicBezTo>
                    <a:pt x="42" y="67"/>
                    <a:pt x="42" y="67"/>
                    <a:pt x="43" y="67"/>
                  </a:cubicBezTo>
                  <a:cubicBezTo>
                    <a:pt x="44" y="66"/>
                    <a:pt x="44" y="66"/>
                    <a:pt x="45" y="65"/>
                  </a:cubicBezTo>
                  <a:cubicBezTo>
                    <a:pt x="45" y="64"/>
                    <a:pt x="45" y="64"/>
                    <a:pt x="44" y="64"/>
                  </a:cubicBezTo>
                  <a:cubicBezTo>
                    <a:pt x="43" y="63"/>
                    <a:pt x="42" y="65"/>
                    <a:pt x="42" y="66"/>
                  </a:cubicBezTo>
                  <a:close/>
                  <a:moveTo>
                    <a:pt x="27" y="67"/>
                  </a:moveTo>
                  <a:cubicBezTo>
                    <a:pt x="27" y="66"/>
                    <a:pt x="28" y="65"/>
                    <a:pt x="28" y="64"/>
                  </a:cubicBezTo>
                  <a:cubicBezTo>
                    <a:pt x="27" y="65"/>
                    <a:pt x="27" y="66"/>
                    <a:pt x="27" y="67"/>
                  </a:cubicBezTo>
                  <a:close/>
                  <a:moveTo>
                    <a:pt x="36" y="67"/>
                  </a:moveTo>
                  <a:cubicBezTo>
                    <a:pt x="36" y="67"/>
                    <a:pt x="37" y="66"/>
                    <a:pt x="37" y="65"/>
                  </a:cubicBezTo>
                  <a:cubicBezTo>
                    <a:pt x="37" y="64"/>
                    <a:pt x="37" y="64"/>
                    <a:pt x="37" y="64"/>
                  </a:cubicBezTo>
                  <a:cubicBezTo>
                    <a:pt x="36" y="65"/>
                    <a:pt x="35" y="66"/>
                    <a:pt x="36" y="67"/>
                  </a:cubicBezTo>
                  <a:close/>
                  <a:moveTo>
                    <a:pt x="58" y="65"/>
                  </a:moveTo>
                  <a:cubicBezTo>
                    <a:pt x="58" y="65"/>
                    <a:pt x="59" y="64"/>
                    <a:pt x="59" y="64"/>
                  </a:cubicBezTo>
                  <a:cubicBezTo>
                    <a:pt x="58" y="64"/>
                    <a:pt x="58" y="65"/>
                    <a:pt x="58" y="65"/>
                  </a:cubicBezTo>
                  <a:close/>
                  <a:moveTo>
                    <a:pt x="39" y="65"/>
                  </a:moveTo>
                  <a:cubicBezTo>
                    <a:pt x="39" y="66"/>
                    <a:pt x="39" y="66"/>
                    <a:pt x="39" y="66"/>
                  </a:cubicBezTo>
                  <a:cubicBezTo>
                    <a:pt x="39" y="66"/>
                    <a:pt x="40" y="65"/>
                    <a:pt x="40" y="65"/>
                  </a:cubicBezTo>
                  <a:cubicBezTo>
                    <a:pt x="40" y="65"/>
                    <a:pt x="40" y="64"/>
                    <a:pt x="40" y="64"/>
                  </a:cubicBezTo>
                  <a:cubicBezTo>
                    <a:pt x="39" y="65"/>
                    <a:pt x="39" y="65"/>
                    <a:pt x="39" y="65"/>
                  </a:cubicBezTo>
                  <a:close/>
                  <a:moveTo>
                    <a:pt x="58" y="66"/>
                  </a:moveTo>
                  <a:cubicBezTo>
                    <a:pt x="59" y="67"/>
                    <a:pt x="59" y="68"/>
                    <a:pt x="59" y="68"/>
                  </a:cubicBezTo>
                  <a:cubicBezTo>
                    <a:pt x="60" y="68"/>
                    <a:pt x="61" y="67"/>
                    <a:pt x="61" y="66"/>
                  </a:cubicBezTo>
                  <a:cubicBezTo>
                    <a:pt x="60" y="67"/>
                    <a:pt x="60" y="65"/>
                    <a:pt x="59" y="64"/>
                  </a:cubicBezTo>
                  <a:cubicBezTo>
                    <a:pt x="59" y="65"/>
                    <a:pt x="58" y="66"/>
                    <a:pt x="58" y="66"/>
                  </a:cubicBezTo>
                  <a:close/>
                  <a:moveTo>
                    <a:pt x="29" y="67"/>
                  </a:moveTo>
                  <a:cubicBezTo>
                    <a:pt x="30" y="66"/>
                    <a:pt x="30" y="66"/>
                    <a:pt x="30" y="65"/>
                  </a:cubicBezTo>
                  <a:cubicBezTo>
                    <a:pt x="30" y="65"/>
                    <a:pt x="30" y="65"/>
                    <a:pt x="30" y="65"/>
                  </a:cubicBezTo>
                  <a:cubicBezTo>
                    <a:pt x="30" y="66"/>
                    <a:pt x="29" y="66"/>
                    <a:pt x="29" y="67"/>
                  </a:cubicBezTo>
                  <a:close/>
                  <a:moveTo>
                    <a:pt x="63" y="65"/>
                  </a:moveTo>
                  <a:cubicBezTo>
                    <a:pt x="63" y="66"/>
                    <a:pt x="62" y="67"/>
                    <a:pt x="63" y="68"/>
                  </a:cubicBezTo>
                  <a:cubicBezTo>
                    <a:pt x="64" y="67"/>
                    <a:pt x="65" y="67"/>
                    <a:pt x="64" y="66"/>
                  </a:cubicBezTo>
                  <a:cubicBezTo>
                    <a:pt x="64" y="66"/>
                    <a:pt x="64" y="65"/>
                    <a:pt x="64" y="65"/>
                  </a:cubicBezTo>
                  <a:cubicBezTo>
                    <a:pt x="64" y="65"/>
                    <a:pt x="63" y="65"/>
                    <a:pt x="63" y="65"/>
                  </a:cubicBezTo>
                  <a:cubicBezTo>
                    <a:pt x="63" y="65"/>
                    <a:pt x="63" y="66"/>
                    <a:pt x="63" y="65"/>
                  </a:cubicBezTo>
                  <a:close/>
                  <a:moveTo>
                    <a:pt x="24" y="69"/>
                  </a:moveTo>
                  <a:cubicBezTo>
                    <a:pt x="25" y="68"/>
                    <a:pt x="26" y="67"/>
                    <a:pt x="26" y="65"/>
                  </a:cubicBezTo>
                  <a:cubicBezTo>
                    <a:pt x="25" y="66"/>
                    <a:pt x="24" y="67"/>
                    <a:pt x="24" y="69"/>
                  </a:cubicBezTo>
                  <a:close/>
                  <a:moveTo>
                    <a:pt x="39" y="67"/>
                  </a:moveTo>
                  <a:cubicBezTo>
                    <a:pt x="40" y="67"/>
                    <a:pt x="40" y="66"/>
                    <a:pt x="41" y="66"/>
                  </a:cubicBezTo>
                  <a:cubicBezTo>
                    <a:pt x="41" y="66"/>
                    <a:pt x="40" y="66"/>
                    <a:pt x="40" y="66"/>
                  </a:cubicBezTo>
                  <a:cubicBezTo>
                    <a:pt x="40" y="66"/>
                    <a:pt x="39" y="66"/>
                    <a:pt x="39" y="67"/>
                  </a:cubicBezTo>
                  <a:close/>
                  <a:moveTo>
                    <a:pt x="43" y="69"/>
                  </a:moveTo>
                  <a:cubicBezTo>
                    <a:pt x="44" y="69"/>
                    <a:pt x="44" y="70"/>
                    <a:pt x="44" y="70"/>
                  </a:cubicBezTo>
                  <a:cubicBezTo>
                    <a:pt x="45" y="69"/>
                    <a:pt x="47" y="67"/>
                    <a:pt x="45" y="66"/>
                  </a:cubicBezTo>
                  <a:cubicBezTo>
                    <a:pt x="45" y="67"/>
                    <a:pt x="43" y="68"/>
                    <a:pt x="43" y="69"/>
                  </a:cubicBezTo>
                  <a:close/>
                  <a:moveTo>
                    <a:pt x="51" y="68"/>
                  </a:moveTo>
                  <a:cubicBezTo>
                    <a:pt x="51" y="68"/>
                    <a:pt x="52" y="69"/>
                    <a:pt x="52" y="69"/>
                  </a:cubicBezTo>
                  <a:cubicBezTo>
                    <a:pt x="53" y="69"/>
                    <a:pt x="53" y="68"/>
                    <a:pt x="54" y="67"/>
                  </a:cubicBezTo>
                  <a:cubicBezTo>
                    <a:pt x="53" y="66"/>
                    <a:pt x="53" y="66"/>
                    <a:pt x="53" y="66"/>
                  </a:cubicBezTo>
                  <a:cubicBezTo>
                    <a:pt x="52" y="66"/>
                    <a:pt x="52" y="67"/>
                    <a:pt x="51" y="68"/>
                  </a:cubicBezTo>
                  <a:close/>
                  <a:moveTo>
                    <a:pt x="55" y="67"/>
                  </a:moveTo>
                  <a:cubicBezTo>
                    <a:pt x="55" y="67"/>
                    <a:pt x="55" y="68"/>
                    <a:pt x="55" y="68"/>
                  </a:cubicBezTo>
                  <a:cubicBezTo>
                    <a:pt x="56" y="67"/>
                    <a:pt x="56" y="66"/>
                    <a:pt x="56" y="66"/>
                  </a:cubicBezTo>
                  <a:cubicBezTo>
                    <a:pt x="56" y="66"/>
                    <a:pt x="55" y="67"/>
                    <a:pt x="55" y="67"/>
                  </a:cubicBezTo>
                  <a:close/>
                  <a:moveTo>
                    <a:pt x="30" y="67"/>
                  </a:moveTo>
                  <a:cubicBezTo>
                    <a:pt x="31" y="68"/>
                    <a:pt x="31" y="67"/>
                    <a:pt x="31" y="67"/>
                  </a:cubicBezTo>
                  <a:cubicBezTo>
                    <a:pt x="31" y="66"/>
                    <a:pt x="31" y="66"/>
                    <a:pt x="30" y="66"/>
                  </a:cubicBezTo>
                  <a:cubicBezTo>
                    <a:pt x="30" y="66"/>
                    <a:pt x="30" y="67"/>
                    <a:pt x="30" y="67"/>
                  </a:cubicBezTo>
                  <a:close/>
                  <a:moveTo>
                    <a:pt x="32" y="67"/>
                  </a:moveTo>
                  <a:cubicBezTo>
                    <a:pt x="32" y="67"/>
                    <a:pt x="33" y="68"/>
                    <a:pt x="33" y="68"/>
                  </a:cubicBezTo>
                  <a:cubicBezTo>
                    <a:pt x="33" y="67"/>
                    <a:pt x="34" y="67"/>
                    <a:pt x="33" y="66"/>
                  </a:cubicBezTo>
                  <a:cubicBezTo>
                    <a:pt x="33" y="66"/>
                    <a:pt x="33" y="67"/>
                    <a:pt x="32" y="67"/>
                  </a:cubicBezTo>
                  <a:close/>
                  <a:moveTo>
                    <a:pt x="48" y="68"/>
                  </a:moveTo>
                  <a:cubicBezTo>
                    <a:pt x="49" y="68"/>
                    <a:pt x="48" y="69"/>
                    <a:pt x="49" y="69"/>
                  </a:cubicBezTo>
                  <a:cubicBezTo>
                    <a:pt x="49" y="69"/>
                    <a:pt x="50" y="68"/>
                    <a:pt x="50" y="68"/>
                  </a:cubicBezTo>
                  <a:cubicBezTo>
                    <a:pt x="49" y="67"/>
                    <a:pt x="50" y="66"/>
                    <a:pt x="49" y="66"/>
                  </a:cubicBezTo>
                  <a:cubicBezTo>
                    <a:pt x="49" y="67"/>
                    <a:pt x="48" y="67"/>
                    <a:pt x="48" y="68"/>
                  </a:cubicBezTo>
                  <a:close/>
                  <a:moveTo>
                    <a:pt x="36" y="68"/>
                  </a:moveTo>
                  <a:cubicBezTo>
                    <a:pt x="37" y="69"/>
                    <a:pt x="36" y="69"/>
                    <a:pt x="37" y="69"/>
                  </a:cubicBezTo>
                  <a:cubicBezTo>
                    <a:pt x="37" y="68"/>
                    <a:pt x="38" y="68"/>
                    <a:pt x="38" y="67"/>
                  </a:cubicBezTo>
                  <a:cubicBezTo>
                    <a:pt x="38" y="66"/>
                    <a:pt x="37" y="68"/>
                    <a:pt x="36" y="68"/>
                  </a:cubicBezTo>
                  <a:close/>
                  <a:moveTo>
                    <a:pt x="40" y="68"/>
                  </a:moveTo>
                  <a:cubicBezTo>
                    <a:pt x="40" y="68"/>
                    <a:pt x="41" y="68"/>
                    <a:pt x="40" y="69"/>
                  </a:cubicBezTo>
                  <a:cubicBezTo>
                    <a:pt x="41" y="69"/>
                    <a:pt x="41" y="69"/>
                    <a:pt x="41" y="69"/>
                  </a:cubicBezTo>
                  <a:cubicBezTo>
                    <a:pt x="42" y="68"/>
                    <a:pt x="42" y="67"/>
                    <a:pt x="41" y="67"/>
                  </a:cubicBezTo>
                  <a:cubicBezTo>
                    <a:pt x="41" y="67"/>
                    <a:pt x="40" y="67"/>
                    <a:pt x="40" y="68"/>
                  </a:cubicBezTo>
                  <a:close/>
                  <a:moveTo>
                    <a:pt x="66" y="70"/>
                  </a:moveTo>
                  <a:cubicBezTo>
                    <a:pt x="66" y="69"/>
                    <a:pt x="66" y="69"/>
                    <a:pt x="67" y="69"/>
                  </a:cubicBezTo>
                  <a:cubicBezTo>
                    <a:pt x="67" y="68"/>
                    <a:pt x="66" y="67"/>
                    <a:pt x="66" y="67"/>
                  </a:cubicBezTo>
                  <a:cubicBezTo>
                    <a:pt x="66" y="67"/>
                    <a:pt x="66" y="68"/>
                    <a:pt x="66" y="68"/>
                  </a:cubicBezTo>
                  <a:cubicBezTo>
                    <a:pt x="65" y="69"/>
                    <a:pt x="66" y="70"/>
                    <a:pt x="66" y="70"/>
                  </a:cubicBezTo>
                  <a:close/>
                  <a:moveTo>
                    <a:pt x="57" y="68"/>
                  </a:moveTo>
                  <a:cubicBezTo>
                    <a:pt x="56" y="68"/>
                    <a:pt x="56" y="68"/>
                    <a:pt x="56" y="68"/>
                  </a:cubicBezTo>
                  <a:cubicBezTo>
                    <a:pt x="57" y="69"/>
                    <a:pt x="56" y="70"/>
                    <a:pt x="57" y="71"/>
                  </a:cubicBezTo>
                  <a:cubicBezTo>
                    <a:pt x="58" y="70"/>
                    <a:pt x="58" y="70"/>
                    <a:pt x="59" y="69"/>
                  </a:cubicBezTo>
                  <a:cubicBezTo>
                    <a:pt x="58" y="69"/>
                    <a:pt x="58" y="67"/>
                    <a:pt x="57" y="67"/>
                  </a:cubicBezTo>
                  <a:cubicBezTo>
                    <a:pt x="57" y="67"/>
                    <a:pt x="56" y="68"/>
                    <a:pt x="57" y="68"/>
                  </a:cubicBezTo>
                  <a:close/>
                  <a:moveTo>
                    <a:pt x="64" y="69"/>
                  </a:moveTo>
                  <a:cubicBezTo>
                    <a:pt x="64" y="69"/>
                    <a:pt x="64" y="70"/>
                    <a:pt x="65" y="70"/>
                  </a:cubicBezTo>
                  <a:cubicBezTo>
                    <a:pt x="65" y="69"/>
                    <a:pt x="65" y="68"/>
                    <a:pt x="65" y="67"/>
                  </a:cubicBezTo>
                  <a:cubicBezTo>
                    <a:pt x="65" y="68"/>
                    <a:pt x="64" y="68"/>
                    <a:pt x="64" y="69"/>
                  </a:cubicBezTo>
                  <a:close/>
                  <a:moveTo>
                    <a:pt x="34" y="68"/>
                  </a:moveTo>
                  <a:cubicBezTo>
                    <a:pt x="35" y="68"/>
                    <a:pt x="35" y="68"/>
                    <a:pt x="35" y="68"/>
                  </a:cubicBezTo>
                  <a:cubicBezTo>
                    <a:pt x="35" y="67"/>
                    <a:pt x="35" y="67"/>
                    <a:pt x="35" y="67"/>
                  </a:cubicBezTo>
                  <a:cubicBezTo>
                    <a:pt x="34" y="67"/>
                    <a:pt x="35" y="68"/>
                    <a:pt x="34" y="68"/>
                  </a:cubicBezTo>
                  <a:close/>
                  <a:moveTo>
                    <a:pt x="37" y="70"/>
                  </a:moveTo>
                  <a:cubicBezTo>
                    <a:pt x="38" y="69"/>
                    <a:pt x="38" y="68"/>
                    <a:pt x="39" y="68"/>
                  </a:cubicBezTo>
                  <a:cubicBezTo>
                    <a:pt x="38" y="68"/>
                    <a:pt x="38" y="69"/>
                    <a:pt x="37" y="70"/>
                  </a:cubicBezTo>
                  <a:close/>
                  <a:moveTo>
                    <a:pt x="27" y="72"/>
                  </a:moveTo>
                  <a:cubicBezTo>
                    <a:pt x="27" y="72"/>
                    <a:pt x="28" y="71"/>
                    <a:pt x="28" y="70"/>
                  </a:cubicBezTo>
                  <a:cubicBezTo>
                    <a:pt x="27" y="70"/>
                    <a:pt x="29" y="68"/>
                    <a:pt x="28" y="68"/>
                  </a:cubicBezTo>
                  <a:cubicBezTo>
                    <a:pt x="27" y="69"/>
                    <a:pt x="26" y="71"/>
                    <a:pt x="27" y="72"/>
                  </a:cubicBezTo>
                  <a:close/>
                  <a:moveTo>
                    <a:pt x="61" y="70"/>
                  </a:moveTo>
                  <a:cubicBezTo>
                    <a:pt x="61" y="70"/>
                    <a:pt x="61" y="70"/>
                    <a:pt x="62" y="69"/>
                  </a:cubicBezTo>
                  <a:cubicBezTo>
                    <a:pt x="61" y="69"/>
                    <a:pt x="62" y="69"/>
                    <a:pt x="61" y="68"/>
                  </a:cubicBezTo>
                  <a:cubicBezTo>
                    <a:pt x="60" y="68"/>
                    <a:pt x="60" y="70"/>
                    <a:pt x="61" y="70"/>
                  </a:cubicBezTo>
                  <a:close/>
                  <a:moveTo>
                    <a:pt x="53" y="71"/>
                  </a:moveTo>
                  <a:cubicBezTo>
                    <a:pt x="53" y="70"/>
                    <a:pt x="54" y="70"/>
                    <a:pt x="55" y="69"/>
                  </a:cubicBezTo>
                  <a:cubicBezTo>
                    <a:pt x="54" y="67"/>
                    <a:pt x="52" y="70"/>
                    <a:pt x="53" y="71"/>
                  </a:cubicBezTo>
                  <a:close/>
                  <a:moveTo>
                    <a:pt x="33" y="69"/>
                  </a:moveTo>
                  <a:cubicBezTo>
                    <a:pt x="33" y="69"/>
                    <a:pt x="34" y="69"/>
                    <a:pt x="34" y="68"/>
                  </a:cubicBezTo>
                  <a:cubicBezTo>
                    <a:pt x="33" y="68"/>
                    <a:pt x="33" y="69"/>
                    <a:pt x="33" y="69"/>
                  </a:cubicBezTo>
                  <a:close/>
                  <a:moveTo>
                    <a:pt x="38" y="71"/>
                  </a:moveTo>
                  <a:cubicBezTo>
                    <a:pt x="39" y="70"/>
                    <a:pt x="39" y="69"/>
                    <a:pt x="40" y="69"/>
                  </a:cubicBezTo>
                  <a:cubicBezTo>
                    <a:pt x="40" y="69"/>
                    <a:pt x="40" y="69"/>
                    <a:pt x="39" y="69"/>
                  </a:cubicBezTo>
                  <a:cubicBezTo>
                    <a:pt x="39" y="69"/>
                    <a:pt x="38" y="70"/>
                    <a:pt x="38" y="71"/>
                  </a:cubicBezTo>
                  <a:close/>
                  <a:moveTo>
                    <a:pt x="45" y="71"/>
                  </a:moveTo>
                  <a:cubicBezTo>
                    <a:pt x="46" y="71"/>
                    <a:pt x="46" y="72"/>
                    <a:pt x="46" y="72"/>
                  </a:cubicBezTo>
                  <a:cubicBezTo>
                    <a:pt x="47" y="71"/>
                    <a:pt x="48" y="71"/>
                    <a:pt x="48" y="70"/>
                  </a:cubicBezTo>
                  <a:cubicBezTo>
                    <a:pt x="48" y="70"/>
                    <a:pt x="48" y="69"/>
                    <a:pt x="47" y="69"/>
                  </a:cubicBezTo>
                  <a:cubicBezTo>
                    <a:pt x="46" y="69"/>
                    <a:pt x="46" y="70"/>
                    <a:pt x="45" y="71"/>
                  </a:cubicBezTo>
                  <a:close/>
                  <a:moveTo>
                    <a:pt x="41" y="70"/>
                  </a:moveTo>
                  <a:cubicBezTo>
                    <a:pt x="42" y="71"/>
                    <a:pt x="42" y="71"/>
                    <a:pt x="43" y="72"/>
                  </a:cubicBezTo>
                  <a:cubicBezTo>
                    <a:pt x="43" y="71"/>
                    <a:pt x="43" y="71"/>
                    <a:pt x="44" y="71"/>
                  </a:cubicBezTo>
                  <a:cubicBezTo>
                    <a:pt x="43" y="70"/>
                    <a:pt x="43" y="69"/>
                    <a:pt x="42" y="69"/>
                  </a:cubicBezTo>
                  <a:cubicBezTo>
                    <a:pt x="42" y="69"/>
                    <a:pt x="42" y="70"/>
                    <a:pt x="41" y="70"/>
                  </a:cubicBezTo>
                  <a:close/>
                  <a:moveTo>
                    <a:pt x="49" y="70"/>
                  </a:moveTo>
                  <a:cubicBezTo>
                    <a:pt x="50" y="70"/>
                    <a:pt x="50" y="71"/>
                    <a:pt x="50" y="71"/>
                  </a:cubicBezTo>
                  <a:cubicBezTo>
                    <a:pt x="51" y="71"/>
                    <a:pt x="51" y="71"/>
                    <a:pt x="51" y="70"/>
                  </a:cubicBezTo>
                  <a:cubicBezTo>
                    <a:pt x="51" y="69"/>
                    <a:pt x="50" y="69"/>
                    <a:pt x="49" y="70"/>
                  </a:cubicBezTo>
                  <a:close/>
                  <a:moveTo>
                    <a:pt x="35" y="71"/>
                  </a:moveTo>
                  <a:cubicBezTo>
                    <a:pt x="35" y="71"/>
                    <a:pt x="35" y="71"/>
                    <a:pt x="35" y="71"/>
                  </a:cubicBezTo>
                  <a:cubicBezTo>
                    <a:pt x="35" y="71"/>
                    <a:pt x="36" y="70"/>
                    <a:pt x="36" y="70"/>
                  </a:cubicBezTo>
                  <a:cubicBezTo>
                    <a:pt x="36" y="69"/>
                    <a:pt x="36" y="69"/>
                    <a:pt x="36" y="69"/>
                  </a:cubicBezTo>
                  <a:cubicBezTo>
                    <a:pt x="35" y="70"/>
                    <a:pt x="35" y="70"/>
                    <a:pt x="35" y="71"/>
                  </a:cubicBezTo>
                  <a:close/>
                  <a:moveTo>
                    <a:pt x="39" y="71"/>
                  </a:moveTo>
                  <a:cubicBezTo>
                    <a:pt x="38" y="71"/>
                    <a:pt x="38" y="71"/>
                    <a:pt x="38" y="71"/>
                  </a:cubicBezTo>
                  <a:cubicBezTo>
                    <a:pt x="38" y="72"/>
                    <a:pt x="39" y="71"/>
                    <a:pt x="39" y="72"/>
                  </a:cubicBezTo>
                  <a:cubicBezTo>
                    <a:pt x="39" y="71"/>
                    <a:pt x="40" y="71"/>
                    <a:pt x="40" y="70"/>
                  </a:cubicBezTo>
                  <a:cubicBezTo>
                    <a:pt x="40" y="70"/>
                    <a:pt x="40" y="69"/>
                    <a:pt x="40" y="69"/>
                  </a:cubicBezTo>
                  <a:cubicBezTo>
                    <a:pt x="40" y="70"/>
                    <a:pt x="38" y="70"/>
                    <a:pt x="39" y="71"/>
                  </a:cubicBezTo>
                  <a:close/>
                  <a:moveTo>
                    <a:pt x="54" y="71"/>
                  </a:moveTo>
                  <a:cubicBezTo>
                    <a:pt x="54" y="72"/>
                    <a:pt x="54" y="73"/>
                    <a:pt x="55" y="73"/>
                  </a:cubicBezTo>
                  <a:cubicBezTo>
                    <a:pt x="56" y="73"/>
                    <a:pt x="56" y="70"/>
                    <a:pt x="55" y="70"/>
                  </a:cubicBezTo>
                  <a:cubicBezTo>
                    <a:pt x="55" y="70"/>
                    <a:pt x="54" y="71"/>
                    <a:pt x="54" y="71"/>
                  </a:cubicBezTo>
                  <a:close/>
                  <a:moveTo>
                    <a:pt x="32" y="71"/>
                  </a:moveTo>
                  <a:cubicBezTo>
                    <a:pt x="33" y="71"/>
                    <a:pt x="33" y="70"/>
                    <a:pt x="33" y="70"/>
                  </a:cubicBezTo>
                  <a:cubicBezTo>
                    <a:pt x="33" y="70"/>
                    <a:pt x="32" y="70"/>
                    <a:pt x="32" y="71"/>
                  </a:cubicBezTo>
                  <a:close/>
                  <a:moveTo>
                    <a:pt x="64" y="72"/>
                  </a:moveTo>
                  <a:cubicBezTo>
                    <a:pt x="64" y="72"/>
                    <a:pt x="64" y="72"/>
                    <a:pt x="64" y="72"/>
                  </a:cubicBezTo>
                  <a:cubicBezTo>
                    <a:pt x="64" y="71"/>
                    <a:pt x="63" y="70"/>
                    <a:pt x="63" y="70"/>
                  </a:cubicBezTo>
                  <a:cubicBezTo>
                    <a:pt x="63" y="71"/>
                    <a:pt x="63" y="72"/>
                    <a:pt x="64" y="72"/>
                  </a:cubicBezTo>
                  <a:close/>
                  <a:moveTo>
                    <a:pt x="36" y="72"/>
                  </a:moveTo>
                  <a:cubicBezTo>
                    <a:pt x="36" y="71"/>
                    <a:pt x="37" y="71"/>
                    <a:pt x="36" y="70"/>
                  </a:cubicBezTo>
                  <a:cubicBezTo>
                    <a:pt x="36" y="71"/>
                    <a:pt x="35" y="71"/>
                    <a:pt x="36" y="72"/>
                  </a:cubicBezTo>
                  <a:close/>
                  <a:moveTo>
                    <a:pt x="29" y="73"/>
                  </a:moveTo>
                  <a:cubicBezTo>
                    <a:pt x="30" y="72"/>
                    <a:pt x="30" y="72"/>
                    <a:pt x="31" y="71"/>
                  </a:cubicBezTo>
                  <a:cubicBezTo>
                    <a:pt x="30" y="71"/>
                    <a:pt x="31" y="70"/>
                    <a:pt x="30" y="70"/>
                  </a:cubicBezTo>
                  <a:cubicBezTo>
                    <a:pt x="30" y="71"/>
                    <a:pt x="29" y="71"/>
                    <a:pt x="29" y="73"/>
                  </a:cubicBezTo>
                  <a:close/>
                  <a:moveTo>
                    <a:pt x="58" y="72"/>
                  </a:moveTo>
                  <a:cubicBezTo>
                    <a:pt x="58" y="72"/>
                    <a:pt x="58" y="71"/>
                    <a:pt x="58" y="71"/>
                  </a:cubicBezTo>
                  <a:cubicBezTo>
                    <a:pt x="59" y="71"/>
                    <a:pt x="59" y="72"/>
                    <a:pt x="59" y="72"/>
                  </a:cubicBezTo>
                  <a:cubicBezTo>
                    <a:pt x="60" y="72"/>
                    <a:pt x="59" y="71"/>
                    <a:pt x="59" y="70"/>
                  </a:cubicBezTo>
                  <a:cubicBezTo>
                    <a:pt x="59" y="71"/>
                    <a:pt x="57" y="71"/>
                    <a:pt x="58" y="72"/>
                  </a:cubicBezTo>
                  <a:close/>
                  <a:moveTo>
                    <a:pt x="62" y="72"/>
                  </a:moveTo>
                  <a:cubicBezTo>
                    <a:pt x="61" y="71"/>
                    <a:pt x="62" y="71"/>
                    <a:pt x="62" y="71"/>
                  </a:cubicBezTo>
                  <a:cubicBezTo>
                    <a:pt x="61" y="71"/>
                    <a:pt x="61" y="72"/>
                    <a:pt x="62" y="72"/>
                  </a:cubicBezTo>
                  <a:close/>
                  <a:moveTo>
                    <a:pt x="21" y="79"/>
                  </a:moveTo>
                  <a:cubicBezTo>
                    <a:pt x="22" y="77"/>
                    <a:pt x="24" y="74"/>
                    <a:pt x="24" y="72"/>
                  </a:cubicBezTo>
                  <a:cubicBezTo>
                    <a:pt x="24" y="72"/>
                    <a:pt x="24" y="71"/>
                    <a:pt x="23" y="71"/>
                  </a:cubicBezTo>
                  <a:cubicBezTo>
                    <a:pt x="23" y="74"/>
                    <a:pt x="22" y="76"/>
                    <a:pt x="21" y="79"/>
                  </a:cubicBezTo>
                  <a:close/>
                  <a:moveTo>
                    <a:pt x="66" y="72"/>
                  </a:moveTo>
                  <a:cubicBezTo>
                    <a:pt x="66" y="72"/>
                    <a:pt x="66" y="72"/>
                    <a:pt x="66" y="72"/>
                  </a:cubicBezTo>
                  <a:cubicBezTo>
                    <a:pt x="66" y="72"/>
                    <a:pt x="67" y="71"/>
                    <a:pt x="66" y="71"/>
                  </a:cubicBezTo>
                  <a:cubicBezTo>
                    <a:pt x="66" y="71"/>
                    <a:pt x="66" y="71"/>
                    <a:pt x="66" y="72"/>
                  </a:cubicBezTo>
                  <a:close/>
                  <a:moveTo>
                    <a:pt x="25" y="73"/>
                  </a:moveTo>
                  <a:cubicBezTo>
                    <a:pt x="25" y="73"/>
                    <a:pt x="26" y="72"/>
                    <a:pt x="26" y="71"/>
                  </a:cubicBezTo>
                  <a:cubicBezTo>
                    <a:pt x="26" y="72"/>
                    <a:pt x="25" y="73"/>
                    <a:pt x="25" y="73"/>
                  </a:cubicBezTo>
                  <a:close/>
                  <a:moveTo>
                    <a:pt x="39" y="73"/>
                  </a:moveTo>
                  <a:cubicBezTo>
                    <a:pt x="40" y="73"/>
                    <a:pt x="40" y="74"/>
                    <a:pt x="40" y="74"/>
                  </a:cubicBezTo>
                  <a:cubicBezTo>
                    <a:pt x="41" y="74"/>
                    <a:pt x="42" y="73"/>
                    <a:pt x="42" y="73"/>
                  </a:cubicBezTo>
                  <a:cubicBezTo>
                    <a:pt x="42" y="72"/>
                    <a:pt x="41" y="71"/>
                    <a:pt x="41" y="71"/>
                  </a:cubicBezTo>
                  <a:cubicBezTo>
                    <a:pt x="40" y="71"/>
                    <a:pt x="40" y="72"/>
                    <a:pt x="39" y="73"/>
                  </a:cubicBezTo>
                  <a:close/>
                  <a:moveTo>
                    <a:pt x="51" y="73"/>
                  </a:moveTo>
                  <a:cubicBezTo>
                    <a:pt x="52" y="73"/>
                    <a:pt x="52" y="72"/>
                    <a:pt x="52" y="72"/>
                  </a:cubicBezTo>
                  <a:cubicBezTo>
                    <a:pt x="52" y="71"/>
                    <a:pt x="52" y="71"/>
                    <a:pt x="52" y="71"/>
                  </a:cubicBezTo>
                  <a:cubicBezTo>
                    <a:pt x="51" y="71"/>
                    <a:pt x="51" y="72"/>
                    <a:pt x="51" y="73"/>
                  </a:cubicBezTo>
                  <a:close/>
                  <a:moveTo>
                    <a:pt x="47" y="73"/>
                  </a:moveTo>
                  <a:cubicBezTo>
                    <a:pt x="47" y="74"/>
                    <a:pt x="47" y="74"/>
                    <a:pt x="48" y="74"/>
                  </a:cubicBezTo>
                  <a:cubicBezTo>
                    <a:pt x="48" y="74"/>
                    <a:pt x="49" y="73"/>
                    <a:pt x="50" y="72"/>
                  </a:cubicBezTo>
                  <a:cubicBezTo>
                    <a:pt x="49" y="70"/>
                    <a:pt x="47" y="72"/>
                    <a:pt x="47" y="73"/>
                  </a:cubicBezTo>
                  <a:close/>
                  <a:moveTo>
                    <a:pt x="37" y="72"/>
                  </a:moveTo>
                  <a:cubicBezTo>
                    <a:pt x="37" y="72"/>
                    <a:pt x="38" y="72"/>
                    <a:pt x="37" y="71"/>
                  </a:cubicBezTo>
                  <a:cubicBezTo>
                    <a:pt x="37" y="71"/>
                    <a:pt x="36" y="72"/>
                    <a:pt x="37" y="72"/>
                  </a:cubicBezTo>
                  <a:close/>
                  <a:moveTo>
                    <a:pt x="63" y="73"/>
                  </a:moveTo>
                  <a:cubicBezTo>
                    <a:pt x="63" y="73"/>
                    <a:pt x="63" y="73"/>
                    <a:pt x="63" y="72"/>
                  </a:cubicBezTo>
                  <a:cubicBezTo>
                    <a:pt x="63" y="72"/>
                    <a:pt x="63" y="71"/>
                    <a:pt x="62" y="72"/>
                  </a:cubicBezTo>
                  <a:cubicBezTo>
                    <a:pt x="63" y="72"/>
                    <a:pt x="62" y="73"/>
                    <a:pt x="63" y="73"/>
                  </a:cubicBezTo>
                  <a:close/>
                  <a:moveTo>
                    <a:pt x="43" y="73"/>
                  </a:moveTo>
                  <a:cubicBezTo>
                    <a:pt x="44" y="73"/>
                    <a:pt x="44" y="74"/>
                    <a:pt x="44" y="74"/>
                  </a:cubicBezTo>
                  <a:cubicBezTo>
                    <a:pt x="45" y="74"/>
                    <a:pt x="45" y="73"/>
                    <a:pt x="45" y="73"/>
                  </a:cubicBezTo>
                  <a:cubicBezTo>
                    <a:pt x="45" y="73"/>
                    <a:pt x="45" y="72"/>
                    <a:pt x="44" y="72"/>
                  </a:cubicBezTo>
                  <a:cubicBezTo>
                    <a:pt x="44" y="72"/>
                    <a:pt x="43" y="72"/>
                    <a:pt x="43" y="73"/>
                  </a:cubicBezTo>
                  <a:close/>
                  <a:moveTo>
                    <a:pt x="36" y="74"/>
                  </a:moveTo>
                  <a:cubicBezTo>
                    <a:pt x="37" y="74"/>
                    <a:pt x="37" y="74"/>
                    <a:pt x="37" y="74"/>
                  </a:cubicBezTo>
                  <a:cubicBezTo>
                    <a:pt x="37" y="74"/>
                    <a:pt x="38" y="73"/>
                    <a:pt x="38" y="72"/>
                  </a:cubicBezTo>
                  <a:cubicBezTo>
                    <a:pt x="37" y="72"/>
                    <a:pt x="37" y="73"/>
                    <a:pt x="36" y="74"/>
                  </a:cubicBezTo>
                  <a:close/>
                  <a:moveTo>
                    <a:pt x="33" y="73"/>
                  </a:moveTo>
                  <a:cubicBezTo>
                    <a:pt x="34" y="73"/>
                    <a:pt x="34" y="73"/>
                    <a:pt x="34" y="72"/>
                  </a:cubicBezTo>
                  <a:cubicBezTo>
                    <a:pt x="33" y="72"/>
                    <a:pt x="33" y="73"/>
                    <a:pt x="33" y="73"/>
                  </a:cubicBezTo>
                  <a:close/>
                  <a:moveTo>
                    <a:pt x="67" y="73"/>
                  </a:moveTo>
                  <a:cubicBezTo>
                    <a:pt x="67" y="73"/>
                    <a:pt x="67" y="73"/>
                    <a:pt x="67" y="72"/>
                  </a:cubicBezTo>
                  <a:cubicBezTo>
                    <a:pt x="67" y="72"/>
                    <a:pt x="67" y="72"/>
                    <a:pt x="67" y="72"/>
                  </a:cubicBezTo>
                  <a:cubicBezTo>
                    <a:pt x="67" y="73"/>
                    <a:pt x="67" y="73"/>
                    <a:pt x="67" y="73"/>
                  </a:cubicBezTo>
                  <a:close/>
                  <a:moveTo>
                    <a:pt x="53" y="73"/>
                  </a:moveTo>
                  <a:cubicBezTo>
                    <a:pt x="53" y="74"/>
                    <a:pt x="52" y="75"/>
                    <a:pt x="53" y="75"/>
                  </a:cubicBezTo>
                  <a:cubicBezTo>
                    <a:pt x="54" y="75"/>
                    <a:pt x="54" y="75"/>
                    <a:pt x="54" y="74"/>
                  </a:cubicBezTo>
                  <a:cubicBezTo>
                    <a:pt x="54" y="74"/>
                    <a:pt x="53" y="73"/>
                    <a:pt x="53" y="73"/>
                  </a:cubicBezTo>
                  <a:close/>
                  <a:moveTo>
                    <a:pt x="53" y="73"/>
                  </a:moveTo>
                  <a:cubicBezTo>
                    <a:pt x="53" y="73"/>
                    <a:pt x="53" y="72"/>
                    <a:pt x="53" y="73"/>
                  </a:cubicBezTo>
                  <a:cubicBezTo>
                    <a:pt x="53" y="73"/>
                    <a:pt x="52" y="73"/>
                    <a:pt x="53" y="73"/>
                  </a:cubicBezTo>
                  <a:cubicBezTo>
                    <a:pt x="53" y="73"/>
                    <a:pt x="53" y="73"/>
                    <a:pt x="53" y="73"/>
                  </a:cubicBezTo>
                  <a:close/>
                  <a:moveTo>
                    <a:pt x="34" y="74"/>
                  </a:moveTo>
                  <a:cubicBezTo>
                    <a:pt x="35" y="73"/>
                    <a:pt x="35" y="73"/>
                    <a:pt x="35" y="73"/>
                  </a:cubicBezTo>
                  <a:cubicBezTo>
                    <a:pt x="35" y="73"/>
                    <a:pt x="34" y="73"/>
                    <a:pt x="34" y="74"/>
                  </a:cubicBezTo>
                  <a:close/>
                  <a:moveTo>
                    <a:pt x="59" y="74"/>
                  </a:moveTo>
                  <a:cubicBezTo>
                    <a:pt x="59" y="75"/>
                    <a:pt x="60" y="75"/>
                    <a:pt x="60" y="76"/>
                  </a:cubicBezTo>
                  <a:cubicBezTo>
                    <a:pt x="62" y="75"/>
                    <a:pt x="60" y="73"/>
                    <a:pt x="60" y="73"/>
                  </a:cubicBezTo>
                  <a:cubicBezTo>
                    <a:pt x="60" y="73"/>
                    <a:pt x="59" y="73"/>
                    <a:pt x="59" y="74"/>
                  </a:cubicBezTo>
                  <a:close/>
                  <a:moveTo>
                    <a:pt x="64" y="73"/>
                  </a:moveTo>
                  <a:cubicBezTo>
                    <a:pt x="64" y="73"/>
                    <a:pt x="65" y="73"/>
                    <a:pt x="65" y="73"/>
                  </a:cubicBezTo>
                  <a:cubicBezTo>
                    <a:pt x="65" y="73"/>
                    <a:pt x="64" y="73"/>
                    <a:pt x="64" y="73"/>
                  </a:cubicBezTo>
                  <a:cubicBezTo>
                    <a:pt x="64" y="73"/>
                    <a:pt x="64" y="74"/>
                    <a:pt x="64" y="73"/>
                  </a:cubicBezTo>
                  <a:close/>
                  <a:moveTo>
                    <a:pt x="19" y="74"/>
                  </a:moveTo>
                  <a:cubicBezTo>
                    <a:pt x="19" y="74"/>
                    <a:pt x="20" y="73"/>
                    <a:pt x="19" y="73"/>
                  </a:cubicBezTo>
                  <a:cubicBezTo>
                    <a:pt x="19" y="73"/>
                    <a:pt x="19" y="73"/>
                    <a:pt x="19" y="74"/>
                  </a:cubicBezTo>
                  <a:close/>
                  <a:moveTo>
                    <a:pt x="29" y="74"/>
                  </a:moveTo>
                  <a:cubicBezTo>
                    <a:pt x="30" y="74"/>
                    <a:pt x="30" y="73"/>
                    <a:pt x="30" y="73"/>
                  </a:cubicBezTo>
                  <a:cubicBezTo>
                    <a:pt x="30" y="74"/>
                    <a:pt x="29" y="74"/>
                    <a:pt x="29" y="74"/>
                  </a:cubicBezTo>
                  <a:close/>
                  <a:moveTo>
                    <a:pt x="49" y="74"/>
                  </a:moveTo>
                  <a:cubicBezTo>
                    <a:pt x="49" y="74"/>
                    <a:pt x="48" y="75"/>
                    <a:pt x="48" y="75"/>
                  </a:cubicBezTo>
                  <a:cubicBezTo>
                    <a:pt x="48" y="76"/>
                    <a:pt x="48" y="76"/>
                    <a:pt x="49" y="76"/>
                  </a:cubicBezTo>
                  <a:cubicBezTo>
                    <a:pt x="49" y="75"/>
                    <a:pt x="50" y="74"/>
                    <a:pt x="51" y="73"/>
                  </a:cubicBezTo>
                  <a:cubicBezTo>
                    <a:pt x="50" y="73"/>
                    <a:pt x="50" y="73"/>
                    <a:pt x="50" y="73"/>
                  </a:cubicBezTo>
                  <a:cubicBezTo>
                    <a:pt x="50" y="73"/>
                    <a:pt x="49" y="74"/>
                    <a:pt x="49" y="74"/>
                  </a:cubicBezTo>
                  <a:close/>
                  <a:moveTo>
                    <a:pt x="56" y="76"/>
                  </a:moveTo>
                  <a:cubicBezTo>
                    <a:pt x="57" y="75"/>
                    <a:pt x="57" y="75"/>
                    <a:pt x="57" y="75"/>
                  </a:cubicBezTo>
                  <a:cubicBezTo>
                    <a:pt x="57" y="74"/>
                    <a:pt x="57" y="73"/>
                    <a:pt x="56" y="73"/>
                  </a:cubicBezTo>
                  <a:cubicBezTo>
                    <a:pt x="56" y="74"/>
                    <a:pt x="56" y="75"/>
                    <a:pt x="56" y="76"/>
                  </a:cubicBezTo>
                  <a:close/>
                  <a:moveTo>
                    <a:pt x="43" y="74"/>
                  </a:moveTo>
                  <a:cubicBezTo>
                    <a:pt x="42" y="74"/>
                    <a:pt x="42" y="75"/>
                    <a:pt x="41" y="76"/>
                  </a:cubicBezTo>
                  <a:cubicBezTo>
                    <a:pt x="41" y="76"/>
                    <a:pt x="42" y="76"/>
                    <a:pt x="42" y="77"/>
                  </a:cubicBezTo>
                  <a:cubicBezTo>
                    <a:pt x="43" y="76"/>
                    <a:pt x="43" y="76"/>
                    <a:pt x="44" y="75"/>
                  </a:cubicBezTo>
                  <a:cubicBezTo>
                    <a:pt x="43" y="75"/>
                    <a:pt x="43" y="74"/>
                    <a:pt x="43" y="74"/>
                  </a:cubicBezTo>
                  <a:close/>
                  <a:moveTo>
                    <a:pt x="64" y="75"/>
                  </a:moveTo>
                  <a:cubicBezTo>
                    <a:pt x="64" y="75"/>
                    <a:pt x="64" y="75"/>
                    <a:pt x="64" y="75"/>
                  </a:cubicBezTo>
                  <a:cubicBezTo>
                    <a:pt x="64" y="75"/>
                    <a:pt x="64" y="74"/>
                    <a:pt x="64" y="74"/>
                  </a:cubicBezTo>
                  <a:cubicBezTo>
                    <a:pt x="64" y="74"/>
                    <a:pt x="64" y="74"/>
                    <a:pt x="63" y="74"/>
                  </a:cubicBezTo>
                  <a:cubicBezTo>
                    <a:pt x="63" y="74"/>
                    <a:pt x="64" y="76"/>
                    <a:pt x="64" y="75"/>
                  </a:cubicBezTo>
                  <a:close/>
                  <a:moveTo>
                    <a:pt x="27" y="76"/>
                  </a:moveTo>
                  <a:cubicBezTo>
                    <a:pt x="28" y="75"/>
                    <a:pt x="28" y="74"/>
                    <a:pt x="27" y="74"/>
                  </a:cubicBezTo>
                  <a:cubicBezTo>
                    <a:pt x="27" y="74"/>
                    <a:pt x="27" y="75"/>
                    <a:pt x="27" y="76"/>
                  </a:cubicBezTo>
                  <a:close/>
                  <a:moveTo>
                    <a:pt x="46" y="76"/>
                  </a:moveTo>
                  <a:cubicBezTo>
                    <a:pt x="46" y="76"/>
                    <a:pt x="47" y="76"/>
                    <a:pt x="47" y="75"/>
                  </a:cubicBezTo>
                  <a:cubicBezTo>
                    <a:pt x="47" y="75"/>
                    <a:pt x="46" y="74"/>
                    <a:pt x="46" y="74"/>
                  </a:cubicBezTo>
                  <a:cubicBezTo>
                    <a:pt x="45" y="74"/>
                    <a:pt x="45" y="75"/>
                    <a:pt x="45" y="75"/>
                  </a:cubicBezTo>
                  <a:cubicBezTo>
                    <a:pt x="45" y="75"/>
                    <a:pt x="45" y="75"/>
                    <a:pt x="45" y="75"/>
                  </a:cubicBezTo>
                  <a:cubicBezTo>
                    <a:pt x="45" y="76"/>
                    <a:pt x="46" y="76"/>
                    <a:pt x="46" y="76"/>
                  </a:cubicBezTo>
                  <a:close/>
                  <a:moveTo>
                    <a:pt x="39" y="77"/>
                  </a:moveTo>
                  <a:cubicBezTo>
                    <a:pt x="40" y="76"/>
                    <a:pt x="40" y="74"/>
                    <a:pt x="39" y="74"/>
                  </a:cubicBezTo>
                  <a:cubicBezTo>
                    <a:pt x="38" y="75"/>
                    <a:pt x="38" y="76"/>
                    <a:pt x="39" y="77"/>
                  </a:cubicBezTo>
                  <a:close/>
                  <a:moveTo>
                    <a:pt x="19" y="75"/>
                  </a:moveTo>
                  <a:cubicBezTo>
                    <a:pt x="19" y="75"/>
                    <a:pt x="19" y="74"/>
                    <a:pt x="19" y="74"/>
                  </a:cubicBezTo>
                  <a:cubicBezTo>
                    <a:pt x="19" y="75"/>
                    <a:pt x="18" y="75"/>
                    <a:pt x="19" y="75"/>
                  </a:cubicBezTo>
                  <a:close/>
                  <a:moveTo>
                    <a:pt x="35" y="76"/>
                  </a:moveTo>
                  <a:cubicBezTo>
                    <a:pt x="35" y="76"/>
                    <a:pt x="36" y="75"/>
                    <a:pt x="36" y="74"/>
                  </a:cubicBezTo>
                  <a:cubicBezTo>
                    <a:pt x="35" y="74"/>
                    <a:pt x="35" y="75"/>
                    <a:pt x="35" y="76"/>
                  </a:cubicBezTo>
                  <a:close/>
                  <a:moveTo>
                    <a:pt x="49" y="77"/>
                  </a:moveTo>
                  <a:cubicBezTo>
                    <a:pt x="50" y="77"/>
                    <a:pt x="50" y="78"/>
                    <a:pt x="50" y="78"/>
                  </a:cubicBezTo>
                  <a:cubicBezTo>
                    <a:pt x="52" y="78"/>
                    <a:pt x="52" y="75"/>
                    <a:pt x="51" y="74"/>
                  </a:cubicBezTo>
                  <a:cubicBezTo>
                    <a:pt x="50" y="75"/>
                    <a:pt x="50" y="76"/>
                    <a:pt x="49" y="77"/>
                  </a:cubicBezTo>
                  <a:close/>
                  <a:moveTo>
                    <a:pt x="19" y="84"/>
                  </a:moveTo>
                  <a:cubicBezTo>
                    <a:pt x="19" y="81"/>
                    <a:pt x="21" y="77"/>
                    <a:pt x="22" y="75"/>
                  </a:cubicBezTo>
                  <a:cubicBezTo>
                    <a:pt x="22" y="75"/>
                    <a:pt x="22" y="74"/>
                    <a:pt x="22" y="75"/>
                  </a:cubicBezTo>
                  <a:cubicBezTo>
                    <a:pt x="21" y="78"/>
                    <a:pt x="19" y="81"/>
                    <a:pt x="19" y="84"/>
                  </a:cubicBezTo>
                  <a:close/>
                  <a:moveTo>
                    <a:pt x="30" y="76"/>
                  </a:moveTo>
                  <a:cubicBezTo>
                    <a:pt x="30" y="75"/>
                    <a:pt x="31" y="75"/>
                    <a:pt x="30" y="75"/>
                  </a:cubicBezTo>
                  <a:cubicBezTo>
                    <a:pt x="30" y="75"/>
                    <a:pt x="29" y="75"/>
                    <a:pt x="30" y="76"/>
                  </a:cubicBezTo>
                  <a:close/>
                  <a:moveTo>
                    <a:pt x="25" y="75"/>
                  </a:moveTo>
                  <a:cubicBezTo>
                    <a:pt x="26" y="82"/>
                    <a:pt x="27" y="89"/>
                    <a:pt x="28" y="95"/>
                  </a:cubicBezTo>
                  <a:cubicBezTo>
                    <a:pt x="28" y="95"/>
                    <a:pt x="27" y="95"/>
                    <a:pt x="27" y="95"/>
                  </a:cubicBezTo>
                  <a:cubicBezTo>
                    <a:pt x="28" y="98"/>
                    <a:pt x="28" y="102"/>
                    <a:pt x="29" y="104"/>
                  </a:cubicBezTo>
                  <a:cubicBezTo>
                    <a:pt x="29" y="104"/>
                    <a:pt x="28" y="104"/>
                    <a:pt x="28" y="105"/>
                  </a:cubicBezTo>
                  <a:cubicBezTo>
                    <a:pt x="29" y="106"/>
                    <a:pt x="29" y="107"/>
                    <a:pt x="29" y="108"/>
                  </a:cubicBezTo>
                  <a:cubicBezTo>
                    <a:pt x="30" y="115"/>
                    <a:pt x="30" y="121"/>
                    <a:pt x="30" y="126"/>
                  </a:cubicBezTo>
                  <a:cubicBezTo>
                    <a:pt x="31" y="130"/>
                    <a:pt x="31" y="135"/>
                    <a:pt x="32" y="139"/>
                  </a:cubicBezTo>
                  <a:cubicBezTo>
                    <a:pt x="31" y="128"/>
                    <a:pt x="30" y="119"/>
                    <a:pt x="30" y="109"/>
                  </a:cubicBezTo>
                  <a:cubicBezTo>
                    <a:pt x="30" y="108"/>
                    <a:pt x="30" y="108"/>
                    <a:pt x="30" y="108"/>
                  </a:cubicBezTo>
                  <a:cubicBezTo>
                    <a:pt x="29" y="97"/>
                    <a:pt x="27" y="84"/>
                    <a:pt x="26" y="75"/>
                  </a:cubicBezTo>
                  <a:cubicBezTo>
                    <a:pt x="26" y="75"/>
                    <a:pt x="25" y="75"/>
                    <a:pt x="25" y="75"/>
                  </a:cubicBezTo>
                  <a:close/>
                  <a:moveTo>
                    <a:pt x="32" y="76"/>
                  </a:moveTo>
                  <a:cubicBezTo>
                    <a:pt x="32" y="76"/>
                    <a:pt x="33" y="75"/>
                    <a:pt x="33" y="75"/>
                  </a:cubicBezTo>
                  <a:cubicBezTo>
                    <a:pt x="33" y="75"/>
                    <a:pt x="32" y="76"/>
                    <a:pt x="32" y="76"/>
                  </a:cubicBezTo>
                  <a:close/>
                  <a:moveTo>
                    <a:pt x="55" y="77"/>
                  </a:moveTo>
                  <a:cubicBezTo>
                    <a:pt x="55" y="76"/>
                    <a:pt x="55" y="75"/>
                    <a:pt x="55" y="75"/>
                  </a:cubicBezTo>
                  <a:cubicBezTo>
                    <a:pt x="54" y="76"/>
                    <a:pt x="55" y="76"/>
                    <a:pt x="55" y="77"/>
                  </a:cubicBezTo>
                  <a:close/>
                  <a:moveTo>
                    <a:pt x="67" y="77"/>
                  </a:moveTo>
                  <a:cubicBezTo>
                    <a:pt x="67" y="76"/>
                    <a:pt x="67" y="75"/>
                    <a:pt x="67" y="75"/>
                  </a:cubicBezTo>
                  <a:cubicBezTo>
                    <a:pt x="67" y="76"/>
                    <a:pt x="66" y="77"/>
                    <a:pt x="67" y="77"/>
                  </a:cubicBezTo>
                  <a:close/>
                  <a:moveTo>
                    <a:pt x="22" y="81"/>
                  </a:moveTo>
                  <a:cubicBezTo>
                    <a:pt x="22" y="81"/>
                    <a:pt x="23" y="80"/>
                    <a:pt x="23" y="80"/>
                  </a:cubicBezTo>
                  <a:cubicBezTo>
                    <a:pt x="23" y="80"/>
                    <a:pt x="23" y="79"/>
                    <a:pt x="23" y="79"/>
                  </a:cubicBezTo>
                  <a:cubicBezTo>
                    <a:pt x="23" y="78"/>
                    <a:pt x="25" y="77"/>
                    <a:pt x="24" y="75"/>
                  </a:cubicBezTo>
                  <a:cubicBezTo>
                    <a:pt x="23" y="77"/>
                    <a:pt x="23" y="79"/>
                    <a:pt x="22" y="81"/>
                  </a:cubicBezTo>
                  <a:close/>
                  <a:moveTo>
                    <a:pt x="15" y="93"/>
                  </a:moveTo>
                  <a:cubicBezTo>
                    <a:pt x="17" y="87"/>
                    <a:pt x="19" y="81"/>
                    <a:pt x="20" y="75"/>
                  </a:cubicBezTo>
                  <a:cubicBezTo>
                    <a:pt x="18" y="81"/>
                    <a:pt x="16" y="87"/>
                    <a:pt x="15" y="93"/>
                  </a:cubicBezTo>
                  <a:close/>
                  <a:moveTo>
                    <a:pt x="35" y="77"/>
                  </a:moveTo>
                  <a:cubicBezTo>
                    <a:pt x="36" y="77"/>
                    <a:pt x="37" y="76"/>
                    <a:pt x="37" y="75"/>
                  </a:cubicBezTo>
                  <a:cubicBezTo>
                    <a:pt x="36" y="76"/>
                    <a:pt x="35" y="76"/>
                    <a:pt x="35" y="77"/>
                  </a:cubicBezTo>
                  <a:close/>
                  <a:moveTo>
                    <a:pt x="59" y="77"/>
                  </a:moveTo>
                  <a:cubicBezTo>
                    <a:pt x="60" y="77"/>
                    <a:pt x="59" y="76"/>
                    <a:pt x="59" y="75"/>
                  </a:cubicBezTo>
                  <a:cubicBezTo>
                    <a:pt x="58" y="76"/>
                    <a:pt x="59" y="77"/>
                    <a:pt x="59" y="77"/>
                  </a:cubicBezTo>
                  <a:close/>
                  <a:moveTo>
                    <a:pt x="65" y="76"/>
                  </a:moveTo>
                  <a:cubicBezTo>
                    <a:pt x="65" y="76"/>
                    <a:pt x="65" y="76"/>
                    <a:pt x="66" y="77"/>
                  </a:cubicBezTo>
                  <a:cubicBezTo>
                    <a:pt x="65" y="77"/>
                    <a:pt x="66" y="77"/>
                    <a:pt x="66" y="77"/>
                  </a:cubicBezTo>
                  <a:cubicBezTo>
                    <a:pt x="66" y="76"/>
                    <a:pt x="66" y="75"/>
                    <a:pt x="65" y="75"/>
                  </a:cubicBezTo>
                  <a:cubicBezTo>
                    <a:pt x="65" y="76"/>
                    <a:pt x="66" y="76"/>
                    <a:pt x="65" y="76"/>
                  </a:cubicBezTo>
                  <a:close/>
                  <a:moveTo>
                    <a:pt x="54" y="76"/>
                  </a:moveTo>
                  <a:cubicBezTo>
                    <a:pt x="54" y="77"/>
                    <a:pt x="54" y="77"/>
                    <a:pt x="54" y="78"/>
                  </a:cubicBezTo>
                  <a:cubicBezTo>
                    <a:pt x="55" y="78"/>
                    <a:pt x="55" y="77"/>
                    <a:pt x="55" y="77"/>
                  </a:cubicBezTo>
                  <a:cubicBezTo>
                    <a:pt x="55" y="77"/>
                    <a:pt x="54" y="76"/>
                    <a:pt x="54" y="75"/>
                  </a:cubicBezTo>
                  <a:cubicBezTo>
                    <a:pt x="54" y="76"/>
                    <a:pt x="54" y="76"/>
                    <a:pt x="54" y="76"/>
                  </a:cubicBezTo>
                  <a:close/>
                  <a:moveTo>
                    <a:pt x="43" y="78"/>
                  </a:moveTo>
                  <a:cubicBezTo>
                    <a:pt x="43" y="78"/>
                    <a:pt x="43" y="79"/>
                    <a:pt x="44" y="79"/>
                  </a:cubicBezTo>
                  <a:cubicBezTo>
                    <a:pt x="45" y="78"/>
                    <a:pt x="46" y="77"/>
                    <a:pt x="44" y="76"/>
                  </a:cubicBezTo>
                  <a:cubicBezTo>
                    <a:pt x="44" y="77"/>
                    <a:pt x="43" y="77"/>
                    <a:pt x="43" y="78"/>
                  </a:cubicBezTo>
                  <a:close/>
                  <a:moveTo>
                    <a:pt x="57" y="77"/>
                  </a:moveTo>
                  <a:cubicBezTo>
                    <a:pt x="58" y="77"/>
                    <a:pt x="57" y="76"/>
                    <a:pt x="58" y="76"/>
                  </a:cubicBezTo>
                  <a:cubicBezTo>
                    <a:pt x="57" y="76"/>
                    <a:pt x="57" y="77"/>
                    <a:pt x="57" y="77"/>
                  </a:cubicBezTo>
                  <a:close/>
                  <a:moveTo>
                    <a:pt x="61" y="77"/>
                  </a:moveTo>
                  <a:cubicBezTo>
                    <a:pt x="61" y="77"/>
                    <a:pt x="61" y="77"/>
                    <a:pt x="61" y="77"/>
                  </a:cubicBezTo>
                  <a:cubicBezTo>
                    <a:pt x="61" y="76"/>
                    <a:pt x="62" y="76"/>
                    <a:pt x="61" y="76"/>
                  </a:cubicBezTo>
                  <a:cubicBezTo>
                    <a:pt x="61" y="76"/>
                    <a:pt x="61" y="76"/>
                    <a:pt x="61" y="77"/>
                  </a:cubicBezTo>
                  <a:close/>
                  <a:moveTo>
                    <a:pt x="47" y="78"/>
                  </a:moveTo>
                  <a:cubicBezTo>
                    <a:pt x="47" y="78"/>
                    <a:pt x="47" y="78"/>
                    <a:pt x="47" y="78"/>
                  </a:cubicBezTo>
                  <a:cubicBezTo>
                    <a:pt x="47" y="77"/>
                    <a:pt x="48" y="77"/>
                    <a:pt x="48" y="76"/>
                  </a:cubicBezTo>
                  <a:cubicBezTo>
                    <a:pt x="48" y="76"/>
                    <a:pt x="48" y="76"/>
                    <a:pt x="47" y="76"/>
                  </a:cubicBezTo>
                  <a:cubicBezTo>
                    <a:pt x="47" y="77"/>
                    <a:pt x="46" y="77"/>
                    <a:pt x="47" y="78"/>
                  </a:cubicBezTo>
                  <a:close/>
                  <a:moveTo>
                    <a:pt x="33" y="77"/>
                  </a:moveTo>
                  <a:cubicBezTo>
                    <a:pt x="33" y="77"/>
                    <a:pt x="34" y="76"/>
                    <a:pt x="33" y="76"/>
                  </a:cubicBezTo>
                  <a:cubicBezTo>
                    <a:pt x="33" y="76"/>
                    <a:pt x="33" y="77"/>
                    <a:pt x="33" y="77"/>
                  </a:cubicBezTo>
                  <a:close/>
                  <a:moveTo>
                    <a:pt x="36" y="78"/>
                  </a:moveTo>
                  <a:cubicBezTo>
                    <a:pt x="36" y="79"/>
                    <a:pt x="36" y="79"/>
                    <a:pt x="36" y="79"/>
                  </a:cubicBezTo>
                  <a:cubicBezTo>
                    <a:pt x="37" y="79"/>
                    <a:pt x="38" y="78"/>
                    <a:pt x="38" y="77"/>
                  </a:cubicBezTo>
                  <a:cubicBezTo>
                    <a:pt x="38" y="77"/>
                    <a:pt x="38" y="76"/>
                    <a:pt x="37" y="76"/>
                  </a:cubicBezTo>
                  <a:cubicBezTo>
                    <a:pt x="37" y="77"/>
                    <a:pt x="36" y="77"/>
                    <a:pt x="36" y="78"/>
                  </a:cubicBezTo>
                  <a:close/>
                  <a:moveTo>
                    <a:pt x="63" y="77"/>
                  </a:moveTo>
                  <a:cubicBezTo>
                    <a:pt x="63" y="77"/>
                    <a:pt x="63" y="76"/>
                    <a:pt x="63" y="76"/>
                  </a:cubicBezTo>
                  <a:cubicBezTo>
                    <a:pt x="63" y="76"/>
                    <a:pt x="63" y="77"/>
                    <a:pt x="63" y="77"/>
                  </a:cubicBezTo>
                  <a:close/>
                  <a:moveTo>
                    <a:pt x="31" y="77"/>
                  </a:moveTo>
                  <a:cubicBezTo>
                    <a:pt x="31" y="77"/>
                    <a:pt x="31" y="76"/>
                    <a:pt x="30" y="76"/>
                  </a:cubicBezTo>
                  <a:cubicBezTo>
                    <a:pt x="30" y="77"/>
                    <a:pt x="30" y="77"/>
                    <a:pt x="31" y="77"/>
                  </a:cubicBezTo>
                  <a:close/>
                  <a:moveTo>
                    <a:pt x="40" y="78"/>
                  </a:moveTo>
                  <a:cubicBezTo>
                    <a:pt x="40" y="78"/>
                    <a:pt x="40" y="78"/>
                    <a:pt x="41" y="79"/>
                  </a:cubicBezTo>
                  <a:cubicBezTo>
                    <a:pt x="41" y="78"/>
                    <a:pt x="41" y="78"/>
                    <a:pt x="41" y="78"/>
                  </a:cubicBezTo>
                  <a:cubicBezTo>
                    <a:pt x="41" y="76"/>
                    <a:pt x="40" y="76"/>
                    <a:pt x="40" y="78"/>
                  </a:cubicBezTo>
                  <a:close/>
                  <a:moveTo>
                    <a:pt x="69" y="78"/>
                  </a:moveTo>
                  <a:cubicBezTo>
                    <a:pt x="69" y="77"/>
                    <a:pt x="69" y="76"/>
                    <a:pt x="68" y="76"/>
                  </a:cubicBezTo>
                  <a:cubicBezTo>
                    <a:pt x="69" y="77"/>
                    <a:pt x="69" y="78"/>
                    <a:pt x="69" y="78"/>
                  </a:cubicBezTo>
                  <a:close/>
                  <a:moveTo>
                    <a:pt x="33" y="78"/>
                  </a:moveTo>
                  <a:cubicBezTo>
                    <a:pt x="33" y="78"/>
                    <a:pt x="33" y="78"/>
                    <a:pt x="33" y="78"/>
                  </a:cubicBezTo>
                  <a:cubicBezTo>
                    <a:pt x="34" y="78"/>
                    <a:pt x="34" y="78"/>
                    <a:pt x="34" y="77"/>
                  </a:cubicBezTo>
                  <a:cubicBezTo>
                    <a:pt x="34" y="77"/>
                    <a:pt x="34" y="77"/>
                    <a:pt x="34" y="77"/>
                  </a:cubicBezTo>
                  <a:cubicBezTo>
                    <a:pt x="34" y="77"/>
                    <a:pt x="33" y="77"/>
                    <a:pt x="33" y="78"/>
                  </a:cubicBezTo>
                  <a:close/>
                  <a:moveTo>
                    <a:pt x="57" y="80"/>
                  </a:moveTo>
                  <a:cubicBezTo>
                    <a:pt x="57" y="80"/>
                    <a:pt x="57" y="79"/>
                    <a:pt x="57" y="79"/>
                  </a:cubicBezTo>
                  <a:cubicBezTo>
                    <a:pt x="57" y="78"/>
                    <a:pt x="57" y="78"/>
                    <a:pt x="56" y="77"/>
                  </a:cubicBezTo>
                  <a:cubicBezTo>
                    <a:pt x="56" y="78"/>
                    <a:pt x="57" y="79"/>
                    <a:pt x="57" y="80"/>
                  </a:cubicBezTo>
                  <a:close/>
                  <a:moveTo>
                    <a:pt x="27" y="77"/>
                  </a:moveTo>
                  <a:cubicBezTo>
                    <a:pt x="28" y="78"/>
                    <a:pt x="27" y="79"/>
                    <a:pt x="28" y="79"/>
                  </a:cubicBezTo>
                  <a:cubicBezTo>
                    <a:pt x="28" y="78"/>
                    <a:pt x="28" y="78"/>
                    <a:pt x="29" y="77"/>
                  </a:cubicBezTo>
                  <a:cubicBezTo>
                    <a:pt x="28" y="77"/>
                    <a:pt x="28" y="77"/>
                    <a:pt x="27" y="77"/>
                  </a:cubicBezTo>
                  <a:close/>
                  <a:moveTo>
                    <a:pt x="31" y="78"/>
                  </a:moveTo>
                  <a:cubicBezTo>
                    <a:pt x="31" y="78"/>
                    <a:pt x="31" y="77"/>
                    <a:pt x="31" y="77"/>
                  </a:cubicBezTo>
                  <a:cubicBezTo>
                    <a:pt x="31" y="77"/>
                    <a:pt x="30" y="78"/>
                    <a:pt x="31" y="78"/>
                  </a:cubicBezTo>
                  <a:close/>
                  <a:moveTo>
                    <a:pt x="47" y="79"/>
                  </a:moveTo>
                  <a:cubicBezTo>
                    <a:pt x="48" y="79"/>
                    <a:pt x="48" y="80"/>
                    <a:pt x="49" y="80"/>
                  </a:cubicBezTo>
                  <a:cubicBezTo>
                    <a:pt x="49" y="80"/>
                    <a:pt x="49" y="80"/>
                    <a:pt x="50" y="79"/>
                  </a:cubicBezTo>
                  <a:cubicBezTo>
                    <a:pt x="49" y="79"/>
                    <a:pt x="49" y="78"/>
                    <a:pt x="48" y="77"/>
                  </a:cubicBezTo>
                  <a:cubicBezTo>
                    <a:pt x="48" y="78"/>
                    <a:pt x="47" y="78"/>
                    <a:pt x="47" y="79"/>
                  </a:cubicBezTo>
                  <a:close/>
                  <a:moveTo>
                    <a:pt x="53" y="80"/>
                  </a:moveTo>
                  <a:cubicBezTo>
                    <a:pt x="53" y="79"/>
                    <a:pt x="54" y="79"/>
                    <a:pt x="54" y="78"/>
                  </a:cubicBezTo>
                  <a:cubicBezTo>
                    <a:pt x="53" y="76"/>
                    <a:pt x="52" y="79"/>
                    <a:pt x="53" y="80"/>
                  </a:cubicBezTo>
                  <a:close/>
                  <a:moveTo>
                    <a:pt x="64" y="78"/>
                  </a:moveTo>
                  <a:cubicBezTo>
                    <a:pt x="64" y="78"/>
                    <a:pt x="64" y="77"/>
                    <a:pt x="64" y="77"/>
                  </a:cubicBezTo>
                  <a:cubicBezTo>
                    <a:pt x="64" y="77"/>
                    <a:pt x="63" y="78"/>
                    <a:pt x="63" y="78"/>
                  </a:cubicBezTo>
                  <a:cubicBezTo>
                    <a:pt x="64" y="78"/>
                    <a:pt x="64" y="78"/>
                    <a:pt x="64" y="78"/>
                  </a:cubicBezTo>
                  <a:close/>
                  <a:moveTo>
                    <a:pt x="60" y="78"/>
                  </a:moveTo>
                  <a:cubicBezTo>
                    <a:pt x="60" y="79"/>
                    <a:pt x="60" y="79"/>
                    <a:pt x="61" y="80"/>
                  </a:cubicBezTo>
                  <a:cubicBezTo>
                    <a:pt x="61" y="79"/>
                    <a:pt x="61" y="79"/>
                    <a:pt x="61" y="79"/>
                  </a:cubicBezTo>
                  <a:cubicBezTo>
                    <a:pt x="61" y="79"/>
                    <a:pt x="61" y="78"/>
                    <a:pt x="60" y="77"/>
                  </a:cubicBezTo>
                  <a:cubicBezTo>
                    <a:pt x="60" y="78"/>
                    <a:pt x="59" y="78"/>
                    <a:pt x="60" y="78"/>
                  </a:cubicBezTo>
                  <a:close/>
                  <a:moveTo>
                    <a:pt x="68" y="78"/>
                  </a:moveTo>
                  <a:cubicBezTo>
                    <a:pt x="68" y="78"/>
                    <a:pt x="68" y="79"/>
                    <a:pt x="68" y="80"/>
                  </a:cubicBezTo>
                  <a:cubicBezTo>
                    <a:pt x="68" y="80"/>
                    <a:pt x="69" y="80"/>
                    <a:pt x="69" y="80"/>
                  </a:cubicBezTo>
                  <a:cubicBezTo>
                    <a:pt x="67" y="81"/>
                    <a:pt x="68" y="85"/>
                    <a:pt x="68" y="87"/>
                  </a:cubicBezTo>
                  <a:cubicBezTo>
                    <a:pt x="68" y="87"/>
                    <a:pt x="68" y="87"/>
                    <a:pt x="67" y="87"/>
                  </a:cubicBezTo>
                  <a:cubicBezTo>
                    <a:pt x="67" y="89"/>
                    <a:pt x="67" y="91"/>
                    <a:pt x="68" y="93"/>
                  </a:cubicBezTo>
                  <a:cubicBezTo>
                    <a:pt x="69" y="88"/>
                    <a:pt x="70" y="83"/>
                    <a:pt x="69" y="79"/>
                  </a:cubicBezTo>
                  <a:cubicBezTo>
                    <a:pt x="69" y="79"/>
                    <a:pt x="69" y="78"/>
                    <a:pt x="68" y="78"/>
                  </a:cubicBezTo>
                  <a:close/>
                  <a:moveTo>
                    <a:pt x="34" y="80"/>
                  </a:moveTo>
                  <a:cubicBezTo>
                    <a:pt x="34" y="79"/>
                    <a:pt x="35" y="79"/>
                    <a:pt x="35" y="78"/>
                  </a:cubicBezTo>
                  <a:cubicBezTo>
                    <a:pt x="34" y="78"/>
                    <a:pt x="33" y="79"/>
                    <a:pt x="34" y="80"/>
                  </a:cubicBezTo>
                  <a:close/>
                  <a:moveTo>
                    <a:pt x="37" y="80"/>
                  </a:moveTo>
                  <a:cubicBezTo>
                    <a:pt x="38" y="80"/>
                    <a:pt x="38" y="81"/>
                    <a:pt x="38" y="81"/>
                  </a:cubicBezTo>
                  <a:cubicBezTo>
                    <a:pt x="39" y="81"/>
                    <a:pt x="41" y="79"/>
                    <a:pt x="39" y="78"/>
                  </a:cubicBezTo>
                  <a:cubicBezTo>
                    <a:pt x="38" y="79"/>
                    <a:pt x="38" y="79"/>
                    <a:pt x="37" y="80"/>
                  </a:cubicBezTo>
                  <a:close/>
                  <a:moveTo>
                    <a:pt x="46" y="79"/>
                  </a:moveTo>
                  <a:cubicBezTo>
                    <a:pt x="46" y="79"/>
                    <a:pt x="46" y="79"/>
                    <a:pt x="46" y="78"/>
                  </a:cubicBezTo>
                  <a:cubicBezTo>
                    <a:pt x="46" y="78"/>
                    <a:pt x="46" y="78"/>
                    <a:pt x="45" y="78"/>
                  </a:cubicBezTo>
                  <a:cubicBezTo>
                    <a:pt x="45" y="79"/>
                    <a:pt x="44" y="79"/>
                    <a:pt x="44" y="80"/>
                  </a:cubicBezTo>
                  <a:cubicBezTo>
                    <a:pt x="45" y="80"/>
                    <a:pt x="45" y="79"/>
                    <a:pt x="46" y="79"/>
                  </a:cubicBezTo>
                  <a:close/>
                  <a:moveTo>
                    <a:pt x="51" y="79"/>
                  </a:moveTo>
                  <a:cubicBezTo>
                    <a:pt x="51" y="79"/>
                    <a:pt x="51" y="80"/>
                    <a:pt x="52" y="80"/>
                  </a:cubicBezTo>
                  <a:cubicBezTo>
                    <a:pt x="52" y="79"/>
                    <a:pt x="52" y="79"/>
                    <a:pt x="52" y="78"/>
                  </a:cubicBezTo>
                  <a:cubicBezTo>
                    <a:pt x="51" y="78"/>
                    <a:pt x="51" y="79"/>
                    <a:pt x="51" y="79"/>
                  </a:cubicBezTo>
                  <a:close/>
                  <a:moveTo>
                    <a:pt x="41" y="80"/>
                  </a:moveTo>
                  <a:cubicBezTo>
                    <a:pt x="41" y="80"/>
                    <a:pt x="42" y="81"/>
                    <a:pt x="42" y="81"/>
                  </a:cubicBezTo>
                  <a:cubicBezTo>
                    <a:pt x="42" y="80"/>
                    <a:pt x="43" y="80"/>
                    <a:pt x="43" y="80"/>
                  </a:cubicBezTo>
                  <a:cubicBezTo>
                    <a:pt x="43" y="79"/>
                    <a:pt x="43" y="79"/>
                    <a:pt x="42" y="79"/>
                  </a:cubicBezTo>
                  <a:cubicBezTo>
                    <a:pt x="42" y="79"/>
                    <a:pt x="41" y="79"/>
                    <a:pt x="41" y="80"/>
                  </a:cubicBezTo>
                  <a:close/>
                  <a:moveTo>
                    <a:pt x="59" y="79"/>
                  </a:moveTo>
                  <a:cubicBezTo>
                    <a:pt x="59" y="79"/>
                    <a:pt x="60" y="80"/>
                    <a:pt x="60" y="80"/>
                  </a:cubicBezTo>
                  <a:cubicBezTo>
                    <a:pt x="60" y="80"/>
                    <a:pt x="60" y="79"/>
                    <a:pt x="59" y="79"/>
                  </a:cubicBezTo>
                  <a:cubicBezTo>
                    <a:pt x="59" y="79"/>
                    <a:pt x="59" y="79"/>
                    <a:pt x="59" y="79"/>
                  </a:cubicBezTo>
                  <a:close/>
                  <a:moveTo>
                    <a:pt x="34" y="80"/>
                  </a:moveTo>
                  <a:cubicBezTo>
                    <a:pt x="34" y="81"/>
                    <a:pt x="35" y="81"/>
                    <a:pt x="35" y="82"/>
                  </a:cubicBezTo>
                  <a:cubicBezTo>
                    <a:pt x="35" y="81"/>
                    <a:pt x="36" y="81"/>
                    <a:pt x="36" y="80"/>
                  </a:cubicBezTo>
                  <a:cubicBezTo>
                    <a:pt x="36" y="79"/>
                    <a:pt x="36" y="79"/>
                    <a:pt x="35" y="79"/>
                  </a:cubicBezTo>
                  <a:cubicBezTo>
                    <a:pt x="35" y="79"/>
                    <a:pt x="34" y="80"/>
                    <a:pt x="34" y="80"/>
                  </a:cubicBezTo>
                  <a:close/>
                  <a:moveTo>
                    <a:pt x="32" y="80"/>
                  </a:moveTo>
                  <a:cubicBezTo>
                    <a:pt x="32" y="80"/>
                    <a:pt x="33" y="79"/>
                    <a:pt x="32" y="79"/>
                  </a:cubicBezTo>
                  <a:cubicBezTo>
                    <a:pt x="32" y="79"/>
                    <a:pt x="32" y="80"/>
                    <a:pt x="32" y="80"/>
                  </a:cubicBezTo>
                  <a:close/>
                  <a:moveTo>
                    <a:pt x="47" y="83"/>
                  </a:moveTo>
                  <a:cubicBezTo>
                    <a:pt x="47" y="83"/>
                    <a:pt x="47" y="82"/>
                    <a:pt x="48" y="81"/>
                  </a:cubicBezTo>
                  <a:cubicBezTo>
                    <a:pt x="48" y="81"/>
                    <a:pt x="47" y="80"/>
                    <a:pt x="47" y="79"/>
                  </a:cubicBezTo>
                  <a:cubicBezTo>
                    <a:pt x="45" y="80"/>
                    <a:pt x="45" y="82"/>
                    <a:pt x="47" y="83"/>
                  </a:cubicBezTo>
                  <a:close/>
                  <a:moveTo>
                    <a:pt x="54" y="80"/>
                  </a:moveTo>
                  <a:cubicBezTo>
                    <a:pt x="53" y="81"/>
                    <a:pt x="54" y="81"/>
                    <a:pt x="54" y="81"/>
                  </a:cubicBezTo>
                  <a:cubicBezTo>
                    <a:pt x="54" y="82"/>
                    <a:pt x="54" y="81"/>
                    <a:pt x="54" y="82"/>
                  </a:cubicBezTo>
                  <a:cubicBezTo>
                    <a:pt x="55" y="82"/>
                    <a:pt x="54" y="82"/>
                    <a:pt x="54" y="82"/>
                  </a:cubicBezTo>
                  <a:cubicBezTo>
                    <a:pt x="55" y="82"/>
                    <a:pt x="55" y="82"/>
                    <a:pt x="55" y="82"/>
                  </a:cubicBezTo>
                  <a:cubicBezTo>
                    <a:pt x="56" y="82"/>
                    <a:pt x="55" y="80"/>
                    <a:pt x="54" y="79"/>
                  </a:cubicBezTo>
                  <a:cubicBezTo>
                    <a:pt x="54" y="80"/>
                    <a:pt x="54" y="80"/>
                    <a:pt x="54" y="80"/>
                  </a:cubicBezTo>
                  <a:close/>
                  <a:moveTo>
                    <a:pt x="57" y="80"/>
                  </a:moveTo>
                  <a:cubicBezTo>
                    <a:pt x="56" y="80"/>
                    <a:pt x="56" y="79"/>
                    <a:pt x="56" y="79"/>
                  </a:cubicBezTo>
                  <a:cubicBezTo>
                    <a:pt x="56" y="80"/>
                    <a:pt x="56" y="80"/>
                    <a:pt x="57" y="80"/>
                  </a:cubicBezTo>
                  <a:close/>
                  <a:moveTo>
                    <a:pt x="27" y="81"/>
                  </a:moveTo>
                  <a:cubicBezTo>
                    <a:pt x="28" y="81"/>
                    <a:pt x="28" y="80"/>
                    <a:pt x="28" y="80"/>
                  </a:cubicBezTo>
                  <a:cubicBezTo>
                    <a:pt x="28" y="80"/>
                    <a:pt x="28" y="79"/>
                    <a:pt x="27" y="80"/>
                  </a:cubicBezTo>
                  <a:cubicBezTo>
                    <a:pt x="28" y="80"/>
                    <a:pt x="28" y="80"/>
                    <a:pt x="27" y="81"/>
                  </a:cubicBezTo>
                  <a:close/>
                  <a:moveTo>
                    <a:pt x="49" y="81"/>
                  </a:moveTo>
                  <a:cubicBezTo>
                    <a:pt x="50" y="82"/>
                    <a:pt x="50" y="81"/>
                    <a:pt x="50" y="81"/>
                  </a:cubicBezTo>
                  <a:cubicBezTo>
                    <a:pt x="50" y="82"/>
                    <a:pt x="51" y="82"/>
                    <a:pt x="50" y="82"/>
                  </a:cubicBezTo>
                  <a:cubicBezTo>
                    <a:pt x="51" y="82"/>
                    <a:pt x="51" y="82"/>
                    <a:pt x="51" y="81"/>
                  </a:cubicBezTo>
                  <a:cubicBezTo>
                    <a:pt x="51" y="81"/>
                    <a:pt x="51" y="80"/>
                    <a:pt x="50" y="80"/>
                  </a:cubicBezTo>
                  <a:cubicBezTo>
                    <a:pt x="50" y="81"/>
                    <a:pt x="49" y="81"/>
                    <a:pt x="49" y="81"/>
                  </a:cubicBezTo>
                  <a:close/>
                  <a:moveTo>
                    <a:pt x="32" y="81"/>
                  </a:moveTo>
                  <a:cubicBezTo>
                    <a:pt x="33" y="81"/>
                    <a:pt x="33" y="80"/>
                    <a:pt x="33" y="80"/>
                  </a:cubicBezTo>
                  <a:cubicBezTo>
                    <a:pt x="33" y="81"/>
                    <a:pt x="32" y="81"/>
                    <a:pt x="32" y="81"/>
                  </a:cubicBezTo>
                  <a:close/>
                  <a:moveTo>
                    <a:pt x="65" y="81"/>
                  </a:moveTo>
                  <a:cubicBezTo>
                    <a:pt x="65" y="81"/>
                    <a:pt x="66" y="81"/>
                    <a:pt x="65" y="80"/>
                  </a:cubicBezTo>
                  <a:cubicBezTo>
                    <a:pt x="65" y="81"/>
                    <a:pt x="65" y="81"/>
                    <a:pt x="65" y="81"/>
                  </a:cubicBezTo>
                  <a:close/>
                  <a:moveTo>
                    <a:pt x="43" y="82"/>
                  </a:moveTo>
                  <a:cubicBezTo>
                    <a:pt x="43" y="82"/>
                    <a:pt x="44" y="81"/>
                    <a:pt x="43" y="80"/>
                  </a:cubicBezTo>
                  <a:cubicBezTo>
                    <a:pt x="43" y="81"/>
                    <a:pt x="42" y="81"/>
                    <a:pt x="43" y="82"/>
                  </a:cubicBezTo>
                  <a:close/>
                  <a:moveTo>
                    <a:pt x="59" y="82"/>
                  </a:moveTo>
                  <a:cubicBezTo>
                    <a:pt x="60" y="82"/>
                    <a:pt x="60" y="81"/>
                    <a:pt x="59" y="81"/>
                  </a:cubicBezTo>
                  <a:cubicBezTo>
                    <a:pt x="59" y="81"/>
                    <a:pt x="58" y="82"/>
                    <a:pt x="59" y="82"/>
                  </a:cubicBezTo>
                  <a:close/>
                  <a:moveTo>
                    <a:pt x="66" y="81"/>
                  </a:moveTo>
                  <a:cubicBezTo>
                    <a:pt x="66" y="81"/>
                    <a:pt x="66" y="81"/>
                    <a:pt x="66" y="81"/>
                  </a:cubicBezTo>
                  <a:cubicBezTo>
                    <a:pt x="66" y="81"/>
                    <a:pt x="67" y="81"/>
                    <a:pt x="66" y="81"/>
                  </a:cubicBezTo>
                  <a:cubicBezTo>
                    <a:pt x="66" y="81"/>
                    <a:pt x="66" y="81"/>
                    <a:pt x="66" y="81"/>
                  </a:cubicBezTo>
                  <a:close/>
                  <a:moveTo>
                    <a:pt x="36" y="84"/>
                  </a:moveTo>
                  <a:cubicBezTo>
                    <a:pt x="37" y="83"/>
                    <a:pt x="37" y="83"/>
                    <a:pt x="37" y="82"/>
                  </a:cubicBezTo>
                  <a:cubicBezTo>
                    <a:pt x="37" y="82"/>
                    <a:pt x="37" y="81"/>
                    <a:pt x="36" y="81"/>
                  </a:cubicBezTo>
                  <a:cubicBezTo>
                    <a:pt x="36" y="82"/>
                    <a:pt x="35" y="83"/>
                    <a:pt x="36" y="84"/>
                  </a:cubicBezTo>
                  <a:close/>
                  <a:moveTo>
                    <a:pt x="39" y="83"/>
                  </a:moveTo>
                  <a:cubicBezTo>
                    <a:pt x="39" y="83"/>
                    <a:pt x="39" y="84"/>
                    <a:pt x="40" y="84"/>
                  </a:cubicBezTo>
                  <a:cubicBezTo>
                    <a:pt x="40" y="83"/>
                    <a:pt x="41" y="83"/>
                    <a:pt x="41" y="82"/>
                  </a:cubicBezTo>
                  <a:cubicBezTo>
                    <a:pt x="41" y="80"/>
                    <a:pt x="39" y="82"/>
                    <a:pt x="39" y="83"/>
                  </a:cubicBezTo>
                  <a:close/>
                  <a:moveTo>
                    <a:pt x="62" y="82"/>
                  </a:moveTo>
                  <a:cubicBezTo>
                    <a:pt x="63" y="82"/>
                    <a:pt x="63" y="82"/>
                    <a:pt x="63" y="82"/>
                  </a:cubicBezTo>
                  <a:cubicBezTo>
                    <a:pt x="63" y="81"/>
                    <a:pt x="63" y="81"/>
                    <a:pt x="62" y="81"/>
                  </a:cubicBezTo>
                  <a:cubicBezTo>
                    <a:pt x="62" y="81"/>
                    <a:pt x="62" y="82"/>
                    <a:pt x="62" y="82"/>
                  </a:cubicBezTo>
                  <a:close/>
                  <a:moveTo>
                    <a:pt x="30" y="81"/>
                  </a:moveTo>
                  <a:cubicBezTo>
                    <a:pt x="31" y="81"/>
                    <a:pt x="30" y="82"/>
                    <a:pt x="30" y="82"/>
                  </a:cubicBezTo>
                  <a:cubicBezTo>
                    <a:pt x="30" y="82"/>
                    <a:pt x="30" y="83"/>
                    <a:pt x="30" y="83"/>
                  </a:cubicBezTo>
                  <a:cubicBezTo>
                    <a:pt x="31" y="82"/>
                    <a:pt x="31" y="82"/>
                    <a:pt x="31" y="81"/>
                  </a:cubicBezTo>
                  <a:cubicBezTo>
                    <a:pt x="31" y="81"/>
                    <a:pt x="31" y="81"/>
                    <a:pt x="30" y="81"/>
                  </a:cubicBezTo>
                  <a:close/>
                  <a:moveTo>
                    <a:pt x="39" y="82"/>
                  </a:moveTo>
                  <a:cubicBezTo>
                    <a:pt x="39" y="82"/>
                    <a:pt x="39" y="82"/>
                    <a:pt x="40" y="81"/>
                  </a:cubicBezTo>
                  <a:cubicBezTo>
                    <a:pt x="39" y="81"/>
                    <a:pt x="39" y="82"/>
                    <a:pt x="39" y="82"/>
                  </a:cubicBezTo>
                  <a:close/>
                  <a:moveTo>
                    <a:pt x="43" y="83"/>
                  </a:moveTo>
                  <a:cubicBezTo>
                    <a:pt x="44" y="84"/>
                    <a:pt x="45" y="84"/>
                    <a:pt x="45" y="85"/>
                  </a:cubicBezTo>
                  <a:cubicBezTo>
                    <a:pt x="45" y="84"/>
                    <a:pt x="46" y="84"/>
                    <a:pt x="46" y="84"/>
                  </a:cubicBezTo>
                  <a:cubicBezTo>
                    <a:pt x="45" y="83"/>
                    <a:pt x="45" y="82"/>
                    <a:pt x="44" y="82"/>
                  </a:cubicBezTo>
                  <a:cubicBezTo>
                    <a:pt x="44" y="82"/>
                    <a:pt x="44" y="82"/>
                    <a:pt x="43" y="83"/>
                  </a:cubicBezTo>
                  <a:close/>
                  <a:moveTo>
                    <a:pt x="34" y="83"/>
                  </a:moveTo>
                  <a:cubicBezTo>
                    <a:pt x="34" y="83"/>
                    <a:pt x="34" y="82"/>
                    <a:pt x="34" y="82"/>
                  </a:cubicBezTo>
                  <a:cubicBezTo>
                    <a:pt x="34" y="82"/>
                    <a:pt x="34" y="82"/>
                    <a:pt x="34" y="83"/>
                  </a:cubicBezTo>
                  <a:close/>
                  <a:moveTo>
                    <a:pt x="47" y="84"/>
                  </a:moveTo>
                  <a:cubicBezTo>
                    <a:pt x="48" y="84"/>
                    <a:pt x="48" y="85"/>
                    <a:pt x="48" y="85"/>
                  </a:cubicBezTo>
                  <a:cubicBezTo>
                    <a:pt x="49" y="85"/>
                    <a:pt x="49" y="84"/>
                    <a:pt x="50" y="83"/>
                  </a:cubicBezTo>
                  <a:cubicBezTo>
                    <a:pt x="49" y="81"/>
                    <a:pt x="48" y="82"/>
                    <a:pt x="47" y="84"/>
                  </a:cubicBezTo>
                  <a:close/>
                  <a:moveTo>
                    <a:pt x="56" y="86"/>
                  </a:moveTo>
                  <a:cubicBezTo>
                    <a:pt x="57" y="85"/>
                    <a:pt x="57" y="85"/>
                    <a:pt x="57" y="84"/>
                  </a:cubicBezTo>
                  <a:cubicBezTo>
                    <a:pt x="57" y="83"/>
                    <a:pt x="57" y="82"/>
                    <a:pt x="56" y="82"/>
                  </a:cubicBezTo>
                  <a:cubicBezTo>
                    <a:pt x="56" y="83"/>
                    <a:pt x="56" y="84"/>
                    <a:pt x="56" y="86"/>
                  </a:cubicBezTo>
                  <a:close/>
                  <a:moveTo>
                    <a:pt x="60" y="82"/>
                  </a:moveTo>
                  <a:cubicBezTo>
                    <a:pt x="60" y="83"/>
                    <a:pt x="60" y="84"/>
                    <a:pt x="60" y="84"/>
                  </a:cubicBezTo>
                  <a:cubicBezTo>
                    <a:pt x="60" y="84"/>
                    <a:pt x="60" y="84"/>
                    <a:pt x="61" y="83"/>
                  </a:cubicBezTo>
                  <a:cubicBezTo>
                    <a:pt x="61" y="83"/>
                    <a:pt x="60" y="83"/>
                    <a:pt x="60" y="82"/>
                  </a:cubicBezTo>
                  <a:close/>
                  <a:moveTo>
                    <a:pt x="29" y="86"/>
                  </a:moveTo>
                  <a:cubicBezTo>
                    <a:pt x="28" y="88"/>
                    <a:pt x="29" y="91"/>
                    <a:pt x="29" y="93"/>
                  </a:cubicBezTo>
                  <a:cubicBezTo>
                    <a:pt x="29" y="94"/>
                    <a:pt x="29" y="94"/>
                    <a:pt x="29" y="95"/>
                  </a:cubicBezTo>
                  <a:cubicBezTo>
                    <a:pt x="30" y="95"/>
                    <a:pt x="29" y="95"/>
                    <a:pt x="29" y="96"/>
                  </a:cubicBezTo>
                  <a:cubicBezTo>
                    <a:pt x="29" y="96"/>
                    <a:pt x="30" y="96"/>
                    <a:pt x="30" y="96"/>
                  </a:cubicBezTo>
                  <a:cubicBezTo>
                    <a:pt x="30" y="96"/>
                    <a:pt x="29" y="97"/>
                    <a:pt x="29" y="97"/>
                  </a:cubicBezTo>
                  <a:cubicBezTo>
                    <a:pt x="29" y="98"/>
                    <a:pt x="30" y="100"/>
                    <a:pt x="31" y="102"/>
                  </a:cubicBezTo>
                  <a:cubicBezTo>
                    <a:pt x="31" y="98"/>
                    <a:pt x="30" y="94"/>
                    <a:pt x="30" y="90"/>
                  </a:cubicBezTo>
                  <a:cubicBezTo>
                    <a:pt x="30" y="89"/>
                    <a:pt x="29" y="89"/>
                    <a:pt x="29" y="88"/>
                  </a:cubicBezTo>
                  <a:cubicBezTo>
                    <a:pt x="29" y="88"/>
                    <a:pt x="30" y="88"/>
                    <a:pt x="30" y="87"/>
                  </a:cubicBezTo>
                  <a:cubicBezTo>
                    <a:pt x="30" y="86"/>
                    <a:pt x="29" y="86"/>
                    <a:pt x="29" y="86"/>
                  </a:cubicBezTo>
                  <a:cubicBezTo>
                    <a:pt x="29" y="85"/>
                    <a:pt x="30" y="84"/>
                    <a:pt x="29" y="82"/>
                  </a:cubicBezTo>
                  <a:cubicBezTo>
                    <a:pt x="29" y="83"/>
                    <a:pt x="29" y="82"/>
                    <a:pt x="28" y="82"/>
                  </a:cubicBezTo>
                  <a:cubicBezTo>
                    <a:pt x="28" y="84"/>
                    <a:pt x="28" y="85"/>
                    <a:pt x="29" y="86"/>
                  </a:cubicBezTo>
                  <a:close/>
                  <a:moveTo>
                    <a:pt x="66" y="83"/>
                  </a:moveTo>
                  <a:cubicBezTo>
                    <a:pt x="66" y="83"/>
                    <a:pt x="66" y="84"/>
                    <a:pt x="67" y="84"/>
                  </a:cubicBezTo>
                  <a:cubicBezTo>
                    <a:pt x="67" y="83"/>
                    <a:pt x="67" y="82"/>
                    <a:pt x="66" y="82"/>
                  </a:cubicBezTo>
                  <a:cubicBezTo>
                    <a:pt x="66" y="83"/>
                    <a:pt x="66" y="83"/>
                    <a:pt x="66" y="83"/>
                  </a:cubicBezTo>
                  <a:close/>
                  <a:moveTo>
                    <a:pt x="40" y="85"/>
                  </a:moveTo>
                  <a:cubicBezTo>
                    <a:pt x="41" y="85"/>
                    <a:pt x="42" y="83"/>
                    <a:pt x="42" y="82"/>
                  </a:cubicBezTo>
                  <a:cubicBezTo>
                    <a:pt x="41" y="83"/>
                    <a:pt x="40" y="84"/>
                    <a:pt x="40" y="85"/>
                  </a:cubicBezTo>
                  <a:close/>
                  <a:moveTo>
                    <a:pt x="63" y="84"/>
                  </a:moveTo>
                  <a:cubicBezTo>
                    <a:pt x="63" y="84"/>
                    <a:pt x="64" y="83"/>
                    <a:pt x="64" y="82"/>
                  </a:cubicBezTo>
                  <a:cubicBezTo>
                    <a:pt x="63" y="83"/>
                    <a:pt x="63" y="83"/>
                    <a:pt x="63" y="84"/>
                  </a:cubicBezTo>
                  <a:close/>
                  <a:moveTo>
                    <a:pt x="52" y="85"/>
                  </a:moveTo>
                  <a:cubicBezTo>
                    <a:pt x="51" y="84"/>
                    <a:pt x="52" y="83"/>
                    <a:pt x="51" y="83"/>
                  </a:cubicBezTo>
                  <a:cubicBezTo>
                    <a:pt x="51" y="83"/>
                    <a:pt x="51" y="85"/>
                    <a:pt x="52" y="85"/>
                  </a:cubicBezTo>
                  <a:close/>
                  <a:moveTo>
                    <a:pt x="21" y="84"/>
                  </a:moveTo>
                  <a:cubicBezTo>
                    <a:pt x="21" y="84"/>
                    <a:pt x="22" y="83"/>
                    <a:pt x="21" y="83"/>
                  </a:cubicBezTo>
                  <a:cubicBezTo>
                    <a:pt x="21" y="83"/>
                    <a:pt x="21" y="84"/>
                    <a:pt x="21" y="84"/>
                  </a:cubicBezTo>
                  <a:close/>
                  <a:moveTo>
                    <a:pt x="35" y="86"/>
                  </a:moveTo>
                  <a:cubicBezTo>
                    <a:pt x="35" y="85"/>
                    <a:pt x="35" y="84"/>
                    <a:pt x="34" y="83"/>
                  </a:cubicBezTo>
                  <a:cubicBezTo>
                    <a:pt x="34" y="84"/>
                    <a:pt x="34" y="85"/>
                    <a:pt x="35" y="86"/>
                  </a:cubicBezTo>
                  <a:close/>
                  <a:moveTo>
                    <a:pt x="38" y="86"/>
                  </a:moveTo>
                  <a:cubicBezTo>
                    <a:pt x="38" y="86"/>
                    <a:pt x="38" y="86"/>
                    <a:pt x="38" y="86"/>
                  </a:cubicBezTo>
                  <a:cubicBezTo>
                    <a:pt x="38" y="86"/>
                    <a:pt x="39" y="85"/>
                    <a:pt x="39" y="84"/>
                  </a:cubicBezTo>
                  <a:cubicBezTo>
                    <a:pt x="39" y="84"/>
                    <a:pt x="39" y="84"/>
                    <a:pt x="39" y="84"/>
                  </a:cubicBezTo>
                  <a:cubicBezTo>
                    <a:pt x="38" y="84"/>
                    <a:pt x="36" y="85"/>
                    <a:pt x="38" y="86"/>
                  </a:cubicBezTo>
                  <a:close/>
                  <a:moveTo>
                    <a:pt x="41" y="86"/>
                  </a:moveTo>
                  <a:cubicBezTo>
                    <a:pt x="41" y="86"/>
                    <a:pt x="42" y="87"/>
                    <a:pt x="42" y="88"/>
                  </a:cubicBezTo>
                  <a:cubicBezTo>
                    <a:pt x="43" y="87"/>
                    <a:pt x="44" y="86"/>
                    <a:pt x="44" y="86"/>
                  </a:cubicBezTo>
                  <a:cubicBezTo>
                    <a:pt x="44" y="85"/>
                    <a:pt x="43" y="84"/>
                    <a:pt x="43" y="84"/>
                  </a:cubicBezTo>
                  <a:cubicBezTo>
                    <a:pt x="42" y="84"/>
                    <a:pt x="41" y="85"/>
                    <a:pt x="41" y="86"/>
                  </a:cubicBezTo>
                  <a:close/>
                  <a:moveTo>
                    <a:pt x="35" y="85"/>
                  </a:moveTo>
                  <a:cubicBezTo>
                    <a:pt x="35" y="85"/>
                    <a:pt x="35" y="85"/>
                    <a:pt x="36" y="85"/>
                  </a:cubicBezTo>
                  <a:cubicBezTo>
                    <a:pt x="36" y="84"/>
                    <a:pt x="35" y="84"/>
                    <a:pt x="35" y="84"/>
                  </a:cubicBezTo>
                  <a:cubicBezTo>
                    <a:pt x="35" y="84"/>
                    <a:pt x="35" y="84"/>
                    <a:pt x="35" y="85"/>
                  </a:cubicBezTo>
                  <a:close/>
                  <a:moveTo>
                    <a:pt x="53" y="85"/>
                  </a:moveTo>
                  <a:cubicBezTo>
                    <a:pt x="53" y="85"/>
                    <a:pt x="53" y="84"/>
                    <a:pt x="53" y="84"/>
                  </a:cubicBezTo>
                  <a:cubicBezTo>
                    <a:pt x="53" y="84"/>
                    <a:pt x="53" y="84"/>
                    <a:pt x="53" y="85"/>
                  </a:cubicBezTo>
                  <a:close/>
                  <a:moveTo>
                    <a:pt x="30" y="87"/>
                  </a:moveTo>
                  <a:cubicBezTo>
                    <a:pt x="31" y="86"/>
                    <a:pt x="32" y="85"/>
                    <a:pt x="31" y="84"/>
                  </a:cubicBezTo>
                  <a:cubicBezTo>
                    <a:pt x="31" y="85"/>
                    <a:pt x="30" y="86"/>
                    <a:pt x="30" y="87"/>
                  </a:cubicBezTo>
                  <a:close/>
                  <a:moveTo>
                    <a:pt x="65" y="86"/>
                  </a:moveTo>
                  <a:cubicBezTo>
                    <a:pt x="65" y="85"/>
                    <a:pt x="65" y="84"/>
                    <a:pt x="65" y="84"/>
                  </a:cubicBezTo>
                  <a:cubicBezTo>
                    <a:pt x="65" y="85"/>
                    <a:pt x="64" y="86"/>
                    <a:pt x="65" y="86"/>
                  </a:cubicBezTo>
                  <a:close/>
                  <a:moveTo>
                    <a:pt x="66" y="85"/>
                  </a:moveTo>
                  <a:cubicBezTo>
                    <a:pt x="66" y="85"/>
                    <a:pt x="67" y="84"/>
                    <a:pt x="66" y="84"/>
                  </a:cubicBezTo>
                  <a:cubicBezTo>
                    <a:pt x="66" y="85"/>
                    <a:pt x="66" y="84"/>
                    <a:pt x="66" y="84"/>
                  </a:cubicBezTo>
                  <a:cubicBezTo>
                    <a:pt x="66" y="84"/>
                    <a:pt x="66" y="85"/>
                    <a:pt x="66" y="85"/>
                  </a:cubicBezTo>
                  <a:close/>
                  <a:moveTo>
                    <a:pt x="45" y="86"/>
                  </a:moveTo>
                  <a:cubicBezTo>
                    <a:pt x="46" y="86"/>
                    <a:pt x="46" y="87"/>
                    <a:pt x="47" y="87"/>
                  </a:cubicBezTo>
                  <a:cubicBezTo>
                    <a:pt x="47" y="87"/>
                    <a:pt x="47" y="87"/>
                    <a:pt x="48" y="86"/>
                  </a:cubicBezTo>
                  <a:cubicBezTo>
                    <a:pt x="47" y="86"/>
                    <a:pt x="47" y="85"/>
                    <a:pt x="46" y="84"/>
                  </a:cubicBezTo>
                  <a:cubicBezTo>
                    <a:pt x="46" y="85"/>
                    <a:pt x="46" y="85"/>
                    <a:pt x="45" y="86"/>
                  </a:cubicBezTo>
                  <a:close/>
                  <a:moveTo>
                    <a:pt x="49" y="86"/>
                  </a:moveTo>
                  <a:cubicBezTo>
                    <a:pt x="49" y="87"/>
                    <a:pt x="50" y="87"/>
                    <a:pt x="50" y="88"/>
                  </a:cubicBezTo>
                  <a:cubicBezTo>
                    <a:pt x="50" y="87"/>
                    <a:pt x="50" y="85"/>
                    <a:pt x="50" y="85"/>
                  </a:cubicBezTo>
                  <a:cubicBezTo>
                    <a:pt x="49" y="85"/>
                    <a:pt x="49" y="85"/>
                    <a:pt x="49" y="86"/>
                  </a:cubicBezTo>
                  <a:close/>
                  <a:moveTo>
                    <a:pt x="60" y="86"/>
                  </a:moveTo>
                  <a:cubicBezTo>
                    <a:pt x="61" y="86"/>
                    <a:pt x="61" y="87"/>
                    <a:pt x="61" y="87"/>
                  </a:cubicBezTo>
                  <a:cubicBezTo>
                    <a:pt x="61" y="86"/>
                    <a:pt x="61" y="86"/>
                    <a:pt x="61" y="85"/>
                  </a:cubicBezTo>
                  <a:cubicBezTo>
                    <a:pt x="60" y="86"/>
                    <a:pt x="61" y="86"/>
                    <a:pt x="60" y="86"/>
                  </a:cubicBezTo>
                  <a:close/>
                  <a:moveTo>
                    <a:pt x="36" y="87"/>
                  </a:moveTo>
                  <a:cubicBezTo>
                    <a:pt x="37" y="87"/>
                    <a:pt x="37" y="87"/>
                    <a:pt x="37" y="87"/>
                  </a:cubicBezTo>
                  <a:cubicBezTo>
                    <a:pt x="37" y="87"/>
                    <a:pt x="37" y="86"/>
                    <a:pt x="36" y="86"/>
                  </a:cubicBezTo>
                  <a:cubicBezTo>
                    <a:pt x="36" y="86"/>
                    <a:pt x="36" y="87"/>
                    <a:pt x="36" y="87"/>
                  </a:cubicBezTo>
                  <a:close/>
                  <a:moveTo>
                    <a:pt x="36" y="86"/>
                  </a:moveTo>
                  <a:cubicBezTo>
                    <a:pt x="36" y="85"/>
                    <a:pt x="36" y="85"/>
                    <a:pt x="36" y="85"/>
                  </a:cubicBezTo>
                  <a:cubicBezTo>
                    <a:pt x="36" y="86"/>
                    <a:pt x="36" y="86"/>
                    <a:pt x="36" y="86"/>
                  </a:cubicBezTo>
                  <a:close/>
                  <a:moveTo>
                    <a:pt x="38" y="86"/>
                  </a:moveTo>
                  <a:cubicBezTo>
                    <a:pt x="38" y="87"/>
                    <a:pt x="38" y="87"/>
                    <a:pt x="38" y="87"/>
                  </a:cubicBezTo>
                  <a:cubicBezTo>
                    <a:pt x="39" y="87"/>
                    <a:pt x="39" y="86"/>
                    <a:pt x="40" y="86"/>
                  </a:cubicBezTo>
                  <a:cubicBezTo>
                    <a:pt x="40" y="85"/>
                    <a:pt x="40" y="85"/>
                    <a:pt x="39" y="85"/>
                  </a:cubicBezTo>
                  <a:cubicBezTo>
                    <a:pt x="39" y="86"/>
                    <a:pt x="39" y="86"/>
                    <a:pt x="38" y="86"/>
                  </a:cubicBezTo>
                  <a:close/>
                  <a:moveTo>
                    <a:pt x="57" y="87"/>
                  </a:moveTo>
                  <a:cubicBezTo>
                    <a:pt x="57" y="88"/>
                    <a:pt x="57" y="88"/>
                    <a:pt x="57" y="88"/>
                  </a:cubicBezTo>
                  <a:cubicBezTo>
                    <a:pt x="58" y="87"/>
                    <a:pt x="58" y="87"/>
                    <a:pt x="58" y="87"/>
                  </a:cubicBezTo>
                  <a:cubicBezTo>
                    <a:pt x="57" y="87"/>
                    <a:pt x="57" y="87"/>
                    <a:pt x="57" y="87"/>
                  </a:cubicBezTo>
                  <a:close/>
                  <a:moveTo>
                    <a:pt x="58" y="87"/>
                  </a:moveTo>
                  <a:cubicBezTo>
                    <a:pt x="58" y="86"/>
                    <a:pt x="58" y="86"/>
                    <a:pt x="58" y="85"/>
                  </a:cubicBezTo>
                  <a:cubicBezTo>
                    <a:pt x="57" y="86"/>
                    <a:pt x="56" y="86"/>
                    <a:pt x="57" y="87"/>
                  </a:cubicBezTo>
                  <a:cubicBezTo>
                    <a:pt x="57" y="87"/>
                    <a:pt x="57" y="87"/>
                    <a:pt x="58" y="87"/>
                  </a:cubicBezTo>
                  <a:close/>
                  <a:moveTo>
                    <a:pt x="51" y="87"/>
                  </a:moveTo>
                  <a:cubicBezTo>
                    <a:pt x="51" y="87"/>
                    <a:pt x="52" y="86"/>
                    <a:pt x="51" y="86"/>
                  </a:cubicBezTo>
                  <a:cubicBezTo>
                    <a:pt x="51" y="87"/>
                    <a:pt x="51" y="87"/>
                    <a:pt x="51" y="87"/>
                  </a:cubicBezTo>
                  <a:close/>
                  <a:moveTo>
                    <a:pt x="35" y="87"/>
                  </a:moveTo>
                  <a:cubicBezTo>
                    <a:pt x="36" y="87"/>
                    <a:pt x="36" y="88"/>
                    <a:pt x="36" y="88"/>
                  </a:cubicBezTo>
                  <a:cubicBezTo>
                    <a:pt x="36" y="87"/>
                    <a:pt x="36" y="86"/>
                    <a:pt x="35" y="86"/>
                  </a:cubicBezTo>
                  <a:cubicBezTo>
                    <a:pt x="35" y="86"/>
                    <a:pt x="35" y="86"/>
                    <a:pt x="35" y="87"/>
                  </a:cubicBezTo>
                  <a:close/>
                  <a:moveTo>
                    <a:pt x="55" y="87"/>
                  </a:moveTo>
                  <a:cubicBezTo>
                    <a:pt x="55" y="87"/>
                    <a:pt x="55" y="87"/>
                    <a:pt x="55" y="87"/>
                  </a:cubicBezTo>
                  <a:cubicBezTo>
                    <a:pt x="55" y="87"/>
                    <a:pt x="55" y="86"/>
                    <a:pt x="55" y="86"/>
                  </a:cubicBezTo>
                  <a:cubicBezTo>
                    <a:pt x="54" y="87"/>
                    <a:pt x="54" y="87"/>
                    <a:pt x="55" y="87"/>
                  </a:cubicBezTo>
                  <a:close/>
                  <a:moveTo>
                    <a:pt x="39" y="88"/>
                  </a:moveTo>
                  <a:cubicBezTo>
                    <a:pt x="40" y="89"/>
                    <a:pt x="40" y="89"/>
                    <a:pt x="40" y="90"/>
                  </a:cubicBezTo>
                  <a:cubicBezTo>
                    <a:pt x="41" y="89"/>
                    <a:pt x="41" y="89"/>
                    <a:pt x="42" y="88"/>
                  </a:cubicBezTo>
                  <a:cubicBezTo>
                    <a:pt x="41" y="88"/>
                    <a:pt x="41" y="87"/>
                    <a:pt x="40" y="86"/>
                  </a:cubicBezTo>
                  <a:cubicBezTo>
                    <a:pt x="40" y="87"/>
                    <a:pt x="39" y="88"/>
                    <a:pt x="39" y="88"/>
                  </a:cubicBezTo>
                  <a:close/>
                  <a:moveTo>
                    <a:pt x="43" y="89"/>
                  </a:moveTo>
                  <a:cubicBezTo>
                    <a:pt x="43" y="89"/>
                    <a:pt x="44" y="90"/>
                    <a:pt x="44" y="90"/>
                  </a:cubicBezTo>
                  <a:cubicBezTo>
                    <a:pt x="45" y="89"/>
                    <a:pt x="45" y="89"/>
                    <a:pt x="46" y="88"/>
                  </a:cubicBezTo>
                  <a:cubicBezTo>
                    <a:pt x="46" y="87"/>
                    <a:pt x="45" y="87"/>
                    <a:pt x="45" y="86"/>
                  </a:cubicBezTo>
                  <a:cubicBezTo>
                    <a:pt x="44" y="87"/>
                    <a:pt x="43" y="88"/>
                    <a:pt x="43" y="89"/>
                  </a:cubicBezTo>
                  <a:close/>
                  <a:moveTo>
                    <a:pt x="31" y="88"/>
                  </a:moveTo>
                  <a:cubicBezTo>
                    <a:pt x="31" y="89"/>
                    <a:pt x="31" y="89"/>
                    <a:pt x="32" y="89"/>
                  </a:cubicBezTo>
                  <a:cubicBezTo>
                    <a:pt x="32" y="89"/>
                    <a:pt x="32" y="87"/>
                    <a:pt x="32" y="87"/>
                  </a:cubicBezTo>
                  <a:cubicBezTo>
                    <a:pt x="32" y="87"/>
                    <a:pt x="31" y="88"/>
                    <a:pt x="31" y="88"/>
                  </a:cubicBezTo>
                  <a:close/>
                  <a:moveTo>
                    <a:pt x="47" y="88"/>
                  </a:moveTo>
                  <a:cubicBezTo>
                    <a:pt x="48" y="89"/>
                    <a:pt x="48" y="89"/>
                    <a:pt x="48" y="90"/>
                  </a:cubicBezTo>
                  <a:cubicBezTo>
                    <a:pt x="49" y="90"/>
                    <a:pt x="49" y="89"/>
                    <a:pt x="50" y="89"/>
                  </a:cubicBezTo>
                  <a:cubicBezTo>
                    <a:pt x="49" y="88"/>
                    <a:pt x="49" y="87"/>
                    <a:pt x="48" y="87"/>
                  </a:cubicBezTo>
                  <a:cubicBezTo>
                    <a:pt x="48" y="87"/>
                    <a:pt x="47" y="87"/>
                    <a:pt x="47" y="88"/>
                  </a:cubicBezTo>
                  <a:close/>
                  <a:moveTo>
                    <a:pt x="59" y="90"/>
                  </a:moveTo>
                  <a:cubicBezTo>
                    <a:pt x="59" y="89"/>
                    <a:pt x="60" y="89"/>
                    <a:pt x="60" y="88"/>
                  </a:cubicBezTo>
                  <a:cubicBezTo>
                    <a:pt x="59" y="85"/>
                    <a:pt x="58" y="89"/>
                    <a:pt x="59" y="90"/>
                  </a:cubicBezTo>
                  <a:close/>
                  <a:moveTo>
                    <a:pt x="34" y="88"/>
                  </a:moveTo>
                  <a:cubicBezTo>
                    <a:pt x="35" y="88"/>
                    <a:pt x="35" y="89"/>
                    <a:pt x="35" y="89"/>
                  </a:cubicBezTo>
                  <a:cubicBezTo>
                    <a:pt x="36" y="88"/>
                    <a:pt x="35" y="88"/>
                    <a:pt x="34" y="87"/>
                  </a:cubicBezTo>
                  <a:cubicBezTo>
                    <a:pt x="35" y="88"/>
                    <a:pt x="34" y="88"/>
                    <a:pt x="34" y="88"/>
                  </a:cubicBezTo>
                  <a:close/>
                  <a:moveTo>
                    <a:pt x="64" y="88"/>
                  </a:moveTo>
                  <a:cubicBezTo>
                    <a:pt x="63" y="88"/>
                    <a:pt x="64" y="87"/>
                    <a:pt x="64" y="87"/>
                  </a:cubicBezTo>
                  <a:cubicBezTo>
                    <a:pt x="63" y="88"/>
                    <a:pt x="63" y="88"/>
                    <a:pt x="63" y="88"/>
                  </a:cubicBezTo>
                  <a:cubicBezTo>
                    <a:pt x="63" y="89"/>
                    <a:pt x="63" y="89"/>
                    <a:pt x="63" y="89"/>
                  </a:cubicBezTo>
                  <a:cubicBezTo>
                    <a:pt x="63" y="89"/>
                    <a:pt x="63" y="88"/>
                    <a:pt x="64" y="88"/>
                  </a:cubicBezTo>
                  <a:cubicBezTo>
                    <a:pt x="64" y="88"/>
                    <a:pt x="64" y="88"/>
                    <a:pt x="64" y="88"/>
                  </a:cubicBezTo>
                  <a:close/>
                  <a:moveTo>
                    <a:pt x="37" y="89"/>
                  </a:moveTo>
                  <a:cubicBezTo>
                    <a:pt x="37" y="88"/>
                    <a:pt x="38" y="88"/>
                    <a:pt x="38" y="88"/>
                  </a:cubicBezTo>
                  <a:cubicBezTo>
                    <a:pt x="38" y="88"/>
                    <a:pt x="38" y="87"/>
                    <a:pt x="37" y="87"/>
                  </a:cubicBezTo>
                  <a:cubicBezTo>
                    <a:pt x="37" y="88"/>
                    <a:pt x="37" y="88"/>
                    <a:pt x="37" y="89"/>
                  </a:cubicBezTo>
                  <a:close/>
                  <a:moveTo>
                    <a:pt x="66" y="90"/>
                  </a:moveTo>
                  <a:cubicBezTo>
                    <a:pt x="67" y="89"/>
                    <a:pt x="66" y="88"/>
                    <a:pt x="66" y="87"/>
                  </a:cubicBezTo>
                  <a:cubicBezTo>
                    <a:pt x="65" y="88"/>
                    <a:pt x="66" y="89"/>
                    <a:pt x="66" y="90"/>
                  </a:cubicBezTo>
                  <a:close/>
                  <a:moveTo>
                    <a:pt x="53" y="90"/>
                  </a:moveTo>
                  <a:cubicBezTo>
                    <a:pt x="53" y="90"/>
                    <a:pt x="53" y="88"/>
                    <a:pt x="52" y="88"/>
                  </a:cubicBezTo>
                  <a:cubicBezTo>
                    <a:pt x="52" y="89"/>
                    <a:pt x="52" y="89"/>
                    <a:pt x="53" y="90"/>
                  </a:cubicBezTo>
                  <a:close/>
                  <a:moveTo>
                    <a:pt x="55" y="89"/>
                  </a:moveTo>
                  <a:cubicBezTo>
                    <a:pt x="55" y="89"/>
                    <a:pt x="55" y="90"/>
                    <a:pt x="55" y="90"/>
                  </a:cubicBezTo>
                  <a:cubicBezTo>
                    <a:pt x="55" y="89"/>
                    <a:pt x="55" y="89"/>
                    <a:pt x="55" y="88"/>
                  </a:cubicBezTo>
                  <a:cubicBezTo>
                    <a:pt x="55" y="89"/>
                    <a:pt x="55" y="88"/>
                    <a:pt x="55" y="89"/>
                  </a:cubicBezTo>
                  <a:close/>
                  <a:moveTo>
                    <a:pt x="56" y="89"/>
                  </a:moveTo>
                  <a:cubicBezTo>
                    <a:pt x="57" y="89"/>
                    <a:pt x="56" y="88"/>
                    <a:pt x="56" y="88"/>
                  </a:cubicBezTo>
                  <a:cubicBezTo>
                    <a:pt x="56" y="89"/>
                    <a:pt x="56" y="89"/>
                    <a:pt x="56" y="89"/>
                  </a:cubicBezTo>
                  <a:close/>
                  <a:moveTo>
                    <a:pt x="51" y="90"/>
                  </a:moveTo>
                  <a:cubicBezTo>
                    <a:pt x="51" y="89"/>
                    <a:pt x="52" y="89"/>
                    <a:pt x="51" y="88"/>
                  </a:cubicBezTo>
                  <a:cubicBezTo>
                    <a:pt x="51" y="89"/>
                    <a:pt x="51" y="89"/>
                    <a:pt x="51" y="90"/>
                  </a:cubicBezTo>
                  <a:close/>
                  <a:moveTo>
                    <a:pt x="33" y="91"/>
                  </a:moveTo>
                  <a:cubicBezTo>
                    <a:pt x="34" y="91"/>
                    <a:pt x="35" y="89"/>
                    <a:pt x="34" y="88"/>
                  </a:cubicBezTo>
                  <a:cubicBezTo>
                    <a:pt x="33" y="89"/>
                    <a:pt x="33" y="90"/>
                    <a:pt x="33" y="91"/>
                  </a:cubicBezTo>
                  <a:close/>
                  <a:moveTo>
                    <a:pt x="37" y="89"/>
                  </a:moveTo>
                  <a:cubicBezTo>
                    <a:pt x="37" y="89"/>
                    <a:pt x="37" y="88"/>
                    <a:pt x="36" y="88"/>
                  </a:cubicBezTo>
                  <a:cubicBezTo>
                    <a:pt x="37" y="89"/>
                    <a:pt x="37" y="89"/>
                    <a:pt x="37" y="89"/>
                  </a:cubicBezTo>
                  <a:close/>
                  <a:moveTo>
                    <a:pt x="59" y="91"/>
                  </a:moveTo>
                  <a:cubicBezTo>
                    <a:pt x="60" y="91"/>
                    <a:pt x="60" y="92"/>
                    <a:pt x="61" y="93"/>
                  </a:cubicBezTo>
                  <a:cubicBezTo>
                    <a:pt x="61" y="92"/>
                    <a:pt x="61" y="90"/>
                    <a:pt x="61" y="89"/>
                  </a:cubicBezTo>
                  <a:cubicBezTo>
                    <a:pt x="60" y="89"/>
                    <a:pt x="60" y="90"/>
                    <a:pt x="59" y="91"/>
                  </a:cubicBezTo>
                  <a:close/>
                  <a:moveTo>
                    <a:pt x="38" y="90"/>
                  </a:moveTo>
                  <a:cubicBezTo>
                    <a:pt x="38" y="90"/>
                    <a:pt x="38" y="91"/>
                    <a:pt x="39" y="91"/>
                  </a:cubicBezTo>
                  <a:cubicBezTo>
                    <a:pt x="39" y="91"/>
                    <a:pt x="39" y="91"/>
                    <a:pt x="40" y="91"/>
                  </a:cubicBezTo>
                  <a:cubicBezTo>
                    <a:pt x="39" y="90"/>
                    <a:pt x="38" y="88"/>
                    <a:pt x="38" y="90"/>
                  </a:cubicBezTo>
                  <a:close/>
                  <a:moveTo>
                    <a:pt x="46" y="90"/>
                  </a:moveTo>
                  <a:cubicBezTo>
                    <a:pt x="46" y="91"/>
                    <a:pt x="45" y="93"/>
                    <a:pt x="46" y="94"/>
                  </a:cubicBezTo>
                  <a:cubicBezTo>
                    <a:pt x="47" y="93"/>
                    <a:pt x="47" y="92"/>
                    <a:pt x="48" y="91"/>
                  </a:cubicBezTo>
                  <a:cubicBezTo>
                    <a:pt x="47" y="90"/>
                    <a:pt x="47" y="89"/>
                    <a:pt x="46" y="89"/>
                  </a:cubicBezTo>
                  <a:cubicBezTo>
                    <a:pt x="46" y="89"/>
                    <a:pt x="46" y="90"/>
                    <a:pt x="46" y="90"/>
                  </a:cubicBezTo>
                  <a:close/>
                  <a:moveTo>
                    <a:pt x="36" y="90"/>
                  </a:moveTo>
                  <a:cubicBezTo>
                    <a:pt x="36" y="90"/>
                    <a:pt x="36" y="89"/>
                    <a:pt x="36" y="89"/>
                  </a:cubicBezTo>
                  <a:cubicBezTo>
                    <a:pt x="36" y="90"/>
                    <a:pt x="36" y="90"/>
                    <a:pt x="36" y="90"/>
                  </a:cubicBezTo>
                  <a:close/>
                  <a:moveTo>
                    <a:pt x="56" y="91"/>
                  </a:moveTo>
                  <a:cubicBezTo>
                    <a:pt x="56" y="91"/>
                    <a:pt x="56" y="92"/>
                    <a:pt x="57" y="92"/>
                  </a:cubicBezTo>
                  <a:cubicBezTo>
                    <a:pt x="57" y="92"/>
                    <a:pt x="58" y="90"/>
                    <a:pt x="57" y="90"/>
                  </a:cubicBezTo>
                  <a:cubicBezTo>
                    <a:pt x="57" y="90"/>
                    <a:pt x="56" y="91"/>
                    <a:pt x="56" y="91"/>
                  </a:cubicBezTo>
                  <a:close/>
                  <a:moveTo>
                    <a:pt x="41" y="91"/>
                  </a:moveTo>
                  <a:cubicBezTo>
                    <a:pt x="41" y="92"/>
                    <a:pt x="42" y="92"/>
                    <a:pt x="42" y="92"/>
                  </a:cubicBezTo>
                  <a:cubicBezTo>
                    <a:pt x="42" y="91"/>
                    <a:pt x="42" y="92"/>
                    <a:pt x="42" y="91"/>
                  </a:cubicBezTo>
                  <a:cubicBezTo>
                    <a:pt x="42" y="91"/>
                    <a:pt x="42" y="92"/>
                    <a:pt x="43" y="92"/>
                  </a:cubicBezTo>
                  <a:cubicBezTo>
                    <a:pt x="44" y="91"/>
                    <a:pt x="43" y="90"/>
                    <a:pt x="42" y="90"/>
                  </a:cubicBezTo>
                  <a:cubicBezTo>
                    <a:pt x="42" y="90"/>
                    <a:pt x="42" y="91"/>
                    <a:pt x="41" y="91"/>
                  </a:cubicBezTo>
                  <a:close/>
                  <a:moveTo>
                    <a:pt x="50" y="93"/>
                  </a:moveTo>
                  <a:cubicBezTo>
                    <a:pt x="50" y="91"/>
                    <a:pt x="51" y="90"/>
                    <a:pt x="50" y="90"/>
                  </a:cubicBezTo>
                  <a:cubicBezTo>
                    <a:pt x="49" y="91"/>
                    <a:pt x="49" y="92"/>
                    <a:pt x="50" y="93"/>
                  </a:cubicBezTo>
                  <a:close/>
                  <a:moveTo>
                    <a:pt x="66" y="93"/>
                  </a:moveTo>
                  <a:cubicBezTo>
                    <a:pt x="66" y="91"/>
                    <a:pt x="66" y="90"/>
                    <a:pt x="65" y="90"/>
                  </a:cubicBezTo>
                  <a:cubicBezTo>
                    <a:pt x="65" y="91"/>
                    <a:pt x="66" y="92"/>
                    <a:pt x="66" y="93"/>
                  </a:cubicBezTo>
                  <a:close/>
                  <a:moveTo>
                    <a:pt x="36" y="91"/>
                  </a:moveTo>
                  <a:cubicBezTo>
                    <a:pt x="37" y="92"/>
                    <a:pt x="37" y="93"/>
                    <a:pt x="37" y="93"/>
                  </a:cubicBezTo>
                  <a:cubicBezTo>
                    <a:pt x="38" y="93"/>
                    <a:pt x="37" y="91"/>
                    <a:pt x="37" y="91"/>
                  </a:cubicBezTo>
                  <a:cubicBezTo>
                    <a:pt x="36" y="91"/>
                    <a:pt x="36" y="91"/>
                    <a:pt x="36" y="91"/>
                  </a:cubicBezTo>
                  <a:close/>
                  <a:moveTo>
                    <a:pt x="45" y="91"/>
                  </a:moveTo>
                  <a:cubicBezTo>
                    <a:pt x="45" y="91"/>
                    <a:pt x="45" y="91"/>
                    <a:pt x="45" y="91"/>
                  </a:cubicBezTo>
                  <a:cubicBezTo>
                    <a:pt x="44" y="91"/>
                    <a:pt x="45" y="91"/>
                    <a:pt x="45" y="91"/>
                  </a:cubicBezTo>
                  <a:close/>
                  <a:moveTo>
                    <a:pt x="63" y="93"/>
                  </a:moveTo>
                  <a:cubicBezTo>
                    <a:pt x="63" y="93"/>
                    <a:pt x="63" y="92"/>
                    <a:pt x="63" y="91"/>
                  </a:cubicBezTo>
                  <a:cubicBezTo>
                    <a:pt x="63" y="91"/>
                    <a:pt x="63" y="91"/>
                    <a:pt x="63" y="91"/>
                  </a:cubicBezTo>
                  <a:cubicBezTo>
                    <a:pt x="63" y="92"/>
                    <a:pt x="62" y="93"/>
                    <a:pt x="63" y="93"/>
                  </a:cubicBezTo>
                  <a:close/>
                  <a:moveTo>
                    <a:pt x="34" y="93"/>
                  </a:moveTo>
                  <a:cubicBezTo>
                    <a:pt x="34" y="92"/>
                    <a:pt x="35" y="92"/>
                    <a:pt x="34" y="92"/>
                  </a:cubicBezTo>
                  <a:cubicBezTo>
                    <a:pt x="34" y="92"/>
                    <a:pt x="34" y="92"/>
                    <a:pt x="34" y="93"/>
                  </a:cubicBezTo>
                  <a:close/>
                  <a:moveTo>
                    <a:pt x="43" y="93"/>
                  </a:moveTo>
                  <a:cubicBezTo>
                    <a:pt x="43" y="93"/>
                    <a:pt x="43" y="94"/>
                    <a:pt x="43" y="94"/>
                  </a:cubicBezTo>
                  <a:cubicBezTo>
                    <a:pt x="43" y="93"/>
                    <a:pt x="44" y="93"/>
                    <a:pt x="44" y="92"/>
                  </a:cubicBezTo>
                  <a:cubicBezTo>
                    <a:pt x="43" y="92"/>
                    <a:pt x="43" y="93"/>
                    <a:pt x="43" y="93"/>
                  </a:cubicBezTo>
                  <a:close/>
                  <a:moveTo>
                    <a:pt x="40" y="94"/>
                  </a:moveTo>
                  <a:cubicBezTo>
                    <a:pt x="41" y="94"/>
                    <a:pt x="41" y="94"/>
                    <a:pt x="41" y="93"/>
                  </a:cubicBezTo>
                  <a:cubicBezTo>
                    <a:pt x="41" y="93"/>
                    <a:pt x="41" y="92"/>
                    <a:pt x="40" y="92"/>
                  </a:cubicBezTo>
                  <a:cubicBezTo>
                    <a:pt x="40" y="92"/>
                    <a:pt x="39" y="93"/>
                    <a:pt x="40" y="93"/>
                  </a:cubicBezTo>
                  <a:cubicBezTo>
                    <a:pt x="40" y="93"/>
                    <a:pt x="39" y="93"/>
                    <a:pt x="39" y="94"/>
                  </a:cubicBezTo>
                  <a:cubicBezTo>
                    <a:pt x="40" y="94"/>
                    <a:pt x="40" y="94"/>
                    <a:pt x="40" y="94"/>
                  </a:cubicBezTo>
                  <a:cubicBezTo>
                    <a:pt x="40" y="94"/>
                    <a:pt x="40" y="94"/>
                    <a:pt x="40" y="94"/>
                  </a:cubicBezTo>
                  <a:close/>
                  <a:moveTo>
                    <a:pt x="47" y="94"/>
                  </a:moveTo>
                  <a:cubicBezTo>
                    <a:pt x="47" y="95"/>
                    <a:pt x="47" y="95"/>
                    <a:pt x="48" y="96"/>
                  </a:cubicBezTo>
                  <a:cubicBezTo>
                    <a:pt x="48" y="95"/>
                    <a:pt x="48" y="94"/>
                    <a:pt x="49" y="94"/>
                  </a:cubicBezTo>
                  <a:cubicBezTo>
                    <a:pt x="49" y="94"/>
                    <a:pt x="49" y="94"/>
                    <a:pt x="49" y="94"/>
                  </a:cubicBezTo>
                  <a:cubicBezTo>
                    <a:pt x="50" y="94"/>
                    <a:pt x="49" y="93"/>
                    <a:pt x="49" y="93"/>
                  </a:cubicBezTo>
                  <a:cubicBezTo>
                    <a:pt x="48" y="93"/>
                    <a:pt x="49" y="92"/>
                    <a:pt x="48" y="92"/>
                  </a:cubicBezTo>
                  <a:cubicBezTo>
                    <a:pt x="48" y="93"/>
                    <a:pt x="47" y="93"/>
                    <a:pt x="47" y="94"/>
                  </a:cubicBezTo>
                  <a:close/>
                  <a:moveTo>
                    <a:pt x="31" y="94"/>
                  </a:moveTo>
                  <a:cubicBezTo>
                    <a:pt x="32" y="94"/>
                    <a:pt x="32" y="93"/>
                    <a:pt x="32" y="93"/>
                  </a:cubicBezTo>
                  <a:cubicBezTo>
                    <a:pt x="32" y="93"/>
                    <a:pt x="32" y="92"/>
                    <a:pt x="31" y="92"/>
                  </a:cubicBezTo>
                  <a:cubicBezTo>
                    <a:pt x="31" y="93"/>
                    <a:pt x="31" y="93"/>
                    <a:pt x="31" y="94"/>
                  </a:cubicBezTo>
                  <a:close/>
                  <a:moveTo>
                    <a:pt x="34" y="94"/>
                  </a:moveTo>
                  <a:cubicBezTo>
                    <a:pt x="34" y="94"/>
                    <a:pt x="35" y="95"/>
                    <a:pt x="36" y="95"/>
                  </a:cubicBezTo>
                  <a:cubicBezTo>
                    <a:pt x="36" y="95"/>
                    <a:pt x="36" y="94"/>
                    <a:pt x="37" y="94"/>
                  </a:cubicBezTo>
                  <a:cubicBezTo>
                    <a:pt x="36" y="93"/>
                    <a:pt x="36" y="92"/>
                    <a:pt x="36" y="92"/>
                  </a:cubicBezTo>
                  <a:cubicBezTo>
                    <a:pt x="35" y="93"/>
                    <a:pt x="35" y="93"/>
                    <a:pt x="34" y="94"/>
                  </a:cubicBezTo>
                  <a:close/>
                  <a:moveTo>
                    <a:pt x="54" y="93"/>
                  </a:moveTo>
                  <a:cubicBezTo>
                    <a:pt x="54" y="94"/>
                    <a:pt x="54" y="94"/>
                    <a:pt x="55" y="95"/>
                  </a:cubicBezTo>
                  <a:cubicBezTo>
                    <a:pt x="55" y="94"/>
                    <a:pt x="55" y="93"/>
                    <a:pt x="55" y="92"/>
                  </a:cubicBezTo>
                  <a:cubicBezTo>
                    <a:pt x="55" y="93"/>
                    <a:pt x="55" y="93"/>
                    <a:pt x="54" y="93"/>
                  </a:cubicBezTo>
                  <a:close/>
                  <a:moveTo>
                    <a:pt x="59" y="94"/>
                  </a:moveTo>
                  <a:cubicBezTo>
                    <a:pt x="60" y="94"/>
                    <a:pt x="60" y="94"/>
                    <a:pt x="60" y="93"/>
                  </a:cubicBezTo>
                  <a:cubicBezTo>
                    <a:pt x="59" y="93"/>
                    <a:pt x="59" y="93"/>
                    <a:pt x="59" y="93"/>
                  </a:cubicBezTo>
                  <a:cubicBezTo>
                    <a:pt x="59" y="93"/>
                    <a:pt x="59" y="94"/>
                    <a:pt x="59" y="94"/>
                  </a:cubicBezTo>
                  <a:close/>
                  <a:moveTo>
                    <a:pt x="52" y="94"/>
                  </a:moveTo>
                  <a:cubicBezTo>
                    <a:pt x="52" y="94"/>
                    <a:pt x="53" y="94"/>
                    <a:pt x="53" y="93"/>
                  </a:cubicBezTo>
                  <a:cubicBezTo>
                    <a:pt x="52" y="93"/>
                    <a:pt x="52" y="93"/>
                    <a:pt x="52" y="93"/>
                  </a:cubicBezTo>
                  <a:cubicBezTo>
                    <a:pt x="52" y="93"/>
                    <a:pt x="52" y="94"/>
                    <a:pt x="52" y="94"/>
                  </a:cubicBezTo>
                  <a:close/>
                  <a:moveTo>
                    <a:pt x="44" y="94"/>
                  </a:moveTo>
                  <a:cubicBezTo>
                    <a:pt x="44" y="94"/>
                    <a:pt x="44" y="95"/>
                    <a:pt x="45" y="95"/>
                  </a:cubicBezTo>
                  <a:cubicBezTo>
                    <a:pt x="45" y="94"/>
                    <a:pt x="44" y="92"/>
                    <a:pt x="44" y="94"/>
                  </a:cubicBezTo>
                  <a:close/>
                  <a:moveTo>
                    <a:pt x="38" y="94"/>
                  </a:moveTo>
                  <a:cubicBezTo>
                    <a:pt x="38" y="94"/>
                    <a:pt x="38" y="94"/>
                    <a:pt x="38" y="94"/>
                  </a:cubicBezTo>
                  <a:cubicBezTo>
                    <a:pt x="38" y="94"/>
                    <a:pt x="38" y="94"/>
                    <a:pt x="38" y="94"/>
                  </a:cubicBezTo>
                  <a:cubicBezTo>
                    <a:pt x="38" y="94"/>
                    <a:pt x="38" y="94"/>
                    <a:pt x="38" y="94"/>
                  </a:cubicBezTo>
                  <a:close/>
                  <a:moveTo>
                    <a:pt x="65" y="96"/>
                  </a:moveTo>
                  <a:cubicBezTo>
                    <a:pt x="65" y="96"/>
                    <a:pt x="65" y="95"/>
                    <a:pt x="66" y="95"/>
                  </a:cubicBezTo>
                  <a:cubicBezTo>
                    <a:pt x="65" y="95"/>
                    <a:pt x="66" y="94"/>
                    <a:pt x="65" y="94"/>
                  </a:cubicBezTo>
                  <a:cubicBezTo>
                    <a:pt x="65" y="94"/>
                    <a:pt x="65" y="94"/>
                    <a:pt x="65" y="96"/>
                  </a:cubicBezTo>
                  <a:close/>
                  <a:moveTo>
                    <a:pt x="57" y="97"/>
                  </a:moveTo>
                  <a:cubicBezTo>
                    <a:pt x="57" y="96"/>
                    <a:pt x="58" y="94"/>
                    <a:pt x="56" y="94"/>
                  </a:cubicBezTo>
                  <a:cubicBezTo>
                    <a:pt x="55" y="95"/>
                    <a:pt x="56" y="97"/>
                    <a:pt x="57" y="97"/>
                  </a:cubicBezTo>
                  <a:close/>
                  <a:moveTo>
                    <a:pt x="68" y="99"/>
                  </a:moveTo>
                  <a:cubicBezTo>
                    <a:pt x="68" y="97"/>
                    <a:pt x="68" y="96"/>
                    <a:pt x="68" y="94"/>
                  </a:cubicBezTo>
                  <a:cubicBezTo>
                    <a:pt x="68" y="94"/>
                    <a:pt x="67" y="94"/>
                    <a:pt x="67" y="94"/>
                  </a:cubicBezTo>
                  <a:cubicBezTo>
                    <a:pt x="67" y="95"/>
                    <a:pt x="67" y="98"/>
                    <a:pt x="68" y="99"/>
                  </a:cubicBezTo>
                  <a:close/>
                  <a:moveTo>
                    <a:pt x="38" y="95"/>
                  </a:moveTo>
                  <a:cubicBezTo>
                    <a:pt x="39" y="95"/>
                    <a:pt x="39" y="96"/>
                    <a:pt x="39" y="96"/>
                  </a:cubicBezTo>
                  <a:cubicBezTo>
                    <a:pt x="40" y="95"/>
                    <a:pt x="39" y="94"/>
                    <a:pt x="39" y="94"/>
                  </a:cubicBezTo>
                  <a:cubicBezTo>
                    <a:pt x="39" y="94"/>
                    <a:pt x="38" y="95"/>
                    <a:pt x="38" y="95"/>
                  </a:cubicBezTo>
                  <a:close/>
                  <a:moveTo>
                    <a:pt x="41" y="96"/>
                  </a:moveTo>
                  <a:cubicBezTo>
                    <a:pt x="42" y="95"/>
                    <a:pt x="43" y="95"/>
                    <a:pt x="42" y="94"/>
                  </a:cubicBezTo>
                  <a:cubicBezTo>
                    <a:pt x="41" y="94"/>
                    <a:pt x="41" y="95"/>
                    <a:pt x="41" y="95"/>
                  </a:cubicBezTo>
                  <a:cubicBezTo>
                    <a:pt x="41" y="96"/>
                    <a:pt x="41" y="96"/>
                    <a:pt x="41" y="96"/>
                  </a:cubicBezTo>
                  <a:cubicBezTo>
                    <a:pt x="41" y="96"/>
                    <a:pt x="41" y="95"/>
                    <a:pt x="41" y="95"/>
                  </a:cubicBezTo>
                  <a:cubicBezTo>
                    <a:pt x="41" y="95"/>
                    <a:pt x="41" y="96"/>
                    <a:pt x="41" y="96"/>
                  </a:cubicBezTo>
                  <a:close/>
                  <a:moveTo>
                    <a:pt x="44" y="95"/>
                  </a:moveTo>
                  <a:cubicBezTo>
                    <a:pt x="44" y="94"/>
                    <a:pt x="44" y="94"/>
                    <a:pt x="43" y="94"/>
                  </a:cubicBezTo>
                  <a:cubicBezTo>
                    <a:pt x="43" y="94"/>
                    <a:pt x="43" y="95"/>
                    <a:pt x="44" y="95"/>
                  </a:cubicBezTo>
                  <a:close/>
                  <a:moveTo>
                    <a:pt x="59" y="96"/>
                  </a:moveTo>
                  <a:cubicBezTo>
                    <a:pt x="60" y="96"/>
                    <a:pt x="60" y="97"/>
                    <a:pt x="60" y="98"/>
                  </a:cubicBezTo>
                  <a:cubicBezTo>
                    <a:pt x="61" y="97"/>
                    <a:pt x="61" y="96"/>
                    <a:pt x="60" y="96"/>
                  </a:cubicBezTo>
                  <a:cubicBezTo>
                    <a:pt x="60" y="96"/>
                    <a:pt x="60" y="96"/>
                    <a:pt x="60" y="96"/>
                  </a:cubicBezTo>
                  <a:cubicBezTo>
                    <a:pt x="60" y="95"/>
                    <a:pt x="61" y="95"/>
                    <a:pt x="61" y="95"/>
                  </a:cubicBezTo>
                  <a:cubicBezTo>
                    <a:pt x="60" y="95"/>
                    <a:pt x="61" y="94"/>
                    <a:pt x="60" y="94"/>
                  </a:cubicBezTo>
                  <a:cubicBezTo>
                    <a:pt x="60" y="95"/>
                    <a:pt x="59" y="95"/>
                    <a:pt x="59" y="96"/>
                  </a:cubicBezTo>
                  <a:close/>
                  <a:moveTo>
                    <a:pt x="15" y="99"/>
                  </a:moveTo>
                  <a:cubicBezTo>
                    <a:pt x="16" y="97"/>
                    <a:pt x="17" y="96"/>
                    <a:pt x="17" y="94"/>
                  </a:cubicBezTo>
                  <a:cubicBezTo>
                    <a:pt x="16" y="96"/>
                    <a:pt x="15" y="97"/>
                    <a:pt x="15" y="99"/>
                  </a:cubicBezTo>
                  <a:close/>
                  <a:moveTo>
                    <a:pt x="36" y="96"/>
                  </a:moveTo>
                  <a:cubicBezTo>
                    <a:pt x="36" y="96"/>
                    <a:pt x="37" y="96"/>
                    <a:pt x="37" y="95"/>
                  </a:cubicBezTo>
                  <a:cubicBezTo>
                    <a:pt x="37" y="95"/>
                    <a:pt x="37" y="95"/>
                    <a:pt x="37" y="95"/>
                  </a:cubicBezTo>
                  <a:cubicBezTo>
                    <a:pt x="37" y="95"/>
                    <a:pt x="36" y="96"/>
                    <a:pt x="36" y="96"/>
                  </a:cubicBezTo>
                  <a:close/>
                  <a:moveTo>
                    <a:pt x="41" y="96"/>
                  </a:moveTo>
                  <a:cubicBezTo>
                    <a:pt x="42" y="97"/>
                    <a:pt x="42" y="97"/>
                    <a:pt x="43" y="98"/>
                  </a:cubicBezTo>
                  <a:cubicBezTo>
                    <a:pt x="43" y="97"/>
                    <a:pt x="43" y="97"/>
                    <a:pt x="44" y="96"/>
                  </a:cubicBezTo>
                  <a:cubicBezTo>
                    <a:pt x="43" y="96"/>
                    <a:pt x="43" y="95"/>
                    <a:pt x="42" y="95"/>
                  </a:cubicBezTo>
                  <a:cubicBezTo>
                    <a:pt x="42" y="96"/>
                    <a:pt x="41" y="96"/>
                    <a:pt x="41" y="96"/>
                  </a:cubicBezTo>
                  <a:cubicBezTo>
                    <a:pt x="41" y="96"/>
                    <a:pt x="41" y="96"/>
                    <a:pt x="41" y="96"/>
                  </a:cubicBezTo>
                  <a:close/>
                  <a:moveTo>
                    <a:pt x="52" y="95"/>
                  </a:moveTo>
                  <a:cubicBezTo>
                    <a:pt x="52" y="96"/>
                    <a:pt x="52" y="96"/>
                    <a:pt x="52" y="96"/>
                  </a:cubicBezTo>
                  <a:cubicBezTo>
                    <a:pt x="53" y="96"/>
                    <a:pt x="52" y="96"/>
                    <a:pt x="53" y="96"/>
                  </a:cubicBezTo>
                  <a:cubicBezTo>
                    <a:pt x="53" y="96"/>
                    <a:pt x="53" y="95"/>
                    <a:pt x="53" y="95"/>
                  </a:cubicBezTo>
                  <a:cubicBezTo>
                    <a:pt x="53" y="95"/>
                    <a:pt x="52" y="95"/>
                    <a:pt x="52" y="95"/>
                  </a:cubicBezTo>
                  <a:close/>
                  <a:moveTo>
                    <a:pt x="37" y="98"/>
                  </a:moveTo>
                  <a:cubicBezTo>
                    <a:pt x="38" y="98"/>
                    <a:pt x="38" y="97"/>
                    <a:pt x="38" y="97"/>
                  </a:cubicBezTo>
                  <a:cubicBezTo>
                    <a:pt x="38" y="96"/>
                    <a:pt x="38" y="96"/>
                    <a:pt x="38" y="96"/>
                  </a:cubicBezTo>
                  <a:cubicBezTo>
                    <a:pt x="37" y="96"/>
                    <a:pt x="37" y="97"/>
                    <a:pt x="37" y="98"/>
                  </a:cubicBezTo>
                  <a:close/>
                  <a:moveTo>
                    <a:pt x="47" y="97"/>
                  </a:moveTo>
                  <a:cubicBezTo>
                    <a:pt x="47" y="96"/>
                    <a:pt x="47" y="96"/>
                    <a:pt x="46" y="96"/>
                  </a:cubicBezTo>
                  <a:cubicBezTo>
                    <a:pt x="47" y="96"/>
                    <a:pt x="47" y="97"/>
                    <a:pt x="47" y="97"/>
                  </a:cubicBezTo>
                  <a:close/>
                  <a:moveTo>
                    <a:pt x="39" y="97"/>
                  </a:moveTo>
                  <a:cubicBezTo>
                    <a:pt x="39" y="97"/>
                    <a:pt x="40" y="97"/>
                    <a:pt x="40" y="98"/>
                  </a:cubicBezTo>
                  <a:cubicBezTo>
                    <a:pt x="40" y="97"/>
                    <a:pt x="41" y="97"/>
                    <a:pt x="41" y="96"/>
                  </a:cubicBezTo>
                  <a:cubicBezTo>
                    <a:pt x="40" y="96"/>
                    <a:pt x="40" y="96"/>
                    <a:pt x="40" y="96"/>
                  </a:cubicBezTo>
                  <a:cubicBezTo>
                    <a:pt x="40" y="96"/>
                    <a:pt x="40" y="97"/>
                    <a:pt x="39" y="97"/>
                  </a:cubicBezTo>
                  <a:close/>
                  <a:moveTo>
                    <a:pt x="31" y="96"/>
                  </a:moveTo>
                  <a:cubicBezTo>
                    <a:pt x="31" y="97"/>
                    <a:pt x="32" y="97"/>
                    <a:pt x="32" y="97"/>
                  </a:cubicBezTo>
                  <a:cubicBezTo>
                    <a:pt x="32" y="97"/>
                    <a:pt x="32" y="97"/>
                    <a:pt x="32" y="98"/>
                  </a:cubicBezTo>
                  <a:cubicBezTo>
                    <a:pt x="32" y="98"/>
                    <a:pt x="32" y="99"/>
                    <a:pt x="32" y="100"/>
                  </a:cubicBezTo>
                  <a:cubicBezTo>
                    <a:pt x="33" y="99"/>
                    <a:pt x="32" y="98"/>
                    <a:pt x="33" y="96"/>
                  </a:cubicBezTo>
                  <a:cubicBezTo>
                    <a:pt x="32" y="96"/>
                    <a:pt x="32" y="97"/>
                    <a:pt x="31" y="96"/>
                  </a:cubicBezTo>
                  <a:close/>
                  <a:moveTo>
                    <a:pt x="54" y="98"/>
                  </a:moveTo>
                  <a:cubicBezTo>
                    <a:pt x="55" y="99"/>
                    <a:pt x="54" y="100"/>
                    <a:pt x="55" y="100"/>
                  </a:cubicBezTo>
                  <a:cubicBezTo>
                    <a:pt x="55" y="99"/>
                    <a:pt x="55" y="97"/>
                    <a:pt x="55" y="96"/>
                  </a:cubicBezTo>
                  <a:cubicBezTo>
                    <a:pt x="54" y="97"/>
                    <a:pt x="54" y="98"/>
                    <a:pt x="54" y="98"/>
                  </a:cubicBezTo>
                  <a:close/>
                  <a:moveTo>
                    <a:pt x="46" y="98"/>
                  </a:moveTo>
                  <a:cubicBezTo>
                    <a:pt x="46" y="98"/>
                    <a:pt x="46" y="98"/>
                    <a:pt x="47" y="97"/>
                  </a:cubicBezTo>
                  <a:cubicBezTo>
                    <a:pt x="46" y="97"/>
                    <a:pt x="46" y="96"/>
                    <a:pt x="46" y="96"/>
                  </a:cubicBezTo>
                  <a:cubicBezTo>
                    <a:pt x="46" y="97"/>
                    <a:pt x="46" y="97"/>
                    <a:pt x="46" y="98"/>
                  </a:cubicBezTo>
                  <a:close/>
                  <a:moveTo>
                    <a:pt x="58" y="100"/>
                  </a:moveTo>
                  <a:cubicBezTo>
                    <a:pt x="58" y="99"/>
                    <a:pt x="58" y="98"/>
                    <a:pt x="58" y="97"/>
                  </a:cubicBezTo>
                  <a:cubicBezTo>
                    <a:pt x="58" y="98"/>
                    <a:pt x="58" y="99"/>
                    <a:pt x="58" y="100"/>
                  </a:cubicBezTo>
                  <a:close/>
                  <a:moveTo>
                    <a:pt x="65" y="102"/>
                  </a:moveTo>
                  <a:cubicBezTo>
                    <a:pt x="65" y="100"/>
                    <a:pt x="66" y="98"/>
                    <a:pt x="65" y="97"/>
                  </a:cubicBezTo>
                  <a:cubicBezTo>
                    <a:pt x="64" y="98"/>
                    <a:pt x="65" y="100"/>
                    <a:pt x="65" y="102"/>
                  </a:cubicBezTo>
                  <a:close/>
                  <a:moveTo>
                    <a:pt x="40" y="98"/>
                  </a:moveTo>
                  <a:cubicBezTo>
                    <a:pt x="41" y="99"/>
                    <a:pt x="41" y="99"/>
                    <a:pt x="41" y="100"/>
                  </a:cubicBezTo>
                  <a:cubicBezTo>
                    <a:pt x="42" y="100"/>
                    <a:pt x="42" y="99"/>
                    <a:pt x="42" y="99"/>
                  </a:cubicBezTo>
                  <a:cubicBezTo>
                    <a:pt x="41" y="98"/>
                    <a:pt x="41" y="96"/>
                    <a:pt x="40" y="98"/>
                  </a:cubicBezTo>
                  <a:close/>
                  <a:moveTo>
                    <a:pt x="43" y="99"/>
                  </a:moveTo>
                  <a:cubicBezTo>
                    <a:pt x="44" y="99"/>
                    <a:pt x="44" y="100"/>
                    <a:pt x="44" y="100"/>
                  </a:cubicBezTo>
                  <a:cubicBezTo>
                    <a:pt x="45" y="100"/>
                    <a:pt x="45" y="98"/>
                    <a:pt x="44" y="97"/>
                  </a:cubicBezTo>
                  <a:cubicBezTo>
                    <a:pt x="44" y="98"/>
                    <a:pt x="43" y="98"/>
                    <a:pt x="43" y="99"/>
                  </a:cubicBezTo>
                  <a:close/>
                  <a:moveTo>
                    <a:pt x="47" y="98"/>
                  </a:moveTo>
                  <a:cubicBezTo>
                    <a:pt x="48" y="98"/>
                    <a:pt x="48" y="97"/>
                    <a:pt x="47" y="97"/>
                  </a:cubicBezTo>
                  <a:cubicBezTo>
                    <a:pt x="47" y="98"/>
                    <a:pt x="47" y="98"/>
                    <a:pt x="47" y="98"/>
                  </a:cubicBezTo>
                  <a:close/>
                  <a:moveTo>
                    <a:pt x="38" y="99"/>
                  </a:moveTo>
                  <a:cubicBezTo>
                    <a:pt x="38" y="99"/>
                    <a:pt x="38" y="99"/>
                    <a:pt x="38" y="99"/>
                  </a:cubicBezTo>
                  <a:cubicBezTo>
                    <a:pt x="39" y="99"/>
                    <a:pt x="40" y="98"/>
                    <a:pt x="39" y="98"/>
                  </a:cubicBezTo>
                  <a:cubicBezTo>
                    <a:pt x="38" y="98"/>
                    <a:pt x="38" y="98"/>
                    <a:pt x="38" y="99"/>
                  </a:cubicBezTo>
                  <a:close/>
                  <a:moveTo>
                    <a:pt x="48" y="100"/>
                  </a:moveTo>
                  <a:cubicBezTo>
                    <a:pt x="48" y="99"/>
                    <a:pt x="47" y="98"/>
                    <a:pt x="47" y="98"/>
                  </a:cubicBezTo>
                  <a:cubicBezTo>
                    <a:pt x="46" y="98"/>
                    <a:pt x="47" y="100"/>
                    <a:pt x="48" y="100"/>
                  </a:cubicBezTo>
                  <a:close/>
                  <a:moveTo>
                    <a:pt x="36" y="100"/>
                  </a:moveTo>
                  <a:cubicBezTo>
                    <a:pt x="36" y="99"/>
                    <a:pt x="36" y="99"/>
                    <a:pt x="35" y="99"/>
                  </a:cubicBezTo>
                  <a:cubicBezTo>
                    <a:pt x="35" y="99"/>
                    <a:pt x="35" y="100"/>
                    <a:pt x="36" y="100"/>
                  </a:cubicBezTo>
                  <a:close/>
                  <a:moveTo>
                    <a:pt x="39" y="100"/>
                  </a:moveTo>
                  <a:cubicBezTo>
                    <a:pt x="39" y="100"/>
                    <a:pt x="39" y="101"/>
                    <a:pt x="40" y="101"/>
                  </a:cubicBezTo>
                  <a:cubicBezTo>
                    <a:pt x="40" y="101"/>
                    <a:pt x="40" y="101"/>
                    <a:pt x="41" y="100"/>
                  </a:cubicBezTo>
                  <a:cubicBezTo>
                    <a:pt x="40" y="100"/>
                    <a:pt x="40" y="99"/>
                    <a:pt x="40" y="99"/>
                  </a:cubicBezTo>
                  <a:cubicBezTo>
                    <a:pt x="39" y="99"/>
                    <a:pt x="39" y="100"/>
                    <a:pt x="39" y="100"/>
                  </a:cubicBezTo>
                  <a:close/>
                  <a:moveTo>
                    <a:pt x="52" y="103"/>
                  </a:moveTo>
                  <a:cubicBezTo>
                    <a:pt x="53" y="102"/>
                    <a:pt x="53" y="100"/>
                    <a:pt x="52" y="99"/>
                  </a:cubicBezTo>
                  <a:cubicBezTo>
                    <a:pt x="52" y="100"/>
                    <a:pt x="52" y="102"/>
                    <a:pt x="52" y="103"/>
                  </a:cubicBezTo>
                  <a:close/>
                  <a:moveTo>
                    <a:pt x="56" y="103"/>
                  </a:moveTo>
                  <a:cubicBezTo>
                    <a:pt x="57" y="102"/>
                    <a:pt x="57" y="100"/>
                    <a:pt x="57" y="99"/>
                  </a:cubicBezTo>
                  <a:cubicBezTo>
                    <a:pt x="56" y="100"/>
                    <a:pt x="55" y="102"/>
                    <a:pt x="56" y="103"/>
                  </a:cubicBezTo>
                  <a:close/>
                  <a:moveTo>
                    <a:pt x="59" y="100"/>
                  </a:moveTo>
                  <a:cubicBezTo>
                    <a:pt x="59" y="100"/>
                    <a:pt x="60" y="100"/>
                    <a:pt x="59" y="100"/>
                  </a:cubicBezTo>
                  <a:cubicBezTo>
                    <a:pt x="59" y="101"/>
                    <a:pt x="59" y="101"/>
                    <a:pt x="60" y="101"/>
                  </a:cubicBezTo>
                  <a:cubicBezTo>
                    <a:pt x="59" y="101"/>
                    <a:pt x="60" y="102"/>
                    <a:pt x="60" y="102"/>
                  </a:cubicBezTo>
                  <a:cubicBezTo>
                    <a:pt x="61" y="102"/>
                    <a:pt x="60" y="101"/>
                    <a:pt x="60" y="100"/>
                  </a:cubicBezTo>
                  <a:cubicBezTo>
                    <a:pt x="60" y="101"/>
                    <a:pt x="60" y="101"/>
                    <a:pt x="60" y="101"/>
                  </a:cubicBezTo>
                  <a:cubicBezTo>
                    <a:pt x="60" y="100"/>
                    <a:pt x="61" y="100"/>
                    <a:pt x="60" y="99"/>
                  </a:cubicBezTo>
                  <a:cubicBezTo>
                    <a:pt x="60" y="100"/>
                    <a:pt x="60" y="99"/>
                    <a:pt x="59" y="100"/>
                  </a:cubicBezTo>
                  <a:close/>
                  <a:moveTo>
                    <a:pt x="13" y="101"/>
                  </a:moveTo>
                  <a:cubicBezTo>
                    <a:pt x="13" y="100"/>
                    <a:pt x="14" y="100"/>
                    <a:pt x="13" y="100"/>
                  </a:cubicBezTo>
                  <a:cubicBezTo>
                    <a:pt x="13" y="100"/>
                    <a:pt x="13" y="101"/>
                    <a:pt x="13" y="101"/>
                  </a:cubicBezTo>
                  <a:close/>
                  <a:moveTo>
                    <a:pt x="42" y="101"/>
                  </a:moveTo>
                  <a:cubicBezTo>
                    <a:pt x="42" y="101"/>
                    <a:pt x="42" y="102"/>
                    <a:pt x="43" y="102"/>
                  </a:cubicBezTo>
                  <a:cubicBezTo>
                    <a:pt x="43" y="102"/>
                    <a:pt x="43" y="102"/>
                    <a:pt x="43" y="101"/>
                  </a:cubicBezTo>
                  <a:cubicBezTo>
                    <a:pt x="43" y="101"/>
                    <a:pt x="43" y="100"/>
                    <a:pt x="42" y="100"/>
                  </a:cubicBezTo>
                  <a:cubicBezTo>
                    <a:pt x="42" y="100"/>
                    <a:pt x="42" y="100"/>
                    <a:pt x="42" y="101"/>
                  </a:cubicBezTo>
                  <a:close/>
                  <a:moveTo>
                    <a:pt x="34" y="102"/>
                  </a:moveTo>
                  <a:cubicBezTo>
                    <a:pt x="34" y="102"/>
                    <a:pt x="35" y="101"/>
                    <a:pt x="35" y="101"/>
                  </a:cubicBezTo>
                  <a:cubicBezTo>
                    <a:pt x="35" y="99"/>
                    <a:pt x="33" y="101"/>
                    <a:pt x="34" y="102"/>
                  </a:cubicBezTo>
                  <a:close/>
                  <a:moveTo>
                    <a:pt x="46" y="102"/>
                  </a:moveTo>
                  <a:cubicBezTo>
                    <a:pt x="46" y="101"/>
                    <a:pt x="47" y="101"/>
                    <a:pt x="47" y="101"/>
                  </a:cubicBezTo>
                  <a:cubicBezTo>
                    <a:pt x="46" y="100"/>
                    <a:pt x="46" y="100"/>
                    <a:pt x="46" y="100"/>
                  </a:cubicBezTo>
                  <a:cubicBezTo>
                    <a:pt x="46" y="101"/>
                    <a:pt x="46" y="101"/>
                    <a:pt x="46" y="102"/>
                  </a:cubicBezTo>
                  <a:close/>
                  <a:moveTo>
                    <a:pt x="37" y="102"/>
                  </a:moveTo>
                  <a:cubicBezTo>
                    <a:pt x="37" y="101"/>
                    <a:pt x="37" y="100"/>
                    <a:pt x="36" y="100"/>
                  </a:cubicBezTo>
                  <a:cubicBezTo>
                    <a:pt x="36" y="100"/>
                    <a:pt x="36" y="101"/>
                    <a:pt x="37" y="102"/>
                  </a:cubicBezTo>
                  <a:close/>
                  <a:moveTo>
                    <a:pt x="39" y="103"/>
                  </a:moveTo>
                  <a:cubicBezTo>
                    <a:pt x="39" y="102"/>
                    <a:pt x="38" y="101"/>
                    <a:pt x="38" y="101"/>
                  </a:cubicBezTo>
                  <a:cubicBezTo>
                    <a:pt x="38" y="101"/>
                    <a:pt x="38" y="101"/>
                    <a:pt x="38" y="101"/>
                  </a:cubicBezTo>
                  <a:cubicBezTo>
                    <a:pt x="38" y="101"/>
                    <a:pt x="38" y="102"/>
                    <a:pt x="39" y="103"/>
                  </a:cubicBezTo>
                  <a:close/>
                  <a:moveTo>
                    <a:pt x="45" y="101"/>
                  </a:moveTo>
                  <a:cubicBezTo>
                    <a:pt x="45" y="102"/>
                    <a:pt x="45" y="102"/>
                    <a:pt x="45" y="102"/>
                  </a:cubicBezTo>
                  <a:cubicBezTo>
                    <a:pt x="45" y="102"/>
                    <a:pt x="45" y="101"/>
                    <a:pt x="45" y="101"/>
                  </a:cubicBezTo>
                  <a:cubicBezTo>
                    <a:pt x="45" y="101"/>
                    <a:pt x="44" y="101"/>
                    <a:pt x="45" y="101"/>
                  </a:cubicBezTo>
                  <a:close/>
                  <a:moveTo>
                    <a:pt x="62" y="104"/>
                  </a:moveTo>
                  <a:cubicBezTo>
                    <a:pt x="62" y="103"/>
                    <a:pt x="63" y="102"/>
                    <a:pt x="62" y="101"/>
                  </a:cubicBezTo>
                  <a:cubicBezTo>
                    <a:pt x="62" y="102"/>
                    <a:pt x="62" y="103"/>
                    <a:pt x="62" y="104"/>
                  </a:cubicBezTo>
                  <a:close/>
                  <a:moveTo>
                    <a:pt x="66" y="108"/>
                  </a:moveTo>
                  <a:cubicBezTo>
                    <a:pt x="66" y="106"/>
                    <a:pt x="68" y="103"/>
                    <a:pt x="66" y="101"/>
                  </a:cubicBezTo>
                  <a:cubicBezTo>
                    <a:pt x="67" y="104"/>
                    <a:pt x="66" y="106"/>
                    <a:pt x="66" y="108"/>
                  </a:cubicBezTo>
                  <a:close/>
                  <a:moveTo>
                    <a:pt x="40" y="103"/>
                  </a:moveTo>
                  <a:cubicBezTo>
                    <a:pt x="41" y="103"/>
                    <a:pt x="41" y="104"/>
                    <a:pt x="41" y="104"/>
                  </a:cubicBezTo>
                  <a:cubicBezTo>
                    <a:pt x="42" y="103"/>
                    <a:pt x="42" y="103"/>
                    <a:pt x="42" y="103"/>
                  </a:cubicBezTo>
                  <a:cubicBezTo>
                    <a:pt x="42" y="102"/>
                    <a:pt x="42" y="102"/>
                    <a:pt x="41" y="101"/>
                  </a:cubicBezTo>
                  <a:cubicBezTo>
                    <a:pt x="41" y="102"/>
                    <a:pt x="40" y="102"/>
                    <a:pt x="40" y="103"/>
                  </a:cubicBezTo>
                  <a:close/>
                  <a:moveTo>
                    <a:pt x="35" y="104"/>
                  </a:moveTo>
                  <a:cubicBezTo>
                    <a:pt x="35" y="103"/>
                    <a:pt x="36" y="103"/>
                    <a:pt x="36" y="102"/>
                  </a:cubicBezTo>
                  <a:cubicBezTo>
                    <a:pt x="36" y="102"/>
                    <a:pt x="36" y="102"/>
                    <a:pt x="35" y="101"/>
                  </a:cubicBezTo>
                  <a:cubicBezTo>
                    <a:pt x="35" y="102"/>
                    <a:pt x="34" y="103"/>
                    <a:pt x="35" y="104"/>
                  </a:cubicBezTo>
                  <a:close/>
                  <a:moveTo>
                    <a:pt x="32" y="104"/>
                  </a:moveTo>
                  <a:cubicBezTo>
                    <a:pt x="33" y="103"/>
                    <a:pt x="32" y="102"/>
                    <a:pt x="33" y="102"/>
                  </a:cubicBezTo>
                  <a:cubicBezTo>
                    <a:pt x="32" y="102"/>
                    <a:pt x="32" y="102"/>
                    <a:pt x="32" y="102"/>
                  </a:cubicBezTo>
                  <a:cubicBezTo>
                    <a:pt x="32" y="102"/>
                    <a:pt x="32" y="103"/>
                    <a:pt x="32" y="104"/>
                  </a:cubicBezTo>
                  <a:close/>
                  <a:moveTo>
                    <a:pt x="47" y="105"/>
                  </a:moveTo>
                  <a:cubicBezTo>
                    <a:pt x="48" y="104"/>
                    <a:pt x="48" y="102"/>
                    <a:pt x="47" y="102"/>
                  </a:cubicBezTo>
                  <a:cubicBezTo>
                    <a:pt x="46" y="102"/>
                    <a:pt x="45" y="104"/>
                    <a:pt x="47" y="105"/>
                  </a:cubicBezTo>
                  <a:close/>
                  <a:moveTo>
                    <a:pt x="38" y="104"/>
                  </a:moveTo>
                  <a:cubicBezTo>
                    <a:pt x="39" y="103"/>
                    <a:pt x="38" y="102"/>
                    <a:pt x="37" y="102"/>
                  </a:cubicBezTo>
                  <a:cubicBezTo>
                    <a:pt x="37" y="102"/>
                    <a:pt x="38" y="103"/>
                    <a:pt x="38" y="104"/>
                  </a:cubicBezTo>
                  <a:close/>
                  <a:moveTo>
                    <a:pt x="58" y="103"/>
                  </a:moveTo>
                  <a:cubicBezTo>
                    <a:pt x="58" y="102"/>
                    <a:pt x="59" y="102"/>
                    <a:pt x="58" y="102"/>
                  </a:cubicBezTo>
                  <a:cubicBezTo>
                    <a:pt x="58" y="102"/>
                    <a:pt x="58" y="102"/>
                    <a:pt x="58" y="103"/>
                  </a:cubicBezTo>
                  <a:close/>
                  <a:moveTo>
                    <a:pt x="51" y="103"/>
                  </a:moveTo>
                  <a:cubicBezTo>
                    <a:pt x="51" y="102"/>
                    <a:pt x="51" y="102"/>
                    <a:pt x="50" y="102"/>
                  </a:cubicBezTo>
                  <a:cubicBezTo>
                    <a:pt x="50" y="102"/>
                    <a:pt x="50" y="103"/>
                    <a:pt x="51" y="103"/>
                  </a:cubicBezTo>
                  <a:close/>
                  <a:moveTo>
                    <a:pt x="43" y="103"/>
                  </a:moveTo>
                  <a:cubicBezTo>
                    <a:pt x="44" y="103"/>
                    <a:pt x="44" y="104"/>
                    <a:pt x="44" y="104"/>
                  </a:cubicBezTo>
                  <a:cubicBezTo>
                    <a:pt x="44" y="104"/>
                    <a:pt x="45" y="104"/>
                    <a:pt x="45" y="103"/>
                  </a:cubicBezTo>
                  <a:cubicBezTo>
                    <a:pt x="44" y="102"/>
                    <a:pt x="44" y="103"/>
                    <a:pt x="44" y="102"/>
                  </a:cubicBezTo>
                  <a:cubicBezTo>
                    <a:pt x="44" y="103"/>
                    <a:pt x="43" y="103"/>
                    <a:pt x="43" y="103"/>
                  </a:cubicBezTo>
                  <a:close/>
                  <a:moveTo>
                    <a:pt x="54" y="106"/>
                  </a:moveTo>
                  <a:cubicBezTo>
                    <a:pt x="55" y="105"/>
                    <a:pt x="56" y="103"/>
                    <a:pt x="54" y="102"/>
                  </a:cubicBezTo>
                  <a:cubicBezTo>
                    <a:pt x="54" y="103"/>
                    <a:pt x="53" y="105"/>
                    <a:pt x="54" y="106"/>
                  </a:cubicBezTo>
                  <a:close/>
                  <a:moveTo>
                    <a:pt x="58" y="103"/>
                  </a:moveTo>
                  <a:cubicBezTo>
                    <a:pt x="58" y="104"/>
                    <a:pt x="58" y="104"/>
                    <a:pt x="58" y="105"/>
                  </a:cubicBezTo>
                  <a:cubicBezTo>
                    <a:pt x="59" y="105"/>
                    <a:pt x="59" y="103"/>
                    <a:pt x="58" y="103"/>
                  </a:cubicBezTo>
                  <a:cubicBezTo>
                    <a:pt x="58" y="103"/>
                    <a:pt x="58" y="103"/>
                    <a:pt x="58" y="103"/>
                  </a:cubicBezTo>
                  <a:close/>
                  <a:moveTo>
                    <a:pt x="10" y="114"/>
                  </a:moveTo>
                  <a:cubicBezTo>
                    <a:pt x="10" y="112"/>
                    <a:pt x="10" y="110"/>
                    <a:pt x="11" y="108"/>
                  </a:cubicBezTo>
                  <a:cubicBezTo>
                    <a:pt x="11" y="106"/>
                    <a:pt x="12" y="104"/>
                    <a:pt x="12" y="103"/>
                  </a:cubicBezTo>
                  <a:cubicBezTo>
                    <a:pt x="11" y="106"/>
                    <a:pt x="9" y="111"/>
                    <a:pt x="10" y="114"/>
                  </a:cubicBezTo>
                  <a:close/>
                  <a:moveTo>
                    <a:pt x="35" y="104"/>
                  </a:moveTo>
                  <a:cubicBezTo>
                    <a:pt x="35" y="105"/>
                    <a:pt x="36" y="106"/>
                    <a:pt x="36" y="106"/>
                  </a:cubicBezTo>
                  <a:cubicBezTo>
                    <a:pt x="37" y="106"/>
                    <a:pt x="37" y="105"/>
                    <a:pt x="37" y="104"/>
                  </a:cubicBezTo>
                  <a:cubicBezTo>
                    <a:pt x="37" y="104"/>
                    <a:pt x="37" y="103"/>
                    <a:pt x="36" y="103"/>
                  </a:cubicBezTo>
                  <a:cubicBezTo>
                    <a:pt x="36" y="103"/>
                    <a:pt x="35" y="104"/>
                    <a:pt x="35" y="104"/>
                  </a:cubicBezTo>
                  <a:close/>
                  <a:moveTo>
                    <a:pt x="39" y="104"/>
                  </a:moveTo>
                  <a:cubicBezTo>
                    <a:pt x="40" y="104"/>
                    <a:pt x="40" y="105"/>
                    <a:pt x="40" y="105"/>
                  </a:cubicBezTo>
                  <a:cubicBezTo>
                    <a:pt x="40" y="105"/>
                    <a:pt x="41" y="105"/>
                    <a:pt x="41" y="105"/>
                  </a:cubicBezTo>
                  <a:cubicBezTo>
                    <a:pt x="40" y="104"/>
                    <a:pt x="40" y="103"/>
                    <a:pt x="40" y="103"/>
                  </a:cubicBezTo>
                  <a:cubicBezTo>
                    <a:pt x="40" y="103"/>
                    <a:pt x="40" y="104"/>
                    <a:pt x="39" y="104"/>
                  </a:cubicBezTo>
                  <a:close/>
                  <a:moveTo>
                    <a:pt x="34" y="105"/>
                  </a:moveTo>
                  <a:cubicBezTo>
                    <a:pt x="34" y="105"/>
                    <a:pt x="34" y="105"/>
                    <a:pt x="34" y="105"/>
                  </a:cubicBezTo>
                  <a:cubicBezTo>
                    <a:pt x="34" y="104"/>
                    <a:pt x="34" y="103"/>
                    <a:pt x="34" y="104"/>
                  </a:cubicBezTo>
                  <a:cubicBezTo>
                    <a:pt x="34" y="104"/>
                    <a:pt x="33" y="105"/>
                    <a:pt x="34" y="105"/>
                  </a:cubicBezTo>
                  <a:close/>
                  <a:moveTo>
                    <a:pt x="51" y="105"/>
                  </a:moveTo>
                  <a:cubicBezTo>
                    <a:pt x="51" y="104"/>
                    <a:pt x="51" y="104"/>
                    <a:pt x="50" y="103"/>
                  </a:cubicBezTo>
                  <a:cubicBezTo>
                    <a:pt x="50" y="104"/>
                    <a:pt x="50" y="105"/>
                    <a:pt x="51" y="105"/>
                  </a:cubicBezTo>
                  <a:close/>
                  <a:moveTo>
                    <a:pt x="43" y="104"/>
                  </a:moveTo>
                  <a:cubicBezTo>
                    <a:pt x="42" y="104"/>
                    <a:pt x="42" y="105"/>
                    <a:pt x="42" y="105"/>
                  </a:cubicBezTo>
                  <a:cubicBezTo>
                    <a:pt x="42" y="105"/>
                    <a:pt x="42" y="105"/>
                    <a:pt x="42" y="105"/>
                  </a:cubicBezTo>
                  <a:cubicBezTo>
                    <a:pt x="42" y="105"/>
                    <a:pt x="43" y="105"/>
                    <a:pt x="43" y="106"/>
                  </a:cubicBezTo>
                  <a:cubicBezTo>
                    <a:pt x="43" y="106"/>
                    <a:pt x="43" y="105"/>
                    <a:pt x="43" y="105"/>
                  </a:cubicBezTo>
                  <a:cubicBezTo>
                    <a:pt x="43" y="105"/>
                    <a:pt x="43" y="105"/>
                    <a:pt x="43" y="104"/>
                  </a:cubicBezTo>
                  <a:cubicBezTo>
                    <a:pt x="43" y="104"/>
                    <a:pt x="43" y="105"/>
                    <a:pt x="43" y="104"/>
                  </a:cubicBezTo>
                  <a:cubicBezTo>
                    <a:pt x="43" y="104"/>
                    <a:pt x="43" y="104"/>
                    <a:pt x="43" y="104"/>
                  </a:cubicBezTo>
                  <a:close/>
                  <a:moveTo>
                    <a:pt x="49" y="107"/>
                  </a:moveTo>
                  <a:cubicBezTo>
                    <a:pt x="49" y="107"/>
                    <a:pt x="50" y="104"/>
                    <a:pt x="49" y="104"/>
                  </a:cubicBezTo>
                  <a:cubicBezTo>
                    <a:pt x="48" y="105"/>
                    <a:pt x="49" y="106"/>
                    <a:pt x="49" y="107"/>
                  </a:cubicBezTo>
                  <a:close/>
                  <a:moveTo>
                    <a:pt x="45" y="105"/>
                  </a:moveTo>
                  <a:cubicBezTo>
                    <a:pt x="45" y="105"/>
                    <a:pt x="45" y="106"/>
                    <a:pt x="45" y="106"/>
                  </a:cubicBezTo>
                  <a:cubicBezTo>
                    <a:pt x="45" y="105"/>
                    <a:pt x="46" y="105"/>
                    <a:pt x="45" y="104"/>
                  </a:cubicBezTo>
                  <a:cubicBezTo>
                    <a:pt x="45" y="105"/>
                    <a:pt x="45" y="105"/>
                    <a:pt x="45" y="105"/>
                  </a:cubicBezTo>
                  <a:close/>
                  <a:moveTo>
                    <a:pt x="31" y="105"/>
                  </a:moveTo>
                  <a:cubicBezTo>
                    <a:pt x="31" y="106"/>
                    <a:pt x="32" y="105"/>
                    <a:pt x="31" y="104"/>
                  </a:cubicBezTo>
                  <a:cubicBezTo>
                    <a:pt x="31" y="105"/>
                    <a:pt x="31" y="105"/>
                    <a:pt x="31" y="105"/>
                  </a:cubicBezTo>
                  <a:close/>
                  <a:moveTo>
                    <a:pt x="38" y="105"/>
                  </a:moveTo>
                  <a:cubicBezTo>
                    <a:pt x="39" y="105"/>
                    <a:pt x="39" y="106"/>
                    <a:pt x="39" y="106"/>
                  </a:cubicBezTo>
                  <a:cubicBezTo>
                    <a:pt x="39" y="106"/>
                    <a:pt x="39" y="106"/>
                    <a:pt x="40" y="106"/>
                  </a:cubicBezTo>
                  <a:cubicBezTo>
                    <a:pt x="39" y="105"/>
                    <a:pt x="39" y="105"/>
                    <a:pt x="39" y="104"/>
                  </a:cubicBezTo>
                  <a:cubicBezTo>
                    <a:pt x="39" y="105"/>
                    <a:pt x="38" y="105"/>
                    <a:pt x="38" y="105"/>
                  </a:cubicBezTo>
                  <a:close/>
                  <a:moveTo>
                    <a:pt x="56" y="107"/>
                  </a:moveTo>
                  <a:cubicBezTo>
                    <a:pt x="57" y="107"/>
                    <a:pt x="57" y="105"/>
                    <a:pt x="56" y="105"/>
                  </a:cubicBezTo>
                  <a:cubicBezTo>
                    <a:pt x="56" y="105"/>
                    <a:pt x="56" y="107"/>
                    <a:pt x="56" y="107"/>
                  </a:cubicBezTo>
                  <a:close/>
                  <a:moveTo>
                    <a:pt x="53" y="106"/>
                  </a:moveTo>
                  <a:cubicBezTo>
                    <a:pt x="52" y="106"/>
                    <a:pt x="52" y="105"/>
                    <a:pt x="52" y="105"/>
                  </a:cubicBezTo>
                  <a:cubicBezTo>
                    <a:pt x="52" y="105"/>
                    <a:pt x="52" y="106"/>
                    <a:pt x="53" y="106"/>
                  </a:cubicBezTo>
                  <a:close/>
                  <a:moveTo>
                    <a:pt x="63" y="106"/>
                  </a:moveTo>
                  <a:cubicBezTo>
                    <a:pt x="63" y="106"/>
                    <a:pt x="63" y="106"/>
                    <a:pt x="63" y="105"/>
                  </a:cubicBezTo>
                  <a:cubicBezTo>
                    <a:pt x="63" y="105"/>
                    <a:pt x="63" y="105"/>
                    <a:pt x="63" y="105"/>
                  </a:cubicBezTo>
                  <a:cubicBezTo>
                    <a:pt x="63" y="105"/>
                    <a:pt x="63" y="108"/>
                    <a:pt x="63" y="106"/>
                  </a:cubicBezTo>
                  <a:close/>
                  <a:moveTo>
                    <a:pt x="34" y="106"/>
                  </a:moveTo>
                  <a:cubicBezTo>
                    <a:pt x="34" y="108"/>
                    <a:pt x="35" y="109"/>
                    <a:pt x="36" y="111"/>
                  </a:cubicBezTo>
                  <a:cubicBezTo>
                    <a:pt x="36" y="110"/>
                    <a:pt x="36" y="110"/>
                    <a:pt x="36" y="109"/>
                  </a:cubicBezTo>
                  <a:cubicBezTo>
                    <a:pt x="36" y="109"/>
                    <a:pt x="36" y="110"/>
                    <a:pt x="36" y="110"/>
                  </a:cubicBezTo>
                  <a:cubicBezTo>
                    <a:pt x="37" y="110"/>
                    <a:pt x="36" y="109"/>
                    <a:pt x="37" y="109"/>
                  </a:cubicBezTo>
                  <a:cubicBezTo>
                    <a:pt x="36" y="109"/>
                    <a:pt x="36" y="109"/>
                    <a:pt x="36" y="108"/>
                  </a:cubicBezTo>
                  <a:cubicBezTo>
                    <a:pt x="37" y="108"/>
                    <a:pt x="37" y="108"/>
                    <a:pt x="37" y="108"/>
                  </a:cubicBezTo>
                  <a:cubicBezTo>
                    <a:pt x="37" y="108"/>
                    <a:pt x="37" y="108"/>
                    <a:pt x="37" y="108"/>
                  </a:cubicBezTo>
                  <a:cubicBezTo>
                    <a:pt x="38" y="108"/>
                    <a:pt x="38" y="107"/>
                    <a:pt x="39" y="107"/>
                  </a:cubicBezTo>
                  <a:cubicBezTo>
                    <a:pt x="38" y="107"/>
                    <a:pt x="38" y="106"/>
                    <a:pt x="38" y="106"/>
                  </a:cubicBezTo>
                  <a:cubicBezTo>
                    <a:pt x="37" y="107"/>
                    <a:pt x="37" y="108"/>
                    <a:pt x="35" y="108"/>
                  </a:cubicBezTo>
                  <a:cubicBezTo>
                    <a:pt x="35" y="107"/>
                    <a:pt x="35" y="106"/>
                    <a:pt x="35" y="105"/>
                  </a:cubicBezTo>
                  <a:cubicBezTo>
                    <a:pt x="34" y="105"/>
                    <a:pt x="34" y="105"/>
                    <a:pt x="34" y="106"/>
                  </a:cubicBezTo>
                  <a:cubicBezTo>
                    <a:pt x="34" y="106"/>
                    <a:pt x="34" y="106"/>
                    <a:pt x="34" y="106"/>
                  </a:cubicBezTo>
                  <a:cubicBezTo>
                    <a:pt x="34" y="106"/>
                    <a:pt x="34" y="106"/>
                    <a:pt x="34" y="106"/>
                  </a:cubicBezTo>
                  <a:close/>
                  <a:moveTo>
                    <a:pt x="41" y="106"/>
                  </a:moveTo>
                  <a:cubicBezTo>
                    <a:pt x="41" y="106"/>
                    <a:pt x="41" y="107"/>
                    <a:pt x="42" y="107"/>
                  </a:cubicBezTo>
                  <a:cubicBezTo>
                    <a:pt x="42" y="106"/>
                    <a:pt x="42" y="106"/>
                    <a:pt x="41" y="105"/>
                  </a:cubicBezTo>
                  <a:cubicBezTo>
                    <a:pt x="41" y="106"/>
                    <a:pt x="41" y="106"/>
                    <a:pt x="41" y="106"/>
                  </a:cubicBezTo>
                  <a:close/>
                  <a:moveTo>
                    <a:pt x="43" y="107"/>
                  </a:moveTo>
                  <a:cubicBezTo>
                    <a:pt x="44" y="107"/>
                    <a:pt x="44" y="106"/>
                    <a:pt x="44" y="107"/>
                  </a:cubicBezTo>
                  <a:cubicBezTo>
                    <a:pt x="44" y="107"/>
                    <a:pt x="44" y="107"/>
                    <a:pt x="43" y="107"/>
                  </a:cubicBezTo>
                  <a:cubicBezTo>
                    <a:pt x="44" y="107"/>
                    <a:pt x="44" y="108"/>
                    <a:pt x="45" y="108"/>
                  </a:cubicBezTo>
                  <a:cubicBezTo>
                    <a:pt x="44" y="107"/>
                    <a:pt x="44" y="106"/>
                    <a:pt x="43" y="106"/>
                  </a:cubicBezTo>
                  <a:cubicBezTo>
                    <a:pt x="43" y="106"/>
                    <a:pt x="43" y="107"/>
                    <a:pt x="43" y="107"/>
                  </a:cubicBezTo>
                  <a:close/>
                  <a:moveTo>
                    <a:pt x="54" y="106"/>
                  </a:moveTo>
                  <a:cubicBezTo>
                    <a:pt x="55" y="107"/>
                    <a:pt x="55" y="107"/>
                    <a:pt x="55" y="107"/>
                  </a:cubicBezTo>
                  <a:cubicBezTo>
                    <a:pt x="55" y="107"/>
                    <a:pt x="55" y="106"/>
                    <a:pt x="55" y="106"/>
                  </a:cubicBezTo>
                  <a:cubicBezTo>
                    <a:pt x="55" y="106"/>
                    <a:pt x="55" y="106"/>
                    <a:pt x="54" y="106"/>
                  </a:cubicBezTo>
                  <a:close/>
                  <a:moveTo>
                    <a:pt x="47" y="107"/>
                  </a:moveTo>
                  <a:cubicBezTo>
                    <a:pt x="46" y="107"/>
                    <a:pt x="46" y="107"/>
                    <a:pt x="46" y="108"/>
                  </a:cubicBezTo>
                  <a:cubicBezTo>
                    <a:pt x="47" y="108"/>
                    <a:pt x="47" y="109"/>
                    <a:pt x="48" y="109"/>
                  </a:cubicBezTo>
                  <a:cubicBezTo>
                    <a:pt x="48" y="108"/>
                    <a:pt x="47" y="107"/>
                    <a:pt x="47" y="107"/>
                  </a:cubicBezTo>
                  <a:close/>
                  <a:moveTo>
                    <a:pt x="52" y="108"/>
                  </a:moveTo>
                  <a:cubicBezTo>
                    <a:pt x="52" y="107"/>
                    <a:pt x="53" y="106"/>
                    <a:pt x="52" y="107"/>
                  </a:cubicBezTo>
                  <a:cubicBezTo>
                    <a:pt x="52" y="107"/>
                    <a:pt x="52" y="108"/>
                    <a:pt x="52" y="108"/>
                  </a:cubicBezTo>
                  <a:close/>
                  <a:moveTo>
                    <a:pt x="58" y="109"/>
                  </a:moveTo>
                  <a:cubicBezTo>
                    <a:pt x="58" y="108"/>
                    <a:pt x="58" y="108"/>
                    <a:pt x="58" y="108"/>
                  </a:cubicBezTo>
                  <a:cubicBezTo>
                    <a:pt x="58" y="108"/>
                    <a:pt x="58" y="107"/>
                    <a:pt x="57" y="107"/>
                  </a:cubicBezTo>
                  <a:cubicBezTo>
                    <a:pt x="58" y="108"/>
                    <a:pt x="57" y="108"/>
                    <a:pt x="58" y="109"/>
                  </a:cubicBezTo>
                  <a:close/>
                  <a:moveTo>
                    <a:pt x="40" y="108"/>
                  </a:moveTo>
                  <a:cubicBezTo>
                    <a:pt x="40" y="108"/>
                    <a:pt x="40" y="108"/>
                    <a:pt x="41" y="108"/>
                  </a:cubicBezTo>
                  <a:cubicBezTo>
                    <a:pt x="41" y="108"/>
                    <a:pt x="41" y="107"/>
                    <a:pt x="40" y="107"/>
                  </a:cubicBezTo>
                  <a:cubicBezTo>
                    <a:pt x="40" y="107"/>
                    <a:pt x="40" y="108"/>
                    <a:pt x="40" y="108"/>
                  </a:cubicBezTo>
                  <a:close/>
                  <a:moveTo>
                    <a:pt x="51" y="110"/>
                  </a:moveTo>
                  <a:cubicBezTo>
                    <a:pt x="51" y="109"/>
                    <a:pt x="51" y="107"/>
                    <a:pt x="50" y="107"/>
                  </a:cubicBezTo>
                  <a:cubicBezTo>
                    <a:pt x="50" y="108"/>
                    <a:pt x="50" y="109"/>
                    <a:pt x="51" y="110"/>
                  </a:cubicBezTo>
                  <a:close/>
                  <a:moveTo>
                    <a:pt x="42" y="108"/>
                  </a:moveTo>
                  <a:cubicBezTo>
                    <a:pt x="42" y="108"/>
                    <a:pt x="43" y="108"/>
                    <a:pt x="43" y="107"/>
                  </a:cubicBezTo>
                  <a:cubicBezTo>
                    <a:pt x="43" y="107"/>
                    <a:pt x="43" y="107"/>
                    <a:pt x="42" y="107"/>
                  </a:cubicBezTo>
                  <a:cubicBezTo>
                    <a:pt x="42" y="108"/>
                    <a:pt x="42" y="108"/>
                    <a:pt x="42" y="108"/>
                  </a:cubicBezTo>
                  <a:close/>
                  <a:moveTo>
                    <a:pt x="60" y="109"/>
                  </a:moveTo>
                  <a:cubicBezTo>
                    <a:pt x="60" y="108"/>
                    <a:pt x="60" y="108"/>
                    <a:pt x="60" y="107"/>
                  </a:cubicBezTo>
                  <a:cubicBezTo>
                    <a:pt x="59" y="108"/>
                    <a:pt x="60" y="109"/>
                    <a:pt x="60" y="109"/>
                  </a:cubicBezTo>
                  <a:close/>
                  <a:moveTo>
                    <a:pt x="55" y="109"/>
                  </a:moveTo>
                  <a:cubicBezTo>
                    <a:pt x="55" y="109"/>
                    <a:pt x="54" y="108"/>
                    <a:pt x="54" y="108"/>
                  </a:cubicBezTo>
                  <a:cubicBezTo>
                    <a:pt x="54" y="108"/>
                    <a:pt x="54" y="109"/>
                    <a:pt x="55" y="109"/>
                  </a:cubicBezTo>
                  <a:close/>
                  <a:moveTo>
                    <a:pt x="57" y="110"/>
                  </a:moveTo>
                  <a:cubicBezTo>
                    <a:pt x="56" y="109"/>
                    <a:pt x="57" y="108"/>
                    <a:pt x="57" y="108"/>
                  </a:cubicBezTo>
                  <a:cubicBezTo>
                    <a:pt x="56" y="108"/>
                    <a:pt x="56" y="110"/>
                    <a:pt x="57" y="110"/>
                  </a:cubicBezTo>
                  <a:close/>
                  <a:moveTo>
                    <a:pt x="42" y="108"/>
                  </a:moveTo>
                  <a:cubicBezTo>
                    <a:pt x="42" y="109"/>
                    <a:pt x="43" y="109"/>
                    <a:pt x="43" y="109"/>
                  </a:cubicBezTo>
                  <a:cubicBezTo>
                    <a:pt x="43" y="109"/>
                    <a:pt x="43" y="109"/>
                    <a:pt x="44" y="109"/>
                  </a:cubicBezTo>
                  <a:cubicBezTo>
                    <a:pt x="43" y="108"/>
                    <a:pt x="43" y="108"/>
                    <a:pt x="43" y="108"/>
                  </a:cubicBezTo>
                  <a:cubicBezTo>
                    <a:pt x="43" y="108"/>
                    <a:pt x="43" y="108"/>
                    <a:pt x="42" y="108"/>
                  </a:cubicBezTo>
                  <a:close/>
                  <a:moveTo>
                    <a:pt x="32" y="110"/>
                  </a:moveTo>
                  <a:cubicBezTo>
                    <a:pt x="32" y="109"/>
                    <a:pt x="32" y="108"/>
                    <a:pt x="31" y="108"/>
                  </a:cubicBezTo>
                  <a:cubicBezTo>
                    <a:pt x="32" y="109"/>
                    <a:pt x="31" y="110"/>
                    <a:pt x="32" y="110"/>
                  </a:cubicBezTo>
                  <a:close/>
                  <a:moveTo>
                    <a:pt x="40" y="109"/>
                  </a:moveTo>
                  <a:cubicBezTo>
                    <a:pt x="40" y="109"/>
                    <a:pt x="40" y="108"/>
                    <a:pt x="39" y="108"/>
                  </a:cubicBezTo>
                  <a:cubicBezTo>
                    <a:pt x="39" y="109"/>
                    <a:pt x="40" y="109"/>
                    <a:pt x="40" y="109"/>
                  </a:cubicBezTo>
                  <a:close/>
                  <a:moveTo>
                    <a:pt x="34" y="113"/>
                  </a:moveTo>
                  <a:cubicBezTo>
                    <a:pt x="36" y="112"/>
                    <a:pt x="35" y="110"/>
                    <a:pt x="33" y="108"/>
                  </a:cubicBezTo>
                  <a:cubicBezTo>
                    <a:pt x="34" y="110"/>
                    <a:pt x="33" y="112"/>
                    <a:pt x="34" y="113"/>
                  </a:cubicBezTo>
                  <a:close/>
                  <a:moveTo>
                    <a:pt x="41" y="109"/>
                  </a:moveTo>
                  <a:cubicBezTo>
                    <a:pt x="41" y="110"/>
                    <a:pt x="42" y="109"/>
                    <a:pt x="41" y="108"/>
                  </a:cubicBezTo>
                  <a:cubicBezTo>
                    <a:pt x="41" y="109"/>
                    <a:pt x="41" y="109"/>
                    <a:pt x="41" y="109"/>
                  </a:cubicBezTo>
                  <a:close/>
                  <a:moveTo>
                    <a:pt x="45" y="110"/>
                  </a:moveTo>
                  <a:cubicBezTo>
                    <a:pt x="46" y="109"/>
                    <a:pt x="45" y="109"/>
                    <a:pt x="45" y="109"/>
                  </a:cubicBezTo>
                  <a:cubicBezTo>
                    <a:pt x="45" y="109"/>
                    <a:pt x="45" y="110"/>
                    <a:pt x="45" y="110"/>
                  </a:cubicBezTo>
                  <a:close/>
                  <a:moveTo>
                    <a:pt x="58" y="112"/>
                  </a:moveTo>
                  <a:cubicBezTo>
                    <a:pt x="58" y="111"/>
                    <a:pt x="59" y="110"/>
                    <a:pt x="58" y="109"/>
                  </a:cubicBezTo>
                  <a:cubicBezTo>
                    <a:pt x="58" y="110"/>
                    <a:pt x="57" y="111"/>
                    <a:pt x="58" y="112"/>
                  </a:cubicBezTo>
                  <a:close/>
                  <a:moveTo>
                    <a:pt x="38" y="110"/>
                  </a:moveTo>
                  <a:cubicBezTo>
                    <a:pt x="39" y="110"/>
                    <a:pt x="39" y="110"/>
                    <a:pt x="39" y="109"/>
                  </a:cubicBezTo>
                  <a:cubicBezTo>
                    <a:pt x="39" y="109"/>
                    <a:pt x="38" y="110"/>
                    <a:pt x="38" y="110"/>
                  </a:cubicBezTo>
                  <a:close/>
                  <a:moveTo>
                    <a:pt x="41" y="109"/>
                  </a:moveTo>
                  <a:cubicBezTo>
                    <a:pt x="42" y="110"/>
                    <a:pt x="42" y="111"/>
                    <a:pt x="42" y="111"/>
                  </a:cubicBezTo>
                  <a:cubicBezTo>
                    <a:pt x="43" y="110"/>
                    <a:pt x="42" y="109"/>
                    <a:pt x="42" y="109"/>
                  </a:cubicBezTo>
                  <a:cubicBezTo>
                    <a:pt x="42" y="109"/>
                    <a:pt x="42" y="109"/>
                    <a:pt x="41" y="109"/>
                  </a:cubicBezTo>
                  <a:close/>
                  <a:moveTo>
                    <a:pt x="47" y="110"/>
                  </a:moveTo>
                  <a:cubicBezTo>
                    <a:pt x="47" y="110"/>
                    <a:pt x="47" y="110"/>
                    <a:pt x="46" y="109"/>
                  </a:cubicBezTo>
                  <a:cubicBezTo>
                    <a:pt x="46" y="110"/>
                    <a:pt x="46" y="110"/>
                    <a:pt x="47" y="110"/>
                  </a:cubicBezTo>
                  <a:close/>
                  <a:moveTo>
                    <a:pt x="52" y="111"/>
                  </a:moveTo>
                  <a:cubicBezTo>
                    <a:pt x="52" y="111"/>
                    <a:pt x="52" y="110"/>
                    <a:pt x="52" y="110"/>
                  </a:cubicBezTo>
                  <a:cubicBezTo>
                    <a:pt x="52" y="110"/>
                    <a:pt x="52" y="111"/>
                    <a:pt x="52" y="111"/>
                  </a:cubicBezTo>
                  <a:close/>
                  <a:moveTo>
                    <a:pt x="44" y="110"/>
                  </a:moveTo>
                  <a:cubicBezTo>
                    <a:pt x="45" y="111"/>
                    <a:pt x="44" y="112"/>
                    <a:pt x="45" y="112"/>
                  </a:cubicBezTo>
                  <a:cubicBezTo>
                    <a:pt x="46" y="111"/>
                    <a:pt x="45" y="110"/>
                    <a:pt x="44" y="110"/>
                  </a:cubicBezTo>
                  <a:cubicBezTo>
                    <a:pt x="44" y="110"/>
                    <a:pt x="44" y="110"/>
                    <a:pt x="44" y="110"/>
                  </a:cubicBezTo>
                  <a:close/>
                  <a:moveTo>
                    <a:pt x="66" y="110"/>
                  </a:moveTo>
                  <a:cubicBezTo>
                    <a:pt x="66" y="112"/>
                    <a:pt x="66" y="110"/>
                    <a:pt x="66" y="110"/>
                  </a:cubicBezTo>
                  <a:close/>
                  <a:moveTo>
                    <a:pt x="39" y="112"/>
                  </a:moveTo>
                  <a:cubicBezTo>
                    <a:pt x="40" y="112"/>
                    <a:pt x="40" y="111"/>
                    <a:pt x="40" y="110"/>
                  </a:cubicBezTo>
                  <a:cubicBezTo>
                    <a:pt x="39" y="111"/>
                    <a:pt x="39" y="111"/>
                    <a:pt x="39" y="112"/>
                  </a:cubicBezTo>
                  <a:close/>
                  <a:moveTo>
                    <a:pt x="55" y="111"/>
                  </a:moveTo>
                  <a:cubicBezTo>
                    <a:pt x="55" y="111"/>
                    <a:pt x="55" y="111"/>
                    <a:pt x="55" y="110"/>
                  </a:cubicBezTo>
                  <a:cubicBezTo>
                    <a:pt x="54" y="111"/>
                    <a:pt x="55" y="111"/>
                    <a:pt x="55" y="111"/>
                  </a:cubicBezTo>
                  <a:close/>
                  <a:moveTo>
                    <a:pt x="63" y="111"/>
                  </a:moveTo>
                  <a:cubicBezTo>
                    <a:pt x="63" y="111"/>
                    <a:pt x="63" y="111"/>
                    <a:pt x="63" y="111"/>
                  </a:cubicBezTo>
                  <a:cubicBezTo>
                    <a:pt x="63" y="110"/>
                    <a:pt x="63" y="111"/>
                    <a:pt x="63" y="111"/>
                  </a:cubicBezTo>
                  <a:close/>
                  <a:moveTo>
                    <a:pt x="40" y="112"/>
                  </a:moveTo>
                  <a:cubicBezTo>
                    <a:pt x="41" y="112"/>
                    <a:pt x="41" y="112"/>
                    <a:pt x="41" y="112"/>
                  </a:cubicBezTo>
                  <a:cubicBezTo>
                    <a:pt x="40" y="112"/>
                    <a:pt x="41" y="111"/>
                    <a:pt x="40" y="112"/>
                  </a:cubicBezTo>
                  <a:cubicBezTo>
                    <a:pt x="40" y="112"/>
                    <a:pt x="40" y="112"/>
                    <a:pt x="39" y="113"/>
                  </a:cubicBezTo>
                  <a:cubicBezTo>
                    <a:pt x="40" y="113"/>
                    <a:pt x="40" y="113"/>
                    <a:pt x="40" y="113"/>
                  </a:cubicBezTo>
                  <a:cubicBezTo>
                    <a:pt x="41" y="113"/>
                    <a:pt x="41" y="112"/>
                    <a:pt x="41" y="112"/>
                  </a:cubicBezTo>
                  <a:cubicBezTo>
                    <a:pt x="41" y="111"/>
                    <a:pt x="41" y="111"/>
                    <a:pt x="41" y="111"/>
                  </a:cubicBezTo>
                  <a:cubicBezTo>
                    <a:pt x="41" y="111"/>
                    <a:pt x="40" y="111"/>
                    <a:pt x="40" y="112"/>
                  </a:cubicBezTo>
                  <a:close/>
                  <a:moveTo>
                    <a:pt x="7" y="127"/>
                  </a:moveTo>
                  <a:cubicBezTo>
                    <a:pt x="7" y="127"/>
                    <a:pt x="7" y="127"/>
                    <a:pt x="8" y="127"/>
                  </a:cubicBezTo>
                  <a:cubicBezTo>
                    <a:pt x="8" y="125"/>
                    <a:pt x="9" y="124"/>
                    <a:pt x="9" y="122"/>
                  </a:cubicBezTo>
                  <a:cubicBezTo>
                    <a:pt x="9" y="120"/>
                    <a:pt x="10" y="118"/>
                    <a:pt x="10" y="116"/>
                  </a:cubicBezTo>
                  <a:cubicBezTo>
                    <a:pt x="11" y="114"/>
                    <a:pt x="12" y="112"/>
                    <a:pt x="11" y="111"/>
                  </a:cubicBezTo>
                  <a:cubicBezTo>
                    <a:pt x="10" y="116"/>
                    <a:pt x="8" y="122"/>
                    <a:pt x="7" y="127"/>
                  </a:cubicBezTo>
                  <a:close/>
                  <a:moveTo>
                    <a:pt x="37" y="112"/>
                  </a:moveTo>
                  <a:cubicBezTo>
                    <a:pt x="37" y="111"/>
                    <a:pt x="37" y="111"/>
                    <a:pt x="38" y="111"/>
                  </a:cubicBezTo>
                  <a:cubicBezTo>
                    <a:pt x="38" y="111"/>
                    <a:pt x="38" y="111"/>
                    <a:pt x="37" y="111"/>
                  </a:cubicBezTo>
                  <a:cubicBezTo>
                    <a:pt x="38" y="111"/>
                    <a:pt x="37" y="111"/>
                    <a:pt x="37" y="112"/>
                  </a:cubicBezTo>
                  <a:close/>
                  <a:moveTo>
                    <a:pt x="48" y="112"/>
                  </a:moveTo>
                  <a:cubicBezTo>
                    <a:pt x="48" y="111"/>
                    <a:pt x="48" y="111"/>
                    <a:pt x="47" y="111"/>
                  </a:cubicBezTo>
                  <a:cubicBezTo>
                    <a:pt x="47" y="111"/>
                    <a:pt x="47" y="112"/>
                    <a:pt x="48" y="112"/>
                  </a:cubicBezTo>
                  <a:close/>
                  <a:moveTo>
                    <a:pt x="44" y="113"/>
                  </a:moveTo>
                  <a:cubicBezTo>
                    <a:pt x="44" y="113"/>
                    <a:pt x="44" y="113"/>
                    <a:pt x="44" y="113"/>
                  </a:cubicBezTo>
                  <a:cubicBezTo>
                    <a:pt x="44" y="112"/>
                    <a:pt x="44" y="111"/>
                    <a:pt x="43" y="111"/>
                  </a:cubicBezTo>
                  <a:cubicBezTo>
                    <a:pt x="42" y="112"/>
                    <a:pt x="43" y="113"/>
                    <a:pt x="44" y="113"/>
                  </a:cubicBezTo>
                  <a:close/>
                  <a:moveTo>
                    <a:pt x="58" y="112"/>
                  </a:moveTo>
                  <a:cubicBezTo>
                    <a:pt x="58" y="112"/>
                    <a:pt x="58" y="112"/>
                    <a:pt x="58" y="113"/>
                  </a:cubicBezTo>
                  <a:cubicBezTo>
                    <a:pt x="59" y="113"/>
                    <a:pt x="59" y="112"/>
                    <a:pt x="59" y="111"/>
                  </a:cubicBezTo>
                  <a:cubicBezTo>
                    <a:pt x="58" y="111"/>
                    <a:pt x="58" y="112"/>
                    <a:pt x="58" y="112"/>
                  </a:cubicBezTo>
                  <a:close/>
                  <a:moveTo>
                    <a:pt x="60" y="113"/>
                  </a:moveTo>
                  <a:cubicBezTo>
                    <a:pt x="60" y="113"/>
                    <a:pt x="60" y="112"/>
                    <a:pt x="60" y="112"/>
                  </a:cubicBezTo>
                  <a:cubicBezTo>
                    <a:pt x="61" y="112"/>
                    <a:pt x="61" y="112"/>
                    <a:pt x="61" y="112"/>
                  </a:cubicBezTo>
                  <a:cubicBezTo>
                    <a:pt x="60" y="112"/>
                    <a:pt x="59" y="113"/>
                    <a:pt x="60" y="113"/>
                  </a:cubicBezTo>
                  <a:close/>
                  <a:moveTo>
                    <a:pt x="36" y="112"/>
                  </a:moveTo>
                  <a:cubicBezTo>
                    <a:pt x="36" y="112"/>
                    <a:pt x="37" y="112"/>
                    <a:pt x="37" y="112"/>
                  </a:cubicBezTo>
                  <a:cubicBezTo>
                    <a:pt x="37" y="112"/>
                    <a:pt x="37" y="112"/>
                    <a:pt x="37" y="112"/>
                  </a:cubicBezTo>
                  <a:cubicBezTo>
                    <a:pt x="37" y="112"/>
                    <a:pt x="37" y="112"/>
                    <a:pt x="36" y="112"/>
                  </a:cubicBezTo>
                  <a:close/>
                  <a:moveTo>
                    <a:pt x="38" y="113"/>
                  </a:moveTo>
                  <a:cubicBezTo>
                    <a:pt x="38" y="112"/>
                    <a:pt x="38" y="113"/>
                    <a:pt x="38" y="113"/>
                  </a:cubicBezTo>
                  <a:cubicBezTo>
                    <a:pt x="38" y="113"/>
                    <a:pt x="38" y="112"/>
                    <a:pt x="38" y="112"/>
                  </a:cubicBezTo>
                  <a:cubicBezTo>
                    <a:pt x="38" y="112"/>
                    <a:pt x="38" y="112"/>
                    <a:pt x="38" y="113"/>
                  </a:cubicBezTo>
                  <a:close/>
                  <a:moveTo>
                    <a:pt x="50" y="113"/>
                  </a:moveTo>
                  <a:cubicBezTo>
                    <a:pt x="50" y="113"/>
                    <a:pt x="50" y="114"/>
                    <a:pt x="51" y="114"/>
                  </a:cubicBezTo>
                  <a:cubicBezTo>
                    <a:pt x="51" y="114"/>
                    <a:pt x="51" y="113"/>
                    <a:pt x="51" y="113"/>
                  </a:cubicBezTo>
                  <a:cubicBezTo>
                    <a:pt x="50" y="113"/>
                    <a:pt x="50" y="113"/>
                    <a:pt x="50" y="112"/>
                  </a:cubicBezTo>
                  <a:cubicBezTo>
                    <a:pt x="49" y="112"/>
                    <a:pt x="50" y="113"/>
                    <a:pt x="50" y="113"/>
                  </a:cubicBezTo>
                  <a:close/>
                  <a:moveTo>
                    <a:pt x="53" y="113"/>
                  </a:moveTo>
                  <a:cubicBezTo>
                    <a:pt x="53" y="113"/>
                    <a:pt x="54" y="112"/>
                    <a:pt x="53" y="112"/>
                  </a:cubicBezTo>
                  <a:cubicBezTo>
                    <a:pt x="53" y="113"/>
                    <a:pt x="53" y="113"/>
                    <a:pt x="53" y="113"/>
                  </a:cubicBezTo>
                  <a:close/>
                  <a:moveTo>
                    <a:pt x="43" y="114"/>
                  </a:moveTo>
                  <a:cubicBezTo>
                    <a:pt x="42" y="114"/>
                    <a:pt x="42" y="113"/>
                    <a:pt x="42" y="113"/>
                  </a:cubicBezTo>
                  <a:cubicBezTo>
                    <a:pt x="41" y="113"/>
                    <a:pt x="42" y="114"/>
                    <a:pt x="42" y="114"/>
                  </a:cubicBezTo>
                  <a:cubicBezTo>
                    <a:pt x="41" y="114"/>
                    <a:pt x="41" y="114"/>
                    <a:pt x="41" y="114"/>
                  </a:cubicBezTo>
                  <a:cubicBezTo>
                    <a:pt x="41" y="115"/>
                    <a:pt x="41" y="116"/>
                    <a:pt x="42" y="116"/>
                  </a:cubicBezTo>
                  <a:cubicBezTo>
                    <a:pt x="42" y="115"/>
                    <a:pt x="43" y="115"/>
                    <a:pt x="43" y="114"/>
                  </a:cubicBezTo>
                  <a:cubicBezTo>
                    <a:pt x="43" y="114"/>
                    <a:pt x="43" y="112"/>
                    <a:pt x="42" y="113"/>
                  </a:cubicBezTo>
                  <a:cubicBezTo>
                    <a:pt x="42" y="113"/>
                    <a:pt x="43" y="114"/>
                    <a:pt x="43" y="114"/>
                  </a:cubicBezTo>
                  <a:close/>
                  <a:moveTo>
                    <a:pt x="56" y="113"/>
                  </a:moveTo>
                  <a:cubicBezTo>
                    <a:pt x="56" y="113"/>
                    <a:pt x="56" y="112"/>
                    <a:pt x="56" y="112"/>
                  </a:cubicBezTo>
                  <a:cubicBezTo>
                    <a:pt x="56" y="113"/>
                    <a:pt x="56" y="113"/>
                    <a:pt x="56" y="113"/>
                  </a:cubicBezTo>
                  <a:close/>
                  <a:moveTo>
                    <a:pt x="46" y="114"/>
                  </a:moveTo>
                  <a:cubicBezTo>
                    <a:pt x="46" y="114"/>
                    <a:pt x="46" y="114"/>
                    <a:pt x="46" y="115"/>
                  </a:cubicBezTo>
                  <a:cubicBezTo>
                    <a:pt x="47" y="115"/>
                    <a:pt x="47" y="114"/>
                    <a:pt x="47" y="114"/>
                  </a:cubicBezTo>
                  <a:cubicBezTo>
                    <a:pt x="47" y="114"/>
                    <a:pt x="47" y="113"/>
                    <a:pt x="46" y="113"/>
                  </a:cubicBezTo>
                  <a:cubicBezTo>
                    <a:pt x="46" y="113"/>
                    <a:pt x="47" y="114"/>
                    <a:pt x="46" y="114"/>
                  </a:cubicBezTo>
                  <a:close/>
                  <a:moveTo>
                    <a:pt x="63" y="114"/>
                  </a:moveTo>
                  <a:cubicBezTo>
                    <a:pt x="63" y="114"/>
                    <a:pt x="63" y="113"/>
                    <a:pt x="63" y="113"/>
                  </a:cubicBezTo>
                  <a:cubicBezTo>
                    <a:pt x="63" y="113"/>
                    <a:pt x="63" y="114"/>
                    <a:pt x="63" y="114"/>
                  </a:cubicBezTo>
                  <a:close/>
                  <a:moveTo>
                    <a:pt x="37" y="114"/>
                  </a:moveTo>
                  <a:cubicBezTo>
                    <a:pt x="37" y="114"/>
                    <a:pt x="37" y="114"/>
                    <a:pt x="37" y="114"/>
                  </a:cubicBezTo>
                  <a:cubicBezTo>
                    <a:pt x="37" y="114"/>
                    <a:pt x="38" y="114"/>
                    <a:pt x="38" y="113"/>
                  </a:cubicBezTo>
                  <a:cubicBezTo>
                    <a:pt x="38" y="113"/>
                    <a:pt x="37" y="113"/>
                    <a:pt x="37" y="114"/>
                  </a:cubicBezTo>
                  <a:close/>
                  <a:moveTo>
                    <a:pt x="39" y="114"/>
                  </a:moveTo>
                  <a:cubicBezTo>
                    <a:pt x="39" y="114"/>
                    <a:pt x="39" y="113"/>
                    <a:pt x="39" y="113"/>
                  </a:cubicBezTo>
                  <a:cubicBezTo>
                    <a:pt x="39" y="114"/>
                    <a:pt x="39" y="114"/>
                    <a:pt x="39" y="114"/>
                  </a:cubicBezTo>
                  <a:close/>
                  <a:moveTo>
                    <a:pt x="60" y="115"/>
                  </a:moveTo>
                  <a:cubicBezTo>
                    <a:pt x="60" y="115"/>
                    <a:pt x="60" y="114"/>
                    <a:pt x="60" y="113"/>
                  </a:cubicBezTo>
                  <a:cubicBezTo>
                    <a:pt x="60" y="114"/>
                    <a:pt x="59" y="114"/>
                    <a:pt x="60" y="115"/>
                  </a:cubicBezTo>
                  <a:close/>
                  <a:moveTo>
                    <a:pt x="35" y="114"/>
                  </a:moveTo>
                  <a:cubicBezTo>
                    <a:pt x="35" y="115"/>
                    <a:pt x="34" y="115"/>
                    <a:pt x="34" y="116"/>
                  </a:cubicBezTo>
                  <a:cubicBezTo>
                    <a:pt x="34" y="116"/>
                    <a:pt x="34" y="116"/>
                    <a:pt x="34" y="116"/>
                  </a:cubicBezTo>
                  <a:cubicBezTo>
                    <a:pt x="35" y="115"/>
                    <a:pt x="36" y="114"/>
                    <a:pt x="35" y="113"/>
                  </a:cubicBezTo>
                  <a:cubicBezTo>
                    <a:pt x="35" y="114"/>
                    <a:pt x="35" y="114"/>
                    <a:pt x="35" y="114"/>
                  </a:cubicBezTo>
                  <a:close/>
                  <a:moveTo>
                    <a:pt x="56" y="114"/>
                  </a:moveTo>
                  <a:cubicBezTo>
                    <a:pt x="57" y="114"/>
                    <a:pt x="57" y="113"/>
                    <a:pt x="56" y="113"/>
                  </a:cubicBezTo>
                  <a:cubicBezTo>
                    <a:pt x="56" y="114"/>
                    <a:pt x="56" y="114"/>
                    <a:pt x="56" y="114"/>
                  </a:cubicBezTo>
                  <a:close/>
                  <a:moveTo>
                    <a:pt x="45" y="114"/>
                  </a:moveTo>
                  <a:cubicBezTo>
                    <a:pt x="45" y="114"/>
                    <a:pt x="44" y="114"/>
                    <a:pt x="44" y="115"/>
                  </a:cubicBezTo>
                  <a:cubicBezTo>
                    <a:pt x="45" y="115"/>
                    <a:pt x="45" y="116"/>
                    <a:pt x="45" y="116"/>
                  </a:cubicBezTo>
                  <a:cubicBezTo>
                    <a:pt x="46" y="116"/>
                    <a:pt x="46" y="114"/>
                    <a:pt x="45" y="114"/>
                  </a:cubicBezTo>
                  <a:cubicBezTo>
                    <a:pt x="45" y="114"/>
                    <a:pt x="45" y="114"/>
                    <a:pt x="45" y="114"/>
                  </a:cubicBezTo>
                  <a:close/>
                  <a:moveTo>
                    <a:pt x="54" y="115"/>
                  </a:moveTo>
                  <a:cubicBezTo>
                    <a:pt x="55" y="115"/>
                    <a:pt x="56" y="114"/>
                    <a:pt x="55" y="114"/>
                  </a:cubicBezTo>
                  <a:cubicBezTo>
                    <a:pt x="55" y="114"/>
                    <a:pt x="54" y="115"/>
                    <a:pt x="54" y="115"/>
                  </a:cubicBezTo>
                  <a:close/>
                  <a:moveTo>
                    <a:pt x="38" y="115"/>
                  </a:moveTo>
                  <a:cubicBezTo>
                    <a:pt x="38" y="115"/>
                    <a:pt x="38" y="115"/>
                    <a:pt x="38" y="115"/>
                  </a:cubicBezTo>
                  <a:cubicBezTo>
                    <a:pt x="38" y="115"/>
                    <a:pt x="38" y="115"/>
                    <a:pt x="38" y="115"/>
                  </a:cubicBezTo>
                  <a:cubicBezTo>
                    <a:pt x="39" y="115"/>
                    <a:pt x="38" y="115"/>
                    <a:pt x="38" y="114"/>
                  </a:cubicBezTo>
                  <a:cubicBezTo>
                    <a:pt x="38" y="114"/>
                    <a:pt x="38" y="114"/>
                    <a:pt x="38" y="114"/>
                  </a:cubicBezTo>
                  <a:cubicBezTo>
                    <a:pt x="38" y="114"/>
                    <a:pt x="38" y="115"/>
                    <a:pt x="38" y="115"/>
                  </a:cubicBezTo>
                  <a:close/>
                  <a:moveTo>
                    <a:pt x="32" y="115"/>
                  </a:moveTo>
                  <a:cubicBezTo>
                    <a:pt x="32" y="115"/>
                    <a:pt x="32" y="115"/>
                    <a:pt x="31" y="114"/>
                  </a:cubicBezTo>
                  <a:cubicBezTo>
                    <a:pt x="31" y="115"/>
                    <a:pt x="32" y="115"/>
                    <a:pt x="32" y="115"/>
                  </a:cubicBezTo>
                  <a:close/>
                  <a:moveTo>
                    <a:pt x="63" y="117"/>
                  </a:moveTo>
                  <a:cubicBezTo>
                    <a:pt x="63" y="116"/>
                    <a:pt x="63" y="116"/>
                    <a:pt x="63" y="116"/>
                  </a:cubicBezTo>
                  <a:cubicBezTo>
                    <a:pt x="63" y="115"/>
                    <a:pt x="63" y="115"/>
                    <a:pt x="63" y="115"/>
                  </a:cubicBezTo>
                  <a:cubicBezTo>
                    <a:pt x="63" y="115"/>
                    <a:pt x="63" y="116"/>
                    <a:pt x="63" y="117"/>
                  </a:cubicBezTo>
                  <a:close/>
                  <a:moveTo>
                    <a:pt x="36" y="115"/>
                  </a:moveTo>
                  <a:cubicBezTo>
                    <a:pt x="35" y="116"/>
                    <a:pt x="34" y="117"/>
                    <a:pt x="34" y="118"/>
                  </a:cubicBezTo>
                  <a:cubicBezTo>
                    <a:pt x="34" y="117"/>
                    <a:pt x="36" y="116"/>
                    <a:pt x="36" y="115"/>
                  </a:cubicBezTo>
                  <a:cubicBezTo>
                    <a:pt x="36" y="115"/>
                    <a:pt x="36" y="115"/>
                    <a:pt x="36" y="115"/>
                  </a:cubicBezTo>
                  <a:close/>
                  <a:moveTo>
                    <a:pt x="47" y="116"/>
                  </a:moveTo>
                  <a:cubicBezTo>
                    <a:pt x="48" y="116"/>
                    <a:pt x="47" y="115"/>
                    <a:pt x="48" y="115"/>
                  </a:cubicBezTo>
                  <a:cubicBezTo>
                    <a:pt x="48" y="115"/>
                    <a:pt x="47" y="115"/>
                    <a:pt x="47" y="116"/>
                  </a:cubicBezTo>
                  <a:close/>
                  <a:moveTo>
                    <a:pt x="54" y="116"/>
                  </a:moveTo>
                  <a:cubicBezTo>
                    <a:pt x="55" y="116"/>
                    <a:pt x="55" y="117"/>
                    <a:pt x="55" y="117"/>
                  </a:cubicBezTo>
                  <a:cubicBezTo>
                    <a:pt x="55" y="116"/>
                    <a:pt x="55" y="116"/>
                    <a:pt x="55" y="115"/>
                  </a:cubicBezTo>
                  <a:cubicBezTo>
                    <a:pt x="55" y="115"/>
                    <a:pt x="55" y="115"/>
                    <a:pt x="54" y="116"/>
                  </a:cubicBezTo>
                  <a:close/>
                  <a:moveTo>
                    <a:pt x="39" y="116"/>
                  </a:moveTo>
                  <a:cubicBezTo>
                    <a:pt x="40" y="116"/>
                    <a:pt x="40" y="117"/>
                    <a:pt x="41" y="117"/>
                  </a:cubicBezTo>
                  <a:cubicBezTo>
                    <a:pt x="41" y="116"/>
                    <a:pt x="40" y="116"/>
                    <a:pt x="40" y="115"/>
                  </a:cubicBezTo>
                  <a:cubicBezTo>
                    <a:pt x="40" y="115"/>
                    <a:pt x="39" y="115"/>
                    <a:pt x="39" y="116"/>
                  </a:cubicBezTo>
                  <a:close/>
                  <a:moveTo>
                    <a:pt x="43" y="116"/>
                  </a:moveTo>
                  <a:cubicBezTo>
                    <a:pt x="43" y="117"/>
                    <a:pt x="43" y="118"/>
                    <a:pt x="44" y="118"/>
                  </a:cubicBezTo>
                  <a:cubicBezTo>
                    <a:pt x="44" y="117"/>
                    <a:pt x="44" y="117"/>
                    <a:pt x="43" y="116"/>
                  </a:cubicBezTo>
                  <a:cubicBezTo>
                    <a:pt x="44" y="116"/>
                    <a:pt x="44" y="117"/>
                    <a:pt x="45" y="117"/>
                  </a:cubicBezTo>
                  <a:cubicBezTo>
                    <a:pt x="45" y="116"/>
                    <a:pt x="44" y="116"/>
                    <a:pt x="44" y="115"/>
                  </a:cubicBezTo>
                  <a:cubicBezTo>
                    <a:pt x="43" y="115"/>
                    <a:pt x="43" y="116"/>
                    <a:pt x="43" y="116"/>
                  </a:cubicBezTo>
                  <a:close/>
                  <a:moveTo>
                    <a:pt x="51" y="117"/>
                  </a:moveTo>
                  <a:cubicBezTo>
                    <a:pt x="51" y="116"/>
                    <a:pt x="51" y="116"/>
                    <a:pt x="50" y="116"/>
                  </a:cubicBezTo>
                  <a:cubicBezTo>
                    <a:pt x="50" y="116"/>
                    <a:pt x="50" y="117"/>
                    <a:pt x="51" y="117"/>
                  </a:cubicBezTo>
                  <a:close/>
                  <a:moveTo>
                    <a:pt x="58" y="116"/>
                  </a:moveTo>
                  <a:cubicBezTo>
                    <a:pt x="58" y="116"/>
                    <a:pt x="58" y="117"/>
                    <a:pt x="58" y="117"/>
                  </a:cubicBezTo>
                  <a:cubicBezTo>
                    <a:pt x="59" y="117"/>
                    <a:pt x="58" y="116"/>
                    <a:pt x="58" y="116"/>
                  </a:cubicBezTo>
                  <a:cubicBezTo>
                    <a:pt x="58" y="116"/>
                    <a:pt x="58" y="116"/>
                    <a:pt x="58" y="116"/>
                  </a:cubicBezTo>
                  <a:close/>
                  <a:moveTo>
                    <a:pt x="36" y="117"/>
                  </a:moveTo>
                  <a:cubicBezTo>
                    <a:pt x="36" y="117"/>
                    <a:pt x="36" y="117"/>
                    <a:pt x="35" y="117"/>
                  </a:cubicBezTo>
                  <a:cubicBezTo>
                    <a:pt x="35" y="117"/>
                    <a:pt x="36" y="117"/>
                    <a:pt x="36" y="117"/>
                  </a:cubicBezTo>
                  <a:cubicBezTo>
                    <a:pt x="37" y="118"/>
                    <a:pt x="37" y="117"/>
                    <a:pt x="37" y="116"/>
                  </a:cubicBezTo>
                  <a:cubicBezTo>
                    <a:pt x="36" y="116"/>
                    <a:pt x="36" y="117"/>
                    <a:pt x="36" y="117"/>
                  </a:cubicBezTo>
                  <a:close/>
                  <a:moveTo>
                    <a:pt x="39" y="117"/>
                  </a:moveTo>
                  <a:cubicBezTo>
                    <a:pt x="39" y="117"/>
                    <a:pt x="39" y="118"/>
                    <a:pt x="40" y="118"/>
                  </a:cubicBezTo>
                  <a:cubicBezTo>
                    <a:pt x="40" y="118"/>
                    <a:pt x="40" y="117"/>
                    <a:pt x="40" y="117"/>
                  </a:cubicBezTo>
                  <a:cubicBezTo>
                    <a:pt x="41" y="117"/>
                    <a:pt x="40" y="116"/>
                    <a:pt x="39" y="116"/>
                  </a:cubicBezTo>
                  <a:cubicBezTo>
                    <a:pt x="39" y="116"/>
                    <a:pt x="39" y="117"/>
                    <a:pt x="39" y="117"/>
                  </a:cubicBezTo>
                  <a:close/>
                  <a:moveTo>
                    <a:pt x="42" y="117"/>
                  </a:moveTo>
                  <a:cubicBezTo>
                    <a:pt x="42" y="118"/>
                    <a:pt x="43" y="118"/>
                    <a:pt x="43" y="119"/>
                  </a:cubicBezTo>
                  <a:cubicBezTo>
                    <a:pt x="44" y="118"/>
                    <a:pt x="43" y="117"/>
                    <a:pt x="43" y="116"/>
                  </a:cubicBezTo>
                  <a:cubicBezTo>
                    <a:pt x="43" y="116"/>
                    <a:pt x="42" y="117"/>
                    <a:pt x="42" y="117"/>
                  </a:cubicBezTo>
                  <a:close/>
                  <a:moveTo>
                    <a:pt x="32" y="118"/>
                  </a:moveTo>
                  <a:cubicBezTo>
                    <a:pt x="32" y="118"/>
                    <a:pt x="32" y="116"/>
                    <a:pt x="32" y="117"/>
                  </a:cubicBezTo>
                  <a:cubicBezTo>
                    <a:pt x="32" y="117"/>
                    <a:pt x="32" y="117"/>
                    <a:pt x="32" y="118"/>
                  </a:cubicBezTo>
                  <a:close/>
                  <a:moveTo>
                    <a:pt x="65" y="120"/>
                  </a:moveTo>
                  <a:cubicBezTo>
                    <a:pt x="65" y="119"/>
                    <a:pt x="65" y="118"/>
                    <a:pt x="65" y="117"/>
                  </a:cubicBezTo>
                  <a:cubicBezTo>
                    <a:pt x="64" y="118"/>
                    <a:pt x="64" y="119"/>
                    <a:pt x="65" y="120"/>
                  </a:cubicBezTo>
                  <a:close/>
                  <a:moveTo>
                    <a:pt x="47" y="119"/>
                  </a:moveTo>
                  <a:cubicBezTo>
                    <a:pt x="47" y="118"/>
                    <a:pt x="47" y="118"/>
                    <a:pt x="47" y="118"/>
                  </a:cubicBezTo>
                  <a:cubicBezTo>
                    <a:pt x="47" y="118"/>
                    <a:pt x="47" y="117"/>
                    <a:pt x="47" y="117"/>
                  </a:cubicBezTo>
                  <a:cubicBezTo>
                    <a:pt x="46" y="116"/>
                    <a:pt x="46" y="118"/>
                    <a:pt x="47" y="119"/>
                  </a:cubicBezTo>
                  <a:close/>
                  <a:moveTo>
                    <a:pt x="53" y="118"/>
                  </a:moveTo>
                  <a:cubicBezTo>
                    <a:pt x="53" y="118"/>
                    <a:pt x="53" y="118"/>
                    <a:pt x="53" y="119"/>
                  </a:cubicBezTo>
                  <a:cubicBezTo>
                    <a:pt x="53" y="118"/>
                    <a:pt x="53" y="117"/>
                    <a:pt x="53" y="117"/>
                  </a:cubicBezTo>
                  <a:cubicBezTo>
                    <a:pt x="53" y="117"/>
                    <a:pt x="53" y="118"/>
                    <a:pt x="53" y="118"/>
                  </a:cubicBezTo>
                  <a:close/>
                  <a:moveTo>
                    <a:pt x="7" y="130"/>
                  </a:moveTo>
                  <a:cubicBezTo>
                    <a:pt x="8" y="131"/>
                    <a:pt x="7" y="133"/>
                    <a:pt x="7" y="134"/>
                  </a:cubicBezTo>
                  <a:cubicBezTo>
                    <a:pt x="7" y="134"/>
                    <a:pt x="7" y="134"/>
                    <a:pt x="8" y="133"/>
                  </a:cubicBezTo>
                  <a:cubicBezTo>
                    <a:pt x="9" y="128"/>
                    <a:pt x="10" y="123"/>
                    <a:pt x="11" y="118"/>
                  </a:cubicBezTo>
                  <a:cubicBezTo>
                    <a:pt x="10" y="122"/>
                    <a:pt x="9" y="126"/>
                    <a:pt x="7" y="130"/>
                  </a:cubicBezTo>
                  <a:close/>
                  <a:moveTo>
                    <a:pt x="34" y="119"/>
                  </a:moveTo>
                  <a:cubicBezTo>
                    <a:pt x="34" y="120"/>
                    <a:pt x="34" y="120"/>
                    <a:pt x="34" y="120"/>
                  </a:cubicBezTo>
                  <a:cubicBezTo>
                    <a:pt x="35" y="120"/>
                    <a:pt x="36" y="119"/>
                    <a:pt x="35" y="118"/>
                  </a:cubicBezTo>
                  <a:cubicBezTo>
                    <a:pt x="34" y="118"/>
                    <a:pt x="35" y="119"/>
                    <a:pt x="34" y="119"/>
                  </a:cubicBezTo>
                  <a:close/>
                  <a:moveTo>
                    <a:pt x="65" y="120"/>
                  </a:moveTo>
                  <a:cubicBezTo>
                    <a:pt x="66" y="120"/>
                    <a:pt x="66" y="118"/>
                    <a:pt x="66" y="118"/>
                  </a:cubicBezTo>
                  <a:cubicBezTo>
                    <a:pt x="66" y="118"/>
                    <a:pt x="66" y="118"/>
                    <a:pt x="66" y="118"/>
                  </a:cubicBezTo>
                  <a:cubicBezTo>
                    <a:pt x="65" y="118"/>
                    <a:pt x="66" y="119"/>
                    <a:pt x="65" y="120"/>
                  </a:cubicBezTo>
                  <a:close/>
                  <a:moveTo>
                    <a:pt x="33" y="126"/>
                  </a:moveTo>
                  <a:cubicBezTo>
                    <a:pt x="33" y="123"/>
                    <a:pt x="33" y="121"/>
                    <a:pt x="32" y="118"/>
                  </a:cubicBezTo>
                  <a:cubicBezTo>
                    <a:pt x="32" y="121"/>
                    <a:pt x="32" y="123"/>
                    <a:pt x="33" y="126"/>
                  </a:cubicBezTo>
                  <a:close/>
                  <a:moveTo>
                    <a:pt x="62" y="122"/>
                  </a:moveTo>
                  <a:cubicBezTo>
                    <a:pt x="63" y="122"/>
                    <a:pt x="63" y="119"/>
                    <a:pt x="63" y="118"/>
                  </a:cubicBezTo>
                  <a:cubicBezTo>
                    <a:pt x="62" y="119"/>
                    <a:pt x="63" y="121"/>
                    <a:pt x="62" y="122"/>
                  </a:cubicBezTo>
                  <a:close/>
                  <a:moveTo>
                    <a:pt x="41" y="119"/>
                  </a:moveTo>
                  <a:cubicBezTo>
                    <a:pt x="41" y="120"/>
                    <a:pt x="41" y="120"/>
                    <a:pt x="41" y="121"/>
                  </a:cubicBezTo>
                  <a:cubicBezTo>
                    <a:pt x="41" y="121"/>
                    <a:pt x="42" y="121"/>
                    <a:pt x="42" y="121"/>
                  </a:cubicBezTo>
                  <a:cubicBezTo>
                    <a:pt x="42" y="120"/>
                    <a:pt x="41" y="120"/>
                    <a:pt x="41" y="120"/>
                  </a:cubicBezTo>
                  <a:cubicBezTo>
                    <a:pt x="42" y="120"/>
                    <a:pt x="41" y="119"/>
                    <a:pt x="41" y="119"/>
                  </a:cubicBezTo>
                  <a:cubicBezTo>
                    <a:pt x="42" y="119"/>
                    <a:pt x="42" y="120"/>
                    <a:pt x="42" y="120"/>
                  </a:cubicBezTo>
                  <a:cubicBezTo>
                    <a:pt x="43" y="119"/>
                    <a:pt x="42" y="118"/>
                    <a:pt x="42" y="118"/>
                  </a:cubicBezTo>
                  <a:cubicBezTo>
                    <a:pt x="41" y="118"/>
                    <a:pt x="41" y="119"/>
                    <a:pt x="41" y="119"/>
                  </a:cubicBezTo>
                  <a:cubicBezTo>
                    <a:pt x="41" y="119"/>
                    <a:pt x="41" y="119"/>
                    <a:pt x="41" y="119"/>
                  </a:cubicBezTo>
                  <a:cubicBezTo>
                    <a:pt x="41" y="119"/>
                    <a:pt x="41" y="119"/>
                    <a:pt x="41" y="119"/>
                  </a:cubicBezTo>
                  <a:cubicBezTo>
                    <a:pt x="41" y="119"/>
                    <a:pt x="41" y="119"/>
                    <a:pt x="41" y="119"/>
                  </a:cubicBezTo>
                  <a:close/>
                  <a:moveTo>
                    <a:pt x="50" y="119"/>
                  </a:moveTo>
                  <a:cubicBezTo>
                    <a:pt x="51" y="119"/>
                    <a:pt x="50" y="118"/>
                    <a:pt x="50" y="118"/>
                  </a:cubicBezTo>
                  <a:cubicBezTo>
                    <a:pt x="50" y="118"/>
                    <a:pt x="50" y="118"/>
                    <a:pt x="50" y="119"/>
                  </a:cubicBezTo>
                  <a:close/>
                  <a:moveTo>
                    <a:pt x="38" y="120"/>
                  </a:moveTo>
                  <a:cubicBezTo>
                    <a:pt x="38" y="120"/>
                    <a:pt x="39" y="120"/>
                    <a:pt x="39" y="119"/>
                  </a:cubicBezTo>
                  <a:cubicBezTo>
                    <a:pt x="38" y="119"/>
                    <a:pt x="38" y="118"/>
                    <a:pt x="38" y="118"/>
                  </a:cubicBezTo>
                  <a:cubicBezTo>
                    <a:pt x="37" y="119"/>
                    <a:pt x="37" y="120"/>
                    <a:pt x="38" y="120"/>
                  </a:cubicBezTo>
                  <a:close/>
                  <a:moveTo>
                    <a:pt x="56" y="119"/>
                  </a:moveTo>
                  <a:cubicBezTo>
                    <a:pt x="56" y="118"/>
                    <a:pt x="56" y="118"/>
                    <a:pt x="56" y="118"/>
                  </a:cubicBezTo>
                  <a:cubicBezTo>
                    <a:pt x="56" y="118"/>
                    <a:pt x="56" y="119"/>
                    <a:pt x="56" y="119"/>
                  </a:cubicBezTo>
                  <a:close/>
                  <a:moveTo>
                    <a:pt x="60" y="120"/>
                  </a:moveTo>
                  <a:cubicBezTo>
                    <a:pt x="60" y="119"/>
                    <a:pt x="60" y="118"/>
                    <a:pt x="60" y="118"/>
                  </a:cubicBezTo>
                  <a:cubicBezTo>
                    <a:pt x="59" y="119"/>
                    <a:pt x="59" y="119"/>
                    <a:pt x="60" y="120"/>
                  </a:cubicBezTo>
                  <a:close/>
                  <a:moveTo>
                    <a:pt x="57" y="120"/>
                  </a:moveTo>
                  <a:cubicBezTo>
                    <a:pt x="58" y="121"/>
                    <a:pt x="58" y="122"/>
                    <a:pt x="59" y="122"/>
                  </a:cubicBezTo>
                  <a:cubicBezTo>
                    <a:pt x="59" y="121"/>
                    <a:pt x="59" y="120"/>
                    <a:pt x="58" y="119"/>
                  </a:cubicBezTo>
                  <a:cubicBezTo>
                    <a:pt x="58" y="119"/>
                    <a:pt x="57" y="120"/>
                    <a:pt x="57" y="120"/>
                  </a:cubicBezTo>
                  <a:close/>
                  <a:moveTo>
                    <a:pt x="44" y="120"/>
                  </a:moveTo>
                  <a:cubicBezTo>
                    <a:pt x="45" y="121"/>
                    <a:pt x="44" y="121"/>
                    <a:pt x="45" y="121"/>
                  </a:cubicBezTo>
                  <a:cubicBezTo>
                    <a:pt x="45" y="121"/>
                    <a:pt x="45" y="120"/>
                    <a:pt x="45" y="120"/>
                  </a:cubicBezTo>
                  <a:cubicBezTo>
                    <a:pt x="45" y="120"/>
                    <a:pt x="45" y="120"/>
                    <a:pt x="45" y="120"/>
                  </a:cubicBezTo>
                  <a:cubicBezTo>
                    <a:pt x="45" y="120"/>
                    <a:pt x="46" y="119"/>
                    <a:pt x="45" y="119"/>
                  </a:cubicBezTo>
                  <a:cubicBezTo>
                    <a:pt x="45" y="119"/>
                    <a:pt x="44" y="120"/>
                    <a:pt x="44" y="120"/>
                  </a:cubicBezTo>
                  <a:close/>
                  <a:moveTo>
                    <a:pt x="54" y="119"/>
                  </a:moveTo>
                  <a:cubicBezTo>
                    <a:pt x="54" y="120"/>
                    <a:pt x="54" y="121"/>
                    <a:pt x="55" y="121"/>
                  </a:cubicBezTo>
                  <a:cubicBezTo>
                    <a:pt x="55" y="120"/>
                    <a:pt x="55" y="120"/>
                    <a:pt x="55" y="119"/>
                  </a:cubicBezTo>
                  <a:cubicBezTo>
                    <a:pt x="55" y="119"/>
                    <a:pt x="54" y="119"/>
                    <a:pt x="54" y="119"/>
                  </a:cubicBezTo>
                  <a:close/>
                  <a:moveTo>
                    <a:pt x="33" y="136"/>
                  </a:moveTo>
                  <a:cubicBezTo>
                    <a:pt x="33" y="135"/>
                    <a:pt x="32" y="133"/>
                    <a:pt x="33" y="133"/>
                  </a:cubicBezTo>
                  <a:cubicBezTo>
                    <a:pt x="32" y="129"/>
                    <a:pt x="32" y="124"/>
                    <a:pt x="31" y="120"/>
                  </a:cubicBezTo>
                  <a:cubicBezTo>
                    <a:pt x="31" y="126"/>
                    <a:pt x="32" y="132"/>
                    <a:pt x="33" y="137"/>
                  </a:cubicBezTo>
                  <a:cubicBezTo>
                    <a:pt x="33" y="137"/>
                    <a:pt x="32" y="136"/>
                    <a:pt x="33" y="136"/>
                  </a:cubicBezTo>
                  <a:close/>
                  <a:moveTo>
                    <a:pt x="34" y="122"/>
                  </a:moveTo>
                  <a:cubicBezTo>
                    <a:pt x="34" y="122"/>
                    <a:pt x="34" y="124"/>
                    <a:pt x="34" y="124"/>
                  </a:cubicBezTo>
                  <a:cubicBezTo>
                    <a:pt x="35" y="124"/>
                    <a:pt x="36" y="122"/>
                    <a:pt x="37" y="121"/>
                  </a:cubicBezTo>
                  <a:cubicBezTo>
                    <a:pt x="37" y="121"/>
                    <a:pt x="37" y="120"/>
                    <a:pt x="36" y="120"/>
                  </a:cubicBezTo>
                  <a:cubicBezTo>
                    <a:pt x="36" y="121"/>
                    <a:pt x="35" y="122"/>
                    <a:pt x="34" y="122"/>
                  </a:cubicBezTo>
                  <a:close/>
                  <a:moveTo>
                    <a:pt x="51" y="121"/>
                  </a:moveTo>
                  <a:cubicBezTo>
                    <a:pt x="51" y="121"/>
                    <a:pt x="51" y="120"/>
                    <a:pt x="51" y="120"/>
                  </a:cubicBezTo>
                  <a:cubicBezTo>
                    <a:pt x="51" y="121"/>
                    <a:pt x="50" y="121"/>
                    <a:pt x="51" y="121"/>
                  </a:cubicBezTo>
                  <a:close/>
                  <a:moveTo>
                    <a:pt x="43" y="121"/>
                  </a:moveTo>
                  <a:cubicBezTo>
                    <a:pt x="43" y="121"/>
                    <a:pt x="43" y="121"/>
                    <a:pt x="43" y="120"/>
                  </a:cubicBezTo>
                  <a:cubicBezTo>
                    <a:pt x="43" y="121"/>
                    <a:pt x="43" y="121"/>
                    <a:pt x="43" y="121"/>
                  </a:cubicBezTo>
                  <a:close/>
                  <a:moveTo>
                    <a:pt x="47" y="122"/>
                  </a:moveTo>
                  <a:cubicBezTo>
                    <a:pt x="47" y="121"/>
                    <a:pt x="47" y="121"/>
                    <a:pt x="47" y="120"/>
                  </a:cubicBezTo>
                  <a:cubicBezTo>
                    <a:pt x="47" y="120"/>
                    <a:pt x="47" y="120"/>
                    <a:pt x="47" y="120"/>
                  </a:cubicBezTo>
                  <a:cubicBezTo>
                    <a:pt x="46" y="121"/>
                    <a:pt x="47" y="121"/>
                    <a:pt x="47" y="122"/>
                  </a:cubicBezTo>
                  <a:close/>
                  <a:moveTo>
                    <a:pt x="65" y="130"/>
                  </a:moveTo>
                  <a:cubicBezTo>
                    <a:pt x="65" y="132"/>
                    <a:pt x="65" y="136"/>
                    <a:pt x="65" y="139"/>
                  </a:cubicBezTo>
                  <a:cubicBezTo>
                    <a:pt x="65" y="139"/>
                    <a:pt x="64" y="139"/>
                    <a:pt x="64" y="140"/>
                  </a:cubicBezTo>
                  <a:cubicBezTo>
                    <a:pt x="66" y="142"/>
                    <a:pt x="64" y="146"/>
                    <a:pt x="65" y="150"/>
                  </a:cubicBezTo>
                  <a:cubicBezTo>
                    <a:pt x="65" y="141"/>
                    <a:pt x="65" y="130"/>
                    <a:pt x="66" y="121"/>
                  </a:cubicBezTo>
                  <a:cubicBezTo>
                    <a:pt x="66" y="121"/>
                    <a:pt x="66" y="121"/>
                    <a:pt x="66" y="121"/>
                  </a:cubicBezTo>
                  <a:cubicBezTo>
                    <a:pt x="65" y="123"/>
                    <a:pt x="65" y="127"/>
                    <a:pt x="65" y="130"/>
                  </a:cubicBezTo>
                  <a:close/>
                  <a:moveTo>
                    <a:pt x="39" y="121"/>
                  </a:moveTo>
                  <a:cubicBezTo>
                    <a:pt x="39" y="122"/>
                    <a:pt x="39" y="123"/>
                    <a:pt x="40" y="123"/>
                  </a:cubicBezTo>
                  <a:cubicBezTo>
                    <a:pt x="40" y="123"/>
                    <a:pt x="40" y="123"/>
                    <a:pt x="40" y="122"/>
                  </a:cubicBezTo>
                  <a:cubicBezTo>
                    <a:pt x="40" y="122"/>
                    <a:pt x="40" y="121"/>
                    <a:pt x="39" y="121"/>
                  </a:cubicBezTo>
                  <a:cubicBezTo>
                    <a:pt x="39" y="121"/>
                    <a:pt x="39" y="121"/>
                    <a:pt x="39" y="121"/>
                  </a:cubicBezTo>
                  <a:close/>
                  <a:moveTo>
                    <a:pt x="44" y="123"/>
                  </a:moveTo>
                  <a:cubicBezTo>
                    <a:pt x="44" y="122"/>
                    <a:pt x="44" y="122"/>
                    <a:pt x="44" y="122"/>
                  </a:cubicBezTo>
                  <a:cubicBezTo>
                    <a:pt x="44" y="122"/>
                    <a:pt x="44" y="121"/>
                    <a:pt x="43" y="121"/>
                  </a:cubicBezTo>
                  <a:cubicBezTo>
                    <a:pt x="43" y="122"/>
                    <a:pt x="43" y="122"/>
                    <a:pt x="44" y="123"/>
                  </a:cubicBezTo>
                  <a:close/>
                  <a:moveTo>
                    <a:pt x="47" y="123"/>
                  </a:moveTo>
                  <a:cubicBezTo>
                    <a:pt x="47" y="123"/>
                    <a:pt x="47" y="122"/>
                    <a:pt x="46" y="121"/>
                  </a:cubicBezTo>
                  <a:cubicBezTo>
                    <a:pt x="46" y="122"/>
                    <a:pt x="47" y="123"/>
                    <a:pt x="47" y="123"/>
                  </a:cubicBezTo>
                  <a:close/>
                  <a:moveTo>
                    <a:pt x="50" y="124"/>
                  </a:moveTo>
                  <a:cubicBezTo>
                    <a:pt x="50" y="123"/>
                    <a:pt x="51" y="123"/>
                    <a:pt x="51" y="123"/>
                  </a:cubicBezTo>
                  <a:cubicBezTo>
                    <a:pt x="50" y="122"/>
                    <a:pt x="50" y="122"/>
                    <a:pt x="50" y="121"/>
                  </a:cubicBezTo>
                  <a:cubicBezTo>
                    <a:pt x="50" y="122"/>
                    <a:pt x="49" y="123"/>
                    <a:pt x="50" y="124"/>
                  </a:cubicBezTo>
                  <a:close/>
                  <a:moveTo>
                    <a:pt x="59" y="123"/>
                  </a:moveTo>
                  <a:cubicBezTo>
                    <a:pt x="60" y="123"/>
                    <a:pt x="60" y="122"/>
                    <a:pt x="60" y="122"/>
                  </a:cubicBezTo>
                  <a:cubicBezTo>
                    <a:pt x="60" y="123"/>
                    <a:pt x="60" y="123"/>
                    <a:pt x="59" y="123"/>
                  </a:cubicBezTo>
                  <a:close/>
                  <a:moveTo>
                    <a:pt x="52" y="124"/>
                  </a:moveTo>
                  <a:cubicBezTo>
                    <a:pt x="53" y="124"/>
                    <a:pt x="53" y="124"/>
                    <a:pt x="53" y="123"/>
                  </a:cubicBezTo>
                  <a:cubicBezTo>
                    <a:pt x="53" y="123"/>
                    <a:pt x="53" y="122"/>
                    <a:pt x="52" y="122"/>
                  </a:cubicBezTo>
                  <a:cubicBezTo>
                    <a:pt x="52" y="123"/>
                    <a:pt x="53" y="123"/>
                    <a:pt x="52" y="124"/>
                  </a:cubicBezTo>
                  <a:close/>
                  <a:moveTo>
                    <a:pt x="42" y="123"/>
                  </a:moveTo>
                  <a:cubicBezTo>
                    <a:pt x="43" y="123"/>
                    <a:pt x="43" y="123"/>
                    <a:pt x="43" y="123"/>
                  </a:cubicBezTo>
                  <a:cubicBezTo>
                    <a:pt x="43" y="123"/>
                    <a:pt x="43" y="122"/>
                    <a:pt x="42" y="123"/>
                  </a:cubicBezTo>
                  <a:close/>
                  <a:moveTo>
                    <a:pt x="55" y="124"/>
                  </a:moveTo>
                  <a:cubicBezTo>
                    <a:pt x="55" y="124"/>
                    <a:pt x="55" y="123"/>
                    <a:pt x="55" y="123"/>
                  </a:cubicBezTo>
                  <a:cubicBezTo>
                    <a:pt x="54" y="123"/>
                    <a:pt x="55" y="124"/>
                    <a:pt x="55" y="124"/>
                  </a:cubicBezTo>
                  <a:close/>
                  <a:moveTo>
                    <a:pt x="48" y="124"/>
                  </a:moveTo>
                  <a:cubicBezTo>
                    <a:pt x="48" y="124"/>
                    <a:pt x="48" y="124"/>
                    <a:pt x="49" y="124"/>
                  </a:cubicBezTo>
                  <a:cubicBezTo>
                    <a:pt x="49" y="124"/>
                    <a:pt x="49" y="123"/>
                    <a:pt x="48" y="123"/>
                  </a:cubicBezTo>
                  <a:cubicBezTo>
                    <a:pt x="48" y="123"/>
                    <a:pt x="48" y="123"/>
                    <a:pt x="48" y="124"/>
                  </a:cubicBezTo>
                  <a:close/>
                  <a:moveTo>
                    <a:pt x="57" y="124"/>
                  </a:moveTo>
                  <a:cubicBezTo>
                    <a:pt x="57" y="124"/>
                    <a:pt x="57" y="123"/>
                    <a:pt x="57" y="123"/>
                  </a:cubicBezTo>
                  <a:cubicBezTo>
                    <a:pt x="57" y="123"/>
                    <a:pt x="57" y="123"/>
                    <a:pt x="57" y="123"/>
                  </a:cubicBezTo>
                  <a:cubicBezTo>
                    <a:pt x="57" y="123"/>
                    <a:pt x="57" y="124"/>
                    <a:pt x="57" y="124"/>
                  </a:cubicBezTo>
                  <a:close/>
                  <a:moveTo>
                    <a:pt x="37" y="124"/>
                  </a:moveTo>
                  <a:cubicBezTo>
                    <a:pt x="37" y="124"/>
                    <a:pt x="38" y="125"/>
                    <a:pt x="38" y="125"/>
                  </a:cubicBezTo>
                  <a:cubicBezTo>
                    <a:pt x="38" y="125"/>
                    <a:pt x="38" y="125"/>
                    <a:pt x="38" y="125"/>
                  </a:cubicBezTo>
                  <a:cubicBezTo>
                    <a:pt x="38" y="124"/>
                    <a:pt x="38" y="124"/>
                    <a:pt x="38" y="123"/>
                  </a:cubicBezTo>
                  <a:cubicBezTo>
                    <a:pt x="37" y="123"/>
                    <a:pt x="37" y="123"/>
                    <a:pt x="37" y="124"/>
                  </a:cubicBezTo>
                  <a:close/>
                  <a:moveTo>
                    <a:pt x="40" y="124"/>
                  </a:moveTo>
                  <a:cubicBezTo>
                    <a:pt x="41" y="124"/>
                    <a:pt x="41" y="124"/>
                    <a:pt x="41" y="123"/>
                  </a:cubicBezTo>
                  <a:cubicBezTo>
                    <a:pt x="41" y="124"/>
                    <a:pt x="40" y="124"/>
                    <a:pt x="40" y="124"/>
                  </a:cubicBezTo>
                  <a:close/>
                  <a:moveTo>
                    <a:pt x="45" y="124"/>
                  </a:moveTo>
                  <a:cubicBezTo>
                    <a:pt x="45" y="124"/>
                    <a:pt x="45" y="125"/>
                    <a:pt x="45" y="125"/>
                  </a:cubicBezTo>
                  <a:cubicBezTo>
                    <a:pt x="46" y="124"/>
                    <a:pt x="45" y="123"/>
                    <a:pt x="45" y="124"/>
                  </a:cubicBezTo>
                  <a:close/>
                  <a:moveTo>
                    <a:pt x="59" y="124"/>
                  </a:moveTo>
                  <a:cubicBezTo>
                    <a:pt x="60" y="124"/>
                    <a:pt x="60" y="125"/>
                    <a:pt x="60" y="125"/>
                  </a:cubicBezTo>
                  <a:cubicBezTo>
                    <a:pt x="60" y="125"/>
                    <a:pt x="60" y="124"/>
                    <a:pt x="60" y="124"/>
                  </a:cubicBezTo>
                  <a:cubicBezTo>
                    <a:pt x="60" y="124"/>
                    <a:pt x="59" y="124"/>
                    <a:pt x="59" y="124"/>
                  </a:cubicBezTo>
                  <a:close/>
                  <a:moveTo>
                    <a:pt x="41" y="126"/>
                  </a:moveTo>
                  <a:cubicBezTo>
                    <a:pt x="41" y="126"/>
                    <a:pt x="42" y="125"/>
                    <a:pt x="42" y="125"/>
                  </a:cubicBezTo>
                  <a:cubicBezTo>
                    <a:pt x="42" y="125"/>
                    <a:pt x="42" y="124"/>
                    <a:pt x="41" y="124"/>
                  </a:cubicBezTo>
                  <a:cubicBezTo>
                    <a:pt x="40" y="125"/>
                    <a:pt x="41" y="125"/>
                    <a:pt x="41" y="126"/>
                  </a:cubicBezTo>
                  <a:close/>
                  <a:moveTo>
                    <a:pt x="48" y="125"/>
                  </a:moveTo>
                  <a:cubicBezTo>
                    <a:pt x="48" y="125"/>
                    <a:pt x="48" y="126"/>
                    <a:pt x="49" y="125"/>
                  </a:cubicBezTo>
                  <a:cubicBezTo>
                    <a:pt x="48" y="125"/>
                    <a:pt x="49" y="124"/>
                    <a:pt x="48" y="124"/>
                  </a:cubicBezTo>
                  <a:cubicBezTo>
                    <a:pt x="48" y="124"/>
                    <a:pt x="48" y="125"/>
                    <a:pt x="48" y="125"/>
                  </a:cubicBezTo>
                  <a:close/>
                  <a:moveTo>
                    <a:pt x="54" y="126"/>
                  </a:moveTo>
                  <a:cubicBezTo>
                    <a:pt x="54" y="125"/>
                    <a:pt x="54" y="125"/>
                    <a:pt x="54" y="124"/>
                  </a:cubicBezTo>
                  <a:cubicBezTo>
                    <a:pt x="53" y="124"/>
                    <a:pt x="53" y="125"/>
                    <a:pt x="54" y="126"/>
                  </a:cubicBezTo>
                  <a:close/>
                  <a:moveTo>
                    <a:pt x="57" y="125"/>
                  </a:moveTo>
                  <a:cubicBezTo>
                    <a:pt x="58" y="125"/>
                    <a:pt x="58" y="125"/>
                    <a:pt x="58" y="124"/>
                  </a:cubicBezTo>
                  <a:cubicBezTo>
                    <a:pt x="58" y="124"/>
                    <a:pt x="58" y="124"/>
                    <a:pt x="58" y="124"/>
                  </a:cubicBezTo>
                  <a:cubicBezTo>
                    <a:pt x="58" y="125"/>
                    <a:pt x="57" y="125"/>
                    <a:pt x="57" y="125"/>
                  </a:cubicBezTo>
                  <a:close/>
                  <a:moveTo>
                    <a:pt x="52" y="125"/>
                  </a:moveTo>
                  <a:cubicBezTo>
                    <a:pt x="52" y="125"/>
                    <a:pt x="52" y="124"/>
                    <a:pt x="51" y="124"/>
                  </a:cubicBezTo>
                  <a:cubicBezTo>
                    <a:pt x="51" y="124"/>
                    <a:pt x="51" y="125"/>
                    <a:pt x="52" y="125"/>
                  </a:cubicBezTo>
                  <a:close/>
                  <a:moveTo>
                    <a:pt x="37" y="126"/>
                  </a:moveTo>
                  <a:cubicBezTo>
                    <a:pt x="38" y="126"/>
                    <a:pt x="37" y="125"/>
                    <a:pt x="36" y="125"/>
                  </a:cubicBezTo>
                  <a:cubicBezTo>
                    <a:pt x="37" y="125"/>
                    <a:pt x="37" y="126"/>
                    <a:pt x="37" y="126"/>
                  </a:cubicBezTo>
                  <a:close/>
                  <a:moveTo>
                    <a:pt x="61" y="126"/>
                  </a:moveTo>
                  <a:cubicBezTo>
                    <a:pt x="61" y="126"/>
                    <a:pt x="62" y="125"/>
                    <a:pt x="61" y="125"/>
                  </a:cubicBezTo>
                  <a:cubicBezTo>
                    <a:pt x="61" y="125"/>
                    <a:pt x="61" y="126"/>
                    <a:pt x="61" y="126"/>
                  </a:cubicBezTo>
                  <a:close/>
                  <a:moveTo>
                    <a:pt x="35" y="127"/>
                  </a:moveTo>
                  <a:cubicBezTo>
                    <a:pt x="35" y="127"/>
                    <a:pt x="35" y="128"/>
                    <a:pt x="36" y="128"/>
                  </a:cubicBezTo>
                  <a:cubicBezTo>
                    <a:pt x="36" y="128"/>
                    <a:pt x="36" y="127"/>
                    <a:pt x="36" y="127"/>
                  </a:cubicBezTo>
                  <a:cubicBezTo>
                    <a:pt x="36" y="127"/>
                    <a:pt x="36" y="126"/>
                    <a:pt x="36" y="125"/>
                  </a:cubicBezTo>
                  <a:cubicBezTo>
                    <a:pt x="35" y="126"/>
                    <a:pt x="35" y="126"/>
                    <a:pt x="35" y="127"/>
                  </a:cubicBezTo>
                  <a:close/>
                  <a:moveTo>
                    <a:pt x="38" y="126"/>
                  </a:moveTo>
                  <a:cubicBezTo>
                    <a:pt x="39" y="126"/>
                    <a:pt x="39" y="126"/>
                    <a:pt x="39" y="126"/>
                  </a:cubicBezTo>
                  <a:cubicBezTo>
                    <a:pt x="39" y="126"/>
                    <a:pt x="39" y="126"/>
                    <a:pt x="38" y="126"/>
                  </a:cubicBezTo>
                  <a:close/>
                  <a:moveTo>
                    <a:pt x="41" y="127"/>
                  </a:moveTo>
                  <a:cubicBezTo>
                    <a:pt x="40" y="126"/>
                    <a:pt x="40" y="126"/>
                    <a:pt x="40" y="126"/>
                  </a:cubicBezTo>
                  <a:cubicBezTo>
                    <a:pt x="40" y="126"/>
                    <a:pt x="40" y="127"/>
                    <a:pt x="41" y="127"/>
                  </a:cubicBezTo>
                  <a:close/>
                  <a:moveTo>
                    <a:pt x="47" y="127"/>
                  </a:moveTo>
                  <a:cubicBezTo>
                    <a:pt x="47" y="127"/>
                    <a:pt x="47" y="126"/>
                    <a:pt x="46" y="126"/>
                  </a:cubicBezTo>
                  <a:cubicBezTo>
                    <a:pt x="46" y="126"/>
                    <a:pt x="46" y="127"/>
                    <a:pt x="47" y="127"/>
                  </a:cubicBezTo>
                  <a:close/>
                  <a:moveTo>
                    <a:pt x="54" y="127"/>
                  </a:moveTo>
                  <a:cubicBezTo>
                    <a:pt x="55" y="127"/>
                    <a:pt x="55" y="126"/>
                    <a:pt x="54" y="126"/>
                  </a:cubicBezTo>
                  <a:cubicBezTo>
                    <a:pt x="54" y="126"/>
                    <a:pt x="54" y="126"/>
                    <a:pt x="54" y="127"/>
                  </a:cubicBezTo>
                  <a:close/>
                  <a:moveTo>
                    <a:pt x="50" y="127"/>
                  </a:moveTo>
                  <a:cubicBezTo>
                    <a:pt x="51" y="127"/>
                    <a:pt x="51" y="126"/>
                    <a:pt x="50" y="126"/>
                  </a:cubicBezTo>
                  <a:cubicBezTo>
                    <a:pt x="50" y="126"/>
                    <a:pt x="50" y="127"/>
                    <a:pt x="50" y="127"/>
                  </a:cubicBezTo>
                  <a:close/>
                  <a:moveTo>
                    <a:pt x="59" y="126"/>
                  </a:moveTo>
                  <a:cubicBezTo>
                    <a:pt x="58" y="126"/>
                    <a:pt x="59" y="126"/>
                    <a:pt x="59" y="126"/>
                  </a:cubicBezTo>
                  <a:cubicBezTo>
                    <a:pt x="58" y="126"/>
                    <a:pt x="58" y="127"/>
                    <a:pt x="59" y="126"/>
                  </a:cubicBezTo>
                  <a:close/>
                  <a:moveTo>
                    <a:pt x="53" y="129"/>
                  </a:moveTo>
                  <a:cubicBezTo>
                    <a:pt x="54" y="128"/>
                    <a:pt x="53" y="127"/>
                    <a:pt x="53" y="126"/>
                  </a:cubicBezTo>
                  <a:cubicBezTo>
                    <a:pt x="52" y="127"/>
                    <a:pt x="53" y="128"/>
                    <a:pt x="53" y="129"/>
                  </a:cubicBezTo>
                  <a:close/>
                  <a:moveTo>
                    <a:pt x="40" y="128"/>
                  </a:moveTo>
                  <a:cubicBezTo>
                    <a:pt x="40" y="127"/>
                    <a:pt x="40" y="127"/>
                    <a:pt x="39" y="126"/>
                  </a:cubicBezTo>
                  <a:cubicBezTo>
                    <a:pt x="39" y="127"/>
                    <a:pt x="39" y="128"/>
                    <a:pt x="40" y="128"/>
                  </a:cubicBezTo>
                  <a:close/>
                  <a:moveTo>
                    <a:pt x="49" y="127"/>
                  </a:moveTo>
                  <a:cubicBezTo>
                    <a:pt x="50" y="127"/>
                    <a:pt x="49" y="128"/>
                    <a:pt x="50" y="128"/>
                  </a:cubicBezTo>
                  <a:cubicBezTo>
                    <a:pt x="50" y="127"/>
                    <a:pt x="50" y="128"/>
                    <a:pt x="50" y="127"/>
                  </a:cubicBezTo>
                  <a:cubicBezTo>
                    <a:pt x="50" y="127"/>
                    <a:pt x="50" y="127"/>
                    <a:pt x="50" y="127"/>
                  </a:cubicBezTo>
                  <a:cubicBezTo>
                    <a:pt x="50" y="127"/>
                    <a:pt x="50" y="127"/>
                    <a:pt x="50" y="127"/>
                  </a:cubicBezTo>
                  <a:cubicBezTo>
                    <a:pt x="49" y="127"/>
                    <a:pt x="49" y="127"/>
                    <a:pt x="49" y="127"/>
                  </a:cubicBezTo>
                  <a:close/>
                  <a:moveTo>
                    <a:pt x="42" y="127"/>
                  </a:moveTo>
                  <a:cubicBezTo>
                    <a:pt x="42" y="127"/>
                    <a:pt x="42" y="128"/>
                    <a:pt x="43" y="128"/>
                  </a:cubicBezTo>
                  <a:cubicBezTo>
                    <a:pt x="43" y="128"/>
                    <a:pt x="43" y="128"/>
                    <a:pt x="43" y="128"/>
                  </a:cubicBezTo>
                  <a:cubicBezTo>
                    <a:pt x="43" y="127"/>
                    <a:pt x="43" y="127"/>
                    <a:pt x="43" y="127"/>
                  </a:cubicBezTo>
                  <a:cubicBezTo>
                    <a:pt x="42" y="127"/>
                    <a:pt x="42" y="127"/>
                    <a:pt x="42" y="127"/>
                  </a:cubicBezTo>
                  <a:close/>
                  <a:moveTo>
                    <a:pt x="60" y="128"/>
                  </a:moveTo>
                  <a:cubicBezTo>
                    <a:pt x="60" y="128"/>
                    <a:pt x="60" y="127"/>
                    <a:pt x="60" y="127"/>
                  </a:cubicBezTo>
                  <a:cubicBezTo>
                    <a:pt x="60" y="127"/>
                    <a:pt x="59" y="128"/>
                    <a:pt x="60" y="128"/>
                  </a:cubicBezTo>
                  <a:close/>
                  <a:moveTo>
                    <a:pt x="57" y="128"/>
                  </a:moveTo>
                  <a:cubicBezTo>
                    <a:pt x="57" y="128"/>
                    <a:pt x="57" y="128"/>
                    <a:pt x="57" y="128"/>
                  </a:cubicBezTo>
                  <a:cubicBezTo>
                    <a:pt x="58" y="127"/>
                    <a:pt x="58" y="127"/>
                    <a:pt x="57" y="127"/>
                  </a:cubicBezTo>
                  <a:cubicBezTo>
                    <a:pt x="57" y="127"/>
                    <a:pt x="57" y="127"/>
                    <a:pt x="57" y="128"/>
                  </a:cubicBezTo>
                  <a:close/>
                  <a:moveTo>
                    <a:pt x="62" y="131"/>
                  </a:moveTo>
                  <a:cubicBezTo>
                    <a:pt x="62" y="130"/>
                    <a:pt x="63" y="128"/>
                    <a:pt x="62" y="127"/>
                  </a:cubicBezTo>
                  <a:cubicBezTo>
                    <a:pt x="62" y="129"/>
                    <a:pt x="62" y="130"/>
                    <a:pt x="62" y="131"/>
                  </a:cubicBezTo>
                  <a:close/>
                  <a:moveTo>
                    <a:pt x="33" y="129"/>
                  </a:moveTo>
                  <a:cubicBezTo>
                    <a:pt x="33" y="130"/>
                    <a:pt x="33" y="130"/>
                    <a:pt x="33" y="130"/>
                  </a:cubicBezTo>
                  <a:cubicBezTo>
                    <a:pt x="33" y="131"/>
                    <a:pt x="33" y="131"/>
                    <a:pt x="33" y="130"/>
                  </a:cubicBezTo>
                  <a:cubicBezTo>
                    <a:pt x="33" y="129"/>
                    <a:pt x="33" y="129"/>
                    <a:pt x="33" y="128"/>
                  </a:cubicBezTo>
                  <a:cubicBezTo>
                    <a:pt x="33" y="128"/>
                    <a:pt x="33" y="127"/>
                    <a:pt x="33" y="128"/>
                  </a:cubicBezTo>
                  <a:cubicBezTo>
                    <a:pt x="33" y="128"/>
                    <a:pt x="33" y="129"/>
                    <a:pt x="33" y="129"/>
                  </a:cubicBezTo>
                  <a:close/>
                  <a:moveTo>
                    <a:pt x="55" y="128"/>
                  </a:moveTo>
                  <a:cubicBezTo>
                    <a:pt x="55" y="128"/>
                    <a:pt x="56" y="128"/>
                    <a:pt x="55" y="127"/>
                  </a:cubicBezTo>
                  <a:cubicBezTo>
                    <a:pt x="55" y="128"/>
                    <a:pt x="55" y="128"/>
                    <a:pt x="55" y="128"/>
                  </a:cubicBezTo>
                  <a:close/>
                  <a:moveTo>
                    <a:pt x="38" y="130"/>
                  </a:moveTo>
                  <a:cubicBezTo>
                    <a:pt x="39" y="129"/>
                    <a:pt x="39" y="128"/>
                    <a:pt x="38" y="128"/>
                  </a:cubicBezTo>
                  <a:cubicBezTo>
                    <a:pt x="38" y="128"/>
                    <a:pt x="38" y="129"/>
                    <a:pt x="38" y="130"/>
                  </a:cubicBezTo>
                  <a:close/>
                  <a:moveTo>
                    <a:pt x="45" y="129"/>
                  </a:moveTo>
                  <a:cubicBezTo>
                    <a:pt x="45" y="129"/>
                    <a:pt x="45" y="128"/>
                    <a:pt x="45" y="128"/>
                  </a:cubicBezTo>
                  <a:cubicBezTo>
                    <a:pt x="45" y="128"/>
                    <a:pt x="45" y="128"/>
                    <a:pt x="45" y="128"/>
                  </a:cubicBezTo>
                  <a:cubicBezTo>
                    <a:pt x="45" y="128"/>
                    <a:pt x="45" y="129"/>
                    <a:pt x="45" y="129"/>
                  </a:cubicBezTo>
                  <a:close/>
                  <a:moveTo>
                    <a:pt x="42" y="129"/>
                  </a:moveTo>
                  <a:cubicBezTo>
                    <a:pt x="42" y="129"/>
                    <a:pt x="42" y="129"/>
                    <a:pt x="41" y="128"/>
                  </a:cubicBezTo>
                  <a:cubicBezTo>
                    <a:pt x="41" y="129"/>
                    <a:pt x="42" y="129"/>
                    <a:pt x="42" y="129"/>
                  </a:cubicBezTo>
                  <a:close/>
                  <a:moveTo>
                    <a:pt x="47" y="129"/>
                  </a:moveTo>
                  <a:cubicBezTo>
                    <a:pt x="48" y="129"/>
                    <a:pt x="47" y="129"/>
                    <a:pt x="48" y="130"/>
                  </a:cubicBezTo>
                  <a:cubicBezTo>
                    <a:pt x="48" y="130"/>
                    <a:pt x="48" y="130"/>
                    <a:pt x="48" y="130"/>
                  </a:cubicBezTo>
                  <a:cubicBezTo>
                    <a:pt x="49" y="130"/>
                    <a:pt x="49" y="129"/>
                    <a:pt x="48" y="128"/>
                  </a:cubicBezTo>
                  <a:cubicBezTo>
                    <a:pt x="48" y="129"/>
                    <a:pt x="48" y="128"/>
                    <a:pt x="47" y="129"/>
                  </a:cubicBezTo>
                  <a:close/>
                  <a:moveTo>
                    <a:pt x="50" y="129"/>
                  </a:moveTo>
                  <a:cubicBezTo>
                    <a:pt x="50" y="129"/>
                    <a:pt x="50" y="129"/>
                    <a:pt x="50" y="130"/>
                  </a:cubicBezTo>
                  <a:cubicBezTo>
                    <a:pt x="50" y="130"/>
                    <a:pt x="51" y="130"/>
                    <a:pt x="51" y="129"/>
                  </a:cubicBezTo>
                  <a:cubicBezTo>
                    <a:pt x="50" y="129"/>
                    <a:pt x="51" y="129"/>
                    <a:pt x="51" y="129"/>
                  </a:cubicBezTo>
                  <a:cubicBezTo>
                    <a:pt x="51" y="129"/>
                    <a:pt x="51" y="128"/>
                    <a:pt x="50" y="128"/>
                  </a:cubicBezTo>
                  <a:cubicBezTo>
                    <a:pt x="50" y="129"/>
                    <a:pt x="50" y="129"/>
                    <a:pt x="50" y="129"/>
                  </a:cubicBezTo>
                  <a:close/>
                  <a:moveTo>
                    <a:pt x="52" y="129"/>
                  </a:moveTo>
                  <a:cubicBezTo>
                    <a:pt x="52" y="129"/>
                    <a:pt x="52" y="128"/>
                    <a:pt x="52" y="128"/>
                  </a:cubicBezTo>
                  <a:cubicBezTo>
                    <a:pt x="51" y="128"/>
                    <a:pt x="51" y="129"/>
                    <a:pt x="52" y="129"/>
                  </a:cubicBezTo>
                  <a:close/>
                  <a:moveTo>
                    <a:pt x="41" y="128"/>
                  </a:moveTo>
                  <a:cubicBezTo>
                    <a:pt x="41" y="128"/>
                    <a:pt x="40" y="128"/>
                    <a:pt x="40" y="128"/>
                  </a:cubicBezTo>
                  <a:cubicBezTo>
                    <a:pt x="40" y="129"/>
                    <a:pt x="41" y="129"/>
                    <a:pt x="41" y="128"/>
                  </a:cubicBezTo>
                  <a:close/>
                  <a:moveTo>
                    <a:pt x="58" y="129"/>
                  </a:moveTo>
                  <a:cubicBezTo>
                    <a:pt x="58" y="129"/>
                    <a:pt x="58" y="129"/>
                    <a:pt x="58" y="129"/>
                  </a:cubicBezTo>
                  <a:cubicBezTo>
                    <a:pt x="58" y="129"/>
                    <a:pt x="58" y="128"/>
                    <a:pt x="58" y="128"/>
                  </a:cubicBezTo>
                  <a:cubicBezTo>
                    <a:pt x="58" y="129"/>
                    <a:pt x="58" y="129"/>
                    <a:pt x="58" y="129"/>
                  </a:cubicBezTo>
                  <a:close/>
                  <a:moveTo>
                    <a:pt x="45" y="131"/>
                  </a:moveTo>
                  <a:cubicBezTo>
                    <a:pt x="45" y="130"/>
                    <a:pt x="44" y="129"/>
                    <a:pt x="44" y="129"/>
                  </a:cubicBezTo>
                  <a:cubicBezTo>
                    <a:pt x="43" y="130"/>
                    <a:pt x="44" y="131"/>
                    <a:pt x="45" y="131"/>
                  </a:cubicBezTo>
                  <a:close/>
                  <a:moveTo>
                    <a:pt x="37" y="131"/>
                  </a:moveTo>
                  <a:cubicBezTo>
                    <a:pt x="38" y="131"/>
                    <a:pt x="38" y="129"/>
                    <a:pt x="37" y="129"/>
                  </a:cubicBezTo>
                  <a:cubicBezTo>
                    <a:pt x="36" y="130"/>
                    <a:pt x="37" y="130"/>
                    <a:pt x="37" y="131"/>
                  </a:cubicBezTo>
                  <a:close/>
                  <a:moveTo>
                    <a:pt x="41" y="130"/>
                  </a:moveTo>
                  <a:cubicBezTo>
                    <a:pt x="41" y="130"/>
                    <a:pt x="41" y="129"/>
                    <a:pt x="41" y="129"/>
                  </a:cubicBezTo>
                  <a:cubicBezTo>
                    <a:pt x="41" y="130"/>
                    <a:pt x="41" y="130"/>
                    <a:pt x="41" y="130"/>
                  </a:cubicBezTo>
                  <a:close/>
                  <a:moveTo>
                    <a:pt x="39" y="131"/>
                  </a:moveTo>
                  <a:cubicBezTo>
                    <a:pt x="39" y="130"/>
                    <a:pt x="40" y="130"/>
                    <a:pt x="40" y="129"/>
                  </a:cubicBezTo>
                  <a:cubicBezTo>
                    <a:pt x="39" y="130"/>
                    <a:pt x="38" y="131"/>
                    <a:pt x="39" y="131"/>
                  </a:cubicBezTo>
                  <a:close/>
                  <a:moveTo>
                    <a:pt x="55" y="131"/>
                  </a:moveTo>
                  <a:cubicBezTo>
                    <a:pt x="55" y="131"/>
                    <a:pt x="55" y="131"/>
                    <a:pt x="55" y="130"/>
                  </a:cubicBezTo>
                  <a:cubicBezTo>
                    <a:pt x="55" y="130"/>
                    <a:pt x="55" y="130"/>
                    <a:pt x="55" y="130"/>
                  </a:cubicBezTo>
                  <a:cubicBezTo>
                    <a:pt x="54" y="130"/>
                    <a:pt x="54" y="131"/>
                    <a:pt x="55" y="131"/>
                  </a:cubicBezTo>
                  <a:close/>
                  <a:moveTo>
                    <a:pt x="56" y="131"/>
                  </a:moveTo>
                  <a:cubicBezTo>
                    <a:pt x="56" y="131"/>
                    <a:pt x="56" y="131"/>
                    <a:pt x="57" y="131"/>
                  </a:cubicBezTo>
                  <a:cubicBezTo>
                    <a:pt x="57" y="130"/>
                    <a:pt x="57" y="130"/>
                    <a:pt x="57" y="130"/>
                  </a:cubicBezTo>
                  <a:cubicBezTo>
                    <a:pt x="57" y="130"/>
                    <a:pt x="57" y="130"/>
                    <a:pt x="57" y="130"/>
                  </a:cubicBezTo>
                  <a:cubicBezTo>
                    <a:pt x="57" y="130"/>
                    <a:pt x="56" y="130"/>
                    <a:pt x="56" y="131"/>
                  </a:cubicBezTo>
                  <a:close/>
                  <a:moveTo>
                    <a:pt x="50" y="133"/>
                  </a:moveTo>
                  <a:cubicBezTo>
                    <a:pt x="51" y="132"/>
                    <a:pt x="50" y="130"/>
                    <a:pt x="49" y="130"/>
                  </a:cubicBezTo>
                  <a:cubicBezTo>
                    <a:pt x="49" y="131"/>
                    <a:pt x="49" y="131"/>
                    <a:pt x="49" y="132"/>
                  </a:cubicBezTo>
                  <a:cubicBezTo>
                    <a:pt x="49" y="132"/>
                    <a:pt x="49" y="131"/>
                    <a:pt x="49" y="132"/>
                  </a:cubicBezTo>
                  <a:cubicBezTo>
                    <a:pt x="49" y="132"/>
                    <a:pt x="49" y="132"/>
                    <a:pt x="50" y="133"/>
                  </a:cubicBezTo>
                  <a:close/>
                  <a:moveTo>
                    <a:pt x="40" y="133"/>
                  </a:moveTo>
                  <a:cubicBezTo>
                    <a:pt x="40" y="132"/>
                    <a:pt x="40" y="132"/>
                    <a:pt x="41" y="131"/>
                  </a:cubicBezTo>
                  <a:cubicBezTo>
                    <a:pt x="40" y="131"/>
                    <a:pt x="40" y="130"/>
                    <a:pt x="40" y="130"/>
                  </a:cubicBezTo>
                  <a:cubicBezTo>
                    <a:pt x="39" y="131"/>
                    <a:pt x="39" y="132"/>
                    <a:pt x="40" y="133"/>
                  </a:cubicBezTo>
                  <a:close/>
                  <a:moveTo>
                    <a:pt x="43" y="132"/>
                  </a:moveTo>
                  <a:cubicBezTo>
                    <a:pt x="44" y="132"/>
                    <a:pt x="43" y="131"/>
                    <a:pt x="43" y="131"/>
                  </a:cubicBezTo>
                  <a:cubicBezTo>
                    <a:pt x="43" y="131"/>
                    <a:pt x="43" y="132"/>
                    <a:pt x="43" y="132"/>
                  </a:cubicBezTo>
                  <a:close/>
                  <a:moveTo>
                    <a:pt x="60" y="131"/>
                  </a:moveTo>
                  <a:cubicBezTo>
                    <a:pt x="60" y="131"/>
                    <a:pt x="60" y="131"/>
                    <a:pt x="59" y="131"/>
                  </a:cubicBezTo>
                  <a:cubicBezTo>
                    <a:pt x="59" y="131"/>
                    <a:pt x="60" y="131"/>
                    <a:pt x="60" y="131"/>
                  </a:cubicBezTo>
                  <a:close/>
                  <a:moveTo>
                    <a:pt x="36" y="133"/>
                  </a:moveTo>
                  <a:cubicBezTo>
                    <a:pt x="37" y="133"/>
                    <a:pt x="36" y="131"/>
                    <a:pt x="36" y="131"/>
                  </a:cubicBezTo>
                  <a:cubicBezTo>
                    <a:pt x="35" y="132"/>
                    <a:pt x="35" y="132"/>
                    <a:pt x="36" y="133"/>
                  </a:cubicBezTo>
                  <a:close/>
                  <a:moveTo>
                    <a:pt x="38" y="132"/>
                  </a:moveTo>
                  <a:cubicBezTo>
                    <a:pt x="38" y="132"/>
                    <a:pt x="38" y="132"/>
                    <a:pt x="38" y="132"/>
                  </a:cubicBezTo>
                  <a:cubicBezTo>
                    <a:pt x="38" y="132"/>
                    <a:pt x="39" y="131"/>
                    <a:pt x="38" y="131"/>
                  </a:cubicBezTo>
                  <a:cubicBezTo>
                    <a:pt x="38" y="132"/>
                    <a:pt x="38" y="132"/>
                    <a:pt x="38" y="132"/>
                  </a:cubicBezTo>
                  <a:close/>
                  <a:moveTo>
                    <a:pt x="55" y="132"/>
                  </a:moveTo>
                  <a:cubicBezTo>
                    <a:pt x="55" y="132"/>
                    <a:pt x="56" y="132"/>
                    <a:pt x="55" y="132"/>
                  </a:cubicBezTo>
                  <a:cubicBezTo>
                    <a:pt x="55" y="132"/>
                    <a:pt x="55" y="131"/>
                    <a:pt x="55" y="131"/>
                  </a:cubicBezTo>
                  <a:cubicBezTo>
                    <a:pt x="55" y="132"/>
                    <a:pt x="55" y="132"/>
                    <a:pt x="55" y="132"/>
                  </a:cubicBezTo>
                  <a:close/>
                  <a:moveTo>
                    <a:pt x="59" y="134"/>
                  </a:moveTo>
                  <a:cubicBezTo>
                    <a:pt x="58" y="134"/>
                    <a:pt x="59" y="132"/>
                    <a:pt x="58" y="131"/>
                  </a:cubicBezTo>
                  <a:cubicBezTo>
                    <a:pt x="58" y="133"/>
                    <a:pt x="58" y="134"/>
                    <a:pt x="59" y="134"/>
                  </a:cubicBezTo>
                  <a:close/>
                  <a:moveTo>
                    <a:pt x="48" y="133"/>
                  </a:moveTo>
                  <a:cubicBezTo>
                    <a:pt x="48" y="133"/>
                    <a:pt x="48" y="132"/>
                    <a:pt x="48" y="132"/>
                  </a:cubicBezTo>
                  <a:cubicBezTo>
                    <a:pt x="47" y="132"/>
                    <a:pt x="48" y="133"/>
                    <a:pt x="48" y="133"/>
                  </a:cubicBezTo>
                  <a:close/>
                  <a:moveTo>
                    <a:pt x="53" y="133"/>
                  </a:moveTo>
                  <a:cubicBezTo>
                    <a:pt x="53" y="133"/>
                    <a:pt x="53" y="132"/>
                    <a:pt x="53" y="132"/>
                  </a:cubicBezTo>
                  <a:cubicBezTo>
                    <a:pt x="53" y="132"/>
                    <a:pt x="53" y="133"/>
                    <a:pt x="53" y="133"/>
                  </a:cubicBezTo>
                  <a:close/>
                  <a:moveTo>
                    <a:pt x="39" y="134"/>
                  </a:moveTo>
                  <a:cubicBezTo>
                    <a:pt x="39" y="133"/>
                    <a:pt x="39" y="133"/>
                    <a:pt x="38" y="132"/>
                  </a:cubicBezTo>
                  <a:cubicBezTo>
                    <a:pt x="38" y="133"/>
                    <a:pt x="38" y="133"/>
                    <a:pt x="39" y="134"/>
                  </a:cubicBezTo>
                  <a:close/>
                  <a:moveTo>
                    <a:pt x="62" y="133"/>
                  </a:moveTo>
                  <a:cubicBezTo>
                    <a:pt x="62" y="133"/>
                    <a:pt x="63" y="133"/>
                    <a:pt x="62" y="132"/>
                  </a:cubicBezTo>
                  <a:cubicBezTo>
                    <a:pt x="62" y="133"/>
                    <a:pt x="62" y="133"/>
                    <a:pt x="62" y="133"/>
                  </a:cubicBezTo>
                  <a:close/>
                  <a:moveTo>
                    <a:pt x="40" y="134"/>
                  </a:moveTo>
                  <a:cubicBezTo>
                    <a:pt x="40" y="134"/>
                    <a:pt x="40" y="135"/>
                    <a:pt x="41" y="135"/>
                  </a:cubicBezTo>
                  <a:cubicBezTo>
                    <a:pt x="41" y="135"/>
                    <a:pt x="42" y="134"/>
                    <a:pt x="42" y="134"/>
                  </a:cubicBezTo>
                  <a:cubicBezTo>
                    <a:pt x="42" y="132"/>
                    <a:pt x="40" y="133"/>
                    <a:pt x="40" y="134"/>
                  </a:cubicBezTo>
                  <a:close/>
                  <a:moveTo>
                    <a:pt x="36" y="134"/>
                  </a:moveTo>
                  <a:cubicBezTo>
                    <a:pt x="37" y="134"/>
                    <a:pt x="37" y="133"/>
                    <a:pt x="37" y="133"/>
                  </a:cubicBezTo>
                  <a:cubicBezTo>
                    <a:pt x="37" y="133"/>
                    <a:pt x="37" y="133"/>
                    <a:pt x="36" y="134"/>
                  </a:cubicBezTo>
                  <a:close/>
                  <a:moveTo>
                    <a:pt x="57" y="136"/>
                  </a:moveTo>
                  <a:cubicBezTo>
                    <a:pt x="57" y="135"/>
                    <a:pt x="57" y="135"/>
                    <a:pt x="58" y="135"/>
                  </a:cubicBezTo>
                  <a:cubicBezTo>
                    <a:pt x="57" y="134"/>
                    <a:pt x="57" y="134"/>
                    <a:pt x="56" y="133"/>
                  </a:cubicBezTo>
                  <a:cubicBezTo>
                    <a:pt x="56" y="134"/>
                    <a:pt x="56" y="135"/>
                    <a:pt x="57" y="136"/>
                  </a:cubicBezTo>
                  <a:close/>
                  <a:moveTo>
                    <a:pt x="45" y="134"/>
                  </a:moveTo>
                  <a:cubicBezTo>
                    <a:pt x="45" y="134"/>
                    <a:pt x="45" y="133"/>
                    <a:pt x="45" y="133"/>
                  </a:cubicBezTo>
                  <a:cubicBezTo>
                    <a:pt x="44" y="133"/>
                    <a:pt x="44" y="134"/>
                    <a:pt x="45" y="134"/>
                  </a:cubicBezTo>
                  <a:close/>
                  <a:moveTo>
                    <a:pt x="51" y="135"/>
                  </a:moveTo>
                  <a:cubicBezTo>
                    <a:pt x="51" y="135"/>
                    <a:pt x="52" y="134"/>
                    <a:pt x="52" y="134"/>
                  </a:cubicBezTo>
                  <a:cubicBezTo>
                    <a:pt x="52" y="134"/>
                    <a:pt x="52" y="133"/>
                    <a:pt x="51" y="133"/>
                  </a:cubicBezTo>
                  <a:cubicBezTo>
                    <a:pt x="51" y="134"/>
                    <a:pt x="51" y="135"/>
                    <a:pt x="51" y="135"/>
                  </a:cubicBezTo>
                  <a:close/>
                  <a:moveTo>
                    <a:pt x="48" y="135"/>
                  </a:moveTo>
                  <a:cubicBezTo>
                    <a:pt x="47" y="134"/>
                    <a:pt x="47" y="134"/>
                    <a:pt x="47" y="134"/>
                  </a:cubicBezTo>
                  <a:cubicBezTo>
                    <a:pt x="47" y="134"/>
                    <a:pt x="47" y="134"/>
                    <a:pt x="48" y="135"/>
                  </a:cubicBezTo>
                  <a:close/>
                  <a:moveTo>
                    <a:pt x="37" y="134"/>
                  </a:moveTo>
                  <a:cubicBezTo>
                    <a:pt x="37" y="134"/>
                    <a:pt x="37" y="135"/>
                    <a:pt x="37" y="135"/>
                  </a:cubicBezTo>
                  <a:cubicBezTo>
                    <a:pt x="38" y="135"/>
                    <a:pt x="38" y="134"/>
                    <a:pt x="37" y="134"/>
                  </a:cubicBezTo>
                  <a:cubicBezTo>
                    <a:pt x="37" y="134"/>
                    <a:pt x="37" y="134"/>
                    <a:pt x="37" y="134"/>
                  </a:cubicBezTo>
                  <a:close/>
                  <a:moveTo>
                    <a:pt x="40" y="136"/>
                  </a:moveTo>
                  <a:cubicBezTo>
                    <a:pt x="40" y="135"/>
                    <a:pt x="40" y="135"/>
                    <a:pt x="39" y="135"/>
                  </a:cubicBezTo>
                  <a:cubicBezTo>
                    <a:pt x="39" y="135"/>
                    <a:pt x="40" y="136"/>
                    <a:pt x="40" y="136"/>
                  </a:cubicBezTo>
                  <a:close/>
                  <a:moveTo>
                    <a:pt x="54" y="136"/>
                  </a:moveTo>
                  <a:cubicBezTo>
                    <a:pt x="54" y="136"/>
                    <a:pt x="55" y="137"/>
                    <a:pt x="55" y="137"/>
                  </a:cubicBezTo>
                  <a:cubicBezTo>
                    <a:pt x="55" y="137"/>
                    <a:pt x="55" y="136"/>
                    <a:pt x="54" y="136"/>
                  </a:cubicBezTo>
                  <a:close/>
                  <a:moveTo>
                    <a:pt x="55" y="137"/>
                  </a:moveTo>
                  <a:cubicBezTo>
                    <a:pt x="56" y="136"/>
                    <a:pt x="55" y="134"/>
                    <a:pt x="54" y="136"/>
                  </a:cubicBezTo>
                  <a:cubicBezTo>
                    <a:pt x="55" y="136"/>
                    <a:pt x="55" y="137"/>
                    <a:pt x="55" y="137"/>
                  </a:cubicBezTo>
                  <a:close/>
                  <a:moveTo>
                    <a:pt x="42" y="137"/>
                  </a:moveTo>
                  <a:cubicBezTo>
                    <a:pt x="43" y="137"/>
                    <a:pt x="43" y="136"/>
                    <a:pt x="43" y="135"/>
                  </a:cubicBezTo>
                  <a:cubicBezTo>
                    <a:pt x="43" y="136"/>
                    <a:pt x="42" y="136"/>
                    <a:pt x="42" y="137"/>
                  </a:cubicBezTo>
                  <a:close/>
                  <a:moveTo>
                    <a:pt x="50" y="136"/>
                  </a:moveTo>
                  <a:cubicBezTo>
                    <a:pt x="50" y="136"/>
                    <a:pt x="50" y="136"/>
                    <a:pt x="50" y="135"/>
                  </a:cubicBezTo>
                  <a:cubicBezTo>
                    <a:pt x="50" y="135"/>
                    <a:pt x="50" y="135"/>
                    <a:pt x="49" y="135"/>
                  </a:cubicBezTo>
                  <a:cubicBezTo>
                    <a:pt x="49" y="136"/>
                    <a:pt x="50" y="136"/>
                    <a:pt x="50" y="136"/>
                  </a:cubicBezTo>
                  <a:close/>
                  <a:moveTo>
                    <a:pt x="39" y="138"/>
                  </a:moveTo>
                  <a:cubicBezTo>
                    <a:pt x="39" y="137"/>
                    <a:pt x="39" y="136"/>
                    <a:pt x="38" y="136"/>
                  </a:cubicBezTo>
                  <a:cubicBezTo>
                    <a:pt x="38" y="136"/>
                    <a:pt x="39" y="137"/>
                    <a:pt x="39" y="138"/>
                  </a:cubicBezTo>
                  <a:close/>
                  <a:moveTo>
                    <a:pt x="35" y="137"/>
                  </a:moveTo>
                  <a:cubicBezTo>
                    <a:pt x="35" y="138"/>
                    <a:pt x="36" y="137"/>
                    <a:pt x="36" y="137"/>
                  </a:cubicBezTo>
                  <a:cubicBezTo>
                    <a:pt x="36" y="137"/>
                    <a:pt x="36" y="136"/>
                    <a:pt x="35" y="136"/>
                  </a:cubicBezTo>
                  <a:cubicBezTo>
                    <a:pt x="35" y="136"/>
                    <a:pt x="35" y="137"/>
                    <a:pt x="35" y="137"/>
                  </a:cubicBezTo>
                  <a:close/>
                  <a:moveTo>
                    <a:pt x="62" y="138"/>
                  </a:moveTo>
                  <a:cubicBezTo>
                    <a:pt x="62" y="137"/>
                    <a:pt x="63" y="136"/>
                    <a:pt x="62" y="136"/>
                  </a:cubicBezTo>
                  <a:cubicBezTo>
                    <a:pt x="62" y="137"/>
                    <a:pt x="62" y="137"/>
                    <a:pt x="62" y="138"/>
                  </a:cubicBezTo>
                  <a:close/>
                  <a:moveTo>
                    <a:pt x="54" y="138"/>
                  </a:moveTo>
                  <a:cubicBezTo>
                    <a:pt x="54" y="138"/>
                    <a:pt x="54" y="137"/>
                    <a:pt x="53" y="137"/>
                  </a:cubicBezTo>
                  <a:cubicBezTo>
                    <a:pt x="53" y="137"/>
                    <a:pt x="53" y="138"/>
                    <a:pt x="54" y="138"/>
                  </a:cubicBezTo>
                  <a:close/>
                  <a:moveTo>
                    <a:pt x="42" y="140"/>
                  </a:moveTo>
                  <a:cubicBezTo>
                    <a:pt x="42" y="141"/>
                    <a:pt x="42" y="141"/>
                    <a:pt x="43" y="141"/>
                  </a:cubicBezTo>
                  <a:cubicBezTo>
                    <a:pt x="43" y="140"/>
                    <a:pt x="45" y="139"/>
                    <a:pt x="45" y="138"/>
                  </a:cubicBezTo>
                  <a:cubicBezTo>
                    <a:pt x="45" y="138"/>
                    <a:pt x="45" y="137"/>
                    <a:pt x="44" y="137"/>
                  </a:cubicBezTo>
                  <a:cubicBezTo>
                    <a:pt x="44" y="138"/>
                    <a:pt x="43" y="139"/>
                    <a:pt x="42" y="140"/>
                  </a:cubicBezTo>
                  <a:close/>
                  <a:moveTo>
                    <a:pt x="47" y="139"/>
                  </a:moveTo>
                  <a:cubicBezTo>
                    <a:pt x="48" y="139"/>
                    <a:pt x="48" y="138"/>
                    <a:pt x="48" y="138"/>
                  </a:cubicBezTo>
                  <a:cubicBezTo>
                    <a:pt x="47" y="138"/>
                    <a:pt x="47" y="139"/>
                    <a:pt x="47" y="139"/>
                  </a:cubicBezTo>
                  <a:close/>
                  <a:moveTo>
                    <a:pt x="35" y="142"/>
                  </a:moveTo>
                  <a:cubicBezTo>
                    <a:pt x="37" y="141"/>
                    <a:pt x="37" y="140"/>
                    <a:pt x="37" y="139"/>
                  </a:cubicBezTo>
                  <a:cubicBezTo>
                    <a:pt x="37" y="139"/>
                    <a:pt x="37" y="138"/>
                    <a:pt x="37" y="138"/>
                  </a:cubicBezTo>
                  <a:cubicBezTo>
                    <a:pt x="36" y="139"/>
                    <a:pt x="35" y="140"/>
                    <a:pt x="35" y="142"/>
                  </a:cubicBezTo>
                  <a:close/>
                  <a:moveTo>
                    <a:pt x="56" y="139"/>
                  </a:moveTo>
                  <a:cubicBezTo>
                    <a:pt x="57" y="139"/>
                    <a:pt x="57" y="139"/>
                    <a:pt x="57" y="138"/>
                  </a:cubicBezTo>
                  <a:cubicBezTo>
                    <a:pt x="57" y="138"/>
                    <a:pt x="56" y="139"/>
                    <a:pt x="56" y="139"/>
                  </a:cubicBezTo>
                  <a:close/>
                  <a:moveTo>
                    <a:pt x="52" y="140"/>
                  </a:moveTo>
                  <a:cubicBezTo>
                    <a:pt x="52" y="139"/>
                    <a:pt x="52" y="139"/>
                    <a:pt x="51" y="139"/>
                  </a:cubicBezTo>
                  <a:cubicBezTo>
                    <a:pt x="52" y="139"/>
                    <a:pt x="52" y="140"/>
                    <a:pt x="52" y="140"/>
                  </a:cubicBezTo>
                  <a:close/>
                  <a:moveTo>
                    <a:pt x="54" y="139"/>
                  </a:moveTo>
                  <a:cubicBezTo>
                    <a:pt x="54" y="139"/>
                    <a:pt x="55" y="139"/>
                    <a:pt x="55" y="139"/>
                  </a:cubicBezTo>
                  <a:cubicBezTo>
                    <a:pt x="54" y="139"/>
                    <a:pt x="54" y="139"/>
                    <a:pt x="54" y="139"/>
                  </a:cubicBezTo>
                  <a:cubicBezTo>
                    <a:pt x="54" y="139"/>
                    <a:pt x="54" y="139"/>
                    <a:pt x="54" y="139"/>
                  </a:cubicBezTo>
                  <a:close/>
                  <a:moveTo>
                    <a:pt x="6" y="140"/>
                  </a:moveTo>
                  <a:cubicBezTo>
                    <a:pt x="6" y="140"/>
                    <a:pt x="6" y="139"/>
                    <a:pt x="5" y="140"/>
                  </a:cubicBezTo>
                  <a:cubicBezTo>
                    <a:pt x="5" y="140"/>
                    <a:pt x="6" y="141"/>
                    <a:pt x="5" y="142"/>
                  </a:cubicBezTo>
                  <a:cubicBezTo>
                    <a:pt x="5" y="142"/>
                    <a:pt x="6" y="142"/>
                    <a:pt x="6" y="142"/>
                  </a:cubicBezTo>
                  <a:cubicBezTo>
                    <a:pt x="6" y="141"/>
                    <a:pt x="7" y="140"/>
                    <a:pt x="6" y="139"/>
                  </a:cubicBezTo>
                  <a:cubicBezTo>
                    <a:pt x="6" y="139"/>
                    <a:pt x="6" y="140"/>
                    <a:pt x="6" y="140"/>
                  </a:cubicBezTo>
                  <a:close/>
                  <a:moveTo>
                    <a:pt x="57" y="140"/>
                  </a:moveTo>
                  <a:cubicBezTo>
                    <a:pt x="57" y="140"/>
                    <a:pt x="58" y="140"/>
                    <a:pt x="58" y="139"/>
                  </a:cubicBezTo>
                  <a:cubicBezTo>
                    <a:pt x="58" y="139"/>
                    <a:pt x="58" y="139"/>
                    <a:pt x="57" y="139"/>
                  </a:cubicBezTo>
                  <a:cubicBezTo>
                    <a:pt x="57" y="140"/>
                    <a:pt x="57" y="140"/>
                    <a:pt x="57" y="140"/>
                  </a:cubicBezTo>
                  <a:close/>
                  <a:moveTo>
                    <a:pt x="52" y="141"/>
                  </a:moveTo>
                  <a:cubicBezTo>
                    <a:pt x="53" y="141"/>
                    <a:pt x="53" y="141"/>
                    <a:pt x="53" y="141"/>
                  </a:cubicBezTo>
                  <a:cubicBezTo>
                    <a:pt x="53" y="140"/>
                    <a:pt x="54" y="140"/>
                    <a:pt x="54" y="140"/>
                  </a:cubicBezTo>
                  <a:cubicBezTo>
                    <a:pt x="53" y="140"/>
                    <a:pt x="53" y="140"/>
                    <a:pt x="53" y="140"/>
                  </a:cubicBezTo>
                  <a:cubicBezTo>
                    <a:pt x="53" y="140"/>
                    <a:pt x="53" y="140"/>
                    <a:pt x="52" y="141"/>
                  </a:cubicBezTo>
                  <a:close/>
                  <a:moveTo>
                    <a:pt x="46" y="142"/>
                  </a:moveTo>
                  <a:cubicBezTo>
                    <a:pt x="46" y="142"/>
                    <a:pt x="47" y="141"/>
                    <a:pt x="46" y="140"/>
                  </a:cubicBezTo>
                  <a:cubicBezTo>
                    <a:pt x="46" y="141"/>
                    <a:pt x="45" y="142"/>
                    <a:pt x="46" y="142"/>
                  </a:cubicBezTo>
                  <a:close/>
                  <a:moveTo>
                    <a:pt x="57" y="141"/>
                  </a:moveTo>
                  <a:cubicBezTo>
                    <a:pt x="58" y="142"/>
                    <a:pt x="58" y="142"/>
                    <a:pt x="58" y="142"/>
                  </a:cubicBezTo>
                  <a:cubicBezTo>
                    <a:pt x="59" y="142"/>
                    <a:pt x="59" y="140"/>
                    <a:pt x="58" y="140"/>
                  </a:cubicBezTo>
                  <a:cubicBezTo>
                    <a:pt x="58" y="141"/>
                    <a:pt x="58" y="141"/>
                    <a:pt x="57" y="141"/>
                  </a:cubicBezTo>
                  <a:close/>
                  <a:moveTo>
                    <a:pt x="48" y="141"/>
                  </a:moveTo>
                  <a:cubicBezTo>
                    <a:pt x="48" y="141"/>
                    <a:pt x="49" y="141"/>
                    <a:pt x="49" y="140"/>
                  </a:cubicBezTo>
                  <a:cubicBezTo>
                    <a:pt x="48" y="140"/>
                    <a:pt x="48" y="140"/>
                    <a:pt x="48" y="140"/>
                  </a:cubicBezTo>
                  <a:cubicBezTo>
                    <a:pt x="48" y="141"/>
                    <a:pt x="48" y="141"/>
                    <a:pt x="48" y="141"/>
                  </a:cubicBezTo>
                  <a:close/>
                  <a:moveTo>
                    <a:pt x="49" y="142"/>
                  </a:moveTo>
                  <a:cubicBezTo>
                    <a:pt x="49" y="142"/>
                    <a:pt x="50" y="141"/>
                    <a:pt x="50" y="141"/>
                  </a:cubicBezTo>
                  <a:cubicBezTo>
                    <a:pt x="50" y="141"/>
                    <a:pt x="49" y="141"/>
                    <a:pt x="49" y="142"/>
                  </a:cubicBezTo>
                  <a:close/>
                  <a:moveTo>
                    <a:pt x="36" y="143"/>
                  </a:moveTo>
                  <a:cubicBezTo>
                    <a:pt x="36" y="144"/>
                    <a:pt x="36" y="144"/>
                    <a:pt x="37" y="144"/>
                  </a:cubicBezTo>
                  <a:cubicBezTo>
                    <a:pt x="37" y="144"/>
                    <a:pt x="38" y="143"/>
                    <a:pt x="39" y="142"/>
                  </a:cubicBezTo>
                  <a:cubicBezTo>
                    <a:pt x="38" y="142"/>
                    <a:pt x="39" y="141"/>
                    <a:pt x="38" y="141"/>
                  </a:cubicBezTo>
                  <a:cubicBezTo>
                    <a:pt x="38" y="142"/>
                    <a:pt x="37" y="143"/>
                    <a:pt x="36" y="143"/>
                  </a:cubicBezTo>
                  <a:close/>
                  <a:moveTo>
                    <a:pt x="54" y="142"/>
                  </a:moveTo>
                  <a:cubicBezTo>
                    <a:pt x="54" y="142"/>
                    <a:pt x="54" y="142"/>
                    <a:pt x="54" y="141"/>
                  </a:cubicBezTo>
                  <a:cubicBezTo>
                    <a:pt x="54" y="141"/>
                    <a:pt x="53" y="142"/>
                    <a:pt x="54" y="142"/>
                  </a:cubicBezTo>
                  <a:close/>
                  <a:moveTo>
                    <a:pt x="43" y="143"/>
                  </a:moveTo>
                  <a:cubicBezTo>
                    <a:pt x="43" y="143"/>
                    <a:pt x="44" y="142"/>
                    <a:pt x="44" y="142"/>
                  </a:cubicBezTo>
                  <a:cubicBezTo>
                    <a:pt x="43" y="142"/>
                    <a:pt x="43" y="143"/>
                    <a:pt x="43" y="143"/>
                  </a:cubicBezTo>
                  <a:close/>
                  <a:moveTo>
                    <a:pt x="49" y="143"/>
                  </a:moveTo>
                  <a:cubicBezTo>
                    <a:pt x="50" y="145"/>
                    <a:pt x="50" y="146"/>
                    <a:pt x="51" y="148"/>
                  </a:cubicBezTo>
                  <a:cubicBezTo>
                    <a:pt x="52" y="147"/>
                    <a:pt x="51" y="146"/>
                    <a:pt x="51" y="145"/>
                  </a:cubicBezTo>
                  <a:cubicBezTo>
                    <a:pt x="51" y="145"/>
                    <a:pt x="51" y="145"/>
                    <a:pt x="50" y="145"/>
                  </a:cubicBezTo>
                  <a:cubicBezTo>
                    <a:pt x="50" y="144"/>
                    <a:pt x="51" y="144"/>
                    <a:pt x="51" y="143"/>
                  </a:cubicBezTo>
                  <a:cubicBezTo>
                    <a:pt x="51" y="143"/>
                    <a:pt x="51" y="143"/>
                    <a:pt x="51" y="143"/>
                  </a:cubicBezTo>
                  <a:cubicBezTo>
                    <a:pt x="51" y="141"/>
                    <a:pt x="49" y="143"/>
                    <a:pt x="49" y="143"/>
                  </a:cubicBezTo>
                  <a:close/>
                  <a:moveTo>
                    <a:pt x="40" y="142"/>
                  </a:moveTo>
                  <a:cubicBezTo>
                    <a:pt x="41" y="143"/>
                    <a:pt x="41" y="143"/>
                    <a:pt x="41" y="143"/>
                  </a:cubicBezTo>
                  <a:cubicBezTo>
                    <a:pt x="41" y="142"/>
                    <a:pt x="41" y="142"/>
                    <a:pt x="40" y="142"/>
                  </a:cubicBezTo>
                  <a:close/>
                  <a:moveTo>
                    <a:pt x="54" y="143"/>
                  </a:moveTo>
                  <a:cubicBezTo>
                    <a:pt x="55" y="143"/>
                    <a:pt x="55" y="142"/>
                    <a:pt x="55" y="142"/>
                  </a:cubicBezTo>
                  <a:cubicBezTo>
                    <a:pt x="54" y="142"/>
                    <a:pt x="55" y="143"/>
                    <a:pt x="54" y="143"/>
                  </a:cubicBezTo>
                  <a:cubicBezTo>
                    <a:pt x="54" y="143"/>
                    <a:pt x="54" y="142"/>
                    <a:pt x="54" y="142"/>
                  </a:cubicBezTo>
                  <a:cubicBezTo>
                    <a:pt x="54" y="142"/>
                    <a:pt x="54" y="143"/>
                    <a:pt x="54" y="143"/>
                  </a:cubicBezTo>
                  <a:close/>
                  <a:moveTo>
                    <a:pt x="57" y="144"/>
                  </a:moveTo>
                  <a:cubicBezTo>
                    <a:pt x="57" y="143"/>
                    <a:pt x="57" y="143"/>
                    <a:pt x="57" y="143"/>
                  </a:cubicBezTo>
                  <a:cubicBezTo>
                    <a:pt x="57" y="143"/>
                    <a:pt x="57" y="142"/>
                    <a:pt x="57" y="142"/>
                  </a:cubicBezTo>
                  <a:cubicBezTo>
                    <a:pt x="56" y="143"/>
                    <a:pt x="57" y="143"/>
                    <a:pt x="57" y="144"/>
                  </a:cubicBezTo>
                  <a:close/>
                  <a:moveTo>
                    <a:pt x="62" y="144"/>
                  </a:moveTo>
                  <a:cubicBezTo>
                    <a:pt x="62" y="143"/>
                    <a:pt x="62" y="143"/>
                    <a:pt x="61" y="142"/>
                  </a:cubicBezTo>
                  <a:cubicBezTo>
                    <a:pt x="62" y="143"/>
                    <a:pt x="61" y="144"/>
                    <a:pt x="62" y="144"/>
                  </a:cubicBezTo>
                  <a:close/>
                  <a:moveTo>
                    <a:pt x="42" y="144"/>
                  </a:moveTo>
                  <a:cubicBezTo>
                    <a:pt x="42" y="145"/>
                    <a:pt x="43" y="143"/>
                    <a:pt x="42" y="143"/>
                  </a:cubicBezTo>
                  <a:cubicBezTo>
                    <a:pt x="42" y="144"/>
                    <a:pt x="42" y="144"/>
                    <a:pt x="42" y="144"/>
                  </a:cubicBezTo>
                  <a:close/>
                  <a:moveTo>
                    <a:pt x="60" y="144"/>
                  </a:moveTo>
                  <a:cubicBezTo>
                    <a:pt x="59" y="144"/>
                    <a:pt x="60" y="143"/>
                    <a:pt x="60" y="143"/>
                  </a:cubicBezTo>
                  <a:cubicBezTo>
                    <a:pt x="59" y="144"/>
                    <a:pt x="59" y="144"/>
                    <a:pt x="60" y="144"/>
                  </a:cubicBezTo>
                  <a:close/>
                  <a:moveTo>
                    <a:pt x="41" y="147"/>
                  </a:moveTo>
                  <a:cubicBezTo>
                    <a:pt x="41" y="148"/>
                    <a:pt x="40" y="148"/>
                    <a:pt x="40" y="149"/>
                  </a:cubicBezTo>
                  <a:cubicBezTo>
                    <a:pt x="42" y="147"/>
                    <a:pt x="43" y="145"/>
                    <a:pt x="44" y="143"/>
                  </a:cubicBezTo>
                  <a:cubicBezTo>
                    <a:pt x="42" y="144"/>
                    <a:pt x="42" y="146"/>
                    <a:pt x="41" y="147"/>
                  </a:cubicBezTo>
                  <a:close/>
                  <a:moveTo>
                    <a:pt x="37" y="146"/>
                  </a:moveTo>
                  <a:cubicBezTo>
                    <a:pt x="38" y="146"/>
                    <a:pt x="38" y="147"/>
                    <a:pt x="38" y="147"/>
                  </a:cubicBezTo>
                  <a:cubicBezTo>
                    <a:pt x="39" y="146"/>
                    <a:pt x="39" y="145"/>
                    <a:pt x="40" y="145"/>
                  </a:cubicBezTo>
                  <a:cubicBezTo>
                    <a:pt x="40" y="144"/>
                    <a:pt x="40" y="144"/>
                    <a:pt x="39" y="143"/>
                  </a:cubicBezTo>
                  <a:cubicBezTo>
                    <a:pt x="39" y="144"/>
                    <a:pt x="38" y="145"/>
                    <a:pt x="37" y="146"/>
                  </a:cubicBezTo>
                  <a:close/>
                  <a:moveTo>
                    <a:pt x="53" y="144"/>
                  </a:moveTo>
                  <a:cubicBezTo>
                    <a:pt x="54" y="144"/>
                    <a:pt x="53" y="144"/>
                    <a:pt x="53" y="144"/>
                  </a:cubicBezTo>
                  <a:cubicBezTo>
                    <a:pt x="53" y="144"/>
                    <a:pt x="53" y="144"/>
                    <a:pt x="53" y="144"/>
                  </a:cubicBezTo>
                  <a:close/>
                  <a:moveTo>
                    <a:pt x="63" y="146"/>
                  </a:moveTo>
                  <a:cubicBezTo>
                    <a:pt x="63" y="146"/>
                    <a:pt x="63" y="145"/>
                    <a:pt x="63" y="145"/>
                  </a:cubicBezTo>
                  <a:cubicBezTo>
                    <a:pt x="63" y="145"/>
                    <a:pt x="63" y="146"/>
                    <a:pt x="63" y="146"/>
                  </a:cubicBezTo>
                  <a:close/>
                  <a:moveTo>
                    <a:pt x="54" y="146"/>
                  </a:moveTo>
                  <a:cubicBezTo>
                    <a:pt x="55" y="146"/>
                    <a:pt x="54" y="146"/>
                    <a:pt x="54" y="145"/>
                  </a:cubicBezTo>
                  <a:cubicBezTo>
                    <a:pt x="54" y="146"/>
                    <a:pt x="54" y="146"/>
                    <a:pt x="54" y="146"/>
                  </a:cubicBezTo>
                  <a:close/>
                  <a:moveTo>
                    <a:pt x="34" y="149"/>
                  </a:moveTo>
                  <a:cubicBezTo>
                    <a:pt x="34" y="149"/>
                    <a:pt x="34" y="150"/>
                    <a:pt x="34" y="150"/>
                  </a:cubicBezTo>
                  <a:cubicBezTo>
                    <a:pt x="34" y="150"/>
                    <a:pt x="34" y="150"/>
                    <a:pt x="34" y="150"/>
                  </a:cubicBezTo>
                  <a:cubicBezTo>
                    <a:pt x="34" y="150"/>
                    <a:pt x="34" y="151"/>
                    <a:pt x="34" y="150"/>
                  </a:cubicBezTo>
                  <a:cubicBezTo>
                    <a:pt x="35" y="149"/>
                    <a:pt x="34" y="147"/>
                    <a:pt x="34" y="146"/>
                  </a:cubicBezTo>
                  <a:cubicBezTo>
                    <a:pt x="34" y="146"/>
                    <a:pt x="34" y="146"/>
                    <a:pt x="33" y="146"/>
                  </a:cubicBezTo>
                  <a:cubicBezTo>
                    <a:pt x="33" y="147"/>
                    <a:pt x="34" y="148"/>
                    <a:pt x="34" y="149"/>
                  </a:cubicBezTo>
                  <a:close/>
                  <a:moveTo>
                    <a:pt x="61" y="146"/>
                  </a:moveTo>
                  <a:cubicBezTo>
                    <a:pt x="61" y="146"/>
                    <a:pt x="61" y="147"/>
                    <a:pt x="62" y="147"/>
                  </a:cubicBezTo>
                  <a:cubicBezTo>
                    <a:pt x="62" y="146"/>
                    <a:pt x="62" y="146"/>
                    <a:pt x="62" y="146"/>
                  </a:cubicBezTo>
                  <a:cubicBezTo>
                    <a:pt x="62" y="146"/>
                    <a:pt x="61" y="146"/>
                    <a:pt x="61" y="146"/>
                  </a:cubicBezTo>
                  <a:close/>
                  <a:moveTo>
                    <a:pt x="59" y="147"/>
                  </a:moveTo>
                  <a:cubicBezTo>
                    <a:pt x="59" y="147"/>
                    <a:pt x="60" y="146"/>
                    <a:pt x="59" y="146"/>
                  </a:cubicBezTo>
                  <a:cubicBezTo>
                    <a:pt x="59" y="146"/>
                    <a:pt x="59" y="147"/>
                    <a:pt x="59" y="147"/>
                  </a:cubicBezTo>
                  <a:close/>
                  <a:moveTo>
                    <a:pt x="58" y="148"/>
                  </a:moveTo>
                  <a:cubicBezTo>
                    <a:pt x="58" y="147"/>
                    <a:pt x="58" y="147"/>
                    <a:pt x="57" y="146"/>
                  </a:cubicBezTo>
                  <a:cubicBezTo>
                    <a:pt x="58" y="147"/>
                    <a:pt x="58" y="148"/>
                    <a:pt x="58" y="148"/>
                  </a:cubicBezTo>
                  <a:close/>
                  <a:moveTo>
                    <a:pt x="36" y="148"/>
                  </a:moveTo>
                  <a:cubicBezTo>
                    <a:pt x="36" y="147"/>
                    <a:pt x="36" y="146"/>
                    <a:pt x="35" y="147"/>
                  </a:cubicBezTo>
                  <a:cubicBezTo>
                    <a:pt x="35" y="147"/>
                    <a:pt x="35" y="147"/>
                    <a:pt x="36" y="147"/>
                  </a:cubicBezTo>
                  <a:cubicBezTo>
                    <a:pt x="36" y="147"/>
                    <a:pt x="35" y="147"/>
                    <a:pt x="35" y="147"/>
                  </a:cubicBezTo>
                  <a:cubicBezTo>
                    <a:pt x="35" y="148"/>
                    <a:pt x="35" y="149"/>
                    <a:pt x="36" y="150"/>
                  </a:cubicBezTo>
                  <a:cubicBezTo>
                    <a:pt x="36" y="150"/>
                    <a:pt x="36" y="149"/>
                    <a:pt x="36" y="149"/>
                  </a:cubicBezTo>
                  <a:cubicBezTo>
                    <a:pt x="36" y="149"/>
                    <a:pt x="37" y="149"/>
                    <a:pt x="37" y="149"/>
                  </a:cubicBezTo>
                  <a:cubicBezTo>
                    <a:pt x="37" y="148"/>
                    <a:pt x="37" y="148"/>
                    <a:pt x="37" y="148"/>
                  </a:cubicBezTo>
                  <a:cubicBezTo>
                    <a:pt x="36" y="148"/>
                    <a:pt x="36" y="148"/>
                    <a:pt x="36" y="148"/>
                  </a:cubicBezTo>
                  <a:close/>
                  <a:moveTo>
                    <a:pt x="55" y="148"/>
                  </a:moveTo>
                  <a:cubicBezTo>
                    <a:pt x="55" y="147"/>
                    <a:pt x="55" y="147"/>
                    <a:pt x="55" y="147"/>
                  </a:cubicBezTo>
                  <a:cubicBezTo>
                    <a:pt x="54" y="147"/>
                    <a:pt x="54" y="147"/>
                    <a:pt x="55" y="148"/>
                  </a:cubicBezTo>
                  <a:close/>
                  <a:moveTo>
                    <a:pt x="6" y="149"/>
                  </a:moveTo>
                  <a:cubicBezTo>
                    <a:pt x="6" y="148"/>
                    <a:pt x="7" y="147"/>
                    <a:pt x="6" y="147"/>
                  </a:cubicBezTo>
                  <a:cubicBezTo>
                    <a:pt x="6" y="148"/>
                    <a:pt x="6" y="148"/>
                    <a:pt x="6" y="149"/>
                  </a:cubicBezTo>
                  <a:close/>
                  <a:moveTo>
                    <a:pt x="55" y="150"/>
                  </a:moveTo>
                  <a:cubicBezTo>
                    <a:pt x="56" y="150"/>
                    <a:pt x="56" y="150"/>
                    <a:pt x="56" y="149"/>
                  </a:cubicBezTo>
                  <a:cubicBezTo>
                    <a:pt x="55" y="149"/>
                    <a:pt x="56" y="148"/>
                    <a:pt x="55" y="148"/>
                  </a:cubicBezTo>
                  <a:cubicBezTo>
                    <a:pt x="55" y="149"/>
                    <a:pt x="54" y="150"/>
                    <a:pt x="55" y="150"/>
                  </a:cubicBezTo>
                  <a:close/>
                  <a:moveTo>
                    <a:pt x="59" y="150"/>
                  </a:moveTo>
                  <a:cubicBezTo>
                    <a:pt x="60" y="149"/>
                    <a:pt x="59" y="149"/>
                    <a:pt x="59" y="149"/>
                  </a:cubicBezTo>
                  <a:cubicBezTo>
                    <a:pt x="58" y="149"/>
                    <a:pt x="59" y="150"/>
                    <a:pt x="59" y="150"/>
                  </a:cubicBezTo>
                  <a:close/>
                  <a:moveTo>
                    <a:pt x="40" y="151"/>
                  </a:moveTo>
                  <a:cubicBezTo>
                    <a:pt x="40" y="155"/>
                    <a:pt x="39" y="158"/>
                    <a:pt x="40" y="162"/>
                  </a:cubicBezTo>
                  <a:cubicBezTo>
                    <a:pt x="40" y="162"/>
                    <a:pt x="39" y="163"/>
                    <a:pt x="39" y="163"/>
                  </a:cubicBezTo>
                  <a:cubicBezTo>
                    <a:pt x="39" y="163"/>
                    <a:pt x="40" y="163"/>
                    <a:pt x="40" y="163"/>
                  </a:cubicBezTo>
                  <a:cubicBezTo>
                    <a:pt x="40" y="158"/>
                    <a:pt x="41" y="154"/>
                    <a:pt x="42" y="149"/>
                  </a:cubicBezTo>
                  <a:cubicBezTo>
                    <a:pt x="42" y="149"/>
                    <a:pt x="42" y="149"/>
                    <a:pt x="41" y="149"/>
                  </a:cubicBezTo>
                  <a:cubicBezTo>
                    <a:pt x="41" y="150"/>
                    <a:pt x="41" y="151"/>
                    <a:pt x="40" y="151"/>
                  </a:cubicBezTo>
                  <a:close/>
                  <a:moveTo>
                    <a:pt x="39" y="150"/>
                  </a:moveTo>
                  <a:cubicBezTo>
                    <a:pt x="39" y="149"/>
                    <a:pt x="39" y="149"/>
                    <a:pt x="39" y="149"/>
                  </a:cubicBezTo>
                  <a:cubicBezTo>
                    <a:pt x="39" y="149"/>
                    <a:pt x="39" y="150"/>
                    <a:pt x="39" y="150"/>
                  </a:cubicBezTo>
                  <a:close/>
                  <a:moveTo>
                    <a:pt x="63" y="152"/>
                  </a:moveTo>
                  <a:cubicBezTo>
                    <a:pt x="63" y="151"/>
                    <a:pt x="63" y="150"/>
                    <a:pt x="63" y="150"/>
                  </a:cubicBezTo>
                  <a:cubicBezTo>
                    <a:pt x="63" y="150"/>
                    <a:pt x="62" y="151"/>
                    <a:pt x="63" y="152"/>
                  </a:cubicBezTo>
                  <a:close/>
                  <a:moveTo>
                    <a:pt x="37" y="151"/>
                  </a:moveTo>
                  <a:cubicBezTo>
                    <a:pt x="37" y="150"/>
                    <a:pt x="38" y="150"/>
                    <a:pt x="38" y="150"/>
                  </a:cubicBezTo>
                  <a:cubicBezTo>
                    <a:pt x="38" y="150"/>
                    <a:pt x="37" y="150"/>
                    <a:pt x="37" y="151"/>
                  </a:cubicBezTo>
                  <a:close/>
                  <a:moveTo>
                    <a:pt x="38" y="152"/>
                  </a:moveTo>
                  <a:cubicBezTo>
                    <a:pt x="39" y="152"/>
                    <a:pt x="38" y="151"/>
                    <a:pt x="38" y="150"/>
                  </a:cubicBezTo>
                  <a:cubicBezTo>
                    <a:pt x="38" y="151"/>
                    <a:pt x="37" y="152"/>
                    <a:pt x="38" y="152"/>
                  </a:cubicBezTo>
                  <a:close/>
                  <a:moveTo>
                    <a:pt x="37" y="152"/>
                  </a:moveTo>
                  <a:cubicBezTo>
                    <a:pt x="37" y="152"/>
                    <a:pt x="37" y="151"/>
                    <a:pt x="37" y="151"/>
                  </a:cubicBezTo>
                  <a:cubicBezTo>
                    <a:pt x="36" y="151"/>
                    <a:pt x="36" y="152"/>
                    <a:pt x="37" y="152"/>
                  </a:cubicBezTo>
                  <a:close/>
                  <a:moveTo>
                    <a:pt x="33" y="154"/>
                  </a:moveTo>
                  <a:cubicBezTo>
                    <a:pt x="34" y="154"/>
                    <a:pt x="34" y="152"/>
                    <a:pt x="33" y="151"/>
                  </a:cubicBezTo>
                  <a:cubicBezTo>
                    <a:pt x="33" y="152"/>
                    <a:pt x="33" y="153"/>
                    <a:pt x="33" y="154"/>
                  </a:cubicBezTo>
                  <a:close/>
                  <a:moveTo>
                    <a:pt x="58" y="152"/>
                  </a:moveTo>
                  <a:cubicBezTo>
                    <a:pt x="58" y="152"/>
                    <a:pt x="58" y="152"/>
                    <a:pt x="58" y="152"/>
                  </a:cubicBezTo>
                  <a:cubicBezTo>
                    <a:pt x="58" y="151"/>
                    <a:pt x="58" y="151"/>
                    <a:pt x="58" y="151"/>
                  </a:cubicBezTo>
                  <a:cubicBezTo>
                    <a:pt x="58" y="151"/>
                    <a:pt x="58" y="151"/>
                    <a:pt x="58" y="152"/>
                  </a:cubicBezTo>
                  <a:close/>
                  <a:moveTo>
                    <a:pt x="65" y="171"/>
                  </a:moveTo>
                  <a:cubicBezTo>
                    <a:pt x="65" y="171"/>
                    <a:pt x="65" y="171"/>
                    <a:pt x="65" y="171"/>
                  </a:cubicBezTo>
                  <a:cubicBezTo>
                    <a:pt x="65" y="171"/>
                    <a:pt x="65" y="171"/>
                    <a:pt x="65" y="171"/>
                  </a:cubicBezTo>
                  <a:cubicBezTo>
                    <a:pt x="66" y="165"/>
                    <a:pt x="66" y="157"/>
                    <a:pt x="65" y="151"/>
                  </a:cubicBezTo>
                  <a:cubicBezTo>
                    <a:pt x="64" y="152"/>
                    <a:pt x="64" y="155"/>
                    <a:pt x="65" y="156"/>
                  </a:cubicBezTo>
                  <a:cubicBezTo>
                    <a:pt x="65" y="157"/>
                    <a:pt x="65" y="157"/>
                    <a:pt x="64" y="157"/>
                  </a:cubicBezTo>
                  <a:cubicBezTo>
                    <a:pt x="64" y="158"/>
                    <a:pt x="64" y="160"/>
                    <a:pt x="65" y="161"/>
                  </a:cubicBezTo>
                  <a:cubicBezTo>
                    <a:pt x="65" y="161"/>
                    <a:pt x="64" y="160"/>
                    <a:pt x="64" y="161"/>
                  </a:cubicBezTo>
                  <a:cubicBezTo>
                    <a:pt x="64" y="161"/>
                    <a:pt x="64" y="161"/>
                    <a:pt x="64" y="162"/>
                  </a:cubicBezTo>
                  <a:cubicBezTo>
                    <a:pt x="64" y="162"/>
                    <a:pt x="65" y="162"/>
                    <a:pt x="65" y="162"/>
                  </a:cubicBezTo>
                  <a:cubicBezTo>
                    <a:pt x="65" y="163"/>
                    <a:pt x="64" y="164"/>
                    <a:pt x="64" y="164"/>
                  </a:cubicBezTo>
                  <a:cubicBezTo>
                    <a:pt x="63" y="166"/>
                    <a:pt x="65" y="168"/>
                    <a:pt x="64" y="170"/>
                  </a:cubicBezTo>
                  <a:cubicBezTo>
                    <a:pt x="64" y="170"/>
                    <a:pt x="64" y="169"/>
                    <a:pt x="64" y="170"/>
                  </a:cubicBezTo>
                  <a:cubicBezTo>
                    <a:pt x="64" y="170"/>
                    <a:pt x="63" y="172"/>
                    <a:pt x="64" y="172"/>
                  </a:cubicBezTo>
                  <a:cubicBezTo>
                    <a:pt x="65" y="172"/>
                    <a:pt x="65" y="171"/>
                    <a:pt x="65" y="171"/>
                  </a:cubicBezTo>
                  <a:cubicBezTo>
                    <a:pt x="65" y="171"/>
                    <a:pt x="65" y="171"/>
                    <a:pt x="65" y="171"/>
                  </a:cubicBezTo>
                  <a:cubicBezTo>
                    <a:pt x="65" y="171"/>
                    <a:pt x="65" y="171"/>
                    <a:pt x="65" y="171"/>
                  </a:cubicBezTo>
                  <a:close/>
                  <a:moveTo>
                    <a:pt x="56" y="153"/>
                  </a:moveTo>
                  <a:cubicBezTo>
                    <a:pt x="57" y="153"/>
                    <a:pt x="57" y="153"/>
                    <a:pt x="57" y="153"/>
                  </a:cubicBezTo>
                  <a:cubicBezTo>
                    <a:pt x="57" y="152"/>
                    <a:pt x="57" y="152"/>
                    <a:pt x="57" y="152"/>
                  </a:cubicBezTo>
                  <a:cubicBezTo>
                    <a:pt x="56" y="152"/>
                    <a:pt x="57" y="153"/>
                    <a:pt x="56" y="153"/>
                  </a:cubicBezTo>
                  <a:close/>
                  <a:moveTo>
                    <a:pt x="61" y="154"/>
                  </a:moveTo>
                  <a:cubicBezTo>
                    <a:pt x="61" y="154"/>
                    <a:pt x="61" y="153"/>
                    <a:pt x="62" y="153"/>
                  </a:cubicBezTo>
                  <a:cubicBezTo>
                    <a:pt x="61" y="152"/>
                    <a:pt x="61" y="152"/>
                    <a:pt x="61" y="152"/>
                  </a:cubicBezTo>
                  <a:cubicBezTo>
                    <a:pt x="61" y="153"/>
                    <a:pt x="61" y="153"/>
                    <a:pt x="61" y="154"/>
                  </a:cubicBezTo>
                  <a:close/>
                  <a:moveTo>
                    <a:pt x="36" y="153"/>
                  </a:moveTo>
                  <a:cubicBezTo>
                    <a:pt x="36" y="153"/>
                    <a:pt x="36" y="153"/>
                    <a:pt x="36" y="152"/>
                  </a:cubicBezTo>
                  <a:cubicBezTo>
                    <a:pt x="35" y="153"/>
                    <a:pt x="36" y="153"/>
                    <a:pt x="36" y="153"/>
                  </a:cubicBezTo>
                  <a:close/>
                  <a:moveTo>
                    <a:pt x="54" y="157"/>
                  </a:moveTo>
                  <a:cubicBezTo>
                    <a:pt x="55" y="156"/>
                    <a:pt x="54" y="156"/>
                    <a:pt x="54" y="155"/>
                  </a:cubicBezTo>
                  <a:cubicBezTo>
                    <a:pt x="55" y="155"/>
                    <a:pt x="55" y="153"/>
                    <a:pt x="54" y="152"/>
                  </a:cubicBezTo>
                  <a:cubicBezTo>
                    <a:pt x="53" y="154"/>
                    <a:pt x="54" y="155"/>
                    <a:pt x="54" y="157"/>
                  </a:cubicBezTo>
                  <a:close/>
                  <a:moveTo>
                    <a:pt x="59" y="153"/>
                  </a:moveTo>
                  <a:cubicBezTo>
                    <a:pt x="59" y="153"/>
                    <a:pt x="59" y="154"/>
                    <a:pt x="60" y="155"/>
                  </a:cubicBezTo>
                  <a:cubicBezTo>
                    <a:pt x="60" y="154"/>
                    <a:pt x="59" y="153"/>
                    <a:pt x="59" y="153"/>
                  </a:cubicBezTo>
                  <a:cubicBezTo>
                    <a:pt x="59" y="153"/>
                    <a:pt x="59" y="153"/>
                    <a:pt x="59" y="153"/>
                  </a:cubicBezTo>
                  <a:close/>
                  <a:moveTo>
                    <a:pt x="38" y="154"/>
                  </a:moveTo>
                  <a:cubicBezTo>
                    <a:pt x="39" y="154"/>
                    <a:pt x="38" y="155"/>
                    <a:pt x="39" y="155"/>
                  </a:cubicBezTo>
                  <a:cubicBezTo>
                    <a:pt x="39" y="154"/>
                    <a:pt x="39" y="153"/>
                    <a:pt x="39" y="153"/>
                  </a:cubicBezTo>
                  <a:cubicBezTo>
                    <a:pt x="39" y="153"/>
                    <a:pt x="38" y="153"/>
                    <a:pt x="38" y="154"/>
                  </a:cubicBezTo>
                  <a:close/>
                  <a:moveTo>
                    <a:pt x="36" y="155"/>
                  </a:moveTo>
                  <a:cubicBezTo>
                    <a:pt x="36" y="155"/>
                    <a:pt x="37" y="155"/>
                    <a:pt x="37" y="154"/>
                  </a:cubicBezTo>
                  <a:cubicBezTo>
                    <a:pt x="36" y="154"/>
                    <a:pt x="37" y="154"/>
                    <a:pt x="36" y="154"/>
                  </a:cubicBezTo>
                  <a:cubicBezTo>
                    <a:pt x="36" y="154"/>
                    <a:pt x="36" y="154"/>
                    <a:pt x="36" y="155"/>
                  </a:cubicBezTo>
                  <a:close/>
                  <a:moveTo>
                    <a:pt x="57" y="156"/>
                  </a:moveTo>
                  <a:cubicBezTo>
                    <a:pt x="57" y="156"/>
                    <a:pt x="57" y="156"/>
                    <a:pt x="57" y="157"/>
                  </a:cubicBezTo>
                  <a:cubicBezTo>
                    <a:pt x="58" y="156"/>
                    <a:pt x="58" y="156"/>
                    <a:pt x="58" y="156"/>
                  </a:cubicBezTo>
                  <a:cubicBezTo>
                    <a:pt x="58" y="155"/>
                    <a:pt x="58" y="154"/>
                    <a:pt x="58" y="154"/>
                  </a:cubicBezTo>
                  <a:cubicBezTo>
                    <a:pt x="57" y="155"/>
                    <a:pt x="57" y="155"/>
                    <a:pt x="57" y="156"/>
                  </a:cubicBezTo>
                  <a:close/>
                  <a:moveTo>
                    <a:pt x="34" y="156"/>
                  </a:moveTo>
                  <a:cubicBezTo>
                    <a:pt x="34" y="156"/>
                    <a:pt x="35" y="155"/>
                    <a:pt x="35" y="154"/>
                  </a:cubicBezTo>
                  <a:cubicBezTo>
                    <a:pt x="34" y="154"/>
                    <a:pt x="34" y="154"/>
                    <a:pt x="34" y="154"/>
                  </a:cubicBezTo>
                  <a:cubicBezTo>
                    <a:pt x="35" y="155"/>
                    <a:pt x="34" y="155"/>
                    <a:pt x="34" y="156"/>
                  </a:cubicBezTo>
                  <a:close/>
                  <a:moveTo>
                    <a:pt x="63" y="156"/>
                  </a:moveTo>
                  <a:cubicBezTo>
                    <a:pt x="63" y="156"/>
                    <a:pt x="63" y="154"/>
                    <a:pt x="63" y="155"/>
                  </a:cubicBezTo>
                  <a:cubicBezTo>
                    <a:pt x="63" y="155"/>
                    <a:pt x="62" y="155"/>
                    <a:pt x="63" y="156"/>
                  </a:cubicBezTo>
                  <a:close/>
                  <a:moveTo>
                    <a:pt x="37" y="157"/>
                  </a:moveTo>
                  <a:cubicBezTo>
                    <a:pt x="37" y="156"/>
                    <a:pt x="38" y="156"/>
                    <a:pt x="38" y="155"/>
                  </a:cubicBezTo>
                  <a:cubicBezTo>
                    <a:pt x="37" y="155"/>
                    <a:pt x="37" y="155"/>
                    <a:pt x="37" y="155"/>
                  </a:cubicBezTo>
                  <a:cubicBezTo>
                    <a:pt x="37" y="156"/>
                    <a:pt x="36" y="156"/>
                    <a:pt x="37" y="157"/>
                  </a:cubicBezTo>
                  <a:close/>
                  <a:moveTo>
                    <a:pt x="61" y="157"/>
                  </a:moveTo>
                  <a:cubicBezTo>
                    <a:pt x="61" y="157"/>
                    <a:pt x="61" y="156"/>
                    <a:pt x="61" y="156"/>
                  </a:cubicBezTo>
                  <a:cubicBezTo>
                    <a:pt x="61" y="157"/>
                    <a:pt x="61" y="157"/>
                    <a:pt x="61" y="157"/>
                  </a:cubicBezTo>
                  <a:close/>
                  <a:moveTo>
                    <a:pt x="34" y="157"/>
                  </a:moveTo>
                  <a:cubicBezTo>
                    <a:pt x="35" y="157"/>
                    <a:pt x="35" y="156"/>
                    <a:pt x="35" y="156"/>
                  </a:cubicBezTo>
                  <a:cubicBezTo>
                    <a:pt x="35" y="157"/>
                    <a:pt x="34" y="157"/>
                    <a:pt x="34" y="157"/>
                  </a:cubicBezTo>
                  <a:close/>
                  <a:moveTo>
                    <a:pt x="37" y="158"/>
                  </a:moveTo>
                  <a:cubicBezTo>
                    <a:pt x="37" y="158"/>
                    <a:pt x="37" y="158"/>
                    <a:pt x="37" y="159"/>
                  </a:cubicBezTo>
                  <a:cubicBezTo>
                    <a:pt x="38" y="159"/>
                    <a:pt x="38" y="159"/>
                    <a:pt x="38" y="159"/>
                  </a:cubicBezTo>
                  <a:cubicBezTo>
                    <a:pt x="38" y="159"/>
                    <a:pt x="39" y="157"/>
                    <a:pt x="38" y="157"/>
                  </a:cubicBezTo>
                  <a:cubicBezTo>
                    <a:pt x="38" y="157"/>
                    <a:pt x="37" y="158"/>
                    <a:pt x="37" y="158"/>
                  </a:cubicBezTo>
                  <a:close/>
                  <a:moveTo>
                    <a:pt x="58" y="159"/>
                  </a:moveTo>
                  <a:cubicBezTo>
                    <a:pt x="58" y="159"/>
                    <a:pt x="58" y="159"/>
                    <a:pt x="58" y="159"/>
                  </a:cubicBezTo>
                  <a:cubicBezTo>
                    <a:pt x="59" y="159"/>
                    <a:pt x="59" y="159"/>
                    <a:pt x="60" y="158"/>
                  </a:cubicBezTo>
                  <a:cubicBezTo>
                    <a:pt x="59" y="158"/>
                    <a:pt x="60" y="157"/>
                    <a:pt x="59" y="157"/>
                  </a:cubicBezTo>
                  <a:cubicBezTo>
                    <a:pt x="59" y="158"/>
                    <a:pt x="59" y="158"/>
                    <a:pt x="58" y="159"/>
                  </a:cubicBezTo>
                  <a:close/>
                  <a:moveTo>
                    <a:pt x="33" y="159"/>
                  </a:moveTo>
                  <a:cubicBezTo>
                    <a:pt x="34" y="159"/>
                    <a:pt x="33" y="158"/>
                    <a:pt x="34" y="158"/>
                  </a:cubicBezTo>
                  <a:cubicBezTo>
                    <a:pt x="33" y="158"/>
                    <a:pt x="33" y="158"/>
                    <a:pt x="33" y="158"/>
                  </a:cubicBezTo>
                  <a:cubicBezTo>
                    <a:pt x="33" y="159"/>
                    <a:pt x="33" y="159"/>
                    <a:pt x="33" y="159"/>
                  </a:cubicBezTo>
                  <a:close/>
                  <a:moveTo>
                    <a:pt x="55" y="159"/>
                  </a:moveTo>
                  <a:cubicBezTo>
                    <a:pt x="55" y="161"/>
                    <a:pt x="56" y="162"/>
                    <a:pt x="56" y="163"/>
                  </a:cubicBezTo>
                  <a:cubicBezTo>
                    <a:pt x="56" y="163"/>
                    <a:pt x="57" y="162"/>
                    <a:pt x="57" y="162"/>
                  </a:cubicBezTo>
                  <a:cubicBezTo>
                    <a:pt x="56" y="162"/>
                    <a:pt x="56" y="161"/>
                    <a:pt x="56" y="161"/>
                  </a:cubicBezTo>
                  <a:cubicBezTo>
                    <a:pt x="56" y="161"/>
                    <a:pt x="56" y="160"/>
                    <a:pt x="56" y="160"/>
                  </a:cubicBezTo>
                  <a:cubicBezTo>
                    <a:pt x="56" y="160"/>
                    <a:pt x="56" y="159"/>
                    <a:pt x="55" y="159"/>
                  </a:cubicBezTo>
                  <a:cubicBezTo>
                    <a:pt x="55" y="159"/>
                    <a:pt x="55" y="159"/>
                    <a:pt x="55" y="159"/>
                  </a:cubicBezTo>
                  <a:close/>
                  <a:moveTo>
                    <a:pt x="62" y="161"/>
                  </a:moveTo>
                  <a:cubicBezTo>
                    <a:pt x="62" y="161"/>
                    <a:pt x="62" y="161"/>
                    <a:pt x="62" y="161"/>
                  </a:cubicBezTo>
                  <a:cubicBezTo>
                    <a:pt x="61" y="161"/>
                    <a:pt x="61" y="159"/>
                    <a:pt x="61" y="159"/>
                  </a:cubicBezTo>
                  <a:cubicBezTo>
                    <a:pt x="61" y="160"/>
                    <a:pt x="61" y="161"/>
                    <a:pt x="62" y="161"/>
                  </a:cubicBezTo>
                  <a:close/>
                  <a:moveTo>
                    <a:pt x="33" y="161"/>
                  </a:moveTo>
                  <a:cubicBezTo>
                    <a:pt x="34" y="161"/>
                    <a:pt x="34" y="161"/>
                    <a:pt x="34" y="161"/>
                  </a:cubicBezTo>
                  <a:cubicBezTo>
                    <a:pt x="34" y="161"/>
                    <a:pt x="35" y="160"/>
                    <a:pt x="34" y="160"/>
                  </a:cubicBezTo>
                  <a:cubicBezTo>
                    <a:pt x="34" y="160"/>
                    <a:pt x="33" y="161"/>
                    <a:pt x="33" y="161"/>
                  </a:cubicBezTo>
                  <a:close/>
                  <a:moveTo>
                    <a:pt x="61" y="161"/>
                  </a:moveTo>
                  <a:cubicBezTo>
                    <a:pt x="61" y="161"/>
                    <a:pt x="61" y="160"/>
                    <a:pt x="60" y="160"/>
                  </a:cubicBezTo>
                  <a:cubicBezTo>
                    <a:pt x="60" y="160"/>
                    <a:pt x="59" y="160"/>
                    <a:pt x="59" y="161"/>
                  </a:cubicBezTo>
                  <a:cubicBezTo>
                    <a:pt x="60" y="162"/>
                    <a:pt x="60" y="163"/>
                    <a:pt x="61" y="163"/>
                  </a:cubicBezTo>
                  <a:cubicBezTo>
                    <a:pt x="61" y="162"/>
                    <a:pt x="62" y="161"/>
                    <a:pt x="61" y="161"/>
                  </a:cubicBezTo>
                  <a:cubicBezTo>
                    <a:pt x="61" y="161"/>
                    <a:pt x="61" y="161"/>
                    <a:pt x="61" y="161"/>
                  </a:cubicBezTo>
                  <a:close/>
                  <a:moveTo>
                    <a:pt x="32" y="161"/>
                  </a:moveTo>
                  <a:cubicBezTo>
                    <a:pt x="32" y="161"/>
                    <a:pt x="32" y="160"/>
                    <a:pt x="32" y="160"/>
                  </a:cubicBezTo>
                  <a:cubicBezTo>
                    <a:pt x="32" y="160"/>
                    <a:pt x="32" y="161"/>
                    <a:pt x="32" y="161"/>
                  </a:cubicBezTo>
                  <a:close/>
                  <a:moveTo>
                    <a:pt x="36" y="162"/>
                  </a:moveTo>
                  <a:cubicBezTo>
                    <a:pt x="37" y="162"/>
                    <a:pt x="37" y="161"/>
                    <a:pt x="37" y="160"/>
                  </a:cubicBezTo>
                  <a:cubicBezTo>
                    <a:pt x="37" y="161"/>
                    <a:pt x="36" y="161"/>
                    <a:pt x="36" y="162"/>
                  </a:cubicBezTo>
                  <a:close/>
                  <a:moveTo>
                    <a:pt x="58" y="163"/>
                  </a:moveTo>
                  <a:cubicBezTo>
                    <a:pt x="58" y="163"/>
                    <a:pt x="59" y="164"/>
                    <a:pt x="59" y="165"/>
                  </a:cubicBezTo>
                  <a:cubicBezTo>
                    <a:pt x="60" y="165"/>
                    <a:pt x="60" y="165"/>
                    <a:pt x="60" y="164"/>
                  </a:cubicBezTo>
                  <a:cubicBezTo>
                    <a:pt x="59" y="163"/>
                    <a:pt x="59" y="162"/>
                    <a:pt x="58" y="162"/>
                  </a:cubicBezTo>
                  <a:cubicBezTo>
                    <a:pt x="58" y="162"/>
                    <a:pt x="58" y="162"/>
                    <a:pt x="58" y="163"/>
                  </a:cubicBezTo>
                  <a:close/>
                  <a:moveTo>
                    <a:pt x="62" y="163"/>
                  </a:moveTo>
                  <a:cubicBezTo>
                    <a:pt x="63" y="163"/>
                    <a:pt x="62" y="163"/>
                    <a:pt x="63" y="163"/>
                  </a:cubicBezTo>
                  <a:cubicBezTo>
                    <a:pt x="63" y="163"/>
                    <a:pt x="63" y="162"/>
                    <a:pt x="63" y="162"/>
                  </a:cubicBezTo>
                  <a:cubicBezTo>
                    <a:pt x="63" y="162"/>
                    <a:pt x="62" y="162"/>
                    <a:pt x="62" y="163"/>
                  </a:cubicBezTo>
                  <a:close/>
                  <a:moveTo>
                    <a:pt x="37" y="164"/>
                  </a:moveTo>
                  <a:cubicBezTo>
                    <a:pt x="37" y="164"/>
                    <a:pt x="38" y="164"/>
                    <a:pt x="38" y="164"/>
                  </a:cubicBezTo>
                  <a:cubicBezTo>
                    <a:pt x="38" y="163"/>
                    <a:pt x="38" y="163"/>
                    <a:pt x="37" y="163"/>
                  </a:cubicBezTo>
                  <a:cubicBezTo>
                    <a:pt x="37" y="163"/>
                    <a:pt x="37" y="163"/>
                    <a:pt x="37" y="164"/>
                  </a:cubicBezTo>
                  <a:close/>
                  <a:moveTo>
                    <a:pt x="35" y="165"/>
                  </a:moveTo>
                  <a:cubicBezTo>
                    <a:pt x="36" y="164"/>
                    <a:pt x="36" y="163"/>
                    <a:pt x="35" y="163"/>
                  </a:cubicBezTo>
                  <a:cubicBezTo>
                    <a:pt x="35" y="163"/>
                    <a:pt x="34" y="165"/>
                    <a:pt x="35" y="165"/>
                  </a:cubicBezTo>
                  <a:close/>
                  <a:moveTo>
                    <a:pt x="62" y="163"/>
                  </a:moveTo>
                  <a:cubicBezTo>
                    <a:pt x="62" y="163"/>
                    <a:pt x="62" y="163"/>
                    <a:pt x="62" y="163"/>
                  </a:cubicBezTo>
                  <a:cubicBezTo>
                    <a:pt x="62" y="163"/>
                    <a:pt x="61" y="164"/>
                    <a:pt x="61" y="164"/>
                  </a:cubicBezTo>
                  <a:cubicBezTo>
                    <a:pt x="61" y="164"/>
                    <a:pt x="61" y="165"/>
                    <a:pt x="62" y="164"/>
                  </a:cubicBezTo>
                  <a:cubicBezTo>
                    <a:pt x="62" y="164"/>
                    <a:pt x="62" y="163"/>
                    <a:pt x="62" y="163"/>
                  </a:cubicBezTo>
                  <a:close/>
                  <a:moveTo>
                    <a:pt x="57" y="166"/>
                  </a:moveTo>
                  <a:cubicBezTo>
                    <a:pt x="57" y="165"/>
                    <a:pt x="57" y="164"/>
                    <a:pt x="57" y="164"/>
                  </a:cubicBezTo>
                  <a:cubicBezTo>
                    <a:pt x="56" y="164"/>
                    <a:pt x="57" y="166"/>
                    <a:pt x="57" y="166"/>
                  </a:cubicBezTo>
                  <a:close/>
                  <a:moveTo>
                    <a:pt x="31" y="165"/>
                  </a:moveTo>
                  <a:cubicBezTo>
                    <a:pt x="31" y="165"/>
                    <a:pt x="31" y="165"/>
                    <a:pt x="32" y="165"/>
                  </a:cubicBezTo>
                  <a:cubicBezTo>
                    <a:pt x="32" y="165"/>
                    <a:pt x="32" y="165"/>
                    <a:pt x="32" y="165"/>
                  </a:cubicBezTo>
                  <a:cubicBezTo>
                    <a:pt x="32" y="164"/>
                    <a:pt x="31" y="165"/>
                    <a:pt x="31" y="165"/>
                  </a:cubicBezTo>
                  <a:close/>
                  <a:moveTo>
                    <a:pt x="39" y="166"/>
                  </a:moveTo>
                  <a:cubicBezTo>
                    <a:pt x="39" y="168"/>
                    <a:pt x="38" y="169"/>
                    <a:pt x="39" y="171"/>
                  </a:cubicBezTo>
                  <a:cubicBezTo>
                    <a:pt x="39" y="172"/>
                    <a:pt x="39" y="172"/>
                    <a:pt x="38" y="173"/>
                  </a:cubicBezTo>
                  <a:cubicBezTo>
                    <a:pt x="39" y="176"/>
                    <a:pt x="38" y="179"/>
                    <a:pt x="38" y="181"/>
                  </a:cubicBezTo>
                  <a:cubicBezTo>
                    <a:pt x="38" y="181"/>
                    <a:pt x="38" y="182"/>
                    <a:pt x="38" y="183"/>
                  </a:cubicBezTo>
                  <a:cubicBezTo>
                    <a:pt x="38" y="184"/>
                    <a:pt x="38" y="188"/>
                    <a:pt x="38" y="189"/>
                  </a:cubicBezTo>
                  <a:cubicBezTo>
                    <a:pt x="39" y="180"/>
                    <a:pt x="40" y="173"/>
                    <a:pt x="40" y="164"/>
                  </a:cubicBezTo>
                  <a:cubicBezTo>
                    <a:pt x="39" y="165"/>
                    <a:pt x="39" y="165"/>
                    <a:pt x="39" y="166"/>
                  </a:cubicBezTo>
                  <a:close/>
                  <a:moveTo>
                    <a:pt x="60" y="166"/>
                  </a:moveTo>
                  <a:cubicBezTo>
                    <a:pt x="60" y="166"/>
                    <a:pt x="60" y="166"/>
                    <a:pt x="60" y="166"/>
                  </a:cubicBezTo>
                  <a:cubicBezTo>
                    <a:pt x="60" y="167"/>
                    <a:pt x="61" y="166"/>
                    <a:pt x="60" y="165"/>
                  </a:cubicBezTo>
                  <a:cubicBezTo>
                    <a:pt x="61" y="166"/>
                    <a:pt x="60" y="165"/>
                    <a:pt x="60" y="166"/>
                  </a:cubicBezTo>
                  <a:close/>
                  <a:moveTo>
                    <a:pt x="33" y="169"/>
                  </a:moveTo>
                  <a:cubicBezTo>
                    <a:pt x="34" y="168"/>
                    <a:pt x="35" y="167"/>
                    <a:pt x="34" y="165"/>
                  </a:cubicBezTo>
                  <a:cubicBezTo>
                    <a:pt x="33" y="166"/>
                    <a:pt x="33" y="168"/>
                    <a:pt x="33" y="169"/>
                  </a:cubicBezTo>
                  <a:close/>
                  <a:moveTo>
                    <a:pt x="36" y="168"/>
                  </a:moveTo>
                  <a:cubicBezTo>
                    <a:pt x="36" y="167"/>
                    <a:pt x="37" y="167"/>
                    <a:pt x="37" y="166"/>
                  </a:cubicBezTo>
                  <a:cubicBezTo>
                    <a:pt x="37" y="166"/>
                    <a:pt x="37" y="166"/>
                    <a:pt x="37" y="165"/>
                  </a:cubicBezTo>
                  <a:cubicBezTo>
                    <a:pt x="36" y="166"/>
                    <a:pt x="35" y="167"/>
                    <a:pt x="36" y="168"/>
                  </a:cubicBezTo>
                  <a:close/>
                  <a:moveTo>
                    <a:pt x="62" y="166"/>
                  </a:moveTo>
                  <a:cubicBezTo>
                    <a:pt x="63" y="166"/>
                    <a:pt x="63" y="167"/>
                    <a:pt x="63" y="166"/>
                  </a:cubicBezTo>
                  <a:cubicBezTo>
                    <a:pt x="63" y="166"/>
                    <a:pt x="63" y="166"/>
                    <a:pt x="63" y="166"/>
                  </a:cubicBezTo>
                  <a:cubicBezTo>
                    <a:pt x="63" y="166"/>
                    <a:pt x="62" y="166"/>
                    <a:pt x="62" y="166"/>
                  </a:cubicBezTo>
                  <a:close/>
                  <a:moveTo>
                    <a:pt x="56" y="169"/>
                  </a:moveTo>
                  <a:cubicBezTo>
                    <a:pt x="56" y="168"/>
                    <a:pt x="57" y="168"/>
                    <a:pt x="57" y="168"/>
                  </a:cubicBezTo>
                  <a:cubicBezTo>
                    <a:pt x="57" y="167"/>
                    <a:pt x="57" y="166"/>
                    <a:pt x="56" y="166"/>
                  </a:cubicBezTo>
                  <a:cubicBezTo>
                    <a:pt x="56" y="167"/>
                    <a:pt x="55" y="169"/>
                    <a:pt x="56" y="169"/>
                  </a:cubicBezTo>
                  <a:close/>
                  <a:moveTo>
                    <a:pt x="60" y="168"/>
                  </a:moveTo>
                  <a:cubicBezTo>
                    <a:pt x="60" y="167"/>
                    <a:pt x="61" y="167"/>
                    <a:pt x="61" y="166"/>
                  </a:cubicBezTo>
                  <a:cubicBezTo>
                    <a:pt x="61" y="167"/>
                    <a:pt x="59" y="167"/>
                    <a:pt x="60" y="168"/>
                  </a:cubicBezTo>
                  <a:close/>
                  <a:moveTo>
                    <a:pt x="31" y="179"/>
                  </a:moveTo>
                  <a:cubicBezTo>
                    <a:pt x="31" y="178"/>
                    <a:pt x="32" y="177"/>
                    <a:pt x="32" y="175"/>
                  </a:cubicBezTo>
                  <a:cubicBezTo>
                    <a:pt x="31" y="175"/>
                    <a:pt x="31" y="173"/>
                    <a:pt x="31" y="172"/>
                  </a:cubicBezTo>
                  <a:cubicBezTo>
                    <a:pt x="31" y="172"/>
                    <a:pt x="32" y="172"/>
                    <a:pt x="32" y="172"/>
                  </a:cubicBezTo>
                  <a:cubicBezTo>
                    <a:pt x="32" y="171"/>
                    <a:pt x="32" y="169"/>
                    <a:pt x="32" y="168"/>
                  </a:cubicBezTo>
                  <a:cubicBezTo>
                    <a:pt x="31" y="168"/>
                    <a:pt x="31" y="168"/>
                    <a:pt x="31" y="168"/>
                  </a:cubicBezTo>
                  <a:cubicBezTo>
                    <a:pt x="31" y="171"/>
                    <a:pt x="31" y="175"/>
                    <a:pt x="31" y="179"/>
                  </a:cubicBezTo>
                  <a:close/>
                  <a:moveTo>
                    <a:pt x="59" y="169"/>
                  </a:moveTo>
                  <a:cubicBezTo>
                    <a:pt x="59" y="169"/>
                    <a:pt x="60" y="169"/>
                    <a:pt x="59" y="168"/>
                  </a:cubicBezTo>
                  <a:cubicBezTo>
                    <a:pt x="58" y="168"/>
                    <a:pt x="58" y="169"/>
                    <a:pt x="59" y="169"/>
                  </a:cubicBezTo>
                  <a:close/>
                  <a:moveTo>
                    <a:pt x="61" y="168"/>
                  </a:moveTo>
                  <a:cubicBezTo>
                    <a:pt x="60" y="168"/>
                    <a:pt x="61" y="169"/>
                    <a:pt x="61" y="170"/>
                  </a:cubicBezTo>
                  <a:cubicBezTo>
                    <a:pt x="62" y="170"/>
                    <a:pt x="62" y="169"/>
                    <a:pt x="62" y="169"/>
                  </a:cubicBezTo>
                  <a:cubicBezTo>
                    <a:pt x="62" y="169"/>
                    <a:pt x="62" y="168"/>
                    <a:pt x="61" y="168"/>
                  </a:cubicBezTo>
                  <a:close/>
                  <a:moveTo>
                    <a:pt x="38" y="170"/>
                  </a:moveTo>
                  <a:cubicBezTo>
                    <a:pt x="38" y="169"/>
                    <a:pt x="37" y="169"/>
                    <a:pt x="37" y="168"/>
                  </a:cubicBezTo>
                  <a:cubicBezTo>
                    <a:pt x="37" y="169"/>
                    <a:pt x="37" y="170"/>
                    <a:pt x="38" y="170"/>
                  </a:cubicBezTo>
                  <a:close/>
                  <a:moveTo>
                    <a:pt x="34" y="171"/>
                  </a:moveTo>
                  <a:cubicBezTo>
                    <a:pt x="34" y="170"/>
                    <a:pt x="36" y="169"/>
                    <a:pt x="35" y="169"/>
                  </a:cubicBezTo>
                  <a:cubicBezTo>
                    <a:pt x="35" y="170"/>
                    <a:pt x="34" y="170"/>
                    <a:pt x="34" y="171"/>
                  </a:cubicBezTo>
                  <a:close/>
                  <a:moveTo>
                    <a:pt x="58" y="169"/>
                  </a:moveTo>
                  <a:cubicBezTo>
                    <a:pt x="57" y="170"/>
                    <a:pt x="57" y="170"/>
                    <a:pt x="56" y="170"/>
                  </a:cubicBezTo>
                  <a:cubicBezTo>
                    <a:pt x="56" y="171"/>
                    <a:pt x="57" y="171"/>
                    <a:pt x="57" y="172"/>
                  </a:cubicBezTo>
                  <a:cubicBezTo>
                    <a:pt x="58" y="171"/>
                    <a:pt x="58" y="170"/>
                    <a:pt x="58" y="169"/>
                  </a:cubicBezTo>
                  <a:cubicBezTo>
                    <a:pt x="58" y="170"/>
                    <a:pt x="58" y="169"/>
                    <a:pt x="58" y="169"/>
                  </a:cubicBezTo>
                  <a:close/>
                  <a:moveTo>
                    <a:pt x="59" y="170"/>
                  </a:moveTo>
                  <a:cubicBezTo>
                    <a:pt x="60" y="171"/>
                    <a:pt x="60" y="171"/>
                    <a:pt x="60" y="171"/>
                  </a:cubicBezTo>
                  <a:cubicBezTo>
                    <a:pt x="60" y="170"/>
                    <a:pt x="60" y="170"/>
                    <a:pt x="60" y="169"/>
                  </a:cubicBezTo>
                  <a:cubicBezTo>
                    <a:pt x="60" y="170"/>
                    <a:pt x="59" y="170"/>
                    <a:pt x="59" y="170"/>
                  </a:cubicBezTo>
                  <a:close/>
                  <a:moveTo>
                    <a:pt x="37" y="172"/>
                  </a:moveTo>
                  <a:cubicBezTo>
                    <a:pt x="37" y="172"/>
                    <a:pt x="37" y="172"/>
                    <a:pt x="37" y="172"/>
                  </a:cubicBezTo>
                  <a:cubicBezTo>
                    <a:pt x="37" y="171"/>
                    <a:pt x="37" y="171"/>
                    <a:pt x="36" y="171"/>
                  </a:cubicBezTo>
                  <a:cubicBezTo>
                    <a:pt x="37" y="171"/>
                    <a:pt x="37" y="171"/>
                    <a:pt x="37" y="172"/>
                  </a:cubicBezTo>
                  <a:close/>
                  <a:moveTo>
                    <a:pt x="62" y="171"/>
                  </a:moveTo>
                  <a:cubicBezTo>
                    <a:pt x="62" y="171"/>
                    <a:pt x="62" y="172"/>
                    <a:pt x="63" y="172"/>
                  </a:cubicBezTo>
                  <a:cubicBezTo>
                    <a:pt x="63" y="171"/>
                    <a:pt x="63" y="171"/>
                    <a:pt x="62" y="171"/>
                  </a:cubicBezTo>
                  <a:cubicBezTo>
                    <a:pt x="62" y="171"/>
                    <a:pt x="62" y="171"/>
                    <a:pt x="62" y="171"/>
                  </a:cubicBezTo>
                  <a:close/>
                  <a:moveTo>
                    <a:pt x="35" y="173"/>
                  </a:moveTo>
                  <a:cubicBezTo>
                    <a:pt x="35" y="173"/>
                    <a:pt x="35" y="174"/>
                    <a:pt x="36" y="174"/>
                  </a:cubicBezTo>
                  <a:cubicBezTo>
                    <a:pt x="36" y="173"/>
                    <a:pt x="36" y="173"/>
                    <a:pt x="36" y="172"/>
                  </a:cubicBezTo>
                  <a:cubicBezTo>
                    <a:pt x="36" y="172"/>
                    <a:pt x="36" y="172"/>
                    <a:pt x="36" y="171"/>
                  </a:cubicBezTo>
                  <a:cubicBezTo>
                    <a:pt x="36" y="171"/>
                    <a:pt x="36" y="171"/>
                    <a:pt x="36" y="171"/>
                  </a:cubicBezTo>
                  <a:cubicBezTo>
                    <a:pt x="35" y="172"/>
                    <a:pt x="35" y="172"/>
                    <a:pt x="35" y="173"/>
                  </a:cubicBezTo>
                  <a:close/>
                  <a:moveTo>
                    <a:pt x="58" y="173"/>
                  </a:moveTo>
                  <a:cubicBezTo>
                    <a:pt x="58" y="173"/>
                    <a:pt x="59" y="173"/>
                    <a:pt x="59" y="172"/>
                  </a:cubicBezTo>
                  <a:cubicBezTo>
                    <a:pt x="59" y="172"/>
                    <a:pt x="59" y="172"/>
                    <a:pt x="59" y="171"/>
                  </a:cubicBezTo>
                  <a:cubicBezTo>
                    <a:pt x="58" y="172"/>
                    <a:pt x="57" y="173"/>
                    <a:pt x="58" y="173"/>
                  </a:cubicBezTo>
                  <a:close/>
                  <a:moveTo>
                    <a:pt x="56" y="174"/>
                  </a:moveTo>
                  <a:cubicBezTo>
                    <a:pt x="56" y="174"/>
                    <a:pt x="56" y="173"/>
                    <a:pt x="57" y="173"/>
                  </a:cubicBezTo>
                  <a:cubicBezTo>
                    <a:pt x="56" y="173"/>
                    <a:pt x="56" y="173"/>
                    <a:pt x="56" y="172"/>
                  </a:cubicBezTo>
                  <a:cubicBezTo>
                    <a:pt x="56" y="172"/>
                    <a:pt x="56" y="172"/>
                    <a:pt x="56" y="172"/>
                  </a:cubicBezTo>
                  <a:cubicBezTo>
                    <a:pt x="56" y="172"/>
                    <a:pt x="56" y="173"/>
                    <a:pt x="56" y="174"/>
                  </a:cubicBezTo>
                  <a:close/>
                  <a:moveTo>
                    <a:pt x="61" y="173"/>
                  </a:moveTo>
                  <a:cubicBezTo>
                    <a:pt x="61" y="173"/>
                    <a:pt x="62" y="175"/>
                    <a:pt x="62" y="174"/>
                  </a:cubicBezTo>
                  <a:cubicBezTo>
                    <a:pt x="62" y="173"/>
                    <a:pt x="61" y="173"/>
                    <a:pt x="61" y="172"/>
                  </a:cubicBezTo>
                  <a:cubicBezTo>
                    <a:pt x="61" y="173"/>
                    <a:pt x="61" y="173"/>
                    <a:pt x="61" y="173"/>
                  </a:cubicBezTo>
                  <a:close/>
                  <a:moveTo>
                    <a:pt x="64" y="173"/>
                  </a:moveTo>
                  <a:cubicBezTo>
                    <a:pt x="64" y="174"/>
                    <a:pt x="65" y="174"/>
                    <a:pt x="65" y="174"/>
                  </a:cubicBezTo>
                  <a:cubicBezTo>
                    <a:pt x="65" y="174"/>
                    <a:pt x="65" y="174"/>
                    <a:pt x="65" y="174"/>
                  </a:cubicBezTo>
                  <a:cubicBezTo>
                    <a:pt x="65" y="173"/>
                    <a:pt x="66" y="173"/>
                    <a:pt x="65" y="173"/>
                  </a:cubicBezTo>
                  <a:cubicBezTo>
                    <a:pt x="65" y="173"/>
                    <a:pt x="65" y="173"/>
                    <a:pt x="64" y="173"/>
                  </a:cubicBezTo>
                  <a:close/>
                  <a:moveTo>
                    <a:pt x="58" y="174"/>
                  </a:moveTo>
                  <a:cubicBezTo>
                    <a:pt x="59" y="174"/>
                    <a:pt x="59" y="173"/>
                    <a:pt x="59" y="173"/>
                  </a:cubicBezTo>
                  <a:cubicBezTo>
                    <a:pt x="59" y="173"/>
                    <a:pt x="58" y="174"/>
                    <a:pt x="58" y="174"/>
                  </a:cubicBezTo>
                  <a:close/>
                  <a:moveTo>
                    <a:pt x="36" y="175"/>
                  </a:moveTo>
                  <a:cubicBezTo>
                    <a:pt x="36" y="175"/>
                    <a:pt x="37" y="174"/>
                    <a:pt x="37" y="174"/>
                  </a:cubicBezTo>
                  <a:cubicBezTo>
                    <a:pt x="36" y="174"/>
                    <a:pt x="36" y="174"/>
                    <a:pt x="36" y="175"/>
                  </a:cubicBezTo>
                  <a:close/>
                  <a:moveTo>
                    <a:pt x="33" y="176"/>
                  </a:moveTo>
                  <a:cubicBezTo>
                    <a:pt x="34" y="176"/>
                    <a:pt x="33" y="177"/>
                    <a:pt x="34" y="177"/>
                  </a:cubicBezTo>
                  <a:cubicBezTo>
                    <a:pt x="35" y="176"/>
                    <a:pt x="35" y="175"/>
                    <a:pt x="34" y="174"/>
                  </a:cubicBezTo>
                  <a:cubicBezTo>
                    <a:pt x="34" y="175"/>
                    <a:pt x="33" y="175"/>
                    <a:pt x="33" y="176"/>
                  </a:cubicBezTo>
                  <a:close/>
                  <a:moveTo>
                    <a:pt x="59" y="175"/>
                  </a:moveTo>
                  <a:cubicBezTo>
                    <a:pt x="59" y="176"/>
                    <a:pt x="59" y="176"/>
                    <a:pt x="60" y="176"/>
                  </a:cubicBezTo>
                  <a:cubicBezTo>
                    <a:pt x="60" y="176"/>
                    <a:pt x="60" y="176"/>
                    <a:pt x="61" y="175"/>
                  </a:cubicBezTo>
                  <a:cubicBezTo>
                    <a:pt x="60" y="175"/>
                    <a:pt x="60" y="174"/>
                    <a:pt x="60" y="174"/>
                  </a:cubicBezTo>
                  <a:cubicBezTo>
                    <a:pt x="60" y="175"/>
                    <a:pt x="59" y="175"/>
                    <a:pt x="59" y="175"/>
                  </a:cubicBezTo>
                  <a:close/>
                  <a:moveTo>
                    <a:pt x="57" y="175"/>
                  </a:moveTo>
                  <a:cubicBezTo>
                    <a:pt x="57" y="175"/>
                    <a:pt x="57" y="175"/>
                    <a:pt x="57" y="176"/>
                  </a:cubicBezTo>
                  <a:cubicBezTo>
                    <a:pt x="57" y="176"/>
                    <a:pt x="58" y="175"/>
                    <a:pt x="58" y="175"/>
                  </a:cubicBezTo>
                  <a:cubicBezTo>
                    <a:pt x="57" y="175"/>
                    <a:pt x="57" y="174"/>
                    <a:pt x="57" y="175"/>
                  </a:cubicBezTo>
                  <a:close/>
                  <a:moveTo>
                    <a:pt x="65" y="176"/>
                  </a:moveTo>
                  <a:cubicBezTo>
                    <a:pt x="65" y="177"/>
                    <a:pt x="64" y="176"/>
                    <a:pt x="64" y="177"/>
                  </a:cubicBezTo>
                  <a:cubicBezTo>
                    <a:pt x="65" y="177"/>
                    <a:pt x="65" y="178"/>
                    <a:pt x="65" y="178"/>
                  </a:cubicBezTo>
                  <a:cubicBezTo>
                    <a:pt x="65" y="177"/>
                    <a:pt x="65" y="176"/>
                    <a:pt x="65" y="175"/>
                  </a:cubicBezTo>
                  <a:cubicBezTo>
                    <a:pt x="65" y="176"/>
                    <a:pt x="65" y="176"/>
                    <a:pt x="65" y="176"/>
                  </a:cubicBezTo>
                  <a:close/>
                  <a:moveTo>
                    <a:pt x="60" y="176"/>
                  </a:moveTo>
                  <a:cubicBezTo>
                    <a:pt x="60" y="176"/>
                    <a:pt x="60" y="176"/>
                    <a:pt x="61" y="176"/>
                  </a:cubicBezTo>
                  <a:cubicBezTo>
                    <a:pt x="61" y="176"/>
                    <a:pt x="61" y="176"/>
                    <a:pt x="61" y="176"/>
                  </a:cubicBezTo>
                  <a:cubicBezTo>
                    <a:pt x="60" y="176"/>
                    <a:pt x="60" y="176"/>
                    <a:pt x="60" y="176"/>
                  </a:cubicBezTo>
                  <a:close/>
                  <a:moveTo>
                    <a:pt x="58" y="178"/>
                  </a:moveTo>
                  <a:cubicBezTo>
                    <a:pt x="58" y="178"/>
                    <a:pt x="58" y="178"/>
                    <a:pt x="59" y="177"/>
                  </a:cubicBezTo>
                  <a:cubicBezTo>
                    <a:pt x="58" y="177"/>
                    <a:pt x="58" y="176"/>
                    <a:pt x="58" y="176"/>
                  </a:cubicBezTo>
                  <a:cubicBezTo>
                    <a:pt x="57" y="177"/>
                    <a:pt x="57" y="177"/>
                    <a:pt x="58" y="178"/>
                  </a:cubicBezTo>
                  <a:close/>
                  <a:moveTo>
                    <a:pt x="34" y="177"/>
                  </a:moveTo>
                  <a:cubicBezTo>
                    <a:pt x="34" y="177"/>
                    <a:pt x="34" y="177"/>
                    <a:pt x="34" y="178"/>
                  </a:cubicBezTo>
                  <a:cubicBezTo>
                    <a:pt x="35" y="178"/>
                    <a:pt x="35" y="177"/>
                    <a:pt x="35" y="177"/>
                  </a:cubicBezTo>
                  <a:cubicBezTo>
                    <a:pt x="35" y="177"/>
                    <a:pt x="35" y="177"/>
                    <a:pt x="34" y="177"/>
                  </a:cubicBezTo>
                  <a:close/>
                  <a:moveTo>
                    <a:pt x="32" y="177"/>
                  </a:moveTo>
                  <a:cubicBezTo>
                    <a:pt x="33" y="177"/>
                    <a:pt x="32" y="178"/>
                    <a:pt x="33" y="178"/>
                  </a:cubicBezTo>
                  <a:cubicBezTo>
                    <a:pt x="33" y="178"/>
                    <a:pt x="33" y="177"/>
                    <a:pt x="33" y="177"/>
                  </a:cubicBezTo>
                  <a:cubicBezTo>
                    <a:pt x="33" y="177"/>
                    <a:pt x="32" y="177"/>
                    <a:pt x="32" y="177"/>
                  </a:cubicBezTo>
                  <a:close/>
                  <a:moveTo>
                    <a:pt x="60" y="178"/>
                  </a:moveTo>
                  <a:cubicBezTo>
                    <a:pt x="60" y="179"/>
                    <a:pt x="61" y="178"/>
                    <a:pt x="61" y="177"/>
                  </a:cubicBezTo>
                  <a:cubicBezTo>
                    <a:pt x="61" y="178"/>
                    <a:pt x="60" y="178"/>
                    <a:pt x="60" y="178"/>
                  </a:cubicBezTo>
                  <a:close/>
                  <a:moveTo>
                    <a:pt x="63" y="178"/>
                  </a:moveTo>
                  <a:cubicBezTo>
                    <a:pt x="64" y="179"/>
                    <a:pt x="64" y="180"/>
                    <a:pt x="65" y="180"/>
                  </a:cubicBezTo>
                  <a:cubicBezTo>
                    <a:pt x="65" y="180"/>
                    <a:pt x="65" y="180"/>
                    <a:pt x="65" y="179"/>
                  </a:cubicBezTo>
                  <a:cubicBezTo>
                    <a:pt x="64" y="179"/>
                    <a:pt x="64" y="178"/>
                    <a:pt x="64" y="177"/>
                  </a:cubicBezTo>
                  <a:cubicBezTo>
                    <a:pt x="64" y="177"/>
                    <a:pt x="63" y="177"/>
                    <a:pt x="63" y="178"/>
                  </a:cubicBezTo>
                  <a:close/>
                  <a:moveTo>
                    <a:pt x="36" y="178"/>
                  </a:moveTo>
                  <a:cubicBezTo>
                    <a:pt x="36" y="178"/>
                    <a:pt x="37" y="178"/>
                    <a:pt x="36" y="177"/>
                  </a:cubicBezTo>
                  <a:cubicBezTo>
                    <a:pt x="36" y="178"/>
                    <a:pt x="36" y="178"/>
                    <a:pt x="36" y="178"/>
                  </a:cubicBezTo>
                  <a:close/>
                  <a:moveTo>
                    <a:pt x="58" y="179"/>
                  </a:moveTo>
                  <a:cubicBezTo>
                    <a:pt x="58" y="179"/>
                    <a:pt x="58" y="179"/>
                    <a:pt x="58" y="179"/>
                  </a:cubicBezTo>
                  <a:cubicBezTo>
                    <a:pt x="59" y="179"/>
                    <a:pt x="59" y="178"/>
                    <a:pt x="59" y="178"/>
                  </a:cubicBezTo>
                  <a:cubicBezTo>
                    <a:pt x="59" y="178"/>
                    <a:pt x="58" y="178"/>
                    <a:pt x="58" y="179"/>
                  </a:cubicBezTo>
                  <a:close/>
                  <a:moveTo>
                    <a:pt x="57" y="179"/>
                  </a:moveTo>
                  <a:cubicBezTo>
                    <a:pt x="57" y="179"/>
                    <a:pt x="57" y="178"/>
                    <a:pt x="57" y="178"/>
                  </a:cubicBezTo>
                  <a:cubicBezTo>
                    <a:pt x="57" y="178"/>
                    <a:pt x="57" y="178"/>
                    <a:pt x="57" y="179"/>
                  </a:cubicBezTo>
                  <a:close/>
                  <a:moveTo>
                    <a:pt x="61" y="180"/>
                  </a:moveTo>
                  <a:cubicBezTo>
                    <a:pt x="61" y="179"/>
                    <a:pt x="61" y="179"/>
                    <a:pt x="62" y="178"/>
                  </a:cubicBezTo>
                  <a:cubicBezTo>
                    <a:pt x="61" y="178"/>
                    <a:pt x="60" y="179"/>
                    <a:pt x="61" y="180"/>
                  </a:cubicBezTo>
                  <a:close/>
                  <a:moveTo>
                    <a:pt x="33" y="181"/>
                  </a:moveTo>
                  <a:cubicBezTo>
                    <a:pt x="33" y="180"/>
                    <a:pt x="34" y="179"/>
                    <a:pt x="33" y="179"/>
                  </a:cubicBezTo>
                  <a:cubicBezTo>
                    <a:pt x="33" y="179"/>
                    <a:pt x="32" y="180"/>
                    <a:pt x="33" y="181"/>
                  </a:cubicBezTo>
                  <a:close/>
                  <a:moveTo>
                    <a:pt x="31" y="180"/>
                  </a:moveTo>
                  <a:cubicBezTo>
                    <a:pt x="31" y="180"/>
                    <a:pt x="32" y="179"/>
                    <a:pt x="32" y="179"/>
                  </a:cubicBezTo>
                  <a:cubicBezTo>
                    <a:pt x="32" y="179"/>
                    <a:pt x="31" y="180"/>
                    <a:pt x="31" y="180"/>
                  </a:cubicBezTo>
                  <a:close/>
                  <a:moveTo>
                    <a:pt x="36" y="179"/>
                  </a:moveTo>
                  <a:cubicBezTo>
                    <a:pt x="36" y="179"/>
                    <a:pt x="36" y="179"/>
                    <a:pt x="36" y="179"/>
                  </a:cubicBezTo>
                  <a:cubicBezTo>
                    <a:pt x="35" y="179"/>
                    <a:pt x="35" y="180"/>
                    <a:pt x="36" y="180"/>
                  </a:cubicBezTo>
                  <a:cubicBezTo>
                    <a:pt x="36" y="180"/>
                    <a:pt x="36" y="179"/>
                    <a:pt x="36" y="179"/>
                  </a:cubicBezTo>
                  <a:cubicBezTo>
                    <a:pt x="36" y="179"/>
                    <a:pt x="36" y="179"/>
                    <a:pt x="36" y="179"/>
                  </a:cubicBezTo>
                  <a:close/>
                  <a:moveTo>
                    <a:pt x="37" y="180"/>
                  </a:moveTo>
                  <a:cubicBezTo>
                    <a:pt x="37" y="180"/>
                    <a:pt x="37" y="180"/>
                    <a:pt x="37" y="180"/>
                  </a:cubicBezTo>
                  <a:cubicBezTo>
                    <a:pt x="37" y="180"/>
                    <a:pt x="37" y="179"/>
                    <a:pt x="37" y="179"/>
                  </a:cubicBezTo>
                  <a:cubicBezTo>
                    <a:pt x="37" y="180"/>
                    <a:pt x="37" y="180"/>
                    <a:pt x="37" y="180"/>
                  </a:cubicBezTo>
                  <a:close/>
                  <a:moveTo>
                    <a:pt x="57" y="181"/>
                  </a:moveTo>
                  <a:cubicBezTo>
                    <a:pt x="57" y="181"/>
                    <a:pt x="58" y="181"/>
                    <a:pt x="58" y="180"/>
                  </a:cubicBezTo>
                  <a:cubicBezTo>
                    <a:pt x="57" y="180"/>
                    <a:pt x="57" y="179"/>
                    <a:pt x="57" y="179"/>
                  </a:cubicBezTo>
                  <a:cubicBezTo>
                    <a:pt x="57" y="180"/>
                    <a:pt x="56" y="181"/>
                    <a:pt x="57" y="181"/>
                  </a:cubicBezTo>
                  <a:close/>
                  <a:moveTo>
                    <a:pt x="61" y="180"/>
                  </a:moveTo>
                  <a:cubicBezTo>
                    <a:pt x="62" y="181"/>
                    <a:pt x="62" y="181"/>
                    <a:pt x="62" y="182"/>
                  </a:cubicBezTo>
                  <a:cubicBezTo>
                    <a:pt x="62" y="181"/>
                    <a:pt x="62" y="180"/>
                    <a:pt x="62" y="179"/>
                  </a:cubicBezTo>
                  <a:cubicBezTo>
                    <a:pt x="62" y="180"/>
                    <a:pt x="62" y="180"/>
                    <a:pt x="61" y="180"/>
                  </a:cubicBezTo>
                  <a:close/>
                  <a:moveTo>
                    <a:pt x="59" y="181"/>
                  </a:moveTo>
                  <a:cubicBezTo>
                    <a:pt x="60" y="181"/>
                    <a:pt x="60" y="180"/>
                    <a:pt x="60" y="180"/>
                  </a:cubicBezTo>
                  <a:cubicBezTo>
                    <a:pt x="60" y="181"/>
                    <a:pt x="59" y="180"/>
                    <a:pt x="59" y="181"/>
                  </a:cubicBezTo>
                  <a:close/>
                  <a:moveTo>
                    <a:pt x="30" y="191"/>
                  </a:moveTo>
                  <a:cubicBezTo>
                    <a:pt x="30" y="191"/>
                    <a:pt x="31" y="191"/>
                    <a:pt x="31" y="191"/>
                  </a:cubicBezTo>
                  <a:cubicBezTo>
                    <a:pt x="30" y="192"/>
                    <a:pt x="31" y="193"/>
                    <a:pt x="30" y="194"/>
                  </a:cubicBezTo>
                  <a:cubicBezTo>
                    <a:pt x="31" y="194"/>
                    <a:pt x="30" y="197"/>
                    <a:pt x="31" y="198"/>
                  </a:cubicBezTo>
                  <a:cubicBezTo>
                    <a:pt x="31" y="198"/>
                    <a:pt x="31" y="197"/>
                    <a:pt x="32" y="196"/>
                  </a:cubicBezTo>
                  <a:cubicBezTo>
                    <a:pt x="32" y="196"/>
                    <a:pt x="31" y="196"/>
                    <a:pt x="31" y="195"/>
                  </a:cubicBezTo>
                  <a:cubicBezTo>
                    <a:pt x="32" y="193"/>
                    <a:pt x="32" y="190"/>
                    <a:pt x="31" y="189"/>
                  </a:cubicBezTo>
                  <a:cubicBezTo>
                    <a:pt x="32" y="187"/>
                    <a:pt x="32" y="184"/>
                    <a:pt x="32" y="181"/>
                  </a:cubicBezTo>
                  <a:cubicBezTo>
                    <a:pt x="32" y="181"/>
                    <a:pt x="32" y="181"/>
                    <a:pt x="31" y="181"/>
                  </a:cubicBezTo>
                  <a:cubicBezTo>
                    <a:pt x="29" y="184"/>
                    <a:pt x="31" y="188"/>
                    <a:pt x="30" y="191"/>
                  </a:cubicBezTo>
                  <a:close/>
                  <a:moveTo>
                    <a:pt x="64" y="185"/>
                  </a:moveTo>
                  <a:cubicBezTo>
                    <a:pt x="64" y="185"/>
                    <a:pt x="64" y="185"/>
                    <a:pt x="63" y="185"/>
                  </a:cubicBezTo>
                  <a:cubicBezTo>
                    <a:pt x="63" y="186"/>
                    <a:pt x="64" y="187"/>
                    <a:pt x="65" y="187"/>
                  </a:cubicBezTo>
                  <a:cubicBezTo>
                    <a:pt x="64" y="188"/>
                    <a:pt x="65" y="189"/>
                    <a:pt x="64" y="190"/>
                  </a:cubicBezTo>
                  <a:cubicBezTo>
                    <a:pt x="64" y="189"/>
                    <a:pt x="63" y="189"/>
                    <a:pt x="63" y="189"/>
                  </a:cubicBezTo>
                  <a:cubicBezTo>
                    <a:pt x="63" y="190"/>
                    <a:pt x="63" y="191"/>
                    <a:pt x="64" y="192"/>
                  </a:cubicBezTo>
                  <a:cubicBezTo>
                    <a:pt x="66" y="190"/>
                    <a:pt x="65" y="185"/>
                    <a:pt x="65" y="182"/>
                  </a:cubicBezTo>
                  <a:cubicBezTo>
                    <a:pt x="65" y="182"/>
                    <a:pt x="64" y="181"/>
                    <a:pt x="64" y="181"/>
                  </a:cubicBezTo>
                  <a:cubicBezTo>
                    <a:pt x="63" y="182"/>
                    <a:pt x="65" y="184"/>
                    <a:pt x="64" y="185"/>
                  </a:cubicBezTo>
                  <a:close/>
                  <a:moveTo>
                    <a:pt x="34" y="183"/>
                  </a:moveTo>
                  <a:cubicBezTo>
                    <a:pt x="34" y="182"/>
                    <a:pt x="35" y="182"/>
                    <a:pt x="35" y="181"/>
                  </a:cubicBezTo>
                  <a:cubicBezTo>
                    <a:pt x="35" y="181"/>
                    <a:pt x="34" y="181"/>
                    <a:pt x="34" y="181"/>
                  </a:cubicBezTo>
                  <a:cubicBezTo>
                    <a:pt x="34" y="182"/>
                    <a:pt x="33" y="183"/>
                    <a:pt x="34" y="183"/>
                  </a:cubicBezTo>
                  <a:close/>
                  <a:moveTo>
                    <a:pt x="60" y="182"/>
                  </a:moveTo>
                  <a:cubicBezTo>
                    <a:pt x="60" y="183"/>
                    <a:pt x="61" y="183"/>
                    <a:pt x="61" y="183"/>
                  </a:cubicBezTo>
                  <a:cubicBezTo>
                    <a:pt x="61" y="182"/>
                    <a:pt x="61" y="182"/>
                    <a:pt x="60" y="182"/>
                  </a:cubicBezTo>
                  <a:cubicBezTo>
                    <a:pt x="60" y="182"/>
                    <a:pt x="60" y="182"/>
                    <a:pt x="60" y="182"/>
                  </a:cubicBezTo>
                  <a:close/>
                  <a:moveTo>
                    <a:pt x="57" y="182"/>
                  </a:moveTo>
                  <a:cubicBezTo>
                    <a:pt x="57" y="183"/>
                    <a:pt x="58" y="183"/>
                    <a:pt x="58" y="183"/>
                  </a:cubicBezTo>
                  <a:cubicBezTo>
                    <a:pt x="58" y="183"/>
                    <a:pt x="59" y="182"/>
                    <a:pt x="59" y="182"/>
                  </a:cubicBezTo>
                  <a:cubicBezTo>
                    <a:pt x="58" y="182"/>
                    <a:pt x="58" y="182"/>
                    <a:pt x="57" y="182"/>
                  </a:cubicBezTo>
                  <a:close/>
                  <a:moveTo>
                    <a:pt x="63" y="183"/>
                  </a:moveTo>
                  <a:cubicBezTo>
                    <a:pt x="63" y="183"/>
                    <a:pt x="64" y="183"/>
                    <a:pt x="63" y="182"/>
                  </a:cubicBezTo>
                  <a:cubicBezTo>
                    <a:pt x="63" y="182"/>
                    <a:pt x="63" y="182"/>
                    <a:pt x="63" y="182"/>
                  </a:cubicBezTo>
                  <a:cubicBezTo>
                    <a:pt x="63" y="183"/>
                    <a:pt x="63" y="183"/>
                    <a:pt x="63" y="183"/>
                  </a:cubicBezTo>
                  <a:close/>
                  <a:moveTo>
                    <a:pt x="36" y="184"/>
                  </a:moveTo>
                  <a:cubicBezTo>
                    <a:pt x="36" y="183"/>
                    <a:pt x="37" y="183"/>
                    <a:pt x="37" y="182"/>
                  </a:cubicBezTo>
                  <a:cubicBezTo>
                    <a:pt x="36" y="182"/>
                    <a:pt x="36" y="183"/>
                    <a:pt x="36" y="184"/>
                  </a:cubicBezTo>
                  <a:close/>
                  <a:moveTo>
                    <a:pt x="35" y="184"/>
                  </a:moveTo>
                  <a:cubicBezTo>
                    <a:pt x="35" y="184"/>
                    <a:pt x="36" y="183"/>
                    <a:pt x="35" y="183"/>
                  </a:cubicBezTo>
                  <a:cubicBezTo>
                    <a:pt x="35" y="183"/>
                    <a:pt x="34" y="184"/>
                    <a:pt x="35" y="184"/>
                  </a:cubicBezTo>
                  <a:close/>
                  <a:moveTo>
                    <a:pt x="58" y="185"/>
                  </a:moveTo>
                  <a:cubicBezTo>
                    <a:pt x="59" y="185"/>
                    <a:pt x="59" y="184"/>
                    <a:pt x="59" y="184"/>
                  </a:cubicBezTo>
                  <a:cubicBezTo>
                    <a:pt x="59" y="184"/>
                    <a:pt x="59" y="183"/>
                    <a:pt x="59" y="183"/>
                  </a:cubicBezTo>
                  <a:cubicBezTo>
                    <a:pt x="59" y="184"/>
                    <a:pt x="58" y="184"/>
                    <a:pt x="58" y="185"/>
                  </a:cubicBezTo>
                  <a:close/>
                  <a:moveTo>
                    <a:pt x="62" y="185"/>
                  </a:moveTo>
                  <a:cubicBezTo>
                    <a:pt x="62" y="185"/>
                    <a:pt x="62" y="184"/>
                    <a:pt x="62" y="184"/>
                  </a:cubicBezTo>
                  <a:cubicBezTo>
                    <a:pt x="62" y="184"/>
                    <a:pt x="62" y="184"/>
                    <a:pt x="62" y="184"/>
                  </a:cubicBezTo>
                  <a:cubicBezTo>
                    <a:pt x="61" y="184"/>
                    <a:pt x="61" y="185"/>
                    <a:pt x="62" y="185"/>
                  </a:cubicBezTo>
                  <a:close/>
                  <a:moveTo>
                    <a:pt x="33" y="185"/>
                  </a:moveTo>
                  <a:cubicBezTo>
                    <a:pt x="33" y="185"/>
                    <a:pt x="33" y="185"/>
                    <a:pt x="33" y="185"/>
                  </a:cubicBezTo>
                  <a:cubicBezTo>
                    <a:pt x="33" y="185"/>
                    <a:pt x="33" y="184"/>
                    <a:pt x="33" y="184"/>
                  </a:cubicBezTo>
                  <a:cubicBezTo>
                    <a:pt x="33" y="184"/>
                    <a:pt x="32" y="185"/>
                    <a:pt x="33" y="185"/>
                  </a:cubicBezTo>
                  <a:close/>
                  <a:moveTo>
                    <a:pt x="35" y="186"/>
                  </a:moveTo>
                  <a:cubicBezTo>
                    <a:pt x="36" y="185"/>
                    <a:pt x="36" y="184"/>
                    <a:pt x="36" y="184"/>
                  </a:cubicBezTo>
                  <a:cubicBezTo>
                    <a:pt x="36" y="184"/>
                    <a:pt x="35" y="185"/>
                    <a:pt x="35" y="186"/>
                  </a:cubicBezTo>
                  <a:close/>
                  <a:moveTo>
                    <a:pt x="60" y="187"/>
                  </a:moveTo>
                  <a:cubicBezTo>
                    <a:pt x="60" y="187"/>
                    <a:pt x="61" y="186"/>
                    <a:pt x="60" y="186"/>
                  </a:cubicBezTo>
                  <a:cubicBezTo>
                    <a:pt x="60" y="186"/>
                    <a:pt x="59" y="187"/>
                    <a:pt x="60" y="187"/>
                  </a:cubicBezTo>
                  <a:close/>
                  <a:moveTo>
                    <a:pt x="36" y="187"/>
                  </a:moveTo>
                  <a:cubicBezTo>
                    <a:pt x="36" y="187"/>
                    <a:pt x="36" y="188"/>
                    <a:pt x="37" y="188"/>
                  </a:cubicBezTo>
                  <a:cubicBezTo>
                    <a:pt x="37" y="187"/>
                    <a:pt x="37" y="186"/>
                    <a:pt x="36" y="186"/>
                  </a:cubicBezTo>
                  <a:cubicBezTo>
                    <a:pt x="36" y="187"/>
                    <a:pt x="36" y="187"/>
                    <a:pt x="36" y="187"/>
                  </a:cubicBezTo>
                  <a:close/>
                  <a:moveTo>
                    <a:pt x="57" y="188"/>
                  </a:moveTo>
                  <a:cubicBezTo>
                    <a:pt x="58" y="187"/>
                    <a:pt x="58" y="187"/>
                    <a:pt x="58" y="187"/>
                  </a:cubicBezTo>
                  <a:cubicBezTo>
                    <a:pt x="58" y="187"/>
                    <a:pt x="58" y="187"/>
                    <a:pt x="57" y="187"/>
                  </a:cubicBezTo>
                  <a:cubicBezTo>
                    <a:pt x="58" y="187"/>
                    <a:pt x="57" y="187"/>
                    <a:pt x="57" y="188"/>
                  </a:cubicBezTo>
                  <a:close/>
                  <a:moveTo>
                    <a:pt x="63" y="187"/>
                  </a:moveTo>
                  <a:cubicBezTo>
                    <a:pt x="63" y="187"/>
                    <a:pt x="63" y="187"/>
                    <a:pt x="63" y="187"/>
                  </a:cubicBezTo>
                  <a:cubicBezTo>
                    <a:pt x="63" y="187"/>
                    <a:pt x="63" y="188"/>
                    <a:pt x="63" y="187"/>
                  </a:cubicBezTo>
                  <a:close/>
                  <a:moveTo>
                    <a:pt x="34" y="188"/>
                  </a:moveTo>
                  <a:cubicBezTo>
                    <a:pt x="34" y="188"/>
                    <a:pt x="35" y="188"/>
                    <a:pt x="35" y="187"/>
                  </a:cubicBezTo>
                  <a:cubicBezTo>
                    <a:pt x="34" y="187"/>
                    <a:pt x="34" y="187"/>
                    <a:pt x="34" y="187"/>
                  </a:cubicBezTo>
                  <a:cubicBezTo>
                    <a:pt x="34" y="187"/>
                    <a:pt x="34" y="187"/>
                    <a:pt x="34" y="187"/>
                  </a:cubicBezTo>
                  <a:cubicBezTo>
                    <a:pt x="34" y="187"/>
                    <a:pt x="34" y="188"/>
                    <a:pt x="34" y="188"/>
                  </a:cubicBezTo>
                  <a:close/>
                  <a:moveTo>
                    <a:pt x="58" y="189"/>
                  </a:moveTo>
                  <a:cubicBezTo>
                    <a:pt x="58" y="189"/>
                    <a:pt x="59" y="189"/>
                    <a:pt x="59" y="188"/>
                  </a:cubicBezTo>
                  <a:cubicBezTo>
                    <a:pt x="58" y="188"/>
                    <a:pt x="58" y="188"/>
                    <a:pt x="58" y="189"/>
                  </a:cubicBezTo>
                  <a:close/>
                  <a:moveTo>
                    <a:pt x="60" y="189"/>
                  </a:moveTo>
                  <a:cubicBezTo>
                    <a:pt x="60" y="189"/>
                    <a:pt x="61" y="190"/>
                    <a:pt x="61" y="190"/>
                  </a:cubicBezTo>
                  <a:cubicBezTo>
                    <a:pt x="61" y="189"/>
                    <a:pt x="62" y="189"/>
                    <a:pt x="62" y="189"/>
                  </a:cubicBezTo>
                  <a:cubicBezTo>
                    <a:pt x="61" y="189"/>
                    <a:pt x="61" y="188"/>
                    <a:pt x="61" y="188"/>
                  </a:cubicBezTo>
                  <a:cubicBezTo>
                    <a:pt x="61" y="188"/>
                    <a:pt x="61" y="189"/>
                    <a:pt x="60" y="189"/>
                  </a:cubicBezTo>
                  <a:close/>
                  <a:moveTo>
                    <a:pt x="33" y="192"/>
                  </a:moveTo>
                  <a:cubicBezTo>
                    <a:pt x="33" y="191"/>
                    <a:pt x="34" y="189"/>
                    <a:pt x="33" y="189"/>
                  </a:cubicBezTo>
                  <a:cubicBezTo>
                    <a:pt x="32" y="190"/>
                    <a:pt x="33" y="190"/>
                    <a:pt x="33" y="192"/>
                  </a:cubicBezTo>
                  <a:close/>
                  <a:moveTo>
                    <a:pt x="36" y="190"/>
                  </a:moveTo>
                  <a:cubicBezTo>
                    <a:pt x="36" y="190"/>
                    <a:pt x="36" y="191"/>
                    <a:pt x="37" y="191"/>
                  </a:cubicBezTo>
                  <a:cubicBezTo>
                    <a:pt x="37" y="191"/>
                    <a:pt x="37" y="190"/>
                    <a:pt x="36" y="189"/>
                  </a:cubicBezTo>
                  <a:cubicBezTo>
                    <a:pt x="36" y="190"/>
                    <a:pt x="36" y="190"/>
                    <a:pt x="36" y="190"/>
                  </a:cubicBezTo>
                  <a:close/>
                  <a:moveTo>
                    <a:pt x="59" y="191"/>
                  </a:moveTo>
                  <a:cubicBezTo>
                    <a:pt x="60" y="192"/>
                    <a:pt x="60" y="190"/>
                    <a:pt x="59" y="190"/>
                  </a:cubicBezTo>
                  <a:cubicBezTo>
                    <a:pt x="59" y="190"/>
                    <a:pt x="59" y="190"/>
                    <a:pt x="59" y="191"/>
                  </a:cubicBezTo>
                  <a:close/>
                  <a:moveTo>
                    <a:pt x="38" y="196"/>
                  </a:moveTo>
                  <a:cubicBezTo>
                    <a:pt x="38" y="194"/>
                    <a:pt x="38" y="192"/>
                    <a:pt x="38" y="190"/>
                  </a:cubicBezTo>
                  <a:cubicBezTo>
                    <a:pt x="38" y="190"/>
                    <a:pt x="38" y="190"/>
                    <a:pt x="38" y="190"/>
                  </a:cubicBezTo>
                  <a:cubicBezTo>
                    <a:pt x="38" y="192"/>
                    <a:pt x="37" y="194"/>
                    <a:pt x="38" y="196"/>
                  </a:cubicBezTo>
                  <a:close/>
                  <a:moveTo>
                    <a:pt x="57" y="192"/>
                  </a:moveTo>
                  <a:cubicBezTo>
                    <a:pt x="57" y="191"/>
                    <a:pt x="58" y="191"/>
                    <a:pt x="58" y="191"/>
                  </a:cubicBezTo>
                  <a:cubicBezTo>
                    <a:pt x="57" y="191"/>
                    <a:pt x="57" y="191"/>
                    <a:pt x="57" y="192"/>
                  </a:cubicBezTo>
                  <a:close/>
                  <a:moveTo>
                    <a:pt x="60" y="193"/>
                  </a:moveTo>
                  <a:cubicBezTo>
                    <a:pt x="60" y="193"/>
                    <a:pt x="61" y="193"/>
                    <a:pt x="61" y="194"/>
                  </a:cubicBezTo>
                  <a:cubicBezTo>
                    <a:pt x="61" y="194"/>
                    <a:pt x="61" y="194"/>
                    <a:pt x="62" y="194"/>
                  </a:cubicBezTo>
                  <a:cubicBezTo>
                    <a:pt x="61" y="193"/>
                    <a:pt x="61" y="192"/>
                    <a:pt x="61" y="192"/>
                  </a:cubicBezTo>
                  <a:cubicBezTo>
                    <a:pt x="61" y="192"/>
                    <a:pt x="60" y="192"/>
                    <a:pt x="60" y="193"/>
                  </a:cubicBezTo>
                  <a:close/>
                  <a:moveTo>
                    <a:pt x="65" y="195"/>
                  </a:moveTo>
                  <a:cubicBezTo>
                    <a:pt x="64" y="194"/>
                    <a:pt x="65" y="193"/>
                    <a:pt x="64" y="192"/>
                  </a:cubicBezTo>
                  <a:cubicBezTo>
                    <a:pt x="64" y="193"/>
                    <a:pt x="64" y="195"/>
                    <a:pt x="65" y="195"/>
                  </a:cubicBezTo>
                  <a:close/>
                  <a:moveTo>
                    <a:pt x="34" y="195"/>
                  </a:moveTo>
                  <a:cubicBezTo>
                    <a:pt x="34" y="194"/>
                    <a:pt x="35" y="194"/>
                    <a:pt x="35" y="193"/>
                  </a:cubicBezTo>
                  <a:cubicBezTo>
                    <a:pt x="35" y="194"/>
                    <a:pt x="34" y="194"/>
                    <a:pt x="34" y="195"/>
                  </a:cubicBezTo>
                  <a:close/>
                  <a:moveTo>
                    <a:pt x="58" y="194"/>
                  </a:moveTo>
                  <a:cubicBezTo>
                    <a:pt x="58" y="194"/>
                    <a:pt x="58" y="193"/>
                    <a:pt x="59" y="193"/>
                  </a:cubicBezTo>
                  <a:cubicBezTo>
                    <a:pt x="58" y="193"/>
                    <a:pt x="58" y="194"/>
                    <a:pt x="58" y="194"/>
                  </a:cubicBezTo>
                  <a:close/>
                  <a:moveTo>
                    <a:pt x="59" y="196"/>
                  </a:moveTo>
                  <a:cubicBezTo>
                    <a:pt x="59" y="196"/>
                    <a:pt x="60" y="196"/>
                    <a:pt x="60" y="196"/>
                  </a:cubicBezTo>
                  <a:cubicBezTo>
                    <a:pt x="60" y="195"/>
                    <a:pt x="60" y="194"/>
                    <a:pt x="59" y="194"/>
                  </a:cubicBezTo>
                  <a:cubicBezTo>
                    <a:pt x="58" y="195"/>
                    <a:pt x="58" y="195"/>
                    <a:pt x="59" y="196"/>
                  </a:cubicBezTo>
                  <a:close/>
                  <a:moveTo>
                    <a:pt x="35" y="196"/>
                  </a:moveTo>
                  <a:cubicBezTo>
                    <a:pt x="35" y="196"/>
                    <a:pt x="35" y="195"/>
                    <a:pt x="35" y="194"/>
                  </a:cubicBezTo>
                  <a:cubicBezTo>
                    <a:pt x="35" y="194"/>
                    <a:pt x="35" y="194"/>
                    <a:pt x="35" y="194"/>
                  </a:cubicBezTo>
                  <a:cubicBezTo>
                    <a:pt x="35" y="195"/>
                    <a:pt x="34" y="196"/>
                    <a:pt x="35" y="196"/>
                  </a:cubicBezTo>
                  <a:close/>
                  <a:moveTo>
                    <a:pt x="37" y="196"/>
                  </a:moveTo>
                  <a:cubicBezTo>
                    <a:pt x="37" y="196"/>
                    <a:pt x="37" y="195"/>
                    <a:pt x="36" y="195"/>
                  </a:cubicBezTo>
                  <a:cubicBezTo>
                    <a:pt x="36" y="195"/>
                    <a:pt x="36" y="196"/>
                    <a:pt x="37" y="196"/>
                  </a:cubicBezTo>
                  <a:close/>
                  <a:moveTo>
                    <a:pt x="59" y="196"/>
                  </a:moveTo>
                  <a:cubicBezTo>
                    <a:pt x="59" y="197"/>
                    <a:pt x="59" y="197"/>
                    <a:pt x="59" y="197"/>
                  </a:cubicBezTo>
                  <a:cubicBezTo>
                    <a:pt x="60" y="197"/>
                    <a:pt x="60" y="196"/>
                    <a:pt x="60" y="196"/>
                  </a:cubicBezTo>
                  <a:cubicBezTo>
                    <a:pt x="60" y="196"/>
                    <a:pt x="59" y="196"/>
                    <a:pt x="59" y="196"/>
                  </a:cubicBezTo>
                  <a:close/>
                  <a:moveTo>
                    <a:pt x="58" y="197"/>
                  </a:moveTo>
                  <a:cubicBezTo>
                    <a:pt x="58" y="197"/>
                    <a:pt x="58" y="196"/>
                    <a:pt x="58" y="196"/>
                  </a:cubicBezTo>
                  <a:cubicBezTo>
                    <a:pt x="57" y="196"/>
                    <a:pt x="57" y="197"/>
                    <a:pt x="58" y="197"/>
                  </a:cubicBezTo>
                  <a:close/>
                  <a:moveTo>
                    <a:pt x="33" y="197"/>
                  </a:moveTo>
                  <a:cubicBezTo>
                    <a:pt x="33" y="197"/>
                    <a:pt x="33" y="196"/>
                    <a:pt x="33" y="196"/>
                  </a:cubicBezTo>
                  <a:cubicBezTo>
                    <a:pt x="33" y="196"/>
                    <a:pt x="33" y="197"/>
                    <a:pt x="33" y="197"/>
                  </a:cubicBezTo>
                  <a:close/>
                  <a:moveTo>
                    <a:pt x="35" y="197"/>
                  </a:moveTo>
                  <a:cubicBezTo>
                    <a:pt x="36" y="198"/>
                    <a:pt x="36" y="197"/>
                    <a:pt x="36" y="197"/>
                  </a:cubicBezTo>
                  <a:cubicBezTo>
                    <a:pt x="36" y="197"/>
                    <a:pt x="36" y="197"/>
                    <a:pt x="36" y="196"/>
                  </a:cubicBezTo>
                  <a:cubicBezTo>
                    <a:pt x="36" y="197"/>
                    <a:pt x="35" y="197"/>
                    <a:pt x="35" y="197"/>
                  </a:cubicBezTo>
                  <a:close/>
                  <a:moveTo>
                    <a:pt x="59" y="198"/>
                  </a:moveTo>
                  <a:cubicBezTo>
                    <a:pt x="59" y="198"/>
                    <a:pt x="59" y="197"/>
                    <a:pt x="58" y="197"/>
                  </a:cubicBezTo>
                  <a:cubicBezTo>
                    <a:pt x="58" y="198"/>
                    <a:pt x="58" y="198"/>
                    <a:pt x="59" y="198"/>
                  </a:cubicBezTo>
                  <a:close/>
                  <a:moveTo>
                    <a:pt x="64" y="198"/>
                  </a:moveTo>
                  <a:cubicBezTo>
                    <a:pt x="64" y="199"/>
                    <a:pt x="64" y="199"/>
                    <a:pt x="65" y="199"/>
                  </a:cubicBezTo>
                  <a:cubicBezTo>
                    <a:pt x="64" y="198"/>
                    <a:pt x="64" y="198"/>
                    <a:pt x="64" y="197"/>
                  </a:cubicBezTo>
                  <a:cubicBezTo>
                    <a:pt x="64" y="198"/>
                    <a:pt x="63" y="198"/>
                    <a:pt x="64" y="198"/>
                  </a:cubicBezTo>
                  <a:close/>
                  <a:moveTo>
                    <a:pt x="33" y="198"/>
                  </a:moveTo>
                  <a:cubicBezTo>
                    <a:pt x="34" y="198"/>
                    <a:pt x="34" y="198"/>
                    <a:pt x="33" y="198"/>
                  </a:cubicBezTo>
                  <a:cubicBezTo>
                    <a:pt x="33" y="198"/>
                    <a:pt x="33" y="198"/>
                    <a:pt x="33" y="198"/>
                  </a:cubicBezTo>
                  <a:close/>
                  <a:moveTo>
                    <a:pt x="60" y="199"/>
                  </a:moveTo>
                  <a:cubicBezTo>
                    <a:pt x="61" y="199"/>
                    <a:pt x="60" y="200"/>
                    <a:pt x="61" y="200"/>
                  </a:cubicBezTo>
                  <a:cubicBezTo>
                    <a:pt x="61" y="199"/>
                    <a:pt x="61" y="199"/>
                    <a:pt x="62" y="199"/>
                  </a:cubicBezTo>
                  <a:cubicBezTo>
                    <a:pt x="61" y="199"/>
                    <a:pt x="61" y="198"/>
                    <a:pt x="61" y="198"/>
                  </a:cubicBezTo>
                  <a:cubicBezTo>
                    <a:pt x="61" y="198"/>
                    <a:pt x="60" y="199"/>
                    <a:pt x="60" y="199"/>
                  </a:cubicBezTo>
                  <a:close/>
                  <a:moveTo>
                    <a:pt x="57" y="199"/>
                  </a:moveTo>
                  <a:cubicBezTo>
                    <a:pt x="58" y="200"/>
                    <a:pt x="58" y="199"/>
                    <a:pt x="58" y="199"/>
                  </a:cubicBezTo>
                  <a:cubicBezTo>
                    <a:pt x="58" y="199"/>
                    <a:pt x="58" y="199"/>
                    <a:pt x="58" y="198"/>
                  </a:cubicBezTo>
                  <a:cubicBezTo>
                    <a:pt x="57" y="198"/>
                    <a:pt x="57" y="198"/>
                    <a:pt x="57" y="198"/>
                  </a:cubicBezTo>
                  <a:cubicBezTo>
                    <a:pt x="57" y="199"/>
                    <a:pt x="57" y="199"/>
                    <a:pt x="57" y="199"/>
                  </a:cubicBezTo>
                  <a:close/>
                  <a:moveTo>
                    <a:pt x="34" y="200"/>
                  </a:moveTo>
                  <a:cubicBezTo>
                    <a:pt x="34" y="200"/>
                    <a:pt x="34" y="199"/>
                    <a:pt x="34" y="199"/>
                  </a:cubicBezTo>
                  <a:cubicBezTo>
                    <a:pt x="34" y="199"/>
                    <a:pt x="34" y="200"/>
                    <a:pt x="34" y="200"/>
                  </a:cubicBezTo>
                  <a:close/>
                  <a:moveTo>
                    <a:pt x="35" y="200"/>
                  </a:moveTo>
                  <a:cubicBezTo>
                    <a:pt x="35" y="200"/>
                    <a:pt x="36" y="199"/>
                    <a:pt x="35" y="199"/>
                  </a:cubicBezTo>
                  <a:cubicBezTo>
                    <a:pt x="35" y="199"/>
                    <a:pt x="35" y="200"/>
                    <a:pt x="35" y="200"/>
                  </a:cubicBezTo>
                  <a:close/>
                  <a:moveTo>
                    <a:pt x="63" y="200"/>
                  </a:moveTo>
                  <a:cubicBezTo>
                    <a:pt x="64" y="200"/>
                    <a:pt x="63" y="199"/>
                    <a:pt x="63" y="199"/>
                  </a:cubicBezTo>
                  <a:cubicBezTo>
                    <a:pt x="63" y="200"/>
                    <a:pt x="63" y="200"/>
                    <a:pt x="63" y="200"/>
                  </a:cubicBezTo>
                  <a:close/>
                  <a:moveTo>
                    <a:pt x="61" y="201"/>
                  </a:moveTo>
                  <a:cubicBezTo>
                    <a:pt x="61" y="201"/>
                    <a:pt x="62" y="201"/>
                    <a:pt x="62" y="201"/>
                  </a:cubicBezTo>
                  <a:cubicBezTo>
                    <a:pt x="62" y="201"/>
                    <a:pt x="62" y="201"/>
                    <a:pt x="63" y="201"/>
                  </a:cubicBezTo>
                  <a:cubicBezTo>
                    <a:pt x="62" y="200"/>
                    <a:pt x="62" y="200"/>
                    <a:pt x="61" y="201"/>
                  </a:cubicBezTo>
                  <a:close/>
                  <a:moveTo>
                    <a:pt x="30" y="208"/>
                  </a:moveTo>
                  <a:cubicBezTo>
                    <a:pt x="31" y="208"/>
                    <a:pt x="31" y="209"/>
                    <a:pt x="31" y="209"/>
                  </a:cubicBezTo>
                  <a:cubicBezTo>
                    <a:pt x="31" y="207"/>
                    <a:pt x="32" y="206"/>
                    <a:pt x="32" y="205"/>
                  </a:cubicBezTo>
                  <a:cubicBezTo>
                    <a:pt x="32" y="205"/>
                    <a:pt x="32" y="205"/>
                    <a:pt x="31" y="205"/>
                  </a:cubicBezTo>
                  <a:cubicBezTo>
                    <a:pt x="30" y="204"/>
                    <a:pt x="32" y="202"/>
                    <a:pt x="32" y="200"/>
                  </a:cubicBezTo>
                  <a:cubicBezTo>
                    <a:pt x="32" y="200"/>
                    <a:pt x="32" y="200"/>
                    <a:pt x="32" y="200"/>
                  </a:cubicBezTo>
                  <a:cubicBezTo>
                    <a:pt x="30" y="202"/>
                    <a:pt x="30" y="205"/>
                    <a:pt x="30" y="208"/>
                  </a:cubicBezTo>
                  <a:close/>
                  <a:moveTo>
                    <a:pt x="57" y="201"/>
                  </a:moveTo>
                  <a:cubicBezTo>
                    <a:pt x="58" y="202"/>
                    <a:pt x="57" y="202"/>
                    <a:pt x="58" y="203"/>
                  </a:cubicBezTo>
                  <a:cubicBezTo>
                    <a:pt x="59" y="203"/>
                    <a:pt x="59" y="202"/>
                    <a:pt x="59" y="202"/>
                  </a:cubicBezTo>
                  <a:cubicBezTo>
                    <a:pt x="59" y="201"/>
                    <a:pt x="59" y="201"/>
                    <a:pt x="59" y="200"/>
                  </a:cubicBezTo>
                  <a:cubicBezTo>
                    <a:pt x="58" y="201"/>
                    <a:pt x="58" y="201"/>
                    <a:pt x="57" y="201"/>
                  </a:cubicBezTo>
                  <a:close/>
                  <a:moveTo>
                    <a:pt x="36" y="203"/>
                  </a:moveTo>
                  <a:cubicBezTo>
                    <a:pt x="36" y="202"/>
                    <a:pt x="36" y="201"/>
                    <a:pt x="36" y="201"/>
                  </a:cubicBezTo>
                  <a:cubicBezTo>
                    <a:pt x="36" y="201"/>
                    <a:pt x="36" y="201"/>
                    <a:pt x="36" y="201"/>
                  </a:cubicBezTo>
                  <a:cubicBezTo>
                    <a:pt x="36" y="201"/>
                    <a:pt x="36" y="202"/>
                    <a:pt x="36" y="203"/>
                  </a:cubicBezTo>
                  <a:close/>
                  <a:moveTo>
                    <a:pt x="63" y="202"/>
                  </a:moveTo>
                  <a:cubicBezTo>
                    <a:pt x="64" y="202"/>
                    <a:pt x="64" y="202"/>
                    <a:pt x="64" y="203"/>
                  </a:cubicBezTo>
                  <a:cubicBezTo>
                    <a:pt x="64" y="202"/>
                    <a:pt x="65" y="203"/>
                    <a:pt x="65" y="203"/>
                  </a:cubicBezTo>
                  <a:cubicBezTo>
                    <a:pt x="65" y="201"/>
                    <a:pt x="64" y="200"/>
                    <a:pt x="63" y="202"/>
                  </a:cubicBezTo>
                  <a:close/>
                  <a:moveTo>
                    <a:pt x="61" y="202"/>
                  </a:moveTo>
                  <a:cubicBezTo>
                    <a:pt x="61" y="202"/>
                    <a:pt x="61" y="201"/>
                    <a:pt x="60" y="202"/>
                  </a:cubicBezTo>
                  <a:cubicBezTo>
                    <a:pt x="61" y="202"/>
                    <a:pt x="60" y="202"/>
                    <a:pt x="61" y="202"/>
                  </a:cubicBezTo>
                  <a:close/>
                  <a:moveTo>
                    <a:pt x="59" y="204"/>
                  </a:moveTo>
                  <a:cubicBezTo>
                    <a:pt x="59" y="204"/>
                    <a:pt x="59" y="204"/>
                    <a:pt x="59" y="204"/>
                  </a:cubicBezTo>
                  <a:cubicBezTo>
                    <a:pt x="60" y="204"/>
                    <a:pt x="60" y="204"/>
                    <a:pt x="60" y="203"/>
                  </a:cubicBezTo>
                  <a:cubicBezTo>
                    <a:pt x="60" y="203"/>
                    <a:pt x="60" y="203"/>
                    <a:pt x="60" y="203"/>
                  </a:cubicBezTo>
                  <a:cubicBezTo>
                    <a:pt x="59" y="203"/>
                    <a:pt x="59" y="203"/>
                    <a:pt x="59" y="204"/>
                  </a:cubicBezTo>
                  <a:close/>
                  <a:moveTo>
                    <a:pt x="61" y="204"/>
                  </a:moveTo>
                  <a:cubicBezTo>
                    <a:pt x="61" y="204"/>
                    <a:pt x="62" y="204"/>
                    <a:pt x="62" y="204"/>
                  </a:cubicBezTo>
                  <a:cubicBezTo>
                    <a:pt x="62" y="204"/>
                    <a:pt x="62" y="204"/>
                    <a:pt x="62" y="204"/>
                  </a:cubicBezTo>
                  <a:cubicBezTo>
                    <a:pt x="62" y="204"/>
                    <a:pt x="62" y="203"/>
                    <a:pt x="62" y="203"/>
                  </a:cubicBezTo>
                  <a:cubicBezTo>
                    <a:pt x="62" y="203"/>
                    <a:pt x="62" y="204"/>
                    <a:pt x="61" y="204"/>
                  </a:cubicBezTo>
                  <a:close/>
                  <a:moveTo>
                    <a:pt x="35" y="205"/>
                  </a:moveTo>
                  <a:cubicBezTo>
                    <a:pt x="35" y="204"/>
                    <a:pt x="35" y="204"/>
                    <a:pt x="35" y="204"/>
                  </a:cubicBezTo>
                  <a:cubicBezTo>
                    <a:pt x="34" y="204"/>
                    <a:pt x="35" y="205"/>
                    <a:pt x="35" y="205"/>
                  </a:cubicBezTo>
                  <a:close/>
                  <a:moveTo>
                    <a:pt x="62" y="205"/>
                  </a:moveTo>
                  <a:cubicBezTo>
                    <a:pt x="62" y="205"/>
                    <a:pt x="62" y="206"/>
                    <a:pt x="63" y="206"/>
                  </a:cubicBezTo>
                  <a:cubicBezTo>
                    <a:pt x="63" y="205"/>
                    <a:pt x="63" y="205"/>
                    <a:pt x="63" y="205"/>
                  </a:cubicBezTo>
                  <a:cubicBezTo>
                    <a:pt x="63" y="205"/>
                    <a:pt x="63" y="205"/>
                    <a:pt x="63" y="204"/>
                  </a:cubicBezTo>
                  <a:cubicBezTo>
                    <a:pt x="63" y="205"/>
                    <a:pt x="63" y="205"/>
                    <a:pt x="62" y="205"/>
                  </a:cubicBezTo>
                  <a:close/>
                  <a:moveTo>
                    <a:pt x="61" y="205"/>
                  </a:moveTo>
                  <a:cubicBezTo>
                    <a:pt x="59" y="206"/>
                    <a:pt x="62" y="206"/>
                    <a:pt x="61" y="205"/>
                  </a:cubicBezTo>
                  <a:close/>
                  <a:moveTo>
                    <a:pt x="64" y="206"/>
                  </a:moveTo>
                  <a:cubicBezTo>
                    <a:pt x="64" y="207"/>
                    <a:pt x="65" y="207"/>
                    <a:pt x="65" y="208"/>
                  </a:cubicBezTo>
                  <a:cubicBezTo>
                    <a:pt x="65" y="207"/>
                    <a:pt x="65" y="206"/>
                    <a:pt x="65" y="205"/>
                  </a:cubicBezTo>
                  <a:cubicBezTo>
                    <a:pt x="64" y="205"/>
                    <a:pt x="64" y="206"/>
                    <a:pt x="64" y="206"/>
                  </a:cubicBezTo>
                  <a:close/>
                  <a:moveTo>
                    <a:pt x="34" y="206"/>
                  </a:moveTo>
                  <a:cubicBezTo>
                    <a:pt x="34" y="206"/>
                    <a:pt x="35" y="205"/>
                    <a:pt x="35" y="205"/>
                  </a:cubicBezTo>
                  <a:cubicBezTo>
                    <a:pt x="35" y="205"/>
                    <a:pt x="35" y="205"/>
                    <a:pt x="34" y="205"/>
                  </a:cubicBezTo>
                  <a:cubicBezTo>
                    <a:pt x="34" y="205"/>
                    <a:pt x="34" y="205"/>
                    <a:pt x="34" y="205"/>
                  </a:cubicBezTo>
                  <a:cubicBezTo>
                    <a:pt x="34" y="205"/>
                    <a:pt x="34" y="206"/>
                    <a:pt x="34" y="206"/>
                  </a:cubicBezTo>
                  <a:close/>
                  <a:moveTo>
                    <a:pt x="61" y="206"/>
                  </a:moveTo>
                  <a:cubicBezTo>
                    <a:pt x="61" y="207"/>
                    <a:pt x="61" y="207"/>
                    <a:pt x="62" y="207"/>
                  </a:cubicBezTo>
                  <a:cubicBezTo>
                    <a:pt x="62" y="207"/>
                    <a:pt x="61" y="207"/>
                    <a:pt x="62" y="206"/>
                  </a:cubicBezTo>
                  <a:cubicBezTo>
                    <a:pt x="61" y="206"/>
                    <a:pt x="61" y="206"/>
                    <a:pt x="61" y="206"/>
                  </a:cubicBezTo>
                  <a:close/>
                  <a:moveTo>
                    <a:pt x="58" y="208"/>
                  </a:moveTo>
                  <a:cubicBezTo>
                    <a:pt x="59" y="208"/>
                    <a:pt x="59" y="207"/>
                    <a:pt x="60" y="207"/>
                  </a:cubicBezTo>
                  <a:cubicBezTo>
                    <a:pt x="59" y="207"/>
                    <a:pt x="59" y="207"/>
                    <a:pt x="59" y="206"/>
                  </a:cubicBezTo>
                  <a:cubicBezTo>
                    <a:pt x="59" y="207"/>
                    <a:pt x="58" y="207"/>
                    <a:pt x="58" y="208"/>
                  </a:cubicBezTo>
                  <a:close/>
                  <a:moveTo>
                    <a:pt x="63" y="207"/>
                  </a:moveTo>
                  <a:cubicBezTo>
                    <a:pt x="63" y="207"/>
                    <a:pt x="64" y="208"/>
                    <a:pt x="64" y="208"/>
                  </a:cubicBezTo>
                  <a:cubicBezTo>
                    <a:pt x="64" y="208"/>
                    <a:pt x="64" y="207"/>
                    <a:pt x="63" y="206"/>
                  </a:cubicBezTo>
                  <a:cubicBezTo>
                    <a:pt x="63" y="207"/>
                    <a:pt x="63" y="207"/>
                    <a:pt x="63" y="207"/>
                  </a:cubicBezTo>
                  <a:close/>
                  <a:moveTo>
                    <a:pt x="36" y="208"/>
                  </a:moveTo>
                  <a:cubicBezTo>
                    <a:pt x="36" y="207"/>
                    <a:pt x="37" y="207"/>
                    <a:pt x="36" y="207"/>
                  </a:cubicBezTo>
                  <a:cubicBezTo>
                    <a:pt x="36" y="207"/>
                    <a:pt x="36" y="208"/>
                    <a:pt x="36" y="208"/>
                  </a:cubicBezTo>
                  <a:close/>
                  <a:moveTo>
                    <a:pt x="62" y="208"/>
                  </a:moveTo>
                  <a:cubicBezTo>
                    <a:pt x="62" y="209"/>
                    <a:pt x="62" y="209"/>
                    <a:pt x="63" y="210"/>
                  </a:cubicBezTo>
                  <a:cubicBezTo>
                    <a:pt x="63" y="209"/>
                    <a:pt x="63" y="209"/>
                    <a:pt x="63" y="209"/>
                  </a:cubicBezTo>
                  <a:cubicBezTo>
                    <a:pt x="63" y="209"/>
                    <a:pt x="63" y="208"/>
                    <a:pt x="62" y="208"/>
                  </a:cubicBezTo>
                  <a:cubicBezTo>
                    <a:pt x="62" y="208"/>
                    <a:pt x="62" y="208"/>
                    <a:pt x="62" y="208"/>
                  </a:cubicBezTo>
                  <a:close/>
                  <a:moveTo>
                    <a:pt x="61" y="211"/>
                  </a:moveTo>
                  <a:cubicBezTo>
                    <a:pt x="61" y="211"/>
                    <a:pt x="61" y="211"/>
                    <a:pt x="61" y="211"/>
                  </a:cubicBezTo>
                  <a:cubicBezTo>
                    <a:pt x="61" y="209"/>
                    <a:pt x="60" y="210"/>
                    <a:pt x="61" y="211"/>
                  </a:cubicBezTo>
                  <a:close/>
                  <a:moveTo>
                    <a:pt x="32" y="212"/>
                  </a:moveTo>
                  <a:cubicBezTo>
                    <a:pt x="32" y="211"/>
                    <a:pt x="33" y="210"/>
                    <a:pt x="32" y="210"/>
                  </a:cubicBezTo>
                  <a:cubicBezTo>
                    <a:pt x="32" y="210"/>
                    <a:pt x="31" y="210"/>
                    <a:pt x="31" y="210"/>
                  </a:cubicBezTo>
                  <a:cubicBezTo>
                    <a:pt x="31" y="211"/>
                    <a:pt x="31" y="211"/>
                    <a:pt x="32" y="212"/>
                  </a:cubicBezTo>
                  <a:close/>
                  <a:moveTo>
                    <a:pt x="36" y="214"/>
                  </a:moveTo>
                  <a:cubicBezTo>
                    <a:pt x="36" y="212"/>
                    <a:pt x="35" y="211"/>
                    <a:pt x="34" y="210"/>
                  </a:cubicBezTo>
                  <a:cubicBezTo>
                    <a:pt x="34" y="211"/>
                    <a:pt x="35" y="212"/>
                    <a:pt x="36" y="214"/>
                  </a:cubicBezTo>
                  <a:close/>
                  <a:moveTo>
                    <a:pt x="30" y="216"/>
                  </a:moveTo>
                  <a:cubicBezTo>
                    <a:pt x="28" y="216"/>
                    <a:pt x="27" y="218"/>
                    <a:pt x="27" y="219"/>
                  </a:cubicBezTo>
                  <a:cubicBezTo>
                    <a:pt x="29" y="218"/>
                    <a:pt x="30" y="216"/>
                    <a:pt x="32" y="214"/>
                  </a:cubicBezTo>
                  <a:cubicBezTo>
                    <a:pt x="31" y="213"/>
                    <a:pt x="31" y="211"/>
                    <a:pt x="30" y="210"/>
                  </a:cubicBezTo>
                  <a:cubicBezTo>
                    <a:pt x="30" y="212"/>
                    <a:pt x="30" y="214"/>
                    <a:pt x="30" y="216"/>
                  </a:cubicBezTo>
                  <a:close/>
                  <a:moveTo>
                    <a:pt x="65" y="211"/>
                  </a:moveTo>
                  <a:cubicBezTo>
                    <a:pt x="65" y="211"/>
                    <a:pt x="65" y="212"/>
                    <a:pt x="66" y="213"/>
                  </a:cubicBezTo>
                  <a:cubicBezTo>
                    <a:pt x="66" y="212"/>
                    <a:pt x="66" y="211"/>
                    <a:pt x="65" y="211"/>
                  </a:cubicBezTo>
                  <a:cubicBezTo>
                    <a:pt x="65" y="211"/>
                    <a:pt x="65" y="211"/>
                    <a:pt x="65" y="211"/>
                  </a:cubicBezTo>
                  <a:close/>
                  <a:moveTo>
                    <a:pt x="65" y="213"/>
                  </a:moveTo>
                  <a:cubicBezTo>
                    <a:pt x="65" y="213"/>
                    <a:pt x="65" y="213"/>
                    <a:pt x="66" y="213"/>
                  </a:cubicBezTo>
                  <a:cubicBezTo>
                    <a:pt x="66" y="213"/>
                    <a:pt x="65" y="213"/>
                    <a:pt x="65" y="212"/>
                  </a:cubicBezTo>
                  <a:cubicBezTo>
                    <a:pt x="65" y="212"/>
                    <a:pt x="65" y="212"/>
                    <a:pt x="65" y="213"/>
                  </a:cubicBezTo>
                  <a:close/>
                  <a:moveTo>
                    <a:pt x="64" y="211"/>
                  </a:moveTo>
                  <a:cubicBezTo>
                    <a:pt x="63" y="212"/>
                    <a:pt x="64" y="212"/>
                    <a:pt x="65" y="213"/>
                  </a:cubicBezTo>
                  <a:cubicBezTo>
                    <a:pt x="64" y="212"/>
                    <a:pt x="64" y="211"/>
                    <a:pt x="64" y="211"/>
                  </a:cubicBezTo>
                  <a:close/>
                  <a:moveTo>
                    <a:pt x="33" y="215"/>
                  </a:moveTo>
                  <a:cubicBezTo>
                    <a:pt x="34" y="215"/>
                    <a:pt x="35" y="216"/>
                    <a:pt x="36" y="215"/>
                  </a:cubicBezTo>
                  <a:cubicBezTo>
                    <a:pt x="35" y="214"/>
                    <a:pt x="35" y="212"/>
                    <a:pt x="33" y="211"/>
                  </a:cubicBezTo>
                  <a:cubicBezTo>
                    <a:pt x="33" y="212"/>
                    <a:pt x="33" y="213"/>
                    <a:pt x="33" y="215"/>
                  </a:cubicBezTo>
                  <a:close/>
                  <a:moveTo>
                    <a:pt x="58" y="213"/>
                  </a:moveTo>
                  <a:cubicBezTo>
                    <a:pt x="59" y="213"/>
                    <a:pt x="59" y="213"/>
                    <a:pt x="59" y="212"/>
                  </a:cubicBezTo>
                  <a:cubicBezTo>
                    <a:pt x="59" y="211"/>
                    <a:pt x="58" y="212"/>
                    <a:pt x="58" y="213"/>
                  </a:cubicBezTo>
                  <a:close/>
                  <a:moveTo>
                    <a:pt x="62" y="214"/>
                  </a:moveTo>
                  <a:cubicBezTo>
                    <a:pt x="62" y="215"/>
                    <a:pt x="63" y="215"/>
                    <a:pt x="63" y="215"/>
                  </a:cubicBezTo>
                  <a:cubicBezTo>
                    <a:pt x="63" y="214"/>
                    <a:pt x="63" y="214"/>
                    <a:pt x="62" y="214"/>
                  </a:cubicBezTo>
                  <a:cubicBezTo>
                    <a:pt x="62" y="214"/>
                    <a:pt x="62" y="214"/>
                    <a:pt x="62" y="214"/>
                  </a:cubicBezTo>
                  <a:close/>
                  <a:moveTo>
                    <a:pt x="59" y="215"/>
                  </a:moveTo>
                  <a:cubicBezTo>
                    <a:pt x="59" y="215"/>
                    <a:pt x="59" y="214"/>
                    <a:pt x="59" y="214"/>
                  </a:cubicBezTo>
                  <a:cubicBezTo>
                    <a:pt x="59" y="214"/>
                    <a:pt x="59" y="214"/>
                    <a:pt x="59" y="215"/>
                  </a:cubicBezTo>
                  <a:close/>
                  <a:moveTo>
                    <a:pt x="64" y="216"/>
                  </a:moveTo>
                  <a:cubicBezTo>
                    <a:pt x="65" y="216"/>
                    <a:pt x="65" y="216"/>
                    <a:pt x="65" y="216"/>
                  </a:cubicBezTo>
                  <a:cubicBezTo>
                    <a:pt x="64" y="215"/>
                    <a:pt x="64" y="214"/>
                    <a:pt x="64" y="214"/>
                  </a:cubicBezTo>
                  <a:cubicBezTo>
                    <a:pt x="64" y="215"/>
                    <a:pt x="64" y="215"/>
                    <a:pt x="64" y="216"/>
                  </a:cubicBezTo>
                  <a:close/>
                  <a:moveTo>
                    <a:pt x="59" y="216"/>
                  </a:moveTo>
                  <a:cubicBezTo>
                    <a:pt x="59" y="216"/>
                    <a:pt x="58" y="215"/>
                    <a:pt x="57" y="215"/>
                  </a:cubicBezTo>
                  <a:cubicBezTo>
                    <a:pt x="57" y="215"/>
                    <a:pt x="56" y="216"/>
                    <a:pt x="56" y="217"/>
                  </a:cubicBezTo>
                  <a:cubicBezTo>
                    <a:pt x="57" y="218"/>
                    <a:pt x="59" y="217"/>
                    <a:pt x="59" y="216"/>
                  </a:cubicBezTo>
                  <a:close/>
                  <a:moveTo>
                    <a:pt x="60" y="217"/>
                  </a:moveTo>
                  <a:cubicBezTo>
                    <a:pt x="61" y="216"/>
                    <a:pt x="61" y="216"/>
                    <a:pt x="61" y="216"/>
                  </a:cubicBezTo>
                  <a:cubicBezTo>
                    <a:pt x="61" y="216"/>
                    <a:pt x="61" y="216"/>
                    <a:pt x="60" y="217"/>
                  </a:cubicBezTo>
                  <a:close/>
                  <a:moveTo>
                    <a:pt x="37" y="217"/>
                  </a:moveTo>
                  <a:cubicBezTo>
                    <a:pt x="37" y="217"/>
                    <a:pt x="37" y="216"/>
                    <a:pt x="36" y="216"/>
                  </a:cubicBezTo>
                  <a:cubicBezTo>
                    <a:pt x="37" y="216"/>
                    <a:pt x="37" y="217"/>
                    <a:pt x="37" y="217"/>
                  </a:cubicBezTo>
                  <a:close/>
                  <a:moveTo>
                    <a:pt x="31" y="218"/>
                  </a:moveTo>
                  <a:cubicBezTo>
                    <a:pt x="32" y="219"/>
                    <a:pt x="32" y="217"/>
                    <a:pt x="33" y="218"/>
                  </a:cubicBezTo>
                  <a:cubicBezTo>
                    <a:pt x="32" y="217"/>
                    <a:pt x="33" y="217"/>
                    <a:pt x="33" y="217"/>
                  </a:cubicBezTo>
                  <a:cubicBezTo>
                    <a:pt x="32" y="217"/>
                    <a:pt x="30" y="217"/>
                    <a:pt x="31" y="218"/>
                  </a:cubicBezTo>
                  <a:close/>
                  <a:moveTo>
                    <a:pt x="65" y="217"/>
                  </a:moveTo>
                  <a:cubicBezTo>
                    <a:pt x="65" y="217"/>
                    <a:pt x="66" y="217"/>
                    <a:pt x="66" y="217"/>
                  </a:cubicBezTo>
                  <a:cubicBezTo>
                    <a:pt x="66" y="217"/>
                    <a:pt x="66" y="217"/>
                    <a:pt x="66" y="217"/>
                  </a:cubicBezTo>
                  <a:cubicBezTo>
                    <a:pt x="65" y="217"/>
                    <a:pt x="65" y="217"/>
                    <a:pt x="65" y="217"/>
                  </a:cubicBezTo>
                  <a:close/>
                  <a:moveTo>
                    <a:pt x="68" y="218"/>
                  </a:moveTo>
                  <a:cubicBezTo>
                    <a:pt x="68" y="217"/>
                    <a:pt x="68" y="217"/>
                    <a:pt x="68" y="217"/>
                  </a:cubicBezTo>
                  <a:cubicBezTo>
                    <a:pt x="68" y="217"/>
                    <a:pt x="67" y="216"/>
                    <a:pt x="67" y="217"/>
                  </a:cubicBezTo>
                  <a:cubicBezTo>
                    <a:pt x="67" y="217"/>
                    <a:pt x="67" y="218"/>
                    <a:pt x="68" y="218"/>
                  </a:cubicBezTo>
                  <a:close/>
                  <a:moveTo>
                    <a:pt x="36" y="218"/>
                  </a:moveTo>
                  <a:cubicBezTo>
                    <a:pt x="36" y="218"/>
                    <a:pt x="35" y="217"/>
                    <a:pt x="35" y="217"/>
                  </a:cubicBezTo>
                  <a:cubicBezTo>
                    <a:pt x="35" y="217"/>
                    <a:pt x="35" y="218"/>
                    <a:pt x="36" y="218"/>
                  </a:cubicBezTo>
                  <a:close/>
                  <a:moveTo>
                    <a:pt x="33" y="219"/>
                  </a:moveTo>
                  <a:cubicBezTo>
                    <a:pt x="33" y="219"/>
                    <a:pt x="34" y="219"/>
                    <a:pt x="34" y="219"/>
                  </a:cubicBezTo>
                  <a:cubicBezTo>
                    <a:pt x="34" y="219"/>
                    <a:pt x="34" y="219"/>
                    <a:pt x="35" y="219"/>
                  </a:cubicBezTo>
                  <a:cubicBezTo>
                    <a:pt x="35" y="218"/>
                    <a:pt x="34" y="218"/>
                    <a:pt x="34" y="218"/>
                  </a:cubicBezTo>
                  <a:cubicBezTo>
                    <a:pt x="34" y="218"/>
                    <a:pt x="33" y="218"/>
                    <a:pt x="33" y="219"/>
                  </a:cubicBezTo>
                  <a:close/>
                  <a:moveTo>
                    <a:pt x="63" y="219"/>
                  </a:moveTo>
                  <a:cubicBezTo>
                    <a:pt x="63" y="219"/>
                    <a:pt x="64" y="219"/>
                    <a:pt x="63" y="218"/>
                  </a:cubicBezTo>
                  <a:cubicBezTo>
                    <a:pt x="63" y="219"/>
                    <a:pt x="62" y="219"/>
                    <a:pt x="63" y="219"/>
                  </a:cubicBezTo>
                  <a:close/>
                  <a:moveTo>
                    <a:pt x="29" y="220"/>
                  </a:moveTo>
                  <a:cubicBezTo>
                    <a:pt x="30" y="220"/>
                    <a:pt x="31" y="219"/>
                    <a:pt x="30" y="218"/>
                  </a:cubicBezTo>
                  <a:cubicBezTo>
                    <a:pt x="29" y="219"/>
                    <a:pt x="28" y="220"/>
                    <a:pt x="29" y="220"/>
                  </a:cubicBezTo>
                  <a:close/>
                  <a:moveTo>
                    <a:pt x="66" y="220"/>
                  </a:moveTo>
                  <a:cubicBezTo>
                    <a:pt x="67" y="219"/>
                    <a:pt x="66" y="219"/>
                    <a:pt x="65" y="219"/>
                  </a:cubicBezTo>
                  <a:cubicBezTo>
                    <a:pt x="65" y="219"/>
                    <a:pt x="66" y="220"/>
                    <a:pt x="66" y="220"/>
                  </a:cubicBezTo>
                  <a:close/>
                  <a:moveTo>
                    <a:pt x="57" y="222"/>
                  </a:moveTo>
                  <a:cubicBezTo>
                    <a:pt x="59" y="222"/>
                    <a:pt x="60" y="220"/>
                    <a:pt x="61" y="219"/>
                  </a:cubicBezTo>
                  <a:cubicBezTo>
                    <a:pt x="59" y="219"/>
                    <a:pt x="58" y="221"/>
                    <a:pt x="57" y="222"/>
                  </a:cubicBezTo>
                  <a:close/>
                  <a:moveTo>
                    <a:pt x="32" y="219"/>
                  </a:moveTo>
                  <a:cubicBezTo>
                    <a:pt x="32" y="220"/>
                    <a:pt x="32" y="220"/>
                    <a:pt x="32" y="221"/>
                  </a:cubicBezTo>
                  <a:cubicBezTo>
                    <a:pt x="33" y="220"/>
                    <a:pt x="32" y="219"/>
                    <a:pt x="32" y="219"/>
                  </a:cubicBezTo>
                  <a:close/>
                  <a:moveTo>
                    <a:pt x="54" y="222"/>
                  </a:moveTo>
                  <a:cubicBezTo>
                    <a:pt x="55" y="221"/>
                    <a:pt x="56" y="220"/>
                    <a:pt x="56" y="220"/>
                  </a:cubicBezTo>
                  <a:cubicBezTo>
                    <a:pt x="56" y="220"/>
                    <a:pt x="55" y="221"/>
                    <a:pt x="54" y="222"/>
                  </a:cubicBezTo>
                  <a:close/>
                  <a:moveTo>
                    <a:pt x="68" y="220"/>
                  </a:moveTo>
                  <a:cubicBezTo>
                    <a:pt x="68" y="220"/>
                    <a:pt x="67" y="220"/>
                    <a:pt x="67" y="221"/>
                  </a:cubicBezTo>
                  <a:cubicBezTo>
                    <a:pt x="67" y="222"/>
                    <a:pt x="68" y="222"/>
                    <a:pt x="68" y="222"/>
                  </a:cubicBezTo>
                  <a:cubicBezTo>
                    <a:pt x="69" y="222"/>
                    <a:pt x="68" y="223"/>
                    <a:pt x="69" y="223"/>
                  </a:cubicBezTo>
                  <a:cubicBezTo>
                    <a:pt x="69" y="224"/>
                    <a:pt x="69" y="223"/>
                    <a:pt x="69" y="224"/>
                  </a:cubicBezTo>
                  <a:cubicBezTo>
                    <a:pt x="69" y="225"/>
                    <a:pt x="67" y="225"/>
                    <a:pt x="67" y="227"/>
                  </a:cubicBezTo>
                  <a:cubicBezTo>
                    <a:pt x="69" y="228"/>
                    <a:pt x="72" y="226"/>
                    <a:pt x="71" y="224"/>
                  </a:cubicBezTo>
                  <a:cubicBezTo>
                    <a:pt x="71" y="224"/>
                    <a:pt x="71" y="225"/>
                    <a:pt x="70" y="225"/>
                  </a:cubicBezTo>
                  <a:cubicBezTo>
                    <a:pt x="70" y="225"/>
                    <a:pt x="70" y="225"/>
                    <a:pt x="69" y="224"/>
                  </a:cubicBezTo>
                  <a:cubicBezTo>
                    <a:pt x="69" y="223"/>
                    <a:pt x="69" y="221"/>
                    <a:pt x="68" y="220"/>
                  </a:cubicBezTo>
                  <a:close/>
                  <a:moveTo>
                    <a:pt x="38" y="223"/>
                  </a:moveTo>
                  <a:cubicBezTo>
                    <a:pt x="36" y="223"/>
                    <a:pt x="36" y="219"/>
                    <a:pt x="35" y="220"/>
                  </a:cubicBezTo>
                  <a:cubicBezTo>
                    <a:pt x="36" y="221"/>
                    <a:pt x="36" y="222"/>
                    <a:pt x="37" y="223"/>
                  </a:cubicBezTo>
                  <a:cubicBezTo>
                    <a:pt x="37" y="223"/>
                    <a:pt x="37" y="223"/>
                    <a:pt x="38" y="223"/>
                  </a:cubicBezTo>
                  <a:cubicBezTo>
                    <a:pt x="38" y="223"/>
                    <a:pt x="38" y="223"/>
                    <a:pt x="38" y="224"/>
                  </a:cubicBezTo>
                  <a:cubicBezTo>
                    <a:pt x="38" y="224"/>
                    <a:pt x="38" y="224"/>
                    <a:pt x="38" y="224"/>
                  </a:cubicBezTo>
                  <a:cubicBezTo>
                    <a:pt x="38" y="224"/>
                    <a:pt x="39" y="225"/>
                    <a:pt x="39" y="225"/>
                  </a:cubicBezTo>
                  <a:cubicBezTo>
                    <a:pt x="39" y="224"/>
                    <a:pt x="39" y="223"/>
                    <a:pt x="38" y="223"/>
                  </a:cubicBezTo>
                  <a:close/>
                  <a:moveTo>
                    <a:pt x="62" y="222"/>
                  </a:moveTo>
                  <a:cubicBezTo>
                    <a:pt x="63" y="221"/>
                    <a:pt x="64" y="221"/>
                    <a:pt x="65" y="220"/>
                  </a:cubicBezTo>
                  <a:cubicBezTo>
                    <a:pt x="64" y="220"/>
                    <a:pt x="63" y="221"/>
                    <a:pt x="62" y="222"/>
                  </a:cubicBezTo>
                  <a:close/>
                  <a:moveTo>
                    <a:pt x="29" y="221"/>
                  </a:moveTo>
                  <a:cubicBezTo>
                    <a:pt x="29" y="222"/>
                    <a:pt x="30" y="222"/>
                    <a:pt x="30" y="223"/>
                  </a:cubicBezTo>
                  <a:cubicBezTo>
                    <a:pt x="31" y="222"/>
                    <a:pt x="31" y="222"/>
                    <a:pt x="31" y="222"/>
                  </a:cubicBezTo>
                  <a:cubicBezTo>
                    <a:pt x="31" y="220"/>
                    <a:pt x="30" y="220"/>
                    <a:pt x="29" y="221"/>
                  </a:cubicBezTo>
                  <a:close/>
                  <a:moveTo>
                    <a:pt x="59" y="223"/>
                  </a:moveTo>
                  <a:cubicBezTo>
                    <a:pt x="60" y="222"/>
                    <a:pt x="61" y="221"/>
                    <a:pt x="62" y="220"/>
                  </a:cubicBezTo>
                  <a:cubicBezTo>
                    <a:pt x="60" y="220"/>
                    <a:pt x="59" y="222"/>
                    <a:pt x="59" y="223"/>
                  </a:cubicBezTo>
                  <a:close/>
                  <a:moveTo>
                    <a:pt x="71" y="222"/>
                  </a:moveTo>
                  <a:cubicBezTo>
                    <a:pt x="70" y="222"/>
                    <a:pt x="70" y="224"/>
                    <a:pt x="71" y="224"/>
                  </a:cubicBezTo>
                  <a:cubicBezTo>
                    <a:pt x="71" y="222"/>
                    <a:pt x="70" y="222"/>
                    <a:pt x="71" y="220"/>
                  </a:cubicBezTo>
                  <a:cubicBezTo>
                    <a:pt x="70" y="220"/>
                    <a:pt x="70" y="220"/>
                    <a:pt x="70" y="220"/>
                  </a:cubicBezTo>
                  <a:cubicBezTo>
                    <a:pt x="70" y="221"/>
                    <a:pt x="70" y="221"/>
                    <a:pt x="71" y="222"/>
                  </a:cubicBezTo>
                  <a:close/>
                  <a:moveTo>
                    <a:pt x="27" y="222"/>
                  </a:moveTo>
                  <a:cubicBezTo>
                    <a:pt x="28" y="222"/>
                    <a:pt x="28" y="221"/>
                    <a:pt x="28" y="221"/>
                  </a:cubicBezTo>
                  <a:cubicBezTo>
                    <a:pt x="28" y="221"/>
                    <a:pt x="28" y="221"/>
                    <a:pt x="28" y="221"/>
                  </a:cubicBezTo>
                  <a:cubicBezTo>
                    <a:pt x="27" y="221"/>
                    <a:pt x="27" y="221"/>
                    <a:pt x="27" y="222"/>
                  </a:cubicBezTo>
                  <a:close/>
                  <a:moveTo>
                    <a:pt x="65" y="221"/>
                  </a:moveTo>
                  <a:cubicBezTo>
                    <a:pt x="64" y="222"/>
                    <a:pt x="63" y="222"/>
                    <a:pt x="63" y="223"/>
                  </a:cubicBezTo>
                  <a:cubicBezTo>
                    <a:pt x="64" y="222"/>
                    <a:pt x="65" y="221"/>
                    <a:pt x="65" y="221"/>
                  </a:cubicBezTo>
                  <a:cubicBezTo>
                    <a:pt x="65" y="221"/>
                    <a:pt x="65" y="221"/>
                    <a:pt x="65" y="221"/>
                  </a:cubicBezTo>
                  <a:close/>
                  <a:moveTo>
                    <a:pt x="55" y="223"/>
                  </a:moveTo>
                  <a:cubicBezTo>
                    <a:pt x="55" y="222"/>
                    <a:pt x="56" y="222"/>
                    <a:pt x="56" y="221"/>
                  </a:cubicBezTo>
                  <a:cubicBezTo>
                    <a:pt x="55" y="222"/>
                    <a:pt x="55" y="222"/>
                    <a:pt x="55" y="223"/>
                  </a:cubicBezTo>
                  <a:close/>
                  <a:moveTo>
                    <a:pt x="33" y="222"/>
                  </a:moveTo>
                  <a:cubicBezTo>
                    <a:pt x="34" y="222"/>
                    <a:pt x="34" y="222"/>
                    <a:pt x="34" y="221"/>
                  </a:cubicBezTo>
                  <a:cubicBezTo>
                    <a:pt x="34" y="221"/>
                    <a:pt x="33" y="221"/>
                    <a:pt x="33" y="221"/>
                  </a:cubicBezTo>
                  <a:cubicBezTo>
                    <a:pt x="33" y="222"/>
                    <a:pt x="33" y="222"/>
                    <a:pt x="33" y="222"/>
                  </a:cubicBezTo>
                  <a:close/>
                  <a:moveTo>
                    <a:pt x="64" y="224"/>
                  </a:moveTo>
                  <a:cubicBezTo>
                    <a:pt x="65" y="225"/>
                    <a:pt x="66" y="223"/>
                    <a:pt x="67" y="223"/>
                  </a:cubicBezTo>
                  <a:cubicBezTo>
                    <a:pt x="66" y="220"/>
                    <a:pt x="64" y="223"/>
                    <a:pt x="64" y="224"/>
                  </a:cubicBezTo>
                  <a:close/>
                  <a:moveTo>
                    <a:pt x="54" y="222"/>
                  </a:moveTo>
                  <a:cubicBezTo>
                    <a:pt x="54" y="222"/>
                    <a:pt x="53" y="223"/>
                    <a:pt x="53" y="223"/>
                  </a:cubicBezTo>
                  <a:cubicBezTo>
                    <a:pt x="53" y="223"/>
                    <a:pt x="54" y="222"/>
                    <a:pt x="54" y="222"/>
                  </a:cubicBezTo>
                  <a:close/>
                  <a:moveTo>
                    <a:pt x="28" y="223"/>
                  </a:moveTo>
                  <a:cubicBezTo>
                    <a:pt x="28" y="223"/>
                    <a:pt x="28" y="224"/>
                    <a:pt x="29" y="224"/>
                  </a:cubicBezTo>
                  <a:cubicBezTo>
                    <a:pt x="30" y="224"/>
                    <a:pt x="28" y="222"/>
                    <a:pt x="28" y="222"/>
                  </a:cubicBezTo>
                  <a:cubicBezTo>
                    <a:pt x="28" y="222"/>
                    <a:pt x="28" y="223"/>
                    <a:pt x="28" y="223"/>
                  </a:cubicBezTo>
                  <a:close/>
                  <a:moveTo>
                    <a:pt x="56" y="224"/>
                  </a:moveTo>
                  <a:cubicBezTo>
                    <a:pt x="56" y="223"/>
                    <a:pt x="57" y="223"/>
                    <a:pt x="57" y="222"/>
                  </a:cubicBezTo>
                  <a:cubicBezTo>
                    <a:pt x="56" y="222"/>
                    <a:pt x="55" y="223"/>
                    <a:pt x="56" y="224"/>
                  </a:cubicBezTo>
                  <a:close/>
                  <a:moveTo>
                    <a:pt x="31" y="224"/>
                  </a:moveTo>
                  <a:cubicBezTo>
                    <a:pt x="31" y="224"/>
                    <a:pt x="33" y="223"/>
                    <a:pt x="32" y="222"/>
                  </a:cubicBezTo>
                  <a:cubicBezTo>
                    <a:pt x="32" y="223"/>
                    <a:pt x="31" y="223"/>
                    <a:pt x="31" y="224"/>
                  </a:cubicBezTo>
                  <a:close/>
                  <a:moveTo>
                    <a:pt x="35" y="225"/>
                  </a:moveTo>
                  <a:cubicBezTo>
                    <a:pt x="35" y="224"/>
                    <a:pt x="35" y="223"/>
                    <a:pt x="34" y="223"/>
                  </a:cubicBezTo>
                  <a:cubicBezTo>
                    <a:pt x="34" y="224"/>
                    <a:pt x="35" y="225"/>
                    <a:pt x="35" y="225"/>
                  </a:cubicBezTo>
                  <a:close/>
                  <a:moveTo>
                    <a:pt x="61" y="225"/>
                  </a:moveTo>
                  <a:cubicBezTo>
                    <a:pt x="61" y="225"/>
                    <a:pt x="62" y="224"/>
                    <a:pt x="62" y="223"/>
                  </a:cubicBezTo>
                  <a:cubicBezTo>
                    <a:pt x="61" y="224"/>
                    <a:pt x="60" y="224"/>
                    <a:pt x="61" y="225"/>
                  </a:cubicBezTo>
                  <a:close/>
                  <a:moveTo>
                    <a:pt x="67" y="224"/>
                  </a:moveTo>
                  <a:cubicBezTo>
                    <a:pt x="67" y="224"/>
                    <a:pt x="68" y="224"/>
                    <a:pt x="68" y="223"/>
                  </a:cubicBezTo>
                  <a:cubicBezTo>
                    <a:pt x="67" y="223"/>
                    <a:pt x="67" y="224"/>
                    <a:pt x="67" y="224"/>
                  </a:cubicBezTo>
                  <a:close/>
                  <a:moveTo>
                    <a:pt x="56" y="225"/>
                  </a:moveTo>
                  <a:cubicBezTo>
                    <a:pt x="57" y="225"/>
                    <a:pt x="57" y="224"/>
                    <a:pt x="58" y="224"/>
                  </a:cubicBezTo>
                  <a:cubicBezTo>
                    <a:pt x="57" y="224"/>
                    <a:pt x="57" y="224"/>
                    <a:pt x="56" y="225"/>
                  </a:cubicBezTo>
                  <a:close/>
                  <a:moveTo>
                    <a:pt x="26" y="225"/>
                  </a:moveTo>
                  <a:cubicBezTo>
                    <a:pt x="26" y="225"/>
                    <a:pt x="26" y="226"/>
                    <a:pt x="27" y="226"/>
                  </a:cubicBezTo>
                  <a:cubicBezTo>
                    <a:pt x="27" y="225"/>
                    <a:pt x="27" y="225"/>
                    <a:pt x="27" y="225"/>
                  </a:cubicBezTo>
                  <a:cubicBezTo>
                    <a:pt x="27" y="224"/>
                    <a:pt x="26" y="223"/>
                    <a:pt x="26" y="225"/>
                  </a:cubicBezTo>
                  <a:close/>
                  <a:moveTo>
                    <a:pt x="53" y="226"/>
                  </a:moveTo>
                  <a:cubicBezTo>
                    <a:pt x="54" y="225"/>
                    <a:pt x="55" y="225"/>
                    <a:pt x="55" y="224"/>
                  </a:cubicBezTo>
                  <a:cubicBezTo>
                    <a:pt x="54" y="225"/>
                    <a:pt x="54" y="225"/>
                    <a:pt x="53" y="226"/>
                  </a:cubicBezTo>
                  <a:close/>
                  <a:moveTo>
                    <a:pt x="33" y="226"/>
                  </a:moveTo>
                  <a:cubicBezTo>
                    <a:pt x="33" y="226"/>
                    <a:pt x="34" y="226"/>
                    <a:pt x="34" y="225"/>
                  </a:cubicBezTo>
                  <a:cubicBezTo>
                    <a:pt x="33" y="225"/>
                    <a:pt x="34" y="225"/>
                    <a:pt x="33" y="225"/>
                  </a:cubicBezTo>
                  <a:cubicBezTo>
                    <a:pt x="33" y="225"/>
                    <a:pt x="33" y="226"/>
                    <a:pt x="33" y="226"/>
                  </a:cubicBezTo>
                  <a:close/>
                  <a:moveTo>
                    <a:pt x="67" y="225"/>
                  </a:moveTo>
                  <a:cubicBezTo>
                    <a:pt x="67" y="225"/>
                    <a:pt x="68" y="225"/>
                    <a:pt x="67" y="225"/>
                  </a:cubicBezTo>
                  <a:cubicBezTo>
                    <a:pt x="67" y="225"/>
                    <a:pt x="67" y="225"/>
                    <a:pt x="67" y="225"/>
                  </a:cubicBezTo>
                  <a:close/>
                  <a:moveTo>
                    <a:pt x="57" y="226"/>
                  </a:moveTo>
                  <a:cubicBezTo>
                    <a:pt x="57" y="226"/>
                    <a:pt x="58" y="226"/>
                    <a:pt x="58" y="225"/>
                  </a:cubicBezTo>
                  <a:cubicBezTo>
                    <a:pt x="57" y="225"/>
                    <a:pt x="57" y="226"/>
                    <a:pt x="57" y="226"/>
                  </a:cubicBezTo>
                  <a:close/>
                  <a:moveTo>
                    <a:pt x="61" y="226"/>
                  </a:moveTo>
                  <a:cubicBezTo>
                    <a:pt x="61" y="226"/>
                    <a:pt x="62" y="226"/>
                    <a:pt x="62" y="226"/>
                  </a:cubicBezTo>
                  <a:cubicBezTo>
                    <a:pt x="62" y="226"/>
                    <a:pt x="63" y="226"/>
                    <a:pt x="63" y="225"/>
                  </a:cubicBezTo>
                  <a:cubicBezTo>
                    <a:pt x="63" y="226"/>
                    <a:pt x="62" y="226"/>
                    <a:pt x="61" y="226"/>
                  </a:cubicBezTo>
                  <a:close/>
                  <a:moveTo>
                    <a:pt x="37" y="227"/>
                  </a:moveTo>
                  <a:cubicBezTo>
                    <a:pt x="36" y="227"/>
                    <a:pt x="36" y="226"/>
                    <a:pt x="36" y="226"/>
                  </a:cubicBezTo>
                  <a:cubicBezTo>
                    <a:pt x="36" y="226"/>
                    <a:pt x="36" y="227"/>
                    <a:pt x="37" y="227"/>
                  </a:cubicBezTo>
                  <a:close/>
                  <a:moveTo>
                    <a:pt x="25" y="227"/>
                  </a:moveTo>
                  <a:cubicBezTo>
                    <a:pt x="25" y="226"/>
                    <a:pt x="25" y="226"/>
                    <a:pt x="25" y="226"/>
                  </a:cubicBezTo>
                  <a:cubicBezTo>
                    <a:pt x="24" y="226"/>
                    <a:pt x="25" y="227"/>
                    <a:pt x="25" y="227"/>
                  </a:cubicBezTo>
                  <a:close/>
                  <a:moveTo>
                    <a:pt x="59" y="227"/>
                  </a:moveTo>
                  <a:cubicBezTo>
                    <a:pt x="59" y="227"/>
                    <a:pt x="59" y="227"/>
                    <a:pt x="59" y="227"/>
                  </a:cubicBezTo>
                  <a:cubicBezTo>
                    <a:pt x="60" y="227"/>
                    <a:pt x="60" y="226"/>
                    <a:pt x="60" y="226"/>
                  </a:cubicBezTo>
                  <a:cubicBezTo>
                    <a:pt x="60" y="226"/>
                    <a:pt x="59" y="226"/>
                    <a:pt x="59" y="227"/>
                  </a:cubicBezTo>
                  <a:close/>
                  <a:moveTo>
                    <a:pt x="31" y="227"/>
                  </a:moveTo>
                  <a:cubicBezTo>
                    <a:pt x="32" y="227"/>
                    <a:pt x="32" y="227"/>
                    <a:pt x="32" y="227"/>
                  </a:cubicBezTo>
                  <a:cubicBezTo>
                    <a:pt x="32" y="226"/>
                    <a:pt x="30" y="226"/>
                    <a:pt x="31" y="227"/>
                  </a:cubicBezTo>
                  <a:close/>
                  <a:moveTo>
                    <a:pt x="35" y="227"/>
                  </a:moveTo>
                  <a:cubicBezTo>
                    <a:pt x="35" y="227"/>
                    <a:pt x="35" y="228"/>
                    <a:pt x="36" y="229"/>
                  </a:cubicBezTo>
                  <a:cubicBezTo>
                    <a:pt x="36" y="229"/>
                    <a:pt x="37" y="229"/>
                    <a:pt x="37" y="228"/>
                  </a:cubicBezTo>
                  <a:cubicBezTo>
                    <a:pt x="36" y="228"/>
                    <a:pt x="36" y="226"/>
                    <a:pt x="35" y="227"/>
                  </a:cubicBezTo>
                  <a:close/>
                  <a:moveTo>
                    <a:pt x="28" y="228"/>
                  </a:moveTo>
                  <a:cubicBezTo>
                    <a:pt x="29" y="228"/>
                    <a:pt x="29" y="227"/>
                    <a:pt x="29" y="227"/>
                  </a:cubicBezTo>
                  <a:cubicBezTo>
                    <a:pt x="28" y="227"/>
                    <a:pt x="28" y="227"/>
                    <a:pt x="28" y="228"/>
                  </a:cubicBezTo>
                  <a:close/>
                  <a:moveTo>
                    <a:pt x="65" y="227"/>
                  </a:moveTo>
                  <a:cubicBezTo>
                    <a:pt x="65" y="227"/>
                    <a:pt x="65" y="227"/>
                    <a:pt x="65" y="227"/>
                  </a:cubicBezTo>
                  <a:cubicBezTo>
                    <a:pt x="65" y="227"/>
                    <a:pt x="65" y="227"/>
                    <a:pt x="65" y="227"/>
                  </a:cubicBezTo>
                  <a:close/>
                  <a:moveTo>
                    <a:pt x="34" y="228"/>
                  </a:moveTo>
                  <a:cubicBezTo>
                    <a:pt x="34" y="228"/>
                    <a:pt x="34" y="227"/>
                    <a:pt x="34" y="227"/>
                  </a:cubicBezTo>
                  <a:cubicBezTo>
                    <a:pt x="34" y="228"/>
                    <a:pt x="34" y="228"/>
                    <a:pt x="34" y="228"/>
                  </a:cubicBezTo>
                  <a:close/>
                  <a:moveTo>
                    <a:pt x="33" y="229"/>
                  </a:moveTo>
                  <a:cubicBezTo>
                    <a:pt x="33" y="229"/>
                    <a:pt x="34" y="229"/>
                    <a:pt x="34" y="229"/>
                  </a:cubicBezTo>
                  <a:cubicBezTo>
                    <a:pt x="33" y="229"/>
                    <a:pt x="34" y="228"/>
                    <a:pt x="33" y="228"/>
                  </a:cubicBezTo>
                  <a:cubicBezTo>
                    <a:pt x="33" y="229"/>
                    <a:pt x="33" y="229"/>
                    <a:pt x="33" y="2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srgbClr val="005790"/>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9" name="Freeform 17"/>
            <p:cNvSpPr>
              <a:spLocks noEditPoints="1"/>
            </p:cNvSpPr>
            <p:nvPr/>
          </p:nvSpPr>
          <p:spPr bwMode="auto">
            <a:xfrm>
              <a:off x="8842375" y="3035301"/>
              <a:ext cx="134938" cy="184150"/>
            </a:xfrm>
            <a:custGeom>
              <a:avLst/>
              <a:gdLst>
                <a:gd name="T0" fmla="*/ 24 w 36"/>
                <a:gd name="T1" fmla="*/ 47 h 49"/>
                <a:gd name="T2" fmla="*/ 10 w 36"/>
                <a:gd name="T3" fmla="*/ 2 h 49"/>
                <a:gd name="T4" fmla="*/ 14 w 36"/>
                <a:gd name="T5" fmla="*/ 3 h 49"/>
                <a:gd name="T6" fmla="*/ 14 w 36"/>
                <a:gd name="T7" fmla="*/ 4 h 49"/>
                <a:gd name="T8" fmla="*/ 19 w 36"/>
                <a:gd name="T9" fmla="*/ 6 h 49"/>
                <a:gd name="T10" fmla="*/ 24 w 36"/>
                <a:gd name="T11" fmla="*/ 8 h 49"/>
                <a:gd name="T12" fmla="*/ 17 w 36"/>
                <a:gd name="T13" fmla="*/ 8 h 49"/>
                <a:gd name="T14" fmla="*/ 31 w 36"/>
                <a:gd name="T15" fmla="*/ 12 h 49"/>
                <a:gd name="T16" fmla="*/ 17 w 36"/>
                <a:gd name="T17" fmla="*/ 10 h 49"/>
                <a:gd name="T18" fmla="*/ 22 w 36"/>
                <a:gd name="T19" fmla="*/ 10 h 49"/>
                <a:gd name="T20" fmla="*/ 13 w 36"/>
                <a:gd name="T21" fmla="*/ 13 h 49"/>
                <a:gd name="T22" fmla="*/ 23 w 36"/>
                <a:gd name="T23" fmla="*/ 12 h 49"/>
                <a:gd name="T24" fmla="*/ 21 w 36"/>
                <a:gd name="T25" fmla="*/ 12 h 49"/>
                <a:gd name="T26" fmla="*/ 17 w 36"/>
                <a:gd name="T27" fmla="*/ 12 h 49"/>
                <a:gd name="T28" fmla="*/ 28 w 36"/>
                <a:gd name="T29" fmla="*/ 14 h 49"/>
                <a:gd name="T30" fmla="*/ 5 w 36"/>
                <a:gd name="T31" fmla="*/ 15 h 49"/>
                <a:gd name="T32" fmla="*/ 18 w 36"/>
                <a:gd name="T33" fmla="*/ 15 h 49"/>
                <a:gd name="T34" fmla="*/ 15 w 36"/>
                <a:gd name="T35" fmla="*/ 17 h 49"/>
                <a:gd name="T36" fmla="*/ 13 w 36"/>
                <a:gd name="T37" fmla="*/ 15 h 49"/>
                <a:gd name="T38" fmla="*/ 26 w 36"/>
                <a:gd name="T39" fmla="*/ 16 h 49"/>
                <a:gd name="T40" fmla="*/ 20 w 36"/>
                <a:gd name="T41" fmla="*/ 17 h 49"/>
                <a:gd name="T42" fmla="*/ 29 w 36"/>
                <a:gd name="T43" fmla="*/ 19 h 49"/>
                <a:gd name="T44" fmla="*/ 17 w 36"/>
                <a:gd name="T45" fmla="*/ 18 h 49"/>
                <a:gd name="T46" fmla="*/ 20 w 36"/>
                <a:gd name="T47" fmla="*/ 20 h 49"/>
                <a:gd name="T48" fmla="*/ 27 w 36"/>
                <a:gd name="T49" fmla="*/ 20 h 49"/>
                <a:gd name="T50" fmla="*/ 12 w 36"/>
                <a:gd name="T51" fmla="*/ 21 h 49"/>
                <a:gd name="T52" fmla="*/ 30 w 36"/>
                <a:gd name="T53" fmla="*/ 20 h 49"/>
                <a:gd name="T54" fmla="*/ 26 w 36"/>
                <a:gd name="T55" fmla="*/ 22 h 49"/>
                <a:gd name="T56" fmla="*/ 1 w 36"/>
                <a:gd name="T57" fmla="*/ 26 h 49"/>
                <a:gd name="T58" fmla="*/ 3 w 36"/>
                <a:gd name="T59" fmla="*/ 22 h 49"/>
                <a:gd name="T60" fmla="*/ 6 w 36"/>
                <a:gd name="T61" fmla="*/ 25 h 49"/>
                <a:gd name="T62" fmla="*/ 10 w 36"/>
                <a:gd name="T63" fmla="*/ 23 h 49"/>
                <a:gd name="T64" fmla="*/ 18 w 36"/>
                <a:gd name="T65" fmla="*/ 27 h 49"/>
                <a:gd name="T66" fmla="*/ 11 w 36"/>
                <a:gd name="T67" fmla="*/ 26 h 49"/>
                <a:gd name="T68" fmla="*/ 16 w 36"/>
                <a:gd name="T69" fmla="*/ 25 h 49"/>
                <a:gd name="T70" fmla="*/ 34 w 36"/>
                <a:gd name="T71" fmla="*/ 27 h 49"/>
                <a:gd name="T72" fmla="*/ 19 w 36"/>
                <a:gd name="T73" fmla="*/ 27 h 49"/>
                <a:gd name="T74" fmla="*/ 26 w 36"/>
                <a:gd name="T75" fmla="*/ 29 h 49"/>
                <a:gd name="T76" fmla="*/ 6 w 36"/>
                <a:gd name="T77" fmla="*/ 27 h 49"/>
                <a:gd name="T78" fmla="*/ 11 w 36"/>
                <a:gd name="T79" fmla="*/ 28 h 49"/>
                <a:gd name="T80" fmla="*/ 17 w 36"/>
                <a:gd name="T81" fmla="*/ 30 h 49"/>
                <a:gd name="T82" fmla="*/ 20 w 36"/>
                <a:gd name="T83" fmla="*/ 32 h 49"/>
                <a:gd name="T84" fmla="*/ 24 w 36"/>
                <a:gd name="T85" fmla="*/ 29 h 49"/>
                <a:gd name="T86" fmla="*/ 5 w 36"/>
                <a:gd name="T87" fmla="*/ 30 h 49"/>
                <a:gd name="T88" fmla="*/ 18 w 36"/>
                <a:gd name="T89" fmla="*/ 33 h 49"/>
                <a:gd name="T90" fmla="*/ 17 w 36"/>
                <a:gd name="T91" fmla="*/ 32 h 49"/>
                <a:gd name="T92" fmla="*/ 23 w 36"/>
                <a:gd name="T93" fmla="*/ 32 h 49"/>
                <a:gd name="T94" fmla="*/ 19 w 36"/>
                <a:gd name="T95" fmla="*/ 35 h 49"/>
                <a:gd name="T96" fmla="*/ 16 w 36"/>
                <a:gd name="T97" fmla="*/ 33 h 49"/>
                <a:gd name="T98" fmla="*/ 13 w 36"/>
                <a:gd name="T99" fmla="*/ 36 h 49"/>
                <a:gd name="T100" fmla="*/ 23 w 36"/>
                <a:gd name="T101" fmla="*/ 37 h 49"/>
                <a:gd name="T102" fmla="*/ 18 w 36"/>
                <a:gd name="T103" fmla="*/ 35 h 49"/>
                <a:gd name="T104" fmla="*/ 8 w 36"/>
                <a:gd name="T105" fmla="*/ 38 h 49"/>
                <a:gd name="T106" fmla="*/ 28 w 36"/>
                <a:gd name="T107" fmla="*/ 39 h 49"/>
                <a:gd name="T108" fmla="*/ 19 w 36"/>
                <a:gd name="T109" fmla="*/ 40 h 49"/>
                <a:gd name="T110" fmla="*/ 25 w 36"/>
                <a:gd name="T111" fmla="*/ 42 h 49"/>
                <a:gd name="T112" fmla="*/ 10 w 36"/>
                <a:gd name="T113" fmla="*/ 40 h 49"/>
                <a:gd name="T114" fmla="*/ 17 w 36"/>
                <a:gd name="T115" fmla="*/ 43 h 49"/>
                <a:gd name="T116" fmla="*/ 14 w 36"/>
                <a:gd name="T117" fmla="*/ 45 h 49"/>
                <a:gd name="T118" fmla="*/ 22 w 36"/>
                <a:gd name="T119"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 h="49">
                  <a:moveTo>
                    <a:pt x="22" y="1"/>
                  </a:moveTo>
                  <a:cubicBezTo>
                    <a:pt x="22" y="2"/>
                    <a:pt x="22" y="1"/>
                    <a:pt x="22" y="2"/>
                  </a:cubicBezTo>
                  <a:cubicBezTo>
                    <a:pt x="22" y="2"/>
                    <a:pt x="23" y="2"/>
                    <a:pt x="23" y="2"/>
                  </a:cubicBezTo>
                  <a:cubicBezTo>
                    <a:pt x="24" y="2"/>
                    <a:pt x="23" y="2"/>
                    <a:pt x="24" y="2"/>
                  </a:cubicBezTo>
                  <a:cubicBezTo>
                    <a:pt x="27" y="3"/>
                    <a:pt x="29" y="4"/>
                    <a:pt x="30" y="6"/>
                  </a:cubicBezTo>
                  <a:cubicBezTo>
                    <a:pt x="33" y="8"/>
                    <a:pt x="34" y="12"/>
                    <a:pt x="35" y="16"/>
                  </a:cubicBezTo>
                  <a:cubicBezTo>
                    <a:pt x="36" y="17"/>
                    <a:pt x="36" y="19"/>
                    <a:pt x="36" y="20"/>
                  </a:cubicBezTo>
                  <a:cubicBezTo>
                    <a:pt x="36" y="22"/>
                    <a:pt x="36" y="22"/>
                    <a:pt x="36" y="24"/>
                  </a:cubicBezTo>
                  <a:cubicBezTo>
                    <a:pt x="36" y="26"/>
                    <a:pt x="36" y="27"/>
                    <a:pt x="36" y="28"/>
                  </a:cubicBezTo>
                  <a:cubicBezTo>
                    <a:pt x="36" y="29"/>
                    <a:pt x="36" y="31"/>
                    <a:pt x="35" y="32"/>
                  </a:cubicBezTo>
                  <a:cubicBezTo>
                    <a:pt x="35" y="35"/>
                    <a:pt x="33" y="39"/>
                    <a:pt x="31" y="41"/>
                  </a:cubicBezTo>
                  <a:cubicBezTo>
                    <a:pt x="29" y="44"/>
                    <a:pt x="26" y="45"/>
                    <a:pt x="24" y="47"/>
                  </a:cubicBezTo>
                  <a:cubicBezTo>
                    <a:pt x="23" y="48"/>
                    <a:pt x="24" y="49"/>
                    <a:pt x="23" y="49"/>
                  </a:cubicBezTo>
                  <a:cubicBezTo>
                    <a:pt x="22" y="49"/>
                    <a:pt x="23" y="48"/>
                    <a:pt x="23" y="47"/>
                  </a:cubicBezTo>
                  <a:cubicBezTo>
                    <a:pt x="19" y="47"/>
                    <a:pt x="16" y="48"/>
                    <a:pt x="13" y="47"/>
                  </a:cubicBezTo>
                  <a:cubicBezTo>
                    <a:pt x="13" y="47"/>
                    <a:pt x="13" y="47"/>
                    <a:pt x="13" y="47"/>
                  </a:cubicBezTo>
                  <a:cubicBezTo>
                    <a:pt x="12" y="47"/>
                    <a:pt x="12" y="47"/>
                    <a:pt x="12" y="46"/>
                  </a:cubicBezTo>
                  <a:cubicBezTo>
                    <a:pt x="10" y="45"/>
                    <a:pt x="9" y="45"/>
                    <a:pt x="8" y="44"/>
                  </a:cubicBezTo>
                  <a:cubicBezTo>
                    <a:pt x="5" y="41"/>
                    <a:pt x="4" y="38"/>
                    <a:pt x="2" y="34"/>
                  </a:cubicBezTo>
                  <a:cubicBezTo>
                    <a:pt x="2" y="33"/>
                    <a:pt x="2" y="32"/>
                    <a:pt x="1" y="31"/>
                  </a:cubicBezTo>
                  <a:cubicBezTo>
                    <a:pt x="1" y="30"/>
                    <a:pt x="0" y="29"/>
                    <a:pt x="0" y="28"/>
                  </a:cubicBezTo>
                  <a:cubicBezTo>
                    <a:pt x="0" y="27"/>
                    <a:pt x="0" y="26"/>
                    <a:pt x="0" y="25"/>
                  </a:cubicBezTo>
                  <a:cubicBezTo>
                    <a:pt x="1" y="19"/>
                    <a:pt x="2" y="14"/>
                    <a:pt x="4" y="9"/>
                  </a:cubicBezTo>
                  <a:cubicBezTo>
                    <a:pt x="6" y="7"/>
                    <a:pt x="8" y="4"/>
                    <a:pt x="10" y="2"/>
                  </a:cubicBezTo>
                  <a:cubicBezTo>
                    <a:pt x="13" y="1"/>
                    <a:pt x="19" y="0"/>
                    <a:pt x="22" y="1"/>
                  </a:cubicBezTo>
                  <a:close/>
                  <a:moveTo>
                    <a:pt x="20" y="2"/>
                  </a:moveTo>
                  <a:cubicBezTo>
                    <a:pt x="20" y="2"/>
                    <a:pt x="21" y="3"/>
                    <a:pt x="22" y="2"/>
                  </a:cubicBezTo>
                  <a:cubicBezTo>
                    <a:pt x="21" y="2"/>
                    <a:pt x="20" y="2"/>
                    <a:pt x="20" y="2"/>
                  </a:cubicBezTo>
                  <a:close/>
                  <a:moveTo>
                    <a:pt x="15" y="6"/>
                  </a:moveTo>
                  <a:cubicBezTo>
                    <a:pt x="15" y="5"/>
                    <a:pt x="16" y="5"/>
                    <a:pt x="16" y="4"/>
                  </a:cubicBezTo>
                  <a:cubicBezTo>
                    <a:pt x="16" y="4"/>
                    <a:pt x="16" y="4"/>
                    <a:pt x="16" y="3"/>
                  </a:cubicBezTo>
                  <a:cubicBezTo>
                    <a:pt x="17" y="3"/>
                    <a:pt x="17" y="3"/>
                    <a:pt x="17" y="3"/>
                  </a:cubicBezTo>
                  <a:cubicBezTo>
                    <a:pt x="17" y="3"/>
                    <a:pt x="17" y="3"/>
                    <a:pt x="17" y="4"/>
                  </a:cubicBezTo>
                  <a:cubicBezTo>
                    <a:pt x="18" y="3"/>
                    <a:pt x="18" y="3"/>
                    <a:pt x="18" y="3"/>
                  </a:cubicBezTo>
                  <a:cubicBezTo>
                    <a:pt x="16" y="2"/>
                    <a:pt x="15" y="5"/>
                    <a:pt x="15" y="6"/>
                  </a:cubicBezTo>
                  <a:close/>
                  <a:moveTo>
                    <a:pt x="14" y="3"/>
                  </a:moveTo>
                  <a:cubicBezTo>
                    <a:pt x="14" y="3"/>
                    <a:pt x="15" y="3"/>
                    <a:pt x="15" y="3"/>
                  </a:cubicBezTo>
                  <a:cubicBezTo>
                    <a:pt x="15" y="3"/>
                    <a:pt x="14" y="3"/>
                    <a:pt x="14" y="3"/>
                  </a:cubicBezTo>
                  <a:close/>
                  <a:moveTo>
                    <a:pt x="19" y="4"/>
                  </a:moveTo>
                  <a:cubicBezTo>
                    <a:pt x="19" y="4"/>
                    <a:pt x="20" y="5"/>
                    <a:pt x="20" y="4"/>
                  </a:cubicBezTo>
                  <a:cubicBezTo>
                    <a:pt x="20" y="4"/>
                    <a:pt x="20" y="3"/>
                    <a:pt x="19" y="3"/>
                  </a:cubicBezTo>
                  <a:cubicBezTo>
                    <a:pt x="19" y="4"/>
                    <a:pt x="19" y="4"/>
                    <a:pt x="19" y="4"/>
                  </a:cubicBezTo>
                  <a:close/>
                  <a:moveTo>
                    <a:pt x="26" y="6"/>
                  </a:moveTo>
                  <a:cubicBezTo>
                    <a:pt x="29" y="5"/>
                    <a:pt x="30" y="9"/>
                    <a:pt x="32" y="10"/>
                  </a:cubicBezTo>
                  <a:cubicBezTo>
                    <a:pt x="30" y="7"/>
                    <a:pt x="27" y="3"/>
                    <a:pt x="23" y="3"/>
                  </a:cubicBezTo>
                  <a:cubicBezTo>
                    <a:pt x="24" y="4"/>
                    <a:pt x="25" y="5"/>
                    <a:pt x="26" y="6"/>
                  </a:cubicBezTo>
                  <a:close/>
                  <a:moveTo>
                    <a:pt x="13" y="6"/>
                  </a:moveTo>
                  <a:cubicBezTo>
                    <a:pt x="13" y="5"/>
                    <a:pt x="13" y="5"/>
                    <a:pt x="14" y="4"/>
                  </a:cubicBezTo>
                  <a:cubicBezTo>
                    <a:pt x="13" y="4"/>
                    <a:pt x="12" y="5"/>
                    <a:pt x="13" y="6"/>
                  </a:cubicBezTo>
                  <a:close/>
                  <a:moveTo>
                    <a:pt x="20" y="7"/>
                  </a:moveTo>
                  <a:cubicBezTo>
                    <a:pt x="21" y="6"/>
                    <a:pt x="22" y="6"/>
                    <a:pt x="23" y="5"/>
                  </a:cubicBezTo>
                  <a:cubicBezTo>
                    <a:pt x="22" y="5"/>
                    <a:pt x="22" y="4"/>
                    <a:pt x="21" y="4"/>
                  </a:cubicBezTo>
                  <a:cubicBezTo>
                    <a:pt x="21" y="5"/>
                    <a:pt x="20" y="6"/>
                    <a:pt x="20" y="7"/>
                  </a:cubicBezTo>
                  <a:close/>
                  <a:moveTo>
                    <a:pt x="11" y="5"/>
                  </a:moveTo>
                  <a:cubicBezTo>
                    <a:pt x="11" y="5"/>
                    <a:pt x="11" y="5"/>
                    <a:pt x="11" y="5"/>
                  </a:cubicBezTo>
                  <a:cubicBezTo>
                    <a:pt x="9" y="6"/>
                    <a:pt x="7" y="7"/>
                    <a:pt x="7" y="9"/>
                  </a:cubicBezTo>
                  <a:cubicBezTo>
                    <a:pt x="9" y="8"/>
                    <a:pt x="9" y="6"/>
                    <a:pt x="11" y="5"/>
                  </a:cubicBezTo>
                  <a:close/>
                  <a:moveTo>
                    <a:pt x="19" y="6"/>
                  </a:moveTo>
                  <a:cubicBezTo>
                    <a:pt x="19" y="6"/>
                    <a:pt x="19" y="5"/>
                    <a:pt x="19" y="5"/>
                  </a:cubicBezTo>
                  <a:cubicBezTo>
                    <a:pt x="18" y="5"/>
                    <a:pt x="18" y="5"/>
                    <a:pt x="19" y="6"/>
                  </a:cubicBezTo>
                  <a:close/>
                  <a:moveTo>
                    <a:pt x="13" y="7"/>
                  </a:moveTo>
                  <a:cubicBezTo>
                    <a:pt x="14" y="7"/>
                    <a:pt x="14" y="5"/>
                    <a:pt x="14" y="5"/>
                  </a:cubicBezTo>
                  <a:cubicBezTo>
                    <a:pt x="14" y="5"/>
                    <a:pt x="13" y="6"/>
                    <a:pt x="13" y="7"/>
                  </a:cubicBezTo>
                  <a:close/>
                  <a:moveTo>
                    <a:pt x="14" y="7"/>
                  </a:moveTo>
                  <a:cubicBezTo>
                    <a:pt x="14" y="7"/>
                    <a:pt x="14" y="7"/>
                    <a:pt x="14" y="7"/>
                  </a:cubicBezTo>
                  <a:cubicBezTo>
                    <a:pt x="13" y="8"/>
                    <a:pt x="14" y="10"/>
                    <a:pt x="14" y="10"/>
                  </a:cubicBezTo>
                  <a:cubicBezTo>
                    <a:pt x="15" y="9"/>
                    <a:pt x="16" y="7"/>
                    <a:pt x="17" y="5"/>
                  </a:cubicBezTo>
                  <a:cubicBezTo>
                    <a:pt x="17" y="5"/>
                    <a:pt x="17" y="5"/>
                    <a:pt x="17" y="5"/>
                  </a:cubicBezTo>
                  <a:cubicBezTo>
                    <a:pt x="16" y="6"/>
                    <a:pt x="15" y="7"/>
                    <a:pt x="14" y="7"/>
                  </a:cubicBezTo>
                  <a:close/>
                  <a:moveTo>
                    <a:pt x="24" y="6"/>
                  </a:moveTo>
                  <a:cubicBezTo>
                    <a:pt x="23" y="7"/>
                    <a:pt x="23" y="8"/>
                    <a:pt x="24" y="9"/>
                  </a:cubicBezTo>
                  <a:cubicBezTo>
                    <a:pt x="24" y="9"/>
                    <a:pt x="24" y="8"/>
                    <a:pt x="24" y="8"/>
                  </a:cubicBezTo>
                  <a:cubicBezTo>
                    <a:pt x="25" y="8"/>
                    <a:pt x="25" y="8"/>
                    <a:pt x="25" y="9"/>
                  </a:cubicBezTo>
                  <a:cubicBezTo>
                    <a:pt x="25" y="9"/>
                    <a:pt x="24" y="9"/>
                    <a:pt x="24" y="10"/>
                  </a:cubicBezTo>
                  <a:cubicBezTo>
                    <a:pt x="24" y="11"/>
                    <a:pt x="25" y="12"/>
                    <a:pt x="25" y="13"/>
                  </a:cubicBezTo>
                  <a:cubicBezTo>
                    <a:pt x="26" y="13"/>
                    <a:pt x="26" y="12"/>
                    <a:pt x="27" y="12"/>
                  </a:cubicBezTo>
                  <a:cubicBezTo>
                    <a:pt x="26" y="10"/>
                    <a:pt x="25" y="9"/>
                    <a:pt x="26" y="7"/>
                  </a:cubicBezTo>
                  <a:cubicBezTo>
                    <a:pt x="25" y="7"/>
                    <a:pt x="25" y="6"/>
                    <a:pt x="24" y="6"/>
                  </a:cubicBezTo>
                  <a:close/>
                  <a:moveTo>
                    <a:pt x="11" y="8"/>
                  </a:moveTo>
                  <a:cubicBezTo>
                    <a:pt x="11" y="7"/>
                    <a:pt x="12" y="7"/>
                    <a:pt x="12" y="7"/>
                  </a:cubicBezTo>
                  <a:cubicBezTo>
                    <a:pt x="12" y="7"/>
                    <a:pt x="11" y="7"/>
                    <a:pt x="11" y="8"/>
                  </a:cubicBezTo>
                  <a:close/>
                  <a:moveTo>
                    <a:pt x="17" y="8"/>
                  </a:moveTo>
                  <a:cubicBezTo>
                    <a:pt x="17" y="7"/>
                    <a:pt x="17" y="7"/>
                    <a:pt x="17" y="7"/>
                  </a:cubicBezTo>
                  <a:cubicBezTo>
                    <a:pt x="17" y="7"/>
                    <a:pt x="17" y="7"/>
                    <a:pt x="17" y="8"/>
                  </a:cubicBezTo>
                  <a:close/>
                  <a:moveTo>
                    <a:pt x="9" y="9"/>
                  </a:moveTo>
                  <a:cubicBezTo>
                    <a:pt x="10" y="9"/>
                    <a:pt x="10" y="8"/>
                    <a:pt x="10" y="7"/>
                  </a:cubicBezTo>
                  <a:cubicBezTo>
                    <a:pt x="10" y="7"/>
                    <a:pt x="9" y="8"/>
                    <a:pt x="9" y="9"/>
                  </a:cubicBezTo>
                  <a:close/>
                  <a:moveTo>
                    <a:pt x="21" y="8"/>
                  </a:moveTo>
                  <a:cubicBezTo>
                    <a:pt x="21" y="8"/>
                    <a:pt x="21" y="8"/>
                    <a:pt x="21" y="8"/>
                  </a:cubicBezTo>
                  <a:cubicBezTo>
                    <a:pt x="22" y="8"/>
                    <a:pt x="22" y="8"/>
                    <a:pt x="22" y="7"/>
                  </a:cubicBezTo>
                  <a:cubicBezTo>
                    <a:pt x="21" y="7"/>
                    <a:pt x="21" y="7"/>
                    <a:pt x="21" y="8"/>
                  </a:cubicBezTo>
                  <a:close/>
                  <a:moveTo>
                    <a:pt x="29" y="9"/>
                  </a:moveTo>
                  <a:cubicBezTo>
                    <a:pt x="29" y="10"/>
                    <a:pt x="29" y="9"/>
                    <a:pt x="29" y="9"/>
                  </a:cubicBezTo>
                  <a:cubicBezTo>
                    <a:pt x="29" y="10"/>
                    <a:pt x="29" y="10"/>
                    <a:pt x="29" y="10"/>
                  </a:cubicBezTo>
                  <a:cubicBezTo>
                    <a:pt x="29" y="10"/>
                    <a:pt x="30" y="10"/>
                    <a:pt x="30" y="10"/>
                  </a:cubicBezTo>
                  <a:cubicBezTo>
                    <a:pt x="29" y="11"/>
                    <a:pt x="30" y="12"/>
                    <a:pt x="31" y="12"/>
                  </a:cubicBezTo>
                  <a:cubicBezTo>
                    <a:pt x="30" y="13"/>
                    <a:pt x="32" y="13"/>
                    <a:pt x="32" y="14"/>
                  </a:cubicBezTo>
                  <a:cubicBezTo>
                    <a:pt x="32" y="14"/>
                    <a:pt x="32" y="14"/>
                    <a:pt x="32" y="15"/>
                  </a:cubicBezTo>
                  <a:cubicBezTo>
                    <a:pt x="32" y="15"/>
                    <a:pt x="33" y="16"/>
                    <a:pt x="33" y="16"/>
                  </a:cubicBezTo>
                  <a:cubicBezTo>
                    <a:pt x="34" y="18"/>
                    <a:pt x="34" y="19"/>
                    <a:pt x="35" y="20"/>
                  </a:cubicBezTo>
                  <a:cubicBezTo>
                    <a:pt x="35" y="14"/>
                    <a:pt x="31" y="10"/>
                    <a:pt x="28" y="7"/>
                  </a:cubicBezTo>
                  <a:cubicBezTo>
                    <a:pt x="28" y="8"/>
                    <a:pt x="29" y="9"/>
                    <a:pt x="29" y="9"/>
                  </a:cubicBezTo>
                  <a:close/>
                  <a:moveTo>
                    <a:pt x="17" y="9"/>
                  </a:moveTo>
                  <a:cubicBezTo>
                    <a:pt x="16" y="9"/>
                    <a:pt x="17" y="8"/>
                    <a:pt x="16" y="8"/>
                  </a:cubicBezTo>
                  <a:cubicBezTo>
                    <a:pt x="16" y="9"/>
                    <a:pt x="15" y="10"/>
                    <a:pt x="16" y="10"/>
                  </a:cubicBezTo>
                  <a:cubicBezTo>
                    <a:pt x="14" y="11"/>
                    <a:pt x="15" y="13"/>
                    <a:pt x="16" y="13"/>
                  </a:cubicBezTo>
                  <a:cubicBezTo>
                    <a:pt x="17" y="12"/>
                    <a:pt x="16" y="11"/>
                    <a:pt x="16" y="10"/>
                  </a:cubicBezTo>
                  <a:cubicBezTo>
                    <a:pt x="17" y="10"/>
                    <a:pt x="17" y="10"/>
                    <a:pt x="17" y="10"/>
                  </a:cubicBezTo>
                  <a:cubicBezTo>
                    <a:pt x="18" y="9"/>
                    <a:pt x="18" y="9"/>
                    <a:pt x="18" y="8"/>
                  </a:cubicBezTo>
                  <a:cubicBezTo>
                    <a:pt x="18" y="7"/>
                    <a:pt x="17" y="8"/>
                    <a:pt x="17" y="9"/>
                  </a:cubicBezTo>
                  <a:close/>
                  <a:moveTo>
                    <a:pt x="11" y="9"/>
                  </a:moveTo>
                  <a:cubicBezTo>
                    <a:pt x="11" y="8"/>
                    <a:pt x="11" y="8"/>
                    <a:pt x="11" y="8"/>
                  </a:cubicBezTo>
                  <a:cubicBezTo>
                    <a:pt x="11" y="8"/>
                    <a:pt x="10" y="8"/>
                    <a:pt x="11" y="9"/>
                  </a:cubicBezTo>
                  <a:close/>
                  <a:moveTo>
                    <a:pt x="11" y="10"/>
                  </a:moveTo>
                  <a:cubicBezTo>
                    <a:pt x="12" y="10"/>
                    <a:pt x="12" y="9"/>
                    <a:pt x="12" y="8"/>
                  </a:cubicBezTo>
                  <a:cubicBezTo>
                    <a:pt x="12" y="8"/>
                    <a:pt x="12" y="8"/>
                    <a:pt x="12" y="8"/>
                  </a:cubicBezTo>
                  <a:cubicBezTo>
                    <a:pt x="12" y="9"/>
                    <a:pt x="11" y="9"/>
                    <a:pt x="11" y="10"/>
                  </a:cubicBezTo>
                  <a:close/>
                  <a:moveTo>
                    <a:pt x="22" y="10"/>
                  </a:moveTo>
                  <a:cubicBezTo>
                    <a:pt x="23" y="10"/>
                    <a:pt x="23" y="9"/>
                    <a:pt x="22" y="8"/>
                  </a:cubicBezTo>
                  <a:cubicBezTo>
                    <a:pt x="21" y="9"/>
                    <a:pt x="22" y="10"/>
                    <a:pt x="22" y="10"/>
                  </a:cubicBezTo>
                  <a:close/>
                  <a:moveTo>
                    <a:pt x="20" y="10"/>
                  </a:moveTo>
                  <a:cubicBezTo>
                    <a:pt x="21" y="10"/>
                    <a:pt x="20" y="9"/>
                    <a:pt x="20" y="9"/>
                  </a:cubicBezTo>
                  <a:cubicBezTo>
                    <a:pt x="20" y="9"/>
                    <a:pt x="20" y="10"/>
                    <a:pt x="20" y="10"/>
                  </a:cubicBezTo>
                  <a:close/>
                  <a:moveTo>
                    <a:pt x="19" y="9"/>
                  </a:moveTo>
                  <a:cubicBezTo>
                    <a:pt x="18" y="10"/>
                    <a:pt x="18" y="10"/>
                    <a:pt x="18" y="11"/>
                  </a:cubicBezTo>
                  <a:cubicBezTo>
                    <a:pt x="18" y="11"/>
                    <a:pt x="18" y="12"/>
                    <a:pt x="19" y="13"/>
                  </a:cubicBezTo>
                  <a:cubicBezTo>
                    <a:pt x="19" y="12"/>
                    <a:pt x="19" y="12"/>
                    <a:pt x="20" y="11"/>
                  </a:cubicBezTo>
                  <a:cubicBezTo>
                    <a:pt x="20" y="11"/>
                    <a:pt x="19" y="11"/>
                    <a:pt x="19" y="10"/>
                  </a:cubicBezTo>
                  <a:cubicBezTo>
                    <a:pt x="18" y="10"/>
                    <a:pt x="20" y="10"/>
                    <a:pt x="19" y="9"/>
                  </a:cubicBezTo>
                  <a:close/>
                  <a:moveTo>
                    <a:pt x="13" y="13"/>
                  </a:moveTo>
                  <a:cubicBezTo>
                    <a:pt x="14" y="12"/>
                    <a:pt x="14" y="10"/>
                    <a:pt x="13" y="9"/>
                  </a:cubicBezTo>
                  <a:cubicBezTo>
                    <a:pt x="11" y="10"/>
                    <a:pt x="12" y="13"/>
                    <a:pt x="13" y="13"/>
                  </a:cubicBezTo>
                  <a:close/>
                  <a:moveTo>
                    <a:pt x="8" y="11"/>
                  </a:moveTo>
                  <a:cubicBezTo>
                    <a:pt x="9" y="11"/>
                    <a:pt x="9" y="10"/>
                    <a:pt x="9" y="10"/>
                  </a:cubicBezTo>
                  <a:cubicBezTo>
                    <a:pt x="9" y="10"/>
                    <a:pt x="8" y="10"/>
                    <a:pt x="8" y="10"/>
                  </a:cubicBezTo>
                  <a:cubicBezTo>
                    <a:pt x="8" y="10"/>
                    <a:pt x="8" y="11"/>
                    <a:pt x="8" y="11"/>
                  </a:cubicBezTo>
                  <a:close/>
                  <a:moveTo>
                    <a:pt x="4" y="14"/>
                  </a:moveTo>
                  <a:cubicBezTo>
                    <a:pt x="4" y="13"/>
                    <a:pt x="5" y="11"/>
                    <a:pt x="6" y="10"/>
                  </a:cubicBezTo>
                  <a:cubicBezTo>
                    <a:pt x="5" y="11"/>
                    <a:pt x="4" y="13"/>
                    <a:pt x="4" y="14"/>
                  </a:cubicBezTo>
                  <a:close/>
                  <a:moveTo>
                    <a:pt x="21" y="11"/>
                  </a:moveTo>
                  <a:cubicBezTo>
                    <a:pt x="21" y="11"/>
                    <a:pt x="21" y="11"/>
                    <a:pt x="21" y="11"/>
                  </a:cubicBezTo>
                  <a:cubicBezTo>
                    <a:pt x="21" y="11"/>
                    <a:pt x="21" y="10"/>
                    <a:pt x="21" y="10"/>
                  </a:cubicBezTo>
                  <a:cubicBezTo>
                    <a:pt x="21" y="10"/>
                    <a:pt x="21" y="10"/>
                    <a:pt x="21" y="11"/>
                  </a:cubicBezTo>
                  <a:close/>
                  <a:moveTo>
                    <a:pt x="23" y="12"/>
                  </a:moveTo>
                  <a:cubicBezTo>
                    <a:pt x="23" y="12"/>
                    <a:pt x="24" y="12"/>
                    <a:pt x="24" y="11"/>
                  </a:cubicBezTo>
                  <a:cubicBezTo>
                    <a:pt x="24" y="11"/>
                    <a:pt x="23" y="11"/>
                    <a:pt x="23" y="11"/>
                  </a:cubicBezTo>
                  <a:cubicBezTo>
                    <a:pt x="23" y="11"/>
                    <a:pt x="23" y="12"/>
                    <a:pt x="23" y="12"/>
                  </a:cubicBezTo>
                  <a:close/>
                  <a:moveTo>
                    <a:pt x="9" y="14"/>
                  </a:moveTo>
                  <a:cubicBezTo>
                    <a:pt x="10" y="13"/>
                    <a:pt x="11" y="12"/>
                    <a:pt x="10" y="11"/>
                  </a:cubicBezTo>
                  <a:cubicBezTo>
                    <a:pt x="10" y="12"/>
                    <a:pt x="8" y="13"/>
                    <a:pt x="9" y="14"/>
                  </a:cubicBezTo>
                  <a:close/>
                  <a:moveTo>
                    <a:pt x="30" y="16"/>
                  </a:moveTo>
                  <a:cubicBezTo>
                    <a:pt x="30" y="16"/>
                    <a:pt x="30" y="15"/>
                    <a:pt x="31" y="15"/>
                  </a:cubicBezTo>
                  <a:cubicBezTo>
                    <a:pt x="30" y="14"/>
                    <a:pt x="30" y="12"/>
                    <a:pt x="28" y="11"/>
                  </a:cubicBezTo>
                  <a:cubicBezTo>
                    <a:pt x="29" y="13"/>
                    <a:pt x="29" y="14"/>
                    <a:pt x="30" y="16"/>
                  </a:cubicBezTo>
                  <a:close/>
                  <a:moveTo>
                    <a:pt x="21" y="12"/>
                  </a:moveTo>
                  <a:cubicBezTo>
                    <a:pt x="22" y="13"/>
                    <a:pt x="22" y="12"/>
                    <a:pt x="21" y="12"/>
                  </a:cubicBezTo>
                  <a:cubicBezTo>
                    <a:pt x="21" y="12"/>
                    <a:pt x="21" y="12"/>
                    <a:pt x="21" y="12"/>
                  </a:cubicBezTo>
                  <a:close/>
                  <a:moveTo>
                    <a:pt x="19" y="14"/>
                  </a:moveTo>
                  <a:cubicBezTo>
                    <a:pt x="19" y="13"/>
                    <a:pt x="20" y="13"/>
                    <a:pt x="20" y="12"/>
                  </a:cubicBezTo>
                  <a:cubicBezTo>
                    <a:pt x="20" y="12"/>
                    <a:pt x="19" y="13"/>
                    <a:pt x="19" y="14"/>
                  </a:cubicBezTo>
                  <a:close/>
                  <a:moveTo>
                    <a:pt x="14" y="15"/>
                  </a:moveTo>
                  <a:cubicBezTo>
                    <a:pt x="15" y="15"/>
                    <a:pt x="15" y="15"/>
                    <a:pt x="15" y="14"/>
                  </a:cubicBezTo>
                  <a:cubicBezTo>
                    <a:pt x="15" y="13"/>
                    <a:pt x="15" y="13"/>
                    <a:pt x="14" y="12"/>
                  </a:cubicBezTo>
                  <a:cubicBezTo>
                    <a:pt x="14" y="14"/>
                    <a:pt x="13" y="15"/>
                    <a:pt x="14" y="15"/>
                  </a:cubicBezTo>
                  <a:close/>
                  <a:moveTo>
                    <a:pt x="16" y="14"/>
                  </a:moveTo>
                  <a:cubicBezTo>
                    <a:pt x="16" y="14"/>
                    <a:pt x="16" y="15"/>
                    <a:pt x="17" y="16"/>
                  </a:cubicBezTo>
                  <a:cubicBezTo>
                    <a:pt x="17" y="15"/>
                    <a:pt x="18" y="14"/>
                    <a:pt x="18" y="14"/>
                  </a:cubicBezTo>
                  <a:cubicBezTo>
                    <a:pt x="17" y="13"/>
                    <a:pt x="18" y="12"/>
                    <a:pt x="17" y="12"/>
                  </a:cubicBezTo>
                  <a:cubicBezTo>
                    <a:pt x="17" y="13"/>
                    <a:pt x="16" y="13"/>
                    <a:pt x="16" y="14"/>
                  </a:cubicBezTo>
                  <a:close/>
                  <a:moveTo>
                    <a:pt x="24" y="15"/>
                  </a:moveTo>
                  <a:cubicBezTo>
                    <a:pt x="25" y="14"/>
                    <a:pt x="25" y="13"/>
                    <a:pt x="24" y="13"/>
                  </a:cubicBezTo>
                  <a:cubicBezTo>
                    <a:pt x="24" y="13"/>
                    <a:pt x="24" y="14"/>
                    <a:pt x="24" y="15"/>
                  </a:cubicBezTo>
                  <a:close/>
                  <a:moveTo>
                    <a:pt x="20" y="15"/>
                  </a:moveTo>
                  <a:cubicBezTo>
                    <a:pt x="21" y="14"/>
                    <a:pt x="21" y="13"/>
                    <a:pt x="20" y="13"/>
                  </a:cubicBezTo>
                  <a:cubicBezTo>
                    <a:pt x="20" y="13"/>
                    <a:pt x="19" y="15"/>
                    <a:pt x="20" y="15"/>
                  </a:cubicBezTo>
                  <a:close/>
                  <a:moveTo>
                    <a:pt x="12" y="15"/>
                  </a:moveTo>
                  <a:cubicBezTo>
                    <a:pt x="12" y="14"/>
                    <a:pt x="12" y="14"/>
                    <a:pt x="11" y="13"/>
                  </a:cubicBezTo>
                  <a:cubicBezTo>
                    <a:pt x="12" y="14"/>
                    <a:pt x="11" y="14"/>
                    <a:pt x="12" y="15"/>
                  </a:cubicBezTo>
                  <a:close/>
                  <a:moveTo>
                    <a:pt x="27" y="15"/>
                  </a:moveTo>
                  <a:cubicBezTo>
                    <a:pt x="27" y="15"/>
                    <a:pt x="27" y="14"/>
                    <a:pt x="28" y="14"/>
                  </a:cubicBezTo>
                  <a:cubicBezTo>
                    <a:pt x="27" y="14"/>
                    <a:pt x="28" y="13"/>
                    <a:pt x="27" y="13"/>
                  </a:cubicBezTo>
                  <a:cubicBezTo>
                    <a:pt x="27" y="14"/>
                    <a:pt x="26" y="14"/>
                    <a:pt x="27" y="15"/>
                  </a:cubicBezTo>
                  <a:close/>
                  <a:moveTo>
                    <a:pt x="11" y="17"/>
                  </a:moveTo>
                  <a:cubicBezTo>
                    <a:pt x="11" y="16"/>
                    <a:pt x="12" y="16"/>
                    <a:pt x="12" y="15"/>
                  </a:cubicBezTo>
                  <a:cubicBezTo>
                    <a:pt x="11" y="15"/>
                    <a:pt x="11" y="14"/>
                    <a:pt x="10" y="13"/>
                  </a:cubicBezTo>
                  <a:cubicBezTo>
                    <a:pt x="9" y="14"/>
                    <a:pt x="10" y="16"/>
                    <a:pt x="11" y="17"/>
                  </a:cubicBezTo>
                  <a:close/>
                  <a:moveTo>
                    <a:pt x="24" y="15"/>
                  </a:moveTo>
                  <a:cubicBezTo>
                    <a:pt x="24" y="15"/>
                    <a:pt x="24" y="16"/>
                    <a:pt x="25" y="16"/>
                  </a:cubicBezTo>
                  <a:cubicBezTo>
                    <a:pt x="25" y="15"/>
                    <a:pt x="25" y="15"/>
                    <a:pt x="25" y="15"/>
                  </a:cubicBezTo>
                  <a:cubicBezTo>
                    <a:pt x="25" y="15"/>
                    <a:pt x="25" y="14"/>
                    <a:pt x="25" y="14"/>
                  </a:cubicBezTo>
                  <a:cubicBezTo>
                    <a:pt x="25" y="14"/>
                    <a:pt x="25" y="15"/>
                    <a:pt x="24" y="15"/>
                  </a:cubicBezTo>
                  <a:close/>
                  <a:moveTo>
                    <a:pt x="5" y="15"/>
                  </a:moveTo>
                  <a:cubicBezTo>
                    <a:pt x="5" y="15"/>
                    <a:pt x="5" y="15"/>
                    <a:pt x="5" y="14"/>
                  </a:cubicBezTo>
                  <a:cubicBezTo>
                    <a:pt x="5" y="15"/>
                    <a:pt x="4" y="15"/>
                    <a:pt x="5" y="15"/>
                  </a:cubicBezTo>
                  <a:close/>
                  <a:moveTo>
                    <a:pt x="7" y="15"/>
                  </a:moveTo>
                  <a:cubicBezTo>
                    <a:pt x="7" y="15"/>
                    <a:pt x="7" y="15"/>
                    <a:pt x="7" y="15"/>
                  </a:cubicBezTo>
                  <a:cubicBezTo>
                    <a:pt x="7" y="15"/>
                    <a:pt x="7" y="15"/>
                    <a:pt x="7" y="15"/>
                  </a:cubicBezTo>
                  <a:cubicBezTo>
                    <a:pt x="7" y="15"/>
                    <a:pt x="6" y="15"/>
                    <a:pt x="7" y="15"/>
                  </a:cubicBezTo>
                  <a:close/>
                  <a:moveTo>
                    <a:pt x="18" y="15"/>
                  </a:moveTo>
                  <a:cubicBezTo>
                    <a:pt x="18" y="16"/>
                    <a:pt x="17" y="17"/>
                    <a:pt x="18" y="17"/>
                  </a:cubicBezTo>
                  <a:cubicBezTo>
                    <a:pt x="18" y="17"/>
                    <a:pt x="18" y="18"/>
                    <a:pt x="18" y="18"/>
                  </a:cubicBezTo>
                  <a:cubicBezTo>
                    <a:pt x="19" y="17"/>
                    <a:pt x="19" y="17"/>
                    <a:pt x="20" y="16"/>
                  </a:cubicBezTo>
                  <a:cubicBezTo>
                    <a:pt x="19" y="16"/>
                    <a:pt x="19" y="15"/>
                    <a:pt x="18" y="15"/>
                  </a:cubicBezTo>
                  <a:cubicBezTo>
                    <a:pt x="18" y="15"/>
                    <a:pt x="18" y="15"/>
                    <a:pt x="18" y="15"/>
                  </a:cubicBezTo>
                  <a:close/>
                  <a:moveTo>
                    <a:pt x="23" y="15"/>
                  </a:moveTo>
                  <a:cubicBezTo>
                    <a:pt x="23" y="15"/>
                    <a:pt x="23" y="15"/>
                    <a:pt x="23" y="15"/>
                  </a:cubicBezTo>
                  <a:cubicBezTo>
                    <a:pt x="23" y="15"/>
                    <a:pt x="23" y="15"/>
                    <a:pt x="23" y="15"/>
                  </a:cubicBezTo>
                  <a:close/>
                  <a:moveTo>
                    <a:pt x="7" y="18"/>
                  </a:moveTo>
                  <a:cubicBezTo>
                    <a:pt x="8" y="17"/>
                    <a:pt x="9" y="16"/>
                    <a:pt x="8" y="15"/>
                  </a:cubicBezTo>
                  <a:cubicBezTo>
                    <a:pt x="8" y="15"/>
                    <a:pt x="8" y="15"/>
                    <a:pt x="8" y="15"/>
                  </a:cubicBezTo>
                  <a:cubicBezTo>
                    <a:pt x="8" y="16"/>
                    <a:pt x="6" y="17"/>
                    <a:pt x="7" y="18"/>
                  </a:cubicBezTo>
                  <a:close/>
                  <a:moveTo>
                    <a:pt x="21" y="16"/>
                  </a:moveTo>
                  <a:cubicBezTo>
                    <a:pt x="21" y="16"/>
                    <a:pt x="22" y="16"/>
                    <a:pt x="22" y="15"/>
                  </a:cubicBezTo>
                  <a:cubicBezTo>
                    <a:pt x="22" y="15"/>
                    <a:pt x="22" y="15"/>
                    <a:pt x="21" y="15"/>
                  </a:cubicBezTo>
                  <a:cubicBezTo>
                    <a:pt x="21" y="15"/>
                    <a:pt x="20" y="16"/>
                    <a:pt x="21" y="16"/>
                  </a:cubicBezTo>
                  <a:close/>
                  <a:moveTo>
                    <a:pt x="15" y="17"/>
                  </a:moveTo>
                  <a:cubicBezTo>
                    <a:pt x="15" y="17"/>
                    <a:pt x="15" y="18"/>
                    <a:pt x="16" y="18"/>
                  </a:cubicBezTo>
                  <a:cubicBezTo>
                    <a:pt x="16" y="18"/>
                    <a:pt x="16" y="17"/>
                    <a:pt x="16" y="17"/>
                  </a:cubicBezTo>
                  <a:cubicBezTo>
                    <a:pt x="16" y="16"/>
                    <a:pt x="16" y="15"/>
                    <a:pt x="15" y="15"/>
                  </a:cubicBezTo>
                  <a:cubicBezTo>
                    <a:pt x="15" y="15"/>
                    <a:pt x="15" y="16"/>
                    <a:pt x="15" y="17"/>
                  </a:cubicBezTo>
                  <a:close/>
                  <a:moveTo>
                    <a:pt x="29" y="16"/>
                  </a:moveTo>
                  <a:cubicBezTo>
                    <a:pt x="28" y="16"/>
                    <a:pt x="28" y="15"/>
                    <a:pt x="28" y="15"/>
                  </a:cubicBezTo>
                  <a:cubicBezTo>
                    <a:pt x="27" y="16"/>
                    <a:pt x="28" y="18"/>
                    <a:pt x="29" y="16"/>
                  </a:cubicBezTo>
                  <a:close/>
                  <a:moveTo>
                    <a:pt x="3" y="20"/>
                  </a:moveTo>
                  <a:cubicBezTo>
                    <a:pt x="4" y="19"/>
                    <a:pt x="4" y="16"/>
                    <a:pt x="3" y="15"/>
                  </a:cubicBezTo>
                  <a:cubicBezTo>
                    <a:pt x="3" y="17"/>
                    <a:pt x="2" y="18"/>
                    <a:pt x="3" y="20"/>
                  </a:cubicBezTo>
                  <a:close/>
                  <a:moveTo>
                    <a:pt x="13" y="18"/>
                  </a:moveTo>
                  <a:cubicBezTo>
                    <a:pt x="14" y="17"/>
                    <a:pt x="13" y="16"/>
                    <a:pt x="13" y="15"/>
                  </a:cubicBezTo>
                  <a:cubicBezTo>
                    <a:pt x="12" y="16"/>
                    <a:pt x="11" y="18"/>
                    <a:pt x="12" y="19"/>
                  </a:cubicBezTo>
                  <a:cubicBezTo>
                    <a:pt x="13" y="18"/>
                    <a:pt x="12" y="17"/>
                    <a:pt x="13" y="16"/>
                  </a:cubicBezTo>
                  <a:cubicBezTo>
                    <a:pt x="13" y="17"/>
                    <a:pt x="13" y="17"/>
                    <a:pt x="13" y="18"/>
                  </a:cubicBezTo>
                  <a:close/>
                  <a:moveTo>
                    <a:pt x="22" y="18"/>
                  </a:moveTo>
                  <a:cubicBezTo>
                    <a:pt x="22" y="17"/>
                    <a:pt x="22" y="17"/>
                    <a:pt x="23" y="16"/>
                  </a:cubicBezTo>
                  <a:cubicBezTo>
                    <a:pt x="22" y="16"/>
                    <a:pt x="22" y="16"/>
                    <a:pt x="22" y="16"/>
                  </a:cubicBezTo>
                  <a:cubicBezTo>
                    <a:pt x="22" y="17"/>
                    <a:pt x="21" y="17"/>
                    <a:pt x="22" y="18"/>
                  </a:cubicBezTo>
                  <a:close/>
                  <a:moveTo>
                    <a:pt x="24" y="17"/>
                  </a:moveTo>
                  <a:cubicBezTo>
                    <a:pt x="24" y="17"/>
                    <a:pt x="24" y="16"/>
                    <a:pt x="24" y="16"/>
                  </a:cubicBezTo>
                  <a:cubicBezTo>
                    <a:pt x="24" y="17"/>
                    <a:pt x="24" y="17"/>
                    <a:pt x="24" y="17"/>
                  </a:cubicBezTo>
                  <a:close/>
                  <a:moveTo>
                    <a:pt x="26" y="17"/>
                  </a:moveTo>
                  <a:cubicBezTo>
                    <a:pt x="26" y="17"/>
                    <a:pt x="27" y="16"/>
                    <a:pt x="26" y="16"/>
                  </a:cubicBezTo>
                  <a:cubicBezTo>
                    <a:pt x="26" y="17"/>
                    <a:pt x="25" y="17"/>
                    <a:pt x="26" y="17"/>
                  </a:cubicBezTo>
                  <a:close/>
                  <a:moveTo>
                    <a:pt x="8" y="18"/>
                  </a:moveTo>
                  <a:cubicBezTo>
                    <a:pt x="8" y="19"/>
                    <a:pt x="8" y="20"/>
                    <a:pt x="9" y="20"/>
                  </a:cubicBezTo>
                  <a:cubicBezTo>
                    <a:pt x="10" y="20"/>
                    <a:pt x="10" y="19"/>
                    <a:pt x="10" y="18"/>
                  </a:cubicBezTo>
                  <a:cubicBezTo>
                    <a:pt x="9" y="18"/>
                    <a:pt x="9" y="17"/>
                    <a:pt x="9" y="16"/>
                  </a:cubicBezTo>
                  <a:cubicBezTo>
                    <a:pt x="9" y="17"/>
                    <a:pt x="8" y="17"/>
                    <a:pt x="8" y="18"/>
                  </a:cubicBezTo>
                  <a:close/>
                  <a:moveTo>
                    <a:pt x="31" y="18"/>
                  </a:moveTo>
                  <a:cubicBezTo>
                    <a:pt x="31" y="18"/>
                    <a:pt x="32" y="18"/>
                    <a:pt x="32" y="18"/>
                  </a:cubicBezTo>
                  <a:cubicBezTo>
                    <a:pt x="32" y="17"/>
                    <a:pt x="32" y="17"/>
                    <a:pt x="31" y="16"/>
                  </a:cubicBezTo>
                  <a:cubicBezTo>
                    <a:pt x="31" y="17"/>
                    <a:pt x="30" y="18"/>
                    <a:pt x="31" y="18"/>
                  </a:cubicBezTo>
                  <a:close/>
                  <a:moveTo>
                    <a:pt x="19" y="19"/>
                  </a:moveTo>
                  <a:cubicBezTo>
                    <a:pt x="20" y="19"/>
                    <a:pt x="21" y="18"/>
                    <a:pt x="20" y="17"/>
                  </a:cubicBezTo>
                  <a:cubicBezTo>
                    <a:pt x="20" y="18"/>
                    <a:pt x="19" y="19"/>
                    <a:pt x="19" y="19"/>
                  </a:cubicBezTo>
                  <a:close/>
                  <a:moveTo>
                    <a:pt x="22" y="18"/>
                  </a:moveTo>
                  <a:cubicBezTo>
                    <a:pt x="22" y="19"/>
                    <a:pt x="22" y="19"/>
                    <a:pt x="23" y="19"/>
                  </a:cubicBezTo>
                  <a:cubicBezTo>
                    <a:pt x="23" y="19"/>
                    <a:pt x="23" y="18"/>
                    <a:pt x="23" y="18"/>
                  </a:cubicBezTo>
                  <a:cubicBezTo>
                    <a:pt x="23" y="18"/>
                    <a:pt x="23" y="17"/>
                    <a:pt x="23" y="17"/>
                  </a:cubicBezTo>
                  <a:cubicBezTo>
                    <a:pt x="23" y="18"/>
                    <a:pt x="22" y="18"/>
                    <a:pt x="22" y="18"/>
                  </a:cubicBezTo>
                  <a:close/>
                  <a:moveTo>
                    <a:pt x="26" y="19"/>
                  </a:moveTo>
                  <a:cubicBezTo>
                    <a:pt x="27" y="19"/>
                    <a:pt x="26" y="18"/>
                    <a:pt x="27" y="18"/>
                  </a:cubicBezTo>
                  <a:cubicBezTo>
                    <a:pt x="27" y="18"/>
                    <a:pt x="27" y="17"/>
                    <a:pt x="27" y="17"/>
                  </a:cubicBezTo>
                  <a:cubicBezTo>
                    <a:pt x="27" y="18"/>
                    <a:pt x="26" y="18"/>
                    <a:pt x="26" y="19"/>
                  </a:cubicBezTo>
                  <a:close/>
                  <a:moveTo>
                    <a:pt x="28" y="18"/>
                  </a:moveTo>
                  <a:cubicBezTo>
                    <a:pt x="28" y="18"/>
                    <a:pt x="29" y="19"/>
                    <a:pt x="29" y="19"/>
                  </a:cubicBezTo>
                  <a:cubicBezTo>
                    <a:pt x="30" y="18"/>
                    <a:pt x="29" y="16"/>
                    <a:pt x="28" y="18"/>
                  </a:cubicBezTo>
                  <a:close/>
                  <a:moveTo>
                    <a:pt x="14" y="19"/>
                  </a:moveTo>
                  <a:cubicBezTo>
                    <a:pt x="14" y="19"/>
                    <a:pt x="14" y="19"/>
                    <a:pt x="14" y="20"/>
                  </a:cubicBezTo>
                  <a:cubicBezTo>
                    <a:pt x="13" y="20"/>
                    <a:pt x="13" y="19"/>
                    <a:pt x="13" y="19"/>
                  </a:cubicBezTo>
                  <a:cubicBezTo>
                    <a:pt x="13" y="20"/>
                    <a:pt x="13" y="21"/>
                    <a:pt x="14" y="22"/>
                  </a:cubicBezTo>
                  <a:cubicBezTo>
                    <a:pt x="14" y="21"/>
                    <a:pt x="15" y="20"/>
                    <a:pt x="15" y="19"/>
                  </a:cubicBezTo>
                  <a:cubicBezTo>
                    <a:pt x="15" y="19"/>
                    <a:pt x="15" y="18"/>
                    <a:pt x="14" y="18"/>
                  </a:cubicBezTo>
                  <a:cubicBezTo>
                    <a:pt x="14" y="18"/>
                    <a:pt x="13" y="18"/>
                    <a:pt x="14" y="19"/>
                  </a:cubicBezTo>
                  <a:close/>
                  <a:moveTo>
                    <a:pt x="16" y="19"/>
                  </a:moveTo>
                  <a:cubicBezTo>
                    <a:pt x="17" y="20"/>
                    <a:pt x="16" y="20"/>
                    <a:pt x="17" y="20"/>
                  </a:cubicBezTo>
                  <a:cubicBezTo>
                    <a:pt x="17" y="20"/>
                    <a:pt x="18" y="20"/>
                    <a:pt x="18" y="19"/>
                  </a:cubicBezTo>
                  <a:cubicBezTo>
                    <a:pt x="17" y="19"/>
                    <a:pt x="17" y="18"/>
                    <a:pt x="17" y="18"/>
                  </a:cubicBezTo>
                  <a:cubicBezTo>
                    <a:pt x="17" y="18"/>
                    <a:pt x="17" y="19"/>
                    <a:pt x="16" y="19"/>
                  </a:cubicBezTo>
                  <a:close/>
                  <a:moveTo>
                    <a:pt x="6" y="19"/>
                  </a:moveTo>
                  <a:cubicBezTo>
                    <a:pt x="6" y="19"/>
                    <a:pt x="7" y="18"/>
                    <a:pt x="6" y="18"/>
                  </a:cubicBezTo>
                  <a:cubicBezTo>
                    <a:pt x="6" y="19"/>
                    <a:pt x="6" y="19"/>
                    <a:pt x="6" y="19"/>
                  </a:cubicBezTo>
                  <a:close/>
                  <a:moveTo>
                    <a:pt x="20" y="20"/>
                  </a:moveTo>
                  <a:cubicBezTo>
                    <a:pt x="20" y="20"/>
                    <a:pt x="21" y="20"/>
                    <a:pt x="21" y="20"/>
                  </a:cubicBezTo>
                  <a:cubicBezTo>
                    <a:pt x="21" y="20"/>
                    <a:pt x="20" y="20"/>
                    <a:pt x="20" y="20"/>
                  </a:cubicBezTo>
                  <a:cubicBezTo>
                    <a:pt x="20" y="21"/>
                    <a:pt x="20" y="21"/>
                    <a:pt x="21" y="22"/>
                  </a:cubicBezTo>
                  <a:cubicBezTo>
                    <a:pt x="21" y="21"/>
                    <a:pt x="22" y="21"/>
                    <a:pt x="22" y="20"/>
                  </a:cubicBezTo>
                  <a:cubicBezTo>
                    <a:pt x="22" y="20"/>
                    <a:pt x="21" y="19"/>
                    <a:pt x="21" y="19"/>
                  </a:cubicBezTo>
                  <a:cubicBezTo>
                    <a:pt x="21" y="19"/>
                    <a:pt x="21" y="18"/>
                    <a:pt x="21" y="18"/>
                  </a:cubicBezTo>
                  <a:cubicBezTo>
                    <a:pt x="21" y="19"/>
                    <a:pt x="20" y="19"/>
                    <a:pt x="20" y="20"/>
                  </a:cubicBezTo>
                  <a:close/>
                  <a:moveTo>
                    <a:pt x="28" y="21"/>
                  </a:moveTo>
                  <a:cubicBezTo>
                    <a:pt x="28" y="20"/>
                    <a:pt x="28" y="19"/>
                    <a:pt x="27" y="19"/>
                  </a:cubicBezTo>
                  <a:cubicBezTo>
                    <a:pt x="27" y="20"/>
                    <a:pt x="28" y="20"/>
                    <a:pt x="28" y="21"/>
                  </a:cubicBezTo>
                  <a:close/>
                  <a:moveTo>
                    <a:pt x="31" y="19"/>
                  </a:moveTo>
                  <a:cubicBezTo>
                    <a:pt x="32" y="19"/>
                    <a:pt x="32" y="19"/>
                    <a:pt x="32" y="19"/>
                  </a:cubicBezTo>
                  <a:cubicBezTo>
                    <a:pt x="31" y="19"/>
                    <a:pt x="31" y="19"/>
                    <a:pt x="31" y="19"/>
                  </a:cubicBezTo>
                  <a:close/>
                  <a:moveTo>
                    <a:pt x="24" y="21"/>
                  </a:moveTo>
                  <a:cubicBezTo>
                    <a:pt x="24" y="20"/>
                    <a:pt x="25" y="20"/>
                    <a:pt x="24" y="19"/>
                  </a:cubicBezTo>
                  <a:cubicBezTo>
                    <a:pt x="24" y="20"/>
                    <a:pt x="23" y="21"/>
                    <a:pt x="24" y="21"/>
                  </a:cubicBezTo>
                  <a:close/>
                  <a:moveTo>
                    <a:pt x="27" y="20"/>
                  </a:moveTo>
                  <a:cubicBezTo>
                    <a:pt x="27" y="20"/>
                    <a:pt x="27" y="19"/>
                    <a:pt x="27" y="19"/>
                  </a:cubicBezTo>
                  <a:cubicBezTo>
                    <a:pt x="27" y="20"/>
                    <a:pt x="27" y="20"/>
                    <a:pt x="27" y="20"/>
                  </a:cubicBezTo>
                  <a:close/>
                  <a:moveTo>
                    <a:pt x="11" y="23"/>
                  </a:moveTo>
                  <a:cubicBezTo>
                    <a:pt x="11" y="22"/>
                    <a:pt x="11" y="22"/>
                    <a:pt x="11" y="21"/>
                  </a:cubicBezTo>
                  <a:cubicBezTo>
                    <a:pt x="11" y="21"/>
                    <a:pt x="11" y="20"/>
                    <a:pt x="11" y="20"/>
                  </a:cubicBezTo>
                  <a:cubicBezTo>
                    <a:pt x="10" y="20"/>
                    <a:pt x="10" y="20"/>
                    <a:pt x="10" y="20"/>
                  </a:cubicBezTo>
                  <a:cubicBezTo>
                    <a:pt x="10" y="20"/>
                    <a:pt x="9" y="22"/>
                    <a:pt x="11" y="23"/>
                  </a:cubicBezTo>
                  <a:close/>
                  <a:moveTo>
                    <a:pt x="7" y="20"/>
                  </a:moveTo>
                  <a:cubicBezTo>
                    <a:pt x="7" y="20"/>
                    <a:pt x="7" y="20"/>
                    <a:pt x="7" y="20"/>
                  </a:cubicBezTo>
                  <a:cubicBezTo>
                    <a:pt x="7" y="20"/>
                    <a:pt x="6" y="20"/>
                    <a:pt x="7" y="20"/>
                  </a:cubicBezTo>
                  <a:close/>
                  <a:moveTo>
                    <a:pt x="33" y="22"/>
                  </a:moveTo>
                  <a:cubicBezTo>
                    <a:pt x="33" y="21"/>
                    <a:pt x="33" y="20"/>
                    <a:pt x="32" y="20"/>
                  </a:cubicBezTo>
                  <a:cubicBezTo>
                    <a:pt x="32" y="20"/>
                    <a:pt x="32" y="22"/>
                    <a:pt x="33" y="22"/>
                  </a:cubicBezTo>
                  <a:close/>
                  <a:moveTo>
                    <a:pt x="12" y="21"/>
                  </a:moveTo>
                  <a:cubicBezTo>
                    <a:pt x="11" y="20"/>
                    <a:pt x="11" y="20"/>
                    <a:pt x="11" y="20"/>
                  </a:cubicBezTo>
                  <a:cubicBezTo>
                    <a:pt x="11" y="20"/>
                    <a:pt x="11" y="21"/>
                    <a:pt x="12" y="21"/>
                  </a:cubicBezTo>
                  <a:close/>
                  <a:moveTo>
                    <a:pt x="15" y="22"/>
                  </a:moveTo>
                  <a:cubicBezTo>
                    <a:pt x="15" y="22"/>
                    <a:pt x="15" y="23"/>
                    <a:pt x="16" y="23"/>
                  </a:cubicBezTo>
                  <a:cubicBezTo>
                    <a:pt x="16" y="22"/>
                    <a:pt x="16" y="22"/>
                    <a:pt x="17" y="22"/>
                  </a:cubicBezTo>
                  <a:cubicBezTo>
                    <a:pt x="16" y="21"/>
                    <a:pt x="16" y="21"/>
                    <a:pt x="16" y="20"/>
                  </a:cubicBezTo>
                  <a:cubicBezTo>
                    <a:pt x="15" y="21"/>
                    <a:pt x="15" y="21"/>
                    <a:pt x="15" y="22"/>
                  </a:cubicBezTo>
                  <a:close/>
                  <a:moveTo>
                    <a:pt x="18" y="22"/>
                  </a:moveTo>
                  <a:cubicBezTo>
                    <a:pt x="18" y="21"/>
                    <a:pt x="19" y="21"/>
                    <a:pt x="19" y="20"/>
                  </a:cubicBezTo>
                  <a:cubicBezTo>
                    <a:pt x="18" y="21"/>
                    <a:pt x="17" y="21"/>
                    <a:pt x="18" y="22"/>
                  </a:cubicBezTo>
                  <a:close/>
                  <a:moveTo>
                    <a:pt x="30" y="22"/>
                  </a:moveTo>
                  <a:cubicBezTo>
                    <a:pt x="30" y="21"/>
                    <a:pt x="30" y="20"/>
                    <a:pt x="30" y="20"/>
                  </a:cubicBezTo>
                  <a:cubicBezTo>
                    <a:pt x="30" y="21"/>
                    <a:pt x="30" y="21"/>
                    <a:pt x="30" y="22"/>
                  </a:cubicBezTo>
                  <a:close/>
                  <a:moveTo>
                    <a:pt x="8" y="22"/>
                  </a:moveTo>
                  <a:cubicBezTo>
                    <a:pt x="8" y="21"/>
                    <a:pt x="7" y="21"/>
                    <a:pt x="7" y="20"/>
                  </a:cubicBezTo>
                  <a:cubicBezTo>
                    <a:pt x="7" y="21"/>
                    <a:pt x="7" y="22"/>
                    <a:pt x="8" y="22"/>
                  </a:cubicBezTo>
                  <a:close/>
                  <a:moveTo>
                    <a:pt x="22" y="23"/>
                  </a:moveTo>
                  <a:cubicBezTo>
                    <a:pt x="22" y="24"/>
                    <a:pt x="22" y="24"/>
                    <a:pt x="22" y="24"/>
                  </a:cubicBezTo>
                  <a:cubicBezTo>
                    <a:pt x="23" y="24"/>
                    <a:pt x="23" y="23"/>
                    <a:pt x="23" y="22"/>
                  </a:cubicBezTo>
                  <a:cubicBezTo>
                    <a:pt x="23" y="22"/>
                    <a:pt x="23" y="22"/>
                    <a:pt x="23" y="22"/>
                  </a:cubicBezTo>
                  <a:cubicBezTo>
                    <a:pt x="22" y="22"/>
                    <a:pt x="22" y="23"/>
                    <a:pt x="22" y="23"/>
                  </a:cubicBezTo>
                  <a:close/>
                  <a:moveTo>
                    <a:pt x="26" y="25"/>
                  </a:moveTo>
                  <a:cubicBezTo>
                    <a:pt x="26" y="25"/>
                    <a:pt x="26" y="24"/>
                    <a:pt x="26" y="24"/>
                  </a:cubicBezTo>
                  <a:cubicBezTo>
                    <a:pt x="26" y="23"/>
                    <a:pt x="26" y="23"/>
                    <a:pt x="26" y="22"/>
                  </a:cubicBezTo>
                  <a:cubicBezTo>
                    <a:pt x="23" y="21"/>
                    <a:pt x="26" y="24"/>
                    <a:pt x="26" y="25"/>
                  </a:cubicBezTo>
                  <a:close/>
                  <a:moveTo>
                    <a:pt x="29" y="24"/>
                  </a:moveTo>
                  <a:cubicBezTo>
                    <a:pt x="30" y="23"/>
                    <a:pt x="30" y="22"/>
                    <a:pt x="29" y="22"/>
                  </a:cubicBezTo>
                  <a:cubicBezTo>
                    <a:pt x="28" y="22"/>
                    <a:pt x="29" y="23"/>
                    <a:pt x="29" y="24"/>
                  </a:cubicBezTo>
                  <a:close/>
                  <a:moveTo>
                    <a:pt x="6" y="23"/>
                  </a:moveTo>
                  <a:cubicBezTo>
                    <a:pt x="6" y="23"/>
                    <a:pt x="6" y="22"/>
                    <a:pt x="6" y="22"/>
                  </a:cubicBezTo>
                  <a:cubicBezTo>
                    <a:pt x="6" y="22"/>
                    <a:pt x="6" y="22"/>
                    <a:pt x="6" y="22"/>
                  </a:cubicBezTo>
                  <a:cubicBezTo>
                    <a:pt x="6" y="22"/>
                    <a:pt x="6" y="22"/>
                    <a:pt x="6" y="23"/>
                  </a:cubicBezTo>
                  <a:close/>
                  <a:moveTo>
                    <a:pt x="13" y="23"/>
                  </a:moveTo>
                  <a:cubicBezTo>
                    <a:pt x="13" y="23"/>
                    <a:pt x="13" y="22"/>
                    <a:pt x="12" y="22"/>
                  </a:cubicBezTo>
                  <a:cubicBezTo>
                    <a:pt x="12" y="22"/>
                    <a:pt x="13" y="23"/>
                    <a:pt x="13" y="23"/>
                  </a:cubicBezTo>
                  <a:close/>
                  <a:moveTo>
                    <a:pt x="1" y="26"/>
                  </a:moveTo>
                  <a:cubicBezTo>
                    <a:pt x="1" y="28"/>
                    <a:pt x="2" y="28"/>
                    <a:pt x="2" y="30"/>
                  </a:cubicBezTo>
                  <a:cubicBezTo>
                    <a:pt x="2" y="31"/>
                    <a:pt x="2" y="32"/>
                    <a:pt x="3" y="32"/>
                  </a:cubicBezTo>
                  <a:cubicBezTo>
                    <a:pt x="3" y="31"/>
                    <a:pt x="3" y="30"/>
                    <a:pt x="3" y="29"/>
                  </a:cubicBezTo>
                  <a:cubicBezTo>
                    <a:pt x="2" y="29"/>
                    <a:pt x="2" y="30"/>
                    <a:pt x="2" y="29"/>
                  </a:cubicBezTo>
                  <a:cubicBezTo>
                    <a:pt x="2" y="27"/>
                    <a:pt x="2" y="24"/>
                    <a:pt x="2" y="22"/>
                  </a:cubicBezTo>
                  <a:cubicBezTo>
                    <a:pt x="1" y="23"/>
                    <a:pt x="1" y="25"/>
                    <a:pt x="1" y="26"/>
                  </a:cubicBezTo>
                  <a:close/>
                  <a:moveTo>
                    <a:pt x="3" y="22"/>
                  </a:moveTo>
                  <a:cubicBezTo>
                    <a:pt x="3" y="23"/>
                    <a:pt x="3" y="24"/>
                    <a:pt x="4" y="25"/>
                  </a:cubicBezTo>
                  <a:cubicBezTo>
                    <a:pt x="4" y="25"/>
                    <a:pt x="4" y="24"/>
                    <a:pt x="4" y="23"/>
                  </a:cubicBezTo>
                  <a:cubicBezTo>
                    <a:pt x="4" y="24"/>
                    <a:pt x="4" y="23"/>
                    <a:pt x="3" y="23"/>
                  </a:cubicBezTo>
                  <a:cubicBezTo>
                    <a:pt x="3" y="22"/>
                    <a:pt x="4" y="22"/>
                    <a:pt x="3" y="22"/>
                  </a:cubicBezTo>
                  <a:cubicBezTo>
                    <a:pt x="3" y="23"/>
                    <a:pt x="3" y="22"/>
                    <a:pt x="3" y="22"/>
                  </a:cubicBezTo>
                  <a:close/>
                  <a:moveTo>
                    <a:pt x="19" y="23"/>
                  </a:moveTo>
                  <a:cubicBezTo>
                    <a:pt x="19" y="23"/>
                    <a:pt x="19" y="24"/>
                    <a:pt x="19" y="24"/>
                  </a:cubicBezTo>
                  <a:cubicBezTo>
                    <a:pt x="20" y="24"/>
                    <a:pt x="20" y="23"/>
                    <a:pt x="20" y="23"/>
                  </a:cubicBezTo>
                  <a:cubicBezTo>
                    <a:pt x="20" y="22"/>
                    <a:pt x="20" y="22"/>
                    <a:pt x="19" y="22"/>
                  </a:cubicBezTo>
                  <a:cubicBezTo>
                    <a:pt x="19" y="22"/>
                    <a:pt x="19" y="23"/>
                    <a:pt x="19" y="23"/>
                  </a:cubicBezTo>
                  <a:close/>
                  <a:moveTo>
                    <a:pt x="14" y="23"/>
                  </a:moveTo>
                  <a:cubicBezTo>
                    <a:pt x="15" y="23"/>
                    <a:pt x="15" y="24"/>
                    <a:pt x="15" y="24"/>
                  </a:cubicBezTo>
                  <a:cubicBezTo>
                    <a:pt x="16" y="24"/>
                    <a:pt x="15" y="22"/>
                    <a:pt x="15" y="22"/>
                  </a:cubicBezTo>
                  <a:cubicBezTo>
                    <a:pt x="14" y="22"/>
                    <a:pt x="14" y="23"/>
                    <a:pt x="14" y="23"/>
                  </a:cubicBezTo>
                  <a:close/>
                  <a:moveTo>
                    <a:pt x="6" y="25"/>
                  </a:moveTo>
                  <a:cubicBezTo>
                    <a:pt x="7" y="25"/>
                    <a:pt x="7" y="23"/>
                    <a:pt x="6" y="22"/>
                  </a:cubicBezTo>
                  <a:cubicBezTo>
                    <a:pt x="6" y="23"/>
                    <a:pt x="6" y="24"/>
                    <a:pt x="6" y="25"/>
                  </a:cubicBezTo>
                  <a:close/>
                  <a:moveTo>
                    <a:pt x="12" y="25"/>
                  </a:moveTo>
                  <a:cubicBezTo>
                    <a:pt x="13" y="24"/>
                    <a:pt x="12" y="23"/>
                    <a:pt x="12" y="22"/>
                  </a:cubicBezTo>
                  <a:cubicBezTo>
                    <a:pt x="11" y="23"/>
                    <a:pt x="11" y="24"/>
                    <a:pt x="12" y="25"/>
                  </a:cubicBezTo>
                  <a:close/>
                  <a:moveTo>
                    <a:pt x="16" y="25"/>
                  </a:moveTo>
                  <a:cubicBezTo>
                    <a:pt x="17" y="24"/>
                    <a:pt x="17" y="24"/>
                    <a:pt x="17" y="23"/>
                  </a:cubicBezTo>
                  <a:cubicBezTo>
                    <a:pt x="17" y="23"/>
                    <a:pt x="17" y="23"/>
                    <a:pt x="17" y="23"/>
                  </a:cubicBezTo>
                  <a:cubicBezTo>
                    <a:pt x="17" y="23"/>
                    <a:pt x="16" y="24"/>
                    <a:pt x="16" y="25"/>
                  </a:cubicBezTo>
                  <a:close/>
                  <a:moveTo>
                    <a:pt x="9" y="24"/>
                  </a:moveTo>
                  <a:cubicBezTo>
                    <a:pt x="9" y="24"/>
                    <a:pt x="9" y="23"/>
                    <a:pt x="9" y="23"/>
                  </a:cubicBezTo>
                  <a:cubicBezTo>
                    <a:pt x="8" y="24"/>
                    <a:pt x="9" y="24"/>
                    <a:pt x="9" y="25"/>
                  </a:cubicBezTo>
                  <a:cubicBezTo>
                    <a:pt x="10" y="25"/>
                    <a:pt x="10" y="24"/>
                    <a:pt x="10" y="24"/>
                  </a:cubicBezTo>
                  <a:cubicBezTo>
                    <a:pt x="10" y="24"/>
                    <a:pt x="10" y="23"/>
                    <a:pt x="10" y="23"/>
                  </a:cubicBezTo>
                  <a:cubicBezTo>
                    <a:pt x="10" y="23"/>
                    <a:pt x="10" y="24"/>
                    <a:pt x="9" y="24"/>
                  </a:cubicBezTo>
                  <a:close/>
                  <a:moveTo>
                    <a:pt x="24" y="27"/>
                  </a:moveTo>
                  <a:cubicBezTo>
                    <a:pt x="25" y="27"/>
                    <a:pt x="25" y="26"/>
                    <a:pt x="25" y="26"/>
                  </a:cubicBezTo>
                  <a:cubicBezTo>
                    <a:pt x="25" y="25"/>
                    <a:pt x="25" y="24"/>
                    <a:pt x="24" y="23"/>
                  </a:cubicBezTo>
                  <a:cubicBezTo>
                    <a:pt x="23" y="24"/>
                    <a:pt x="23" y="26"/>
                    <a:pt x="24" y="27"/>
                  </a:cubicBezTo>
                  <a:close/>
                  <a:moveTo>
                    <a:pt x="14" y="26"/>
                  </a:moveTo>
                  <a:cubicBezTo>
                    <a:pt x="15" y="26"/>
                    <a:pt x="14" y="24"/>
                    <a:pt x="14" y="24"/>
                  </a:cubicBezTo>
                  <a:cubicBezTo>
                    <a:pt x="13" y="25"/>
                    <a:pt x="14" y="25"/>
                    <a:pt x="14" y="26"/>
                  </a:cubicBezTo>
                  <a:close/>
                  <a:moveTo>
                    <a:pt x="18" y="27"/>
                  </a:moveTo>
                  <a:cubicBezTo>
                    <a:pt x="18" y="27"/>
                    <a:pt x="18" y="26"/>
                    <a:pt x="19" y="25"/>
                  </a:cubicBezTo>
                  <a:cubicBezTo>
                    <a:pt x="18" y="25"/>
                    <a:pt x="19" y="24"/>
                    <a:pt x="18" y="24"/>
                  </a:cubicBezTo>
                  <a:cubicBezTo>
                    <a:pt x="17" y="25"/>
                    <a:pt x="17" y="26"/>
                    <a:pt x="18" y="27"/>
                  </a:cubicBezTo>
                  <a:close/>
                  <a:moveTo>
                    <a:pt x="20" y="26"/>
                  </a:moveTo>
                  <a:cubicBezTo>
                    <a:pt x="21" y="26"/>
                    <a:pt x="21" y="27"/>
                    <a:pt x="21" y="27"/>
                  </a:cubicBezTo>
                  <a:cubicBezTo>
                    <a:pt x="22" y="26"/>
                    <a:pt x="22" y="25"/>
                    <a:pt x="21" y="24"/>
                  </a:cubicBezTo>
                  <a:cubicBezTo>
                    <a:pt x="21" y="25"/>
                    <a:pt x="20" y="25"/>
                    <a:pt x="20" y="26"/>
                  </a:cubicBezTo>
                  <a:close/>
                  <a:moveTo>
                    <a:pt x="31" y="26"/>
                  </a:moveTo>
                  <a:cubicBezTo>
                    <a:pt x="31" y="26"/>
                    <a:pt x="31" y="25"/>
                    <a:pt x="30" y="25"/>
                  </a:cubicBezTo>
                  <a:cubicBezTo>
                    <a:pt x="30" y="25"/>
                    <a:pt x="31" y="26"/>
                    <a:pt x="31" y="26"/>
                  </a:cubicBezTo>
                  <a:close/>
                  <a:moveTo>
                    <a:pt x="11" y="25"/>
                  </a:moveTo>
                  <a:cubicBezTo>
                    <a:pt x="10" y="26"/>
                    <a:pt x="10" y="25"/>
                    <a:pt x="10" y="26"/>
                  </a:cubicBezTo>
                  <a:cubicBezTo>
                    <a:pt x="10" y="26"/>
                    <a:pt x="10" y="27"/>
                    <a:pt x="11" y="27"/>
                  </a:cubicBezTo>
                  <a:cubicBezTo>
                    <a:pt x="11" y="27"/>
                    <a:pt x="11" y="26"/>
                    <a:pt x="11" y="26"/>
                  </a:cubicBezTo>
                  <a:cubicBezTo>
                    <a:pt x="11" y="26"/>
                    <a:pt x="11" y="26"/>
                    <a:pt x="11" y="26"/>
                  </a:cubicBezTo>
                  <a:cubicBezTo>
                    <a:pt x="11" y="25"/>
                    <a:pt x="11" y="25"/>
                    <a:pt x="10" y="25"/>
                  </a:cubicBezTo>
                  <a:cubicBezTo>
                    <a:pt x="10" y="25"/>
                    <a:pt x="11" y="25"/>
                    <a:pt x="11" y="25"/>
                  </a:cubicBezTo>
                  <a:close/>
                  <a:moveTo>
                    <a:pt x="26" y="26"/>
                  </a:moveTo>
                  <a:cubicBezTo>
                    <a:pt x="27" y="26"/>
                    <a:pt x="27" y="27"/>
                    <a:pt x="27" y="27"/>
                  </a:cubicBezTo>
                  <a:cubicBezTo>
                    <a:pt x="27" y="27"/>
                    <a:pt x="28" y="27"/>
                    <a:pt x="28" y="26"/>
                  </a:cubicBezTo>
                  <a:cubicBezTo>
                    <a:pt x="27" y="26"/>
                    <a:pt x="27" y="25"/>
                    <a:pt x="27" y="25"/>
                  </a:cubicBezTo>
                  <a:cubicBezTo>
                    <a:pt x="27" y="25"/>
                    <a:pt x="26" y="25"/>
                    <a:pt x="26" y="26"/>
                  </a:cubicBezTo>
                  <a:close/>
                  <a:moveTo>
                    <a:pt x="8" y="28"/>
                  </a:moveTo>
                  <a:cubicBezTo>
                    <a:pt x="9" y="27"/>
                    <a:pt x="8" y="25"/>
                    <a:pt x="7" y="25"/>
                  </a:cubicBezTo>
                  <a:cubicBezTo>
                    <a:pt x="7" y="26"/>
                    <a:pt x="7" y="27"/>
                    <a:pt x="8" y="28"/>
                  </a:cubicBezTo>
                  <a:close/>
                  <a:moveTo>
                    <a:pt x="16" y="26"/>
                  </a:moveTo>
                  <a:cubicBezTo>
                    <a:pt x="16" y="26"/>
                    <a:pt x="16" y="25"/>
                    <a:pt x="16" y="25"/>
                  </a:cubicBezTo>
                  <a:cubicBezTo>
                    <a:pt x="16" y="25"/>
                    <a:pt x="16" y="25"/>
                    <a:pt x="16" y="25"/>
                  </a:cubicBezTo>
                  <a:cubicBezTo>
                    <a:pt x="16" y="25"/>
                    <a:pt x="16" y="26"/>
                    <a:pt x="16" y="26"/>
                  </a:cubicBezTo>
                  <a:close/>
                  <a:moveTo>
                    <a:pt x="13" y="26"/>
                  </a:moveTo>
                  <a:cubicBezTo>
                    <a:pt x="13" y="26"/>
                    <a:pt x="13" y="27"/>
                    <a:pt x="13" y="27"/>
                  </a:cubicBezTo>
                  <a:cubicBezTo>
                    <a:pt x="15" y="27"/>
                    <a:pt x="13" y="24"/>
                    <a:pt x="13" y="26"/>
                  </a:cubicBezTo>
                  <a:close/>
                  <a:moveTo>
                    <a:pt x="4" y="26"/>
                  </a:moveTo>
                  <a:cubicBezTo>
                    <a:pt x="4" y="27"/>
                    <a:pt x="5" y="28"/>
                    <a:pt x="5" y="28"/>
                  </a:cubicBezTo>
                  <a:cubicBezTo>
                    <a:pt x="5" y="27"/>
                    <a:pt x="5" y="26"/>
                    <a:pt x="5" y="25"/>
                  </a:cubicBezTo>
                  <a:cubicBezTo>
                    <a:pt x="5" y="26"/>
                    <a:pt x="4" y="26"/>
                    <a:pt x="4" y="26"/>
                  </a:cubicBezTo>
                  <a:close/>
                  <a:moveTo>
                    <a:pt x="34" y="27"/>
                  </a:moveTo>
                  <a:cubicBezTo>
                    <a:pt x="34" y="27"/>
                    <a:pt x="34" y="26"/>
                    <a:pt x="34" y="26"/>
                  </a:cubicBezTo>
                  <a:cubicBezTo>
                    <a:pt x="34" y="26"/>
                    <a:pt x="34" y="27"/>
                    <a:pt x="34" y="27"/>
                  </a:cubicBezTo>
                  <a:close/>
                  <a:moveTo>
                    <a:pt x="15" y="27"/>
                  </a:moveTo>
                  <a:cubicBezTo>
                    <a:pt x="16" y="27"/>
                    <a:pt x="15" y="26"/>
                    <a:pt x="15" y="26"/>
                  </a:cubicBezTo>
                  <a:cubicBezTo>
                    <a:pt x="15" y="27"/>
                    <a:pt x="15" y="27"/>
                    <a:pt x="15" y="27"/>
                  </a:cubicBezTo>
                  <a:close/>
                  <a:moveTo>
                    <a:pt x="22" y="28"/>
                  </a:moveTo>
                  <a:cubicBezTo>
                    <a:pt x="22" y="29"/>
                    <a:pt x="22" y="29"/>
                    <a:pt x="23" y="30"/>
                  </a:cubicBezTo>
                  <a:cubicBezTo>
                    <a:pt x="23" y="29"/>
                    <a:pt x="23" y="29"/>
                    <a:pt x="24" y="28"/>
                  </a:cubicBezTo>
                  <a:cubicBezTo>
                    <a:pt x="23" y="28"/>
                    <a:pt x="23" y="27"/>
                    <a:pt x="22" y="26"/>
                  </a:cubicBezTo>
                  <a:cubicBezTo>
                    <a:pt x="22" y="27"/>
                    <a:pt x="22" y="28"/>
                    <a:pt x="22" y="28"/>
                  </a:cubicBezTo>
                  <a:close/>
                  <a:moveTo>
                    <a:pt x="17" y="28"/>
                  </a:moveTo>
                  <a:cubicBezTo>
                    <a:pt x="17" y="28"/>
                    <a:pt x="17" y="27"/>
                    <a:pt x="17" y="27"/>
                  </a:cubicBezTo>
                  <a:cubicBezTo>
                    <a:pt x="17" y="27"/>
                    <a:pt x="17" y="27"/>
                    <a:pt x="17" y="28"/>
                  </a:cubicBezTo>
                  <a:close/>
                  <a:moveTo>
                    <a:pt x="19" y="27"/>
                  </a:moveTo>
                  <a:cubicBezTo>
                    <a:pt x="19" y="27"/>
                    <a:pt x="19" y="28"/>
                    <a:pt x="19" y="29"/>
                  </a:cubicBezTo>
                  <a:cubicBezTo>
                    <a:pt x="19" y="29"/>
                    <a:pt x="19" y="30"/>
                    <a:pt x="19" y="30"/>
                  </a:cubicBezTo>
                  <a:cubicBezTo>
                    <a:pt x="20" y="29"/>
                    <a:pt x="20" y="29"/>
                    <a:pt x="20" y="28"/>
                  </a:cubicBezTo>
                  <a:cubicBezTo>
                    <a:pt x="20" y="27"/>
                    <a:pt x="20" y="26"/>
                    <a:pt x="19" y="27"/>
                  </a:cubicBezTo>
                  <a:close/>
                  <a:moveTo>
                    <a:pt x="12" y="27"/>
                  </a:moveTo>
                  <a:cubicBezTo>
                    <a:pt x="12" y="28"/>
                    <a:pt x="12" y="28"/>
                    <a:pt x="13" y="29"/>
                  </a:cubicBezTo>
                  <a:cubicBezTo>
                    <a:pt x="13" y="28"/>
                    <a:pt x="13" y="28"/>
                    <a:pt x="13" y="28"/>
                  </a:cubicBezTo>
                  <a:cubicBezTo>
                    <a:pt x="13" y="28"/>
                    <a:pt x="12" y="27"/>
                    <a:pt x="12" y="27"/>
                  </a:cubicBezTo>
                  <a:cubicBezTo>
                    <a:pt x="12" y="27"/>
                    <a:pt x="12" y="27"/>
                    <a:pt x="12" y="27"/>
                  </a:cubicBezTo>
                  <a:close/>
                  <a:moveTo>
                    <a:pt x="26" y="29"/>
                  </a:moveTo>
                  <a:cubicBezTo>
                    <a:pt x="26" y="29"/>
                    <a:pt x="25" y="28"/>
                    <a:pt x="25" y="28"/>
                  </a:cubicBezTo>
                  <a:cubicBezTo>
                    <a:pt x="26" y="28"/>
                    <a:pt x="26" y="29"/>
                    <a:pt x="26" y="29"/>
                  </a:cubicBezTo>
                  <a:cubicBezTo>
                    <a:pt x="26" y="29"/>
                    <a:pt x="26" y="29"/>
                    <a:pt x="26" y="28"/>
                  </a:cubicBezTo>
                  <a:cubicBezTo>
                    <a:pt x="26" y="28"/>
                    <a:pt x="26" y="27"/>
                    <a:pt x="26" y="27"/>
                  </a:cubicBezTo>
                  <a:cubicBezTo>
                    <a:pt x="25" y="27"/>
                    <a:pt x="25" y="29"/>
                    <a:pt x="26" y="29"/>
                  </a:cubicBezTo>
                  <a:close/>
                  <a:moveTo>
                    <a:pt x="4" y="30"/>
                  </a:moveTo>
                  <a:cubicBezTo>
                    <a:pt x="5" y="29"/>
                    <a:pt x="4" y="28"/>
                    <a:pt x="3" y="27"/>
                  </a:cubicBezTo>
                  <a:cubicBezTo>
                    <a:pt x="3" y="28"/>
                    <a:pt x="4" y="29"/>
                    <a:pt x="4" y="30"/>
                  </a:cubicBezTo>
                  <a:close/>
                  <a:moveTo>
                    <a:pt x="14" y="28"/>
                  </a:moveTo>
                  <a:cubicBezTo>
                    <a:pt x="14" y="28"/>
                    <a:pt x="14" y="29"/>
                    <a:pt x="15" y="29"/>
                  </a:cubicBezTo>
                  <a:cubicBezTo>
                    <a:pt x="15" y="28"/>
                    <a:pt x="15" y="27"/>
                    <a:pt x="14" y="27"/>
                  </a:cubicBezTo>
                  <a:cubicBezTo>
                    <a:pt x="14" y="28"/>
                    <a:pt x="14" y="28"/>
                    <a:pt x="14" y="28"/>
                  </a:cubicBezTo>
                  <a:close/>
                  <a:moveTo>
                    <a:pt x="7" y="30"/>
                  </a:moveTo>
                  <a:cubicBezTo>
                    <a:pt x="7" y="29"/>
                    <a:pt x="7" y="28"/>
                    <a:pt x="6" y="27"/>
                  </a:cubicBezTo>
                  <a:cubicBezTo>
                    <a:pt x="7" y="28"/>
                    <a:pt x="6" y="29"/>
                    <a:pt x="7" y="30"/>
                  </a:cubicBezTo>
                  <a:close/>
                  <a:moveTo>
                    <a:pt x="10" y="28"/>
                  </a:moveTo>
                  <a:cubicBezTo>
                    <a:pt x="10" y="28"/>
                    <a:pt x="10" y="28"/>
                    <a:pt x="10" y="28"/>
                  </a:cubicBezTo>
                  <a:cubicBezTo>
                    <a:pt x="10" y="28"/>
                    <a:pt x="10" y="28"/>
                    <a:pt x="10" y="28"/>
                  </a:cubicBezTo>
                  <a:cubicBezTo>
                    <a:pt x="10" y="28"/>
                    <a:pt x="10" y="28"/>
                    <a:pt x="10" y="28"/>
                  </a:cubicBezTo>
                  <a:close/>
                  <a:moveTo>
                    <a:pt x="32" y="29"/>
                  </a:moveTo>
                  <a:cubicBezTo>
                    <a:pt x="33" y="30"/>
                    <a:pt x="30" y="32"/>
                    <a:pt x="31" y="34"/>
                  </a:cubicBezTo>
                  <a:cubicBezTo>
                    <a:pt x="32" y="32"/>
                    <a:pt x="33" y="29"/>
                    <a:pt x="33" y="28"/>
                  </a:cubicBezTo>
                  <a:cubicBezTo>
                    <a:pt x="32" y="28"/>
                    <a:pt x="32" y="29"/>
                    <a:pt x="32" y="29"/>
                  </a:cubicBezTo>
                  <a:close/>
                  <a:moveTo>
                    <a:pt x="11" y="29"/>
                  </a:moveTo>
                  <a:cubicBezTo>
                    <a:pt x="12" y="29"/>
                    <a:pt x="12" y="29"/>
                    <a:pt x="12" y="29"/>
                  </a:cubicBezTo>
                  <a:cubicBezTo>
                    <a:pt x="12" y="28"/>
                    <a:pt x="12" y="28"/>
                    <a:pt x="11" y="28"/>
                  </a:cubicBezTo>
                  <a:cubicBezTo>
                    <a:pt x="11" y="28"/>
                    <a:pt x="12" y="28"/>
                    <a:pt x="11" y="29"/>
                  </a:cubicBezTo>
                  <a:close/>
                  <a:moveTo>
                    <a:pt x="33" y="32"/>
                  </a:moveTo>
                  <a:cubicBezTo>
                    <a:pt x="33" y="30"/>
                    <a:pt x="34" y="29"/>
                    <a:pt x="34" y="28"/>
                  </a:cubicBezTo>
                  <a:cubicBezTo>
                    <a:pt x="33" y="29"/>
                    <a:pt x="33" y="31"/>
                    <a:pt x="33" y="32"/>
                  </a:cubicBezTo>
                  <a:close/>
                  <a:moveTo>
                    <a:pt x="8" y="29"/>
                  </a:moveTo>
                  <a:cubicBezTo>
                    <a:pt x="9" y="29"/>
                    <a:pt x="9" y="30"/>
                    <a:pt x="9" y="30"/>
                  </a:cubicBezTo>
                  <a:cubicBezTo>
                    <a:pt x="10" y="30"/>
                    <a:pt x="10" y="28"/>
                    <a:pt x="9" y="28"/>
                  </a:cubicBezTo>
                  <a:cubicBezTo>
                    <a:pt x="9" y="28"/>
                    <a:pt x="9" y="29"/>
                    <a:pt x="8" y="29"/>
                  </a:cubicBezTo>
                  <a:close/>
                  <a:moveTo>
                    <a:pt x="17" y="30"/>
                  </a:moveTo>
                  <a:cubicBezTo>
                    <a:pt x="16" y="29"/>
                    <a:pt x="17" y="29"/>
                    <a:pt x="17" y="29"/>
                  </a:cubicBezTo>
                  <a:cubicBezTo>
                    <a:pt x="16" y="29"/>
                    <a:pt x="17" y="28"/>
                    <a:pt x="16" y="28"/>
                  </a:cubicBezTo>
                  <a:cubicBezTo>
                    <a:pt x="16" y="29"/>
                    <a:pt x="16" y="29"/>
                    <a:pt x="17" y="30"/>
                  </a:cubicBezTo>
                  <a:close/>
                  <a:moveTo>
                    <a:pt x="29" y="30"/>
                  </a:moveTo>
                  <a:cubicBezTo>
                    <a:pt x="29" y="29"/>
                    <a:pt x="29" y="29"/>
                    <a:pt x="29" y="29"/>
                  </a:cubicBezTo>
                  <a:cubicBezTo>
                    <a:pt x="28" y="29"/>
                    <a:pt x="29" y="28"/>
                    <a:pt x="28" y="28"/>
                  </a:cubicBezTo>
                  <a:cubicBezTo>
                    <a:pt x="28" y="29"/>
                    <a:pt x="28" y="30"/>
                    <a:pt x="29" y="30"/>
                  </a:cubicBezTo>
                  <a:close/>
                  <a:moveTo>
                    <a:pt x="14" y="30"/>
                  </a:moveTo>
                  <a:cubicBezTo>
                    <a:pt x="14" y="30"/>
                    <a:pt x="14" y="29"/>
                    <a:pt x="13" y="29"/>
                  </a:cubicBezTo>
                  <a:cubicBezTo>
                    <a:pt x="13" y="29"/>
                    <a:pt x="13" y="30"/>
                    <a:pt x="14" y="30"/>
                  </a:cubicBezTo>
                  <a:close/>
                  <a:moveTo>
                    <a:pt x="20" y="32"/>
                  </a:moveTo>
                  <a:cubicBezTo>
                    <a:pt x="20" y="32"/>
                    <a:pt x="20" y="33"/>
                    <a:pt x="21" y="33"/>
                  </a:cubicBezTo>
                  <a:cubicBezTo>
                    <a:pt x="21" y="32"/>
                    <a:pt x="22" y="32"/>
                    <a:pt x="22" y="31"/>
                  </a:cubicBezTo>
                  <a:cubicBezTo>
                    <a:pt x="22" y="30"/>
                    <a:pt x="21" y="30"/>
                    <a:pt x="21" y="29"/>
                  </a:cubicBezTo>
                  <a:cubicBezTo>
                    <a:pt x="21" y="30"/>
                    <a:pt x="20" y="31"/>
                    <a:pt x="20" y="32"/>
                  </a:cubicBezTo>
                  <a:close/>
                  <a:moveTo>
                    <a:pt x="11" y="31"/>
                  </a:moveTo>
                  <a:cubicBezTo>
                    <a:pt x="11" y="31"/>
                    <a:pt x="10" y="31"/>
                    <a:pt x="10" y="30"/>
                  </a:cubicBezTo>
                  <a:cubicBezTo>
                    <a:pt x="10" y="31"/>
                    <a:pt x="10" y="32"/>
                    <a:pt x="10" y="32"/>
                  </a:cubicBezTo>
                  <a:cubicBezTo>
                    <a:pt x="11" y="32"/>
                    <a:pt x="12" y="30"/>
                    <a:pt x="11" y="29"/>
                  </a:cubicBezTo>
                  <a:cubicBezTo>
                    <a:pt x="10" y="30"/>
                    <a:pt x="11" y="30"/>
                    <a:pt x="11" y="31"/>
                  </a:cubicBezTo>
                  <a:close/>
                  <a:moveTo>
                    <a:pt x="16" y="31"/>
                  </a:moveTo>
                  <a:cubicBezTo>
                    <a:pt x="16" y="30"/>
                    <a:pt x="16" y="29"/>
                    <a:pt x="15" y="29"/>
                  </a:cubicBezTo>
                  <a:cubicBezTo>
                    <a:pt x="15" y="30"/>
                    <a:pt x="16" y="30"/>
                    <a:pt x="16" y="31"/>
                  </a:cubicBezTo>
                  <a:close/>
                  <a:moveTo>
                    <a:pt x="23" y="31"/>
                  </a:moveTo>
                  <a:cubicBezTo>
                    <a:pt x="24" y="31"/>
                    <a:pt x="24" y="32"/>
                    <a:pt x="24" y="32"/>
                  </a:cubicBezTo>
                  <a:cubicBezTo>
                    <a:pt x="25" y="32"/>
                    <a:pt x="25" y="31"/>
                    <a:pt x="25" y="30"/>
                  </a:cubicBezTo>
                  <a:cubicBezTo>
                    <a:pt x="25" y="30"/>
                    <a:pt x="25" y="30"/>
                    <a:pt x="24" y="29"/>
                  </a:cubicBezTo>
                  <a:cubicBezTo>
                    <a:pt x="24" y="30"/>
                    <a:pt x="24" y="30"/>
                    <a:pt x="23" y="31"/>
                  </a:cubicBezTo>
                  <a:close/>
                  <a:moveTo>
                    <a:pt x="27" y="32"/>
                  </a:moveTo>
                  <a:cubicBezTo>
                    <a:pt x="28" y="31"/>
                    <a:pt x="28" y="30"/>
                    <a:pt x="27" y="30"/>
                  </a:cubicBezTo>
                  <a:cubicBezTo>
                    <a:pt x="26" y="30"/>
                    <a:pt x="27" y="31"/>
                    <a:pt x="27" y="32"/>
                  </a:cubicBezTo>
                  <a:close/>
                  <a:moveTo>
                    <a:pt x="30" y="30"/>
                  </a:moveTo>
                  <a:cubicBezTo>
                    <a:pt x="30" y="30"/>
                    <a:pt x="30" y="31"/>
                    <a:pt x="30" y="31"/>
                  </a:cubicBezTo>
                  <a:cubicBezTo>
                    <a:pt x="30" y="30"/>
                    <a:pt x="30" y="30"/>
                    <a:pt x="30" y="30"/>
                  </a:cubicBezTo>
                  <a:cubicBezTo>
                    <a:pt x="30" y="30"/>
                    <a:pt x="30" y="30"/>
                    <a:pt x="30" y="30"/>
                  </a:cubicBezTo>
                  <a:cubicBezTo>
                    <a:pt x="30" y="30"/>
                    <a:pt x="30" y="30"/>
                    <a:pt x="30" y="30"/>
                  </a:cubicBezTo>
                  <a:close/>
                  <a:moveTo>
                    <a:pt x="6" y="33"/>
                  </a:moveTo>
                  <a:cubicBezTo>
                    <a:pt x="6" y="33"/>
                    <a:pt x="5" y="32"/>
                    <a:pt x="6" y="31"/>
                  </a:cubicBezTo>
                  <a:cubicBezTo>
                    <a:pt x="6" y="31"/>
                    <a:pt x="6" y="30"/>
                    <a:pt x="5" y="30"/>
                  </a:cubicBezTo>
                  <a:cubicBezTo>
                    <a:pt x="4" y="31"/>
                    <a:pt x="5" y="34"/>
                    <a:pt x="6" y="33"/>
                  </a:cubicBezTo>
                  <a:close/>
                  <a:moveTo>
                    <a:pt x="8" y="33"/>
                  </a:moveTo>
                  <a:cubicBezTo>
                    <a:pt x="8" y="32"/>
                    <a:pt x="8" y="32"/>
                    <a:pt x="9" y="31"/>
                  </a:cubicBezTo>
                  <a:cubicBezTo>
                    <a:pt x="8" y="31"/>
                    <a:pt x="8" y="30"/>
                    <a:pt x="8" y="30"/>
                  </a:cubicBezTo>
                  <a:cubicBezTo>
                    <a:pt x="7" y="31"/>
                    <a:pt x="7" y="32"/>
                    <a:pt x="8" y="33"/>
                  </a:cubicBezTo>
                  <a:close/>
                  <a:moveTo>
                    <a:pt x="13" y="31"/>
                  </a:moveTo>
                  <a:cubicBezTo>
                    <a:pt x="13" y="31"/>
                    <a:pt x="13" y="31"/>
                    <a:pt x="13" y="31"/>
                  </a:cubicBezTo>
                  <a:cubicBezTo>
                    <a:pt x="13" y="31"/>
                    <a:pt x="13" y="31"/>
                    <a:pt x="13" y="31"/>
                  </a:cubicBezTo>
                  <a:cubicBezTo>
                    <a:pt x="13" y="31"/>
                    <a:pt x="13" y="30"/>
                    <a:pt x="13" y="30"/>
                  </a:cubicBezTo>
                  <a:cubicBezTo>
                    <a:pt x="13" y="31"/>
                    <a:pt x="13" y="31"/>
                    <a:pt x="13" y="31"/>
                  </a:cubicBezTo>
                  <a:close/>
                  <a:moveTo>
                    <a:pt x="17" y="31"/>
                  </a:moveTo>
                  <a:cubicBezTo>
                    <a:pt x="18" y="32"/>
                    <a:pt x="18" y="32"/>
                    <a:pt x="18" y="33"/>
                  </a:cubicBezTo>
                  <a:cubicBezTo>
                    <a:pt x="18" y="32"/>
                    <a:pt x="18" y="32"/>
                    <a:pt x="19" y="32"/>
                  </a:cubicBezTo>
                  <a:cubicBezTo>
                    <a:pt x="18" y="31"/>
                    <a:pt x="18" y="30"/>
                    <a:pt x="17" y="30"/>
                  </a:cubicBezTo>
                  <a:cubicBezTo>
                    <a:pt x="18" y="31"/>
                    <a:pt x="17" y="31"/>
                    <a:pt x="17" y="31"/>
                  </a:cubicBezTo>
                  <a:close/>
                  <a:moveTo>
                    <a:pt x="15" y="32"/>
                  </a:moveTo>
                  <a:cubicBezTo>
                    <a:pt x="16" y="32"/>
                    <a:pt x="15" y="31"/>
                    <a:pt x="15" y="31"/>
                  </a:cubicBezTo>
                  <a:cubicBezTo>
                    <a:pt x="14" y="31"/>
                    <a:pt x="15" y="32"/>
                    <a:pt x="15" y="32"/>
                  </a:cubicBezTo>
                  <a:close/>
                  <a:moveTo>
                    <a:pt x="12" y="33"/>
                  </a:moveTo>
                  <a:cubicBezTo>
                    <a:pt x="12" y="33"/>
                    <a:pt x="13" y="33"/>
                    <a:pt x="13" y="32"/>
                  </a:cubicBezTo>
                  <a:cubicBezTo>
                    <a:pt x="12" y="32"/>
                    <a:pt x="12" y="32"/>
                    <a:pt x="12" y="32"/>
                  </a:cubicBezTo>
                  <a:cubicBezTo>
                    <a:pt x="12" y="32"/>
                    <a:pt x="12" y="33"/>
                    <a:pt x="12" y="33"/>
                  </a:cubicBezTo>
                  <a:close/>
                  <a:moveTo>
                    <a:pt x="17" y="33"/>
                  </a:moveTo>
                  <a:cubicBezTo>
                    <a:pt x="18" y="33"/>
                    <a:pt x="17" y="32"/>
                    <a:pt x="17" y="32"/>
                  </a:cubicBezTo>
                  <a:cubicBezTo>
                    <a:pt x="17" y="32"/>
                    <a:pt x="17" y="32"/>
                    <a:pt x="17" y="32"/>
                  </a:cubicBezTo>
                  <a:cubicBezTo>
                    <a:pt x="17" y="32"/>
                    <a:pt x="17" y="33"/>
                    <a:pt x="17" y="33"/>
                  </a:cubicBezTo>
                  <a:close/>
                  <a:moveTo>
                    <a:pt x="26" y="32"/>
                  </a:moveTo>
                  <a:cubicBezTo>
                    <a:pt x="25" y="33"/>
                    <a:pt x="25" y="34"/>
                    <a:pt x="26" y="35"/>
                  </a:cubicBezTo>
                  <a:cubicBezTo>
                    <a:pt x="26" y="34"/>
                    <a:pt x="25" y="34"/>
                    <a:pt x="26" y="33"/>
                  </a:cubicBezTo>
                  <a:cubicBezTo>
                    <a:pt x="26" y="33"/>
                    <a:pt x="26" y="34"/>
                    <a:pt x="26" y="34"/>
                  </a:cubicBezTo>
                  <a:cubicBezTo>
                    <a:pt x="27" y="33"/>
                    <a:pt x="27" y="33"/>
                    <a:pt x="26" y="32"/>
                  </a:cubicBezTo>
                  <a:cubicBezTo>
                    <a:pt x="25" y="32"/>
                    <a:pt x="26" y="33"/>
                    <a:pt x="26" y="33"/>
                  </a:cubicBezTo>
                  <a:cubicBezTo>
                    <a:pt x="26" y="33"/>
                    <a:pt x="26" y="33"/>
                    <a:pt x="26" y="32"/>
                  </a:cubicBezTo>
                  <a:close/>
                  <a:moveTo>
                    <a:pt x="22" y="35"/>
                  </a:moveTo>
                  <a:cubicBezTo>
                    <a:pt x="23" y="35"/>
                    <a:pt x="23" y="34"/>
                    <a:pt x="24" y="33"/>
                  </a:cubicBezTo>
                  <a:cubicBezTo>
                    <a:pt x="23" y="33"/>
                    <a:pt x="23" y="32"/>
                    <a:pt x="23" y="32"/>
                  </a:cubicBezTo>
                  <a:cubicBezTo>
                    <a:pt x="22" y="33"/>
                    <a:pt x="21" y="34"/>
                    <a:pt x="22" y="35"/>
                  </a:cubicBezTo>
                  <a:close/>
                  <a:moveTo>
                    <a:pt x="15" y="33"/>
                  </a:moveTo>
                  <a:cubicBezTo>
                    <a:pt x="14" y="33"/>
                    <a:pt x="14" y="32"/>
                    <a:pt x="14" y="32"/>
                  </a:cubicBezTo>
                  <a:cubicBezTo>
                    <a:pt x="14" y="32"/>
                    <a:pt x="14" y="33"/>
                    <a:pt x="15" y="33"/>
                  </a:cubicBezTo>
                  <a:close/>
                  <a:moveTo>
                    <a:pt x="28" y="33"/>
                  </a:moveTo>
                  <a:cubicBezTo>
                    <a:pt x="29" y="33"/>
                    <a:pt x="28" y="34"/>
                    <a:pt x="29" y="34"/>
                  </a:cubicBezTo>
                  <a:cubicBezTo>
                    <a:pt x="29" y="33"/>
                    <a:pt x="29" y="32"/>
                    <a:pt x="29" y="32"/>
                  </a:cubicBezTo>
                  <a:cubicBezTo>
                    <a:pt x="28" y="32"/>
                    <a:pt x="28" y="33"/>
                    <a:pt x="28" y="33"/>
                  </a:cubicBezTo>
                  <a:close/>
                  <a:moveTo>
                    <a:pt x="19" y="36"/>
                  </a:moveTo>
                  <a:cubicBezTo>
                    <a:pt x="20" y="35"/>
                    <a:pt x="20" y="35"/>
                    <a:pt x="20" y="34"/>
                  </a:cubicBezTo>
                  <a:cubicBezTo>
                    <a:pt x="20" y="34"/>
                    <a:pt x="20" y="33"/>
                    <a:pt x="19" y="33"/>
                  </a:cubicBezTo>
                  <a:cubicBezTo>
                    <a:pt x="18" y="34"/>
                    <a:pt x="20" y="35"/>
                    <a:pt x="19" y="35"/>
                  </a:cubicBezTo>
                  <a:cubicBezTo>
                    <a:pt x="19" y="35"/>
                    <a:pt x="19" y="35"/>
                    <a:pt x="19" y="36"/>
                  </a:cubicBezTo>
                  <a:close/>
                  <a:moveTo>
                    <a:pt x="33" y="34"/>
                  </a:moveTo>
                  <a:cubicBezTo>
                    <a:pt x="34" y="34"/>
                    <a:pt x="34" y="33"/>
                    <a:pt x="34" y="33"/>
                  </a:cubicBezTo>
                  <a:cubicBezTo>
                    <a:pt x="34" y="33"/>
                    <a:pt x="33" y="33"/>
                    <a:pt x="33" y="34"/>
                  </a:cubicBezTo>
                  <a:close/>
                  <a:moveTo>
                    <a:pt x="9" y="34"/>
                  </a:moveTo>
                  <a:cubicBezTo>
                    <a:pt x="9" y="34"/>
                    <a:pt x="9" y="35"/>
                    <a:pt x="9" y="35"/>
                  </a:cubicBezTo>
                  <a:cubicBezTo>
                    <a:pt x="9" y="34"/>
                    <a:pt x="10" y="34"/>
                    <a:pt x="10" y="33"/>
                  </a:cubicBezTo>
                  <a:cubicBezTo>
                    <a:pt x="9" y="33"/>
                    <a:pt x="9" y="33"/>
                    <a:pt x="9" y="33"/>
                  </a:cubicBezTo>
                  <a:cubicBezTo>
                    <a:pt x="9" y="33"/>
                    <a:pt x="9" y="34"/>
                    <a:pt x="9" y="34"/>
                  </a:cubicBezTo>
                  <a:close/>
                  <a:moveTo>
                    <a:pt x="17" y="35"/>
                  </a:moveTo>
                  <a:cubicBezTo>
                    <a:pt x="18" y="35"/>
                    <a:pt x="17" y="33"/>
                    <a:pt x="16" y="33"/>
                  </a:cubicBezTo>
                  <a:cubicBezTo>
                    <a:pt x="16" y="33"/>
                    <a:pt x="16" y="33"/>
                    <a:pt x="16" y="33"/>
                  </a:cubicBezTo>
                  <a:cubicBezTo>
                    <a:pt x="16" y="34"/>
                    <a:pt x="16" y="35"/>
                    <a:pt x="17" y="35"/>
                  </a:cubicBezTo>
                  <a:close/>
                  <a:moveTo>
                    <a:pt x="3" y="34"/>
                  </a:moveTo>
                  <a:cubicBezTo>
                    <a:pt x="3" y="34"/>
                    <a:pt x="4" y="33"/>
                    <a:pt x="3" y="33"/>
                  </a:cubicBezTo>
                  <a:cubicBezTo>
                    <a:pt x="3" y="33"/>
                    <a:pt x="3" y="33"/>
                    <a:pt x="3" y="33"/>
                  </a:cubicBezTo>
                  <a:cubicBezTo>
                    <a:pt x="3" y="33"/>
                    <a:pt x="3" y="34"/>
                    <a:pt x="3" y="34"/>
                  </a:cubicBezTo>
                  <a:close/>
                  <a:moveTo>
                    <a:pt x="11" y="34"/>
                  </a:moveTo>
                  <a:cubicBezTo>
                    <a:pt x="11" y="34"/>
                    <a:pt x="11" y="34"/>
                    <a:pt x="12" y="34"/>
                  </a:cubicBezTo>
                  <a:cubicBezTo>
                    <a:pt x="12" y="34"/>
                    <a:pt x="12" y="33"/>
                    <a:pt x="11" y="33"/>
                  </a:cubicBezTo>
                  <a:cubicBezTo>
                    <a:pt x="11" y="34"/>
                    <a:pt x="11" y="33"/>
                    <a:pt x="11" y="34"/>
                  </a:cubicBezTo>
                  <a:close/>
                  <a:moveTo>
                    <a:pt x="13" y="36"/>
                  </a:moveTo>
                  <a:cubicBezTo>
                    <a:pt x="14" y="35"/>
                    <a:pt x="14" y="34"/>
                    <a:pt x="13" y="34"/>
                  </a:cubicBezTo>
                  <a:cubicBezTo>
                    <a:pt x="13" y="34"/>
                    <a:pt x="13" y="35"/>
                    <a:pt x="13" y="36"/>
                  </a:cubicBezTo>
                  <a:close/>
                  <a:moveTo>
                    <a:pt x="7" y="35"/>
                  </a:moveTo>
                  <a:cubicBezTo>
                    <a:pt x="7" y="35"/>
                    <a:pt x="7" y="35"/>
                    <a:pt x="7" y="35"/>
                  </a:cubicBezTo>
                  <a:cubicBezTo>
                    <a:pt x="7" y="34"/>
                    <a:pt x="6" y="34"/>
                    <a:pt x="6" y="34"/>
                  </a:cubicBezTo>
                  <a:cubicBezTo>
                    <a:pt x="6" y="35"/>
                    <a:pt x="6" y="35"/>
                    <a:pt x="7" y="35"/>
                  </a:cubicBezTo>
                  <a:close/>
                  <a:moveTo>
                    <a:pt x="27" y="36"/>
                  </a:moveTo>
                  <a:cubicBezTo>
                    <a:pt x="28" y="36"/>
                    <a:pt x="28" y="35"/>
                    <a:pt x="28" y="35"/>
                  </a:cubicBezTo>
                  <a:cubicBezTo>
                    <a:pt x="28" y="35"/>
                    <a:pt x="28" y="34"/>
                    <a:pt x="27" y="34"/>
                  </a:cubicBezTo>
                  <a:cubicBezTo>
                    <a:pt x="27" y="35"/>
                    <a:pt x="27" y="35"/>
                    <a:pt x="27" y="36"/>
                  </a:cubicBezTo>
                  <a:close/>
                  <a:moveTo>
                    <a:pt x="23" y="37"/>
                  </a:moveTo>
                  <a:cubicBezTo>
                    <a:pt x="24" y="37"/>
                    <a:pt x="24" y="37"/>
                    <a:pt x="24" y="37"/>
                  </a:cubicBezTo>
                  <a:cubicBezTo>
                    <a:pt x="24" y="37"/>
                    <a:pt x="26" y="35"/>
                    <a:pt x="24" y="35"/>
                  </a:cubicBezTo>
                  <a:cubicBezTo>
                    <a:pt x="24" y="35"/>
                    <a:pt x="24" y="36"/>
                    <a:pt x="23" y="37"/>
                  </a:cubicBezTo>
                  <a:close/>
                  <a:moveTo>
                    <a:pt x="30" y="36"/>
                  </a:moveTo>
                  <a:cubicBezTo>
                    <a:pt x="30" y="36"/>
                    <a:pt x="30" y="36"/>
                    <a:pt x="30" y="36"/>
                  </a:cubicBezTo>
                  <a:cubicBezTo>
                    <a:pt x="31" y="36"/>
                    <a:pt x="31" y="35"/>
                    <a:pt x="30" y="35"/>
                  </a:cubicBezTo>
                  <a:cubicBezTo>
                    <a:pt x="30" y="35"/>
                    <a:pt x="30" y="35"/>
                    <a:pt x="30" y="36"/>
                  </a:cubicBezTo>
                  <a:close/>
                  <a:moveTo>
                    <a:pt x="10" y="37"/>
                  </a:moveTo>
                  <a:cubicBezTo>
                    <a:pt x="11" y="36"/>
                    <a:pt x="10" y="36"/>
                    <a:pt x="10" y="36"/>
                  </a:cubicBezTo>
                  <a:cubicBezTo>
                    <a:pt x="11" y="36"/>
                    <a:pt x="11" y="36"/>
                    <a:pt x="11" y="36"/>
                  </a:cubicBezTo>
                  <a:cubicBezTo>
                    <a:pt x="11" y="35"/>
                    <a:pt x="11" y="35"/>
                    <a:pt x="10" y="35"/>
                  </a:cubicBezTo>
                  <a:cubicBezTo>
                    <a:pt x="10" y="35"/>
                    <a:pt x="9" y="36"/>
                    <a:pt x="10" y="37"/>
                  </a:cubicBezTo>
                  <a:close/>
                  <a:moveTo>
                    <a:pt x="18" y="38"/>
                  </a:moveTo>
                  <a:cubicBezTo>
                    <a:pt x="18" y="38"/>
                    <a:pt x="19" y="37"/>
                    <a:pt x="19" y="37"/>
                  </a:cubicBezTo>
                  <a:cubicBezTo>
                    <a:pt x="18" y="36"/>
                    <a:pt x="18" y="36"/>
                    <a:pt x="18" y="35"/>
                  </a:cubicBezTo>
                  <a:cubicBezTo>
                    <a:pt x="17" y="36"/>
                    <a:pt x="17" y="37"/>
                    <a:pt x="18" y="38"/>
                  </a:cubicBezTo>
                  <a:close/>
                  <a:moveTo>
                    <a:pt x="21" y="38"/>
                  </a:moveTo>
                  <a:cubicBezTo>
                    <a:pt x="22" y="37"/>
                    <a:pt x="22" y="36"/>
                    <a:pt x="21" y="36"/>
                  </a:cubicBezTo>
                  <a:cubicBezTo>
                    <a:pt x="20" y="36"/>
                    <a:pt x="20" y="38"/>
                    <a:pt x="21" y="38"/>
                  </a:cubicBezTo>
                  <a:close/>
                  <a:moveTo>
                    <a:pt x="13" y="36"/>
                  </a:moveTo>
                  <a:cubicBezTo>
                    <a:pt x="13" y="36"/>
                    <a:pt x="13" y="36"/>
                    <a:pt x="12" y="36"/>
                  </a:cubicBezTo>
                  <a:cubicBezTo>
                    <a:pt x="12" y="36"/>
                    <a:pt x="12" y="36"/>
                    <a:pt x="13" y="36"/>
                  </a:cubicBezTo>
                  <a:close/>
                  <a:moveTo>
                    <a:pt x="14" y="37"/>
                  </a:moveTo>
                  <a:cubicBezTo>
                    <a:pt x="14" y="38"/>
                    <a:pt x="15" y="38"/>
                    <a:pt x="15" y="39"/>
                  </a:cubicBezTo>
                  <a:cubicBezTo>
                    <a:pt x="16" y="38"/>
                    <a:pt x="16" y="36"/>
                    <a:pt x="14" y="36"/>
                  </a:cubicBezTo>
                  <a:cubicBezTo>
                    <a:pt x="14" y="36"/>
                    <a:pt x="14" y="36"/>
                    <a:pt x="14" y="37"/>
                  </a:cubicBezTo>
                  <a:close/>
                  <a:moveTo>
                    <a:pt x="8" y="38"/>
                  </a:moveTo>
                  <a:cubicBezTo>
                    <a:pt x="8" y="38"/>
                    <a:pt x="8" y="38"/>
                    <a:pt x="9" y="38"/>
                  </a:cubicBezTo>
                  <a:cubicBezTo>
                    <a:pt x="8" y="38"/>
                    <a:pt x="8" y="37"/>
                    <a:pt x="8" y="36"/>
                  </a:cubicBezTo>
                  <a:cubicBezTo>
                    <a:pt x="7" y="36"/>
                    <a:pt x="7" y="36"/>
                    <a:pt x="7" y="36"/>
                  </a:cubicBezTo>
                  <a:cubicBezTo>
                    <a:pt x="7" y="37"/>
                    <a:pt x="8" y="37"/>
                    <a:pt x="8" y="38"/>
                  </a:cubicBezTo>
                  <a:close/>
                  <a:moveTo>
                    <a:pt x="25" y="39"/>
                  </a:moveTo>
                  <a:cubicBezTo>
                    <a:pt x="25" y="38"/>
                    <a:pt x="27" y="37"/>
                    <a:pt x="26" y="37"/>
                  </a:cubicBezTo>
                  <a:cubicBezTo>
                    <a:pt x="25" y="37"/>
                    <a:pt x="24" y="38"/>
                    <a:pt x="25" y="39"/>
                  </a:cubicBezTo>
                  <a:close/>
                  <a:moveTo>
                    <a:pt x="8" y="42"/>
                  </a:moveTo>
                  <a:cubicBezTo>
                    <a:pt x="8" y="41"/>
                    <a:pt x="7" y="41"/>
                    <a:pt x="7" y="40"/>
                  </a:cubicBezTo>
                  <a:cubicBezTo>
                    <a:pt x="6" y="39"/>
                    <a:pt x="6" y="37"/>
                    <a:pt x="5" y="37"/>
                  </a:cubicBezTo>
                  <a:cubicBezTo>
                    <a:pt x="5" y="39"/>
                    <a:pt x="6" y="41"/>
                    <a:pt x="8" y="42"/>
                  </a:cubicBezTo>
                  <a:close/>
                  <a:moveTo>
                    <a:pt x="28" y="39"/>
                  </a:moveTo>
                  <a:cubicBezTo>
                    <a:pt x="28" y="39"/>
                    <a:pt x="29" y="38"/>
                    <a:pt x="29" y="37"/>
                  </a:cubicBezTo>
                  <a:cubicBezTo>
                    <a:pt x="29" y="37"/>
                    <a:pt x="29" y="37"/>
                    <a:pt x="29" y="37"/>
                  </a:cubicBezTo>
                  <a:cubicBezTo>
                    <a:pt x="29" y="38"/>
                    <a:pt x="28" y="39"/>
                    <a:pt x="28" y="39"/>
                  </a:cubicBezTo>
                  <a:close/>
                  <a:moveTo>
                    <a:pt x="14" y="38"/>
                  </a:moveTo>
                  <a:cubicBezTo>
                    <a:pt x="14" y="38"/>
                    <a:pt x="14" y="39"/>
                    <a:pt x="14" y="39"/>
                  </a:cubicBezTo>
                  <a:cubicBezTo>
                    <a:pt x="14" y="38"/>
                    <a:pt x="14" y="38"/>
                    <a:pt x="14" y="38"/>
                  </a:cubicBezTo>
                  <a:cubicBezTo>
                    <a:pt x="14" y="38"/>
                    <a:pt x="14" y="38"/>
                    <a:pt x="14" y="38"/>
                  </a:cubicBezTo>
                  <a:close/>
                  <a:moveTo>
                    <a:pt x="19" y="40"/>
                  </a:moveTo>
                  <a:cubicBezTo>
                    <a:pt x="19" y="40"/>
                    <a:pt x="19" y="40"/>
                    <a:pt x="20" y="41"/>
                  </a:cubicBezTo>
                  <a:cubicBezTo>
                    <a:pt x="20" y="40"/>
                    <a:pt x="20" y="40"/>
                    <a:pt x="20" y="39"/>
                  </a:cubicBezTo>
                  <a:cubicBezTo>
                    <a:pt x="20" y="39"/>
                    <a:pt x="20" y="38"/>
                    <a:pt x="20" y="38"/>
                  </a:cubicBezTo>
                  <a:cubicBezTo>
                    <a:pt x="19" y="39"/>
                    <a:pt x="19" y="39"/>
                    <a:pt x="19" y="40"/>
                  </a:cubicBezTo>
                  <a:close/>
                  <a:moveTo>
                    <a:pt x="16" y="41"/>
                  </a:moveTo>
                  <a:cubicBezTo>
                    <a:pt x="17" y="41"/>
                    <a:pt x="17" y="40"/>
                    <a:pt x="17" y="40"/>
                  </a:cubicBezTo>
                  <a:cubicBezTo>
                    <a:pt x="17" y="39"/>
                    <a:pt x="17" y="39"/>
                    <a:pt x="16" y="38"/>
                  </a:cubicBezTo>
                  <a:cubicBezTo>
                    <a:pt x="16" y="39"/>
                    <a:pt x="15" y="41"/>
                    <a:pt x="16" y="41"/>
                  </a:cubicBezTo>
                  <a:close/>
                  <a:moveTo>
                    <a:pt x="22" y="40"/>
                  </a:moveTo>
                  <a:cubicBezTo>
                    <a:pt x="23" y="39"/>
                    <a:pt x="23" y="39"/>
                    <a:pt x="23" y="38"/>
                  </a:cubicBezTo>
                  <a:cubicBezTo>
                    <a:pt x="23" y="38"/>
                    <a:pt x="23" y="38"/>
                    <a:pt x="23" y="38"/>
                  </a:cubicBezTo>
                  <a:cubicBezTo>
                    <a:pt x="23" y="39"/>
                    <a:pt x="22" y="39"/>
                    <a:pt x="22" y="40"/>
                  </a:cubicBezTo>
                  <a:close/>
                  <a:moveTo>
                    <a:pt x="25" y="42"/>
                  </a:moveTo>
                  <a:cubicBezTo>
                    <a:pt x="25" y="42"/>
                    <a:pt x="25" y="41"/>
                    <a:pt x="25" y="41"/>
                  </a:cubicBezTo>
                  <a:cubicBezTo>
                    <a:pt x="25" y="40"/>
                    <a:pt x="27" y="39"/>
                    <a:pt x="27" y="38"/>
                  </a:cubicBezTo>
                  <a:cubicBezTo>
                    <a:pt x="26" y="39"/>
                    <a:pt x="25" y="40"/>
                    <a:pt x="25" y="42"/>
                  </a:cubicBezTo>
                  <a:close/>
                  <a:moveTo>
                    <a:pt x="26" y="43"/>
                  </a:moveTo>
                  <a:cubicBezTo>
                    <a:pt x="26" y="43"/>
                    <a:pt x="27" y="42"/>
                    <a:pt x="27" y="43"/>
                  </a:cubicBezTo>
                  <a:cubicBezTo>
                    <a:pt x="28" y="41"/>
                    <a:pt x="29" y="40"/>
                    <a:pt x="30" y="39"/>
                  </a:cubicBezTo>
                  <a:cubicBezTo>
                    <a:pt x="30" y="38"/>
                    <a:pt x="30" y="38"/>
                    <a:pt x="30" y="38"/>
                  </a:cubicBezTo>
                  <a:cubicBezTo>
                    <a:pt x="29" y="40"/>
                    <a:pt x="27" y="41"/>
                    <a:pt x="26" y="43"/>
                  </a:cubicBezTo>
                  <a:close/>
                  <a:moveTo>
                    <a:pt x="14" y="41"/>
                  </a:moveTo>
                  <a:cubicBezTo>
                    <a:pt x="14" y="40"/>
                    <a:pt x="13" y="39"/>
                    <a:pt x="13" y="39"/>
                  </a:cubicBezTo>
                  <a:cubicBezTo>
                    <a:pt x="13" y="40"/>
                    <a:pt x="13" y="40"/>
                    <a:pt x="14" y="41"/>
                  </a:cubicBezTo>
                  <a:close/>
                  <a:moveTo>
                    <a:pt x="10" y="40"/>
                  </a:moveTo>
                  <a:cubicBezTo>
                    <a:pt x="10" y="40"/>
                    <a:pt x="10" y="41"/>
                    <a:pt x="10" y="41"/>
                  </a:cubicBezTo>
                  <a:cubicBezTo>
                    <a:pt x="10" y="40"/>
                    <a:pt x="11" y="40"/>
                    <a:pt x="11" y="40"/>
                  </a:cubicBezTo>
                  <a:cubicBezTo>
                    <a:pt x="11" y="40"/>
                    <a:pt x="10" y="40"/>
                    <a:pt x="10" y="40"/>
                  </a:cubicBezTo>
                  <a:cubicBezTo>
                    <a:pt x="10" y="40"/>
                    <a:pt x="10" y="40"/>
                    <a:pt x="10" y="40"/>
                  </a:cubicBezTo>
                  <a:close/>
                  <a:moveTo>
                    <a:pt x="23" y="41"/>
                  </a:moveTo>
                  <a:cubicBezTo>
                    <a:pt x="24" y="41"/>
                    <a:pt x="24" y="40"/>
                    <a:pt x="24" y="40"/>
                  </a:cubicBezTo>
                  <a:cubicBezTo>
                    <a:pt x="24" y="41"/>
                    <a:pt x="23" y="41"/>
                    <a:pt x="23" y="41"/>
                  </a:cubicBezTo>
                  <a:close/>
                  <a:moveTo>
                    <a:pt x="21" y="42"/>
                  </a:moveTo>
                  <a:cubicBezTo>
                    <a:pt x="21" y="42"/>
                    <a:pt x="21" y="41"/>
                    <a:pt x="22" y="41"/>
                  </a:cubicBezTo>
                  <a:cubicBezTo>
                    <a:pt x="21" y="41"/>
                    <a:pt x="22" y="41"/>
                    <a:pt x="21" y="41"/>
                  </a:cubicBezTo>
                  <a:cubicBezTo>
                    <a:pt x="21" y="41"/>
                    <a:pt x="21" y="42"/>
                    <a:pt x="21" y="42"/>
                  </a:cubicBezTo>
                  <a:close/>
                  <a:moveTo>
                    <a:pt x="17" y="43"/>
                  </a:moveTo>
                  <a:cubicBezTo>
                    <a:pt x="18" y="43"/>
                    <a:pt x="18" y="43"/>
                    <a:pt x="19" y="43"/>
                  </a:cubicBezTo>
                  <a:cubicBezTo>
                    <a:pt x="19" y="42"/>
                    <a:pt x="18" y="41"/>
                    <a:pt x="18" y="41"/>
                  </a:cubicBezTo>
                  <a:cubicBezTo>
                    <a:pt x="18" y="42"/>
                    <a:pt x="17" y="42"/>
                    <a:pt x="17" y="43"/>
                  </a:cubicBezTo>
                  <a:close/>
                  <a:moveTo>
                    <a:pt x="11" y="41"/>
                  </a:moveTo>
                  <a:cubicBezTo>
                    <a:pt x="11" y="42"/>
                    <a:pt x="12" y="42"/>
                    <a:pt x="12" y="43"/>
                  </a:cubicBezTo>
                  <a:cubicBezTo>
                    <a:pt x="12" y="42"/>
                    <a:pt x="12" y="41"/>
                    <a:pt x="11" y="41"/>
                  </a:cubicBezTo>
                  <a:cubicBezTo>
                    <a:pt x="11" y="41"/>
                    <a:pt x="11" y="41"/>
                    <a:pt x="11" y="41"/>
                  </a:cubicBezTo>
                  <a:close/>
                  <a:moveTo>
                    <a:pt x="13" y="43"/>
                  </a:moveTo>
                  <a:cubicBezTo>
                    <a:pt x="13" y="43"/>
                    <a:pt x="13" y="42"/>
                    <a:pt x="13" y="42"/>
                  </a:cubicBezTo>
                  <a:cubicBezTo>
                    <a:pt x="13" y="42"/>
                    <a:pt x="12" y="42"/>
                    <a:pt x="12" y="42"/>
                  </a:cubicBezTo>
                  <a:cubicBezTo>
                    <a:pt x="12" y="42"/>
                    <a:pt x="13" y="43"/>
                    <a:pt x="13" y="43"/>
                  </a:cubicBezTo>
                  <a:close/>
                  <a:moveTo>
                    <a:pt x="14" y="44"/>
                  </a:moveTo>
                  <a:cubicBezTo>
                    <a:pt x="14" y="44"/>
                    <a:pt x="14" y="43"/>
                    <a:pt x="13" y="43"/>
                  </a:cubicBezTo>
                  <a:cubicBezTo>
                    <a:pt x="13" y="44"/>
                    <a:pt x="13" y="44"/>
                    <a:pt x="13" y="44"/>
                  </a:cubicBezTo>
                  <a:cubicBezTo>
                    <a:pt x="13" y="44"/>
                    <a:pt x="14" y="44"/>
                    <a:pt x="14" y="45"/>
                  </a:cubicBezTo>
                  <a:cubicBezTo>
                    <a:pt x="14" y="45"/>
                    <a:pt x="14" y="45"/>
                    <a:pt x="14" y="44"/>
                  </a:cubicBezTo>
                  <a:cubicBezTo>
                    <a:pt x="14" y="45"/>
                    <a:pt x="14" y="44"/>
                    <a:pt x="14" y="44"/>
                  </a:cubicBezTo>
                  <a:close/>
                  <a:moveTo>
                    <a:pt x="22" y="44"/>
                  </a:moveTo>
                  <a:cubicBezTo>
                    <a:pt x="22" y="44"/>
                    <a:pt x="23" y="44"/>
                    <a:pt x="23" y="44"/>
                  </a:cubicBezTo>
                  <a:cubicBezTo>
                    <a:pt x="22" y="44"/>
                    <a:pt x="22" y="44"/>
                    <a:pt x="22" y="44"/>
                  </a:cubicBezTo>
                  <a:close/>
                  <a:moveTo>
                    <a:pt x="14" y="45"/>
                  </a:moveTo>
                  <a:cubicBezTo>
                    <a:pt x="15" y="46"/>
                    <a:pt x="17" y="47"/>
                    <a:pt x="18" y="46"/>
                  </a:cubicBezTo>
                  <a:cubicBezTo>
                    <a:pt x="17" y="46"/>
                    <a:pt x="16" y="45"/>
                    <a:pt x="16" y="45"/>
                  </a:cubicBezTo>
                  <a:cubicBezTo>
                    <a:pt x="16" y="45"/>
                    <a:pt x="16" y="45"/>
                    <a:pt x="15" y="45"/>
                  </a:cubicBezTo>
                  <a:cubicBezTo>
                    <a:pt x="15" y="46"/>
                    <a:pt x="15" y="45"/>
                    <a:pt x="14" y="45"/>
                  </a:cubicBezTo>
                  <a:close/>
                  <a:moveTo>
                    <a:pt x="19" y="46"/>
                  </a:moveTo>
                  <a:cubicBezTo>
                    <a:pt x="20" y="46"/>
                    <a:pt x="21" y="46"/>
                    <a:pt x="22" y="46"/>
                  </a:cubicBezTo>
                  <a:cubicBezTo>
                    <a:pt x="21" y="46"/>
                    <a:pt x="20" y="46"/>
                    <a:pt x="19" y="46"/>
                  </a:cubicBezTo>
                  <a:cubicBezTo>
                    <a:pt x="19" y="46"/>
                    <a:pt x="19" y="46"/>
                    <a:pt x="19" y="4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srgbClr val="005790"/>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110" name="文本框 58"/>
          <p:cNvSpPr txBox="1"/>
          <p:nvPr/>
        </p:nvSpPr>
        <p:spPr>
          <a:xfrm>
            <a:off x="3984425" y="3409691"/>
            <a:ext cx="1093569"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fontAlgn="auto">
              <a:spcBef>
                <a:spcPts val="0"/>
              </a:spcBef>
              <a:spcAft>
                <a:spcPts val="0"/>
              </a:spcAft>
            </a:pPr>
            <a:r>
              <a:rPr lang="en-US" altLang="zh-CN" sz="2400" b="1" spc="0" dirty="0">
                <a:solidFill>
                  <a:prstClr val="black"/>
                </a:solidFill>
                <a:latin typeface="方正黑体简体" panose="02010601030101010101" pitchFamily="2" charset="-122"/>
                <a:ea typeface="方正黑体简体" panose="02010601030101010101" pitchFamily="2" charset="-122"/>
                <a:cs typeface="+mn-ea"/>
                <a:sym typeface="+mn-lt"/>
              </a:rPr>
              <a:t>Plan A</a:t>
            </a:r>
            <a:endParaRPr lang="zh-CN" altLang="en-US" sz="2400" b="1" spc="0"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111" name="文本框 59"/>
          <p:cNvSpPr txBox="1"/>
          <p:nvPr/>
        </p:nvSpPr>
        <p:spPr>
          <a:xfrm>
            <a:off x="6488127" y="3409691"/>
            <a:ext cx="1093569" cy="461665"/>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fontAlgn="auto">
              <a:spcBef>
                <a:spcPts val="0"/>
              </a:spcBef>
              <a:spcAft>
                <a:spcPts val="0"/>
              </a:spcAft>
            </a:pPr>
            <a:r>
              <a:rPr lang="en-US" altLang="zh-CN" sz="2400" b="1" spc="0" dirty="0">
                <a:solidFill>
                  <a:prstClr val="black"/>
                </a:solidFill>
                <a:latin typeface="方正黑体简体" panose="02010601030101010101" pitchFamily="2" charset="-122"/>
                <a:ea typeface="方正黑体简体" panose="02010601030101010101" pitchFamily="2" charset="-122"/>
                <a:cs typeface="+mn-ea"/>
                <a:sym typeface="+mn-lt"/>
              </a:rPr>
              <a:t>Plan B</a:t>
            </a:r>
            <a:endParaRPr lang="zh-CN" altLang="en-US" sz="2400" b="1" spc="0"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112" name="矩形 111"/>
          <p:cNvSpPr/>
          <p:nvPr/>
        </p:nvSpPr>
        <p:spPr>
          <a:xfrm>
            <a:off x="3427729" y="3992196"/>
            <a:ext cx="2229582" cy="1107996"/>
          </a:xfrm>
          <a:prstGeom prst="rect">
            <a:avLst/>
          </a:prstGeom>
        </p:spPr>
        <p:txBody>
          <a:bodyPr wrap="square">
            <a:spAutoFit/>
          </a:bodyPr>
          <a:lstStyle/>
          <a:p>
            <a:pPr algn="just" fontAlgn="auto">
              <a:lnSpc>
                <a:spcPct val="150000"/>
              </a:lnSpc>
              <a:spcBef>
                <a:spcPts val="0"/>
              </a:spcBef>
              <a:spcAft>
                <a:spcPts val="0"/>
              </a:spcAft>
            </a:pPr>
            <a:r>
              <a:rPr lang="en-US" altLang="zh-CN"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1. </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13" name="矩形 112"/>
          <p:cNvSpPr/>
          <p:nvPr/>
        </p:nvSpPr>
        <p:spPr>
          <a:xfrm>
            <a:off x="3427729" y="5043161"/>
            <a:ext cx="2229582" cy="570734"/>
          </a:xfrm>
          <a:prstGeom prst="rect">
            <a:avLst/>
          </a:prstGeom>
        </p:spPr>
        <p:txBody>
          <a:bodyPr wrap="square">
            <a:spAutoFit/>
          </a:bodyPr>
          <a:lstStyle/>
          <a:p>
            <a:pPr algn="just" fontAlgn="auto">
              <a:lnSpc>
                <a:spcPct val="150000"/>
              </a:lnSpc>
              <a:spcBef>
                <a:spcPts val="0"/>
              </a:spcBef>
              <a:spcAft>
                <a:spcPts val="0"/>
              </a:spcAft>
            </a:pPr>
            <a:r>
              <a:rPr lang="en-US" altLang="zh-CN"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2. </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14" name="矩形 113"/>
          <p:cNvSpPr/>
          <p:nvPr/>
        </p:nvSpPr>
        <p:spPr>
          <a:xfrm>
            <a:off x="6013211" y="4024260"/>
            <a:ext cx="2229582" cy="1107996"/>
          </a:xfrm>
          <a:prstGeom prst="rect">
            <a:avLst/>
          </a:prstGeom>
        </p:spPr>
        <p:txBody>
          <a:bodyPr wrap="square">
            <a:spAutoFit/>
          </a:bodyPr>
          <a:lstStyle/>
          <a:p>
            <a:pPr algn="just" fontAlgn="auto">
              <a:lnSpc>
                <a:spcPct val="150000"/>
              </a:lnSpc>
              <a:spcBef>
                <a:spcPts val="0"/>
              </a:spcBef>
              <a:spcAft>
                <a:spcPts val="0"/>
              </a:spcAft>
            </a:pPr>
            <a:r>
              <a:rPr lang="en-US" altLang="zh-CN"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1. </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
        <p:nvSpPr>
          <p:cNvPr id="115" name="矩形 114"/>
          <p:cNvSpPr/>
          <p:nvPr/>
        </p:nvSpPr>
        <p:spPr>
          <a:xfrm>
            <a:off x="6013211" y="5075225"/>
            <a:ext cx="2229582" cy="570734"/>
          </a:xfrm>
          <a:prstGeom prst="rect">
            <a:avLst/>
          </a:prstGeom>
        </p:spPr>
        <p:txBody>
          <a:bodyPr wrap="square">
            <a:spAutoFit/>
          </a:bodyPr>
          <a:lstStyle/>
          <a:p>
            <a:pPr algn="just" fontAlgn="auto">
              <a:lnSpc>
                <a:spcPct val="150000"/>
              </a:lnSpc>
              <a:spcBef>
                <a:spcPts val="0"/>
              </a:spcBef>
              <a:spcAft>
                <a:spcPts val="0"/>
              </a:spcAft>
            </a:pPr>
            <a:r>
              <a:rPr lang="en-US" altLang="zh-CN"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2. </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1000"/>
                                        <p:tgtEl>
                                          <p:spTgt spid="59"/>
                                        </p:tgtEl>
                                      </p:cBhvr>
                                    </p:animEffect>
                                    <p:anim calcmode="lin" valueType="num">
                                      <p:cBhvr>
                                        <p:cTn id="8" dur="1000" fill="hold"/>
                                        <p:tgtEl>
                                          <p:spTgt spid="59"/>
                                        </p:tgtEl>
                                        <p:attrNameLst>
                                          <p:attrName>ppt_x</p:attrName>
                                        </p:attrNameLst>
                                      </p:cBhvr>
                                      <p:tavLst>
                                        <p:tav tm="0">
                                          <p:val>
                                            <p:strVal val="#ppt_x"/>
                                          </p:val>
                                        </p:tav>
                                        <p:tav tm="100000">
                                          <p:val>
                                            <p:strVal val="#ppt_x"/>
                                          </p:val>
                                        </p:tav>
                                      </p:tavLst>
                                    </p:anim>
                                    <p:anim calcmode="lin" valueType="num">
                                      <p:cBhvr>
                                        <p:cTn id="9" dur="1000" fill="hold"/>
                                        <p:tgtEl>
                                          <p:spTgt spid="59"/>
                                        </p:tgtEl>
                                        <p:attrNameLst>
                                          <p:attrName>ppt_y</p:attrName>
                                        </p:attrNameLst>
                                      </p:cBhvr>
                                      <p:tavLst>
                                        <p:tav tm="0">
                                          <p:val>
                                            <p:strVal val="#ppt_y+.1"/>
                                          </p:val>
                                        </p:tav>
                                        <p:tav tm="100000">
                                          <p:val>
                                            <p:strVal val="#ppt_y"/>
                                          </p:val>
                                        </p:tav>
                                      </p:tavLst>
                                    </p:anim>
                                  </p:childTnLst>
                                </p:cTn>
                              </p:par>
                              <p:par>
                                <p:cTn id="10" presetID="2" presetClass="entr" presetSubtype="8" fill="hold" nodeType="withEffect">
                                  <p:stCondLst>
                                    <p:cond delay="250"/>
                                  </p:stCondLst>
                                  <p:childTnLst>
                                    <p:set>
                                      <p:cBhvr>
                                        <p:cTn id="11" dur="1" fill="hold">
                                          <p:stCondLst>
                                            <p:cond delay="0"/>
                                          </p:stCondLst>
                                        </p:cTn>
                                        <p:tgtEl>
                                          <p:spTgt spid="106"/>
                                        </p:tgtEl>
                                        <p:attrNameLst>
                                          <p:attrName>style.visibility</p:attrName>
                                        </p:attrNameLst>
                                      </p:cBhvr>
                                      <p:to>
                                        <p:strVal val="visible"/>
                                      </p:to>
                                    </p:set>
                                    <p:anim calcmode="lin" valueType="num">
                                      <p:cBhvr additive="base">
                                        <p:cTn id="12" dur="500" fill="hold"/>
                                        <p:tgtEl>
                                          <p:spTgt spid="106"/>
                                        </p:tgtEl>
                                        <p:attrNameLst>
                                          <p:attrName>ppt_x</p:attrName>
                                        </p:attrNameLst>
                                      </p:cBhvr>
                                      <p:tavLst>
                                        <p:tav tm="0">
                                          <p:val>
                                            <p:strVal val="0-#ppt_w/2"/>
                                          </p:val>
                                        </p:tav>
                                        <p:tav tm="100000">
                                          <p:val>
                                            <p:strVal val="#ppt_x"/>
                                          </p:val>
                                        </p:tav>
                                      </p:tavLst>
                                    </p:anim>
                                    <p:anim calcmode="lin" valueType="num">
                                      <p:cBhvr additive="base">
                                        <p:cTn id="13" dur="500" fill="hold"/>
                                        <p:tgtEl>
                                          <p:spTgt spid="106"/>
                                        </p:tgtEl>
                                        <p:attrNameLst>
                                          <p:attrName>ppt_y</p:attrName>
                                        </p:attrNameLst>
                                      </p:cBhvr>
                                      <p:tavLst>
                                        <p:tav tm="0">
                                          <p:val>
                                            <p:strVal val="#ppt_y"/>
                                          </p:val>
                                        </p:tav>
                                        <p:tav tm="100000">
                                          <p:val>
                                            <p:strVal val="#ppt_y"/>
                                          </p:val>
                                        </p:tav>
                                      </p:tavLst>
                                    </p:anim>
                                  </p:childTnLst>
                                </p:cTn>
                              </p:par>
                              <p:par>
                                <p:cTn id="14" presetID="53" presetClass="entr" presetSubtype="16" fill="hold" nodeType="withEffect">
                                  <p:stCondLst>
                                    <p:cond delay="250"/>
                                  </p:stCondLst>
                                  <p:childTnLst>
                                    <p:set>
                                      <p:cBhvr>
                                        <p:cTn id="15" dur="1" fill="hold">
                                          <p:stCondLst>
                                            <p:cond delay="0"/>
                                          </p:stCondLst>
                                        </p:cTn>
                                        <p:tgtEl>
                                          <p:spTgt spid="63"/>
                                        </p:tgtEl>
                                        <p:attrNameLst>
                                          <p:attrName>style.visibility</p:attrName>
                                        </p:attrNameLst>
                                      </p:cBhvr>
                                      <p:to>
                                        <p:strVal val="visible"/>
                                      </p:to>
                                    </p:set>
                                    <p:anim calcmode="lin" valueType="num">
                                      <p:cBhvr>
                                        <p:cTn id="16" dur="500" fill="hold"/>
                                        <p:tgtEl>
                                          <p:spTgt spid="63"/>
                                        </p:tgtEl>
                                        <p:attrNameLst>
                                          <p:attrName>ppt_w</p:attrName>
                                        </p:attrNameLst>
                                      </p:cBhvr>
                                      <p:tavLst>
                                        <p:tav tm="0">
                                          <p:val>
                                            <p:fltVal val="0"/>
                                          </p:val>
                                        </p:tav>
                                        <p:tav tm="100000">
                                          <p:val>
                                            <p:strVal val="#ppt_w"/>
                                          </p:val>
                                        </p:tav>
                                      </p:tavLst>
                                    </p:anim>
                                    <p:anim calcmode="lin" valueType="num">
                                      <p:cBhvr>
                                        <p:cTn id="17" dur="500" fill="hold"/>
                                        <p:tgtEl>
                                          <p:spTgt spid="63"/>
                                        </p:tgtEl>
                                        <p:attrNameLst>
                                          <p:attrName>ppt_h</p:attrName>
                                        </p:attrNameLst>
                                      </p:cBhvr>
                                      <p:tavLst>
                                        <p:tav tm="0">
                                          <p:val>
                                            <p:fltVal val="0"/>
                                          </p:val>
                                        </p:tav>
                                        <p:tav tm="100000">
                                          <p:val>
                                            <p:strVal val="#ppt_h"/>
                                          </p:val>
                                        </p:tav>
                                      </p:tavLst>
                                    </p:anim>
                                    <p:animEffect transition="in" filter="fade">
                                      <p:cBhvr>
                                        <p:cTn id="18" dur="500"/>
                                        <p:tgtEl>
                                          <p:spTgt spid="63"/>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110"/>
                                        </p:tgtEl>
                                        <p:attrNameLst>
                                          <p:attrName>style.visibility</p:attrName>
                                        </p:attrNameLst>
                                      </p:cBhvr>
                                      <p:to>
                                        <p:strVal val="visible"/>
                                      </p:to>
                                    </p:set>
                                    <p:animEffect transition="in" filter="fade">
                                      <p:cBhvr>
                                        <p:cTn id="22" dur="500"/>
                                        <p:tgtEl>
                                          <p:spTgt spid="110"/>
                                        </p:tgtEl>
                                      </p:cBhvr>
                                    </p:animEffect>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111"/>
                                        </p:tgtEl>
                                        <p:attrNameLst>
                                          <p:attrName>style.visibility</p:attrName>
                                        </p:attrNameLst>
                                      </p:cBhvr>
                                      <p:to>
                                        <p:strVal val="visible"/>
                                      </p:to>
                                    </p:set>
                                    <p:animEffect transition="in" filter="fade">
                                      <p:cBhvr>
                                        <p:cTn id="26" dur="500"/>
                                        <p:tgtEl>
                                          <p:spTgt spid="111"/>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12"/>
                                        </p:tgtEl>
                                        <p:attrNameLst>
                                          <p:attrName>style.visibility</p:attrName>
                                        </p:attrNameLst>
                                      </p:cBhvr>
                                      <p:to>
                                        <p:strVal val="visible"/>
                                      </p:to>
                                    </p:set>
                                    <p:animEffect transition="in" filter="fade">
                                      <p:cBhvr>
                                        <p:cTn id="29" dur="1000"/>
                                        <p:tgtEl>
                                          <p:spTgt spid="112"/>
                                        </p:tgtEl>
                                      </p:cBhvr>
                                    </p:animEffect>
                                    <p:anim calcmode="lin" valueType="num">
                                      <p:cBhvr>
                                        <p:cTn id="30" dur="1000" fill="hold"/>
                                        <p:tgtEl>
                                          <p:spTgt spid="112"/>
                                        </p:tgtEl>
                                        <p:attrNameLst>
                                          <p:attrName>ppt_x</p:attrName>
                                        </p:attrNameLst>
                                      </p:cBhvr>
                                      <p:tavLst>
                                        <p:tav tm="0">
                                          <p:val>
                                            <p:strVal val="#ppt_x"/>
                                          </p:val>
                                        </p:tav>
                                        <p:tav tm="100000">
                                          <p:val>
                                            <p:strVal val="#ppt_x"/>
                                          </p:val>
                                        </p:tav>
                                      </p:tavLst>
                                    </p:anim>
                                    <p:anim calcmode="lin" valueType="num">
                                      <p:cBhvr>
                                        <p:cTn id="31" dur="1000" fill="hold"/>
                                        <p:tgtEl>
                                          <p:spTgt spid="11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13"/>
                                        </p:tgtEl>
                                        <p:attrNameLst>
                                          <p:attrName>style.visibility</p:attrName>
                                        </p:attrNameLst>
                                      </p:cBhvr>
                                      <p:to>
                                        <p:strVal val="visible"/>
                                      </p:to>
                                    </p:set>
                                    <p:animEffect transition="in" filter="fade">
                                      <p:cBhvr>
                                        <p:cTn id="34" dur="1000"/>
                                        <p:tgtEl>
                                          <p:spTgt spid="113"/>
                                        </p:tgtEl>
                                      </p:cBhvr>
                                    </p:animEffect>
                                    <p:anim calcmode="lin" valueType="num">
                                      <p:cBhvr>
                                        <p:cTn id="35" dur="1000" fill="hold"/>
                                        <p:tgtEl>
                                          <p:spTgt spid="113"/>
                                        </p:tgtEl>
                                        <p:attrNameLst>
                                          <p:attrName>ppt_x</p:attrName>
                                        </p:attrNameLst>
                                      </p:cBhvr>
                                      <p:tavLst>
                                        <p:tav tm="0">
                                          <p:val>
                                            <p:strVal val="#ppt_x"/>
                                          </p:val>
                                        </p:tav>
                                        <p:tav tm="100000">
                                          <p:val>
                                            <p:strVal val="#ppt_x"/>
                                          </p:val>
                                        </p:tav>
                                      </p:tavLst>
                                    </p:anim>
                                    <p:anim calcmode="lin" valueType="num">
                                      <p:cBhvr>
                                        <p:cTn id="36" dur="1000" fill="hold"/>
                                        <p:tgtEl>
                                          <p:spTgt spid="11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250"/>
                                  </p:stCondLst>
                                  <p:childTnLst>
                                    <p:set>
                                      <p:cBhvr>
                                        <p:cTn id="38" dur="1" fill="hold">
                                          <p:stCondLst>
                                            <p:cond delay="0"/>
                                          </p:stCondLst>
                                        </p:cTn>
                                        <p:tgtEl>
                                          <p:spTgt spid="114"/>
                                        </p:tgtEl>
                                        <p:attrNameLst>
                                          <p:attrName>style.visibility</p:attrName>
                                        </p:attrNameLst>
                                      </p:cBhvr>
                                      <p:to>
                                        <p:strVal val="visible"/>
                                      </p:to>
                                    </p:set>
                                    <p:animEffect transition="in" filter="fade">
                                      <p:cBhvr>
                                        <p:cTn id="39" dur="1000"/>
                                        <p:tgtEl>
                                          <p:spTgt spid="114"/>
                                        </p:tgtEl>
                                      </p:cBhvr>
                                    </p:animEffect>
                                    <p:anim calcmode="lin" valueType="num">
                                      <p:cBhvr>
                                        <p:cTn id="40" dur="1000" fill="hold"/>
                                        <p:tgtEl>
                                          <p:spTgt spid="114"/>
                                        </p:tgtEl>
                                        <p:attrNameLst>
                                          <p:attrName>ppt_x</p:attrName>
                                        </p:attrNameLst>
                                      </p:cBhvr>
                                      <p:tavLst>
                                        <p:tav tm="0">
                                          <p:val>
                                            <p:strVal val="#ppt_x"/>
                                          </p:val>
                                        </p:tav>
                                        <p:tav tm="100000">
                                          <p:val>
                                            <p:strVal val="#ppt_x"/>
                                          </p:val>
                                        </p:tav>
                                      </p:tavLst>
                                    </p:anim>
                                    <p:anim calcmode="lin" valueType="num">
                                      <p:cBhvr>
                                        <p:cTn id="41" dur="1000" fill="hold"/>
                                        <p:tgtEl>
                                          <p:spTgt spid="11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
                                  </p:stCondLst>
                                  <p:childTnLst>
                                    <p:set>
                                      <p:cBhvr>
                                        <p:cTn id="43" dur="1" fill="hold">
                                          <p:stCondLst>
                                            <p:cond delay="0"/>
                                          </p:stCondLst>
                                        </p:cTn>
                                        <p:tgtEl>
                                          <p:spTgt spid="115"/>
                                        </p:tgtEl>
                                        <p:attrNameLst>
                                          <p:attrName>style.visibility</p:attrName>
                                        </p:attrNameLst>
                                      </p:cBhvr>
                                      <p:to>
                                        <p:strVal val="visible"/>
                                      </p:to>
                                    </p:set>
                                    <p:animEffect transition="in" filter="fade">
                                      <p:cBhvr>
                                        <p:cTn id="44" dur="1000"/>
                                        <p:tgtEl>
                                          <p:spTgt spid="115"/>
                                        </p:tgtEl>
                                      </p:cBhvr>
                                    </p:animEffect>
                                    <p:anim calcmode="lin" valueType="num">
                                      <p:cBhvr>
                                        <p:cTn id="45" dur="1000" fill="hold"/>
                                        <p:tgtEl>
                                          <p:spTgt spid="115"/>
                                        </p:tgtEl>
                                        <p:attrNameLst>
                                          <p:attrName>ppt_x</p:attrName>
                                        </p:attrNameLst>
                                      </p:cBhvr>
                                      <p:tavLst>
                                        <p:tav tm="0">
                                          <p:val>
                                            <p:strVal val="#ppt_x"/>
                                          </p:val>
                                        </p:tav>
                                        <p:tav tm="100000">
                                          <p:val>
                                            <p:strVal val="#ppt_x"/>
                                          </p:val>
                                        </p:tav>
                                      </p:tavLst>
                                    </p:anim>
                                    <p:anim calcmode="lin" valueType="num">
                                      <p:cBhvr>
                                        <p:cTn id="46" dur="1000" fill="hold"/>
                                        <p:tgtEl>
                                          <p:spTgt spid="1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 grpId="0"/>
      <p:bldP spid="111" grpId="0"/>
      <p:bldP spid="112" grpId="0"/>
      <p:bldP spid="113" grpId="0"/>
      <p:bldP spid="114" grpId="0"/>
      <p:bldP spid="1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等腰三角形 13"/>
          <p:cNvSpPr/>
          <p:nvPr/>
        </p:nvSpPr>
        <p:spPr>
          <a:xfrm>
            <a:off x="5464158" y="4531158"/>
            <a:ext cx="602034" cy="728087"/>
          </a:xfrm>
          <a:custGeom>
            <a:avLst/>
            <a:gdLst>
              <a:gd name="connsiteX0" fmla="*/ 0 w 727013"/>
              <a:gd name="connsiteY0" fmla="*/ 752475 h 752475"/>
              <a:gd name="connsiteX1" fmla="*/ 363507 w 727013"/>
              <a:gd name="connsiteY1" fmla="*/ 0 h 752475"/>
              <a:gd name="connsiteX2" fmla="*/ 727013 w 727013"/>
              <a:gd name="connsiteY2" fmla="*/ 752475 h 752475"/>
              <a:gd name="connsiteX3" fmla="*/ 0 w 727013"/>
              <a:gd name="connsiteY3" fmla="*/ 752475 h 752475"/>
              <a:gd name="connsiteX0" fmla="*/ 0 w 727013"/>
              <a:gd name="connsiteY0" fmla="*/ 752475 h 752475"/>
              <a:gd name="connsiteX1" fmla="*/ 363507 w 727013"/>
              <a:gd name="connsiteY1" fmla="*/ 0 h 752475"/>
              <a:gd name="connsiteX2" fmla="*/ 578837 w 727013"/>
              <a:gd name="connsiteY2" fmla="*/ 333375 h 752475"/>
              <a:gd name="connsiteX3" fmla="*/ 727013 w 727013"/>
              <a:gd name="connsiteY3" fmla="*/ 752475 h 752475"/>
              <a:gd name="connsiteX4" fmla="*/ 0 w 727013"/>
              <a:gd name="connsiteY4" fmla="*/ 752475 h 752475"/>
              <a:gd name="connsiteX0" fmla="*/ 0 w 727013"/>
              <a:gd name="connsiteY0" fmla="*/ 752475 h 752475"/>
              <a:gd name="connsiteX1" fmla="*/ 140687 w 727013"/>
              <a:gd name="connsiteY1" fmla="*/ 371475 h 752475"/>
              <a:gd name="connsiteX2" fmla="*/ 363507 w 727013"/>
              <a:gd name="connsiteY2" fmla="*/ 0 h 752475"/>
              <a:gd name="connsiteX3" fmla="*/ 578837 w 727013"/>
              <a:gd name="connsiteY3" fmla="*/ 333375 h 752475"/>
              <a:gd name="connsiteX4" fmla="*/ 727013 w 727013"/>
              <a:gd name="connsiteY4" fmla="*/ 752475 h 752475"/>
              <a:gd name="connsiteX5" fmla="*/ 0 w 727013"/>
              <a:gd name="connsiteY5" fmla="*/ 752475 h 752475"/>
              <a:gd name="connsiteX0" fmla="*/ 0 w 727013"/>
              <a:gd name="connsiteY0" fmla="*/ 752475 h 783353"/>
              <a:gd name="connsiteX1" fmla="*/ 140687 w 727013"/>
              <a:gd name="connsiteY1" fmla="*/ 371475 h 783353"/>
              <a:gd name="connsiteX2" fmla="*/ 363507 w 727013"/>
              <a:gd name="connsiteY2" fmla="*/ 0 h 783353"/>
              <a:gd name="connsiteX3" fmla="*/ 578837 w 727013"/>
              <a:gd name="connsiteY3" fmla="*/ 333375 h 783353"/>
              <a:gd name="connsiteX4" fmla="*/ 727013 w 727013"/>
              <a:gd name="connsiteY4" fmla="*/ 752475 h 783353"/>
              <a:gd name="connsiteX5" fmla="*/ 354319 w 727013"/>
              <a:gd name="connsiteY5" fmla="*/ 783353 h 783353"/>
              <a:gd name="connsiteX6" fmla="*/ 0 w 727013"/>
              <a:gd name="connsiteY6" fmla="*/ 752475 h 783353"/>
              <a:gd name="connsiteX0" fmla="*/ 0 w 727013"/>
              <a:gd name="connsiteY0" fmla="*/ 722330 h 753208"/>
              <a:gd name="connsiteX1" fmla="*/ 140687 w 727013"/>
              <a:gd name="connsiteY1" fmla="*/ 341330 h 753208"/>
              <a:gd name="connsiteX2" fmla="*/ 373556 w 727013"/>
              <a:gd name="connsiteY2" fmla="*/ 0 h 753208"/>
              <a:gd name="connsiteX3" fmla="*/ 578837 w 727013"/>
              <a:gd name="connsiteY3" fmla="*/ 303230 h 753208"/>
              <a:gd name="connsiteX4" fmla="*/ 727013 w 727013"/>
              <a:gd name="connsiteY4" fmla="*/ 722330 h 753208"/>
              <a:gd name="connsiteX5" fmla="*/ 354319 w 727013"/>
              <a:gd name="connsiteY5" fmla="*/ 753208 h 753208"/>
              <a:gd name="connsiteX6" fmla="*/ 0 w 727013"/>
              <a:gd name="connsiteY6" fmla="*/ 722330 h 753208"/>
              <a:gd name="connsiteX0" fmla="*/ 0 w 727013"/>
              <a:gd name="connsiteY0" fmla="*/ 722330 h 753208"/>
              <a:gd name="connsiteX1" fmla="*/ 140687 w 727013"/>
              <a:gd name="connsiteY1" fmla="*/ 341330 h 753208"/>
              <a:gd name="connsiteX2" fmla="*/ 373556 w 727013"/>
              <a:gd name="connsiteY2" fmla="*/ 0 h 753208"/>
              <a:gd name="connsiteX3" fmla="*/ 578837 w 727013"/>
              <a:gd name="connsiteY3" fmla="*/ 303230 h 753208"/>
              <a:gd name="connsiteX4" fmla="*/ 727013 w 727013"/>
              <a:gd name="connsiteY4" fmla="*/ 722330 h 753208"/>
              <a:gd name="connsiteX5" fmla="*/ 354319 w 727013"/>
              <a:gd name="connsiteY5" fmla="*/ 753208 h 753208"/>
              <a:gd name="connsiteX6" fmla="*/ 0 w 727013"/>
              <a:gd name="connsiteY6" fmla="*/ 722330 h 753208"/>
              <a:gd name="connsiteX0" fmla="*/ 0 w 666723"/>
              <a:gd name="connsiteY0" fmla="*/ 692184 h 753208"/>
              <a:gd name="connsiteX1" fmla="*/ 80397 w 666723"/>
              <a:gd name="connsiteY1" fmla="*/ 341330 h 753208"/>
              <a:gd name="connsiteX2" fmla="*/ 313266 w 666723"/>
              <a:gd name="connsiteY2" fmla="*/ 0 h 753208"/>
              <a:gd name="connsiteX3" fmla="*/ 518547 w 666723"/>
              <a:gd name="connsiteY3" fmla="*/ 303230 h 753208"/>
              <a:gd name="connsiteX4" fmla="*/ 666723 w 666723"/>
              <a:gd name="connsiteY4" fmla="*/ 722330 h 753208"/>
              <a:gd name="connsiteX5" fmla="*/ 294029 w 666723"/>
              <a:gd name="connsiteY5" fmla="*/ 753208 h 753208"/>
              <a:gd name="connsiteX6" fmla="*/ 0 w 666723"/>
              <a:gd name="connsiteY6" fmla="*/ 692184 h 753208"/>
              <a:gd name="connsiteX0" fmla="*/ 0 w 601409"/>
              <a:gd name="connsiteY0" fmla="*/ 692184 h 753208"/>
              <a:gd name="connsiteX1" fmla="*/ 80397 w 601409"/>
              <a:gd name="connsiteY1" fmla="*/ 341330 h 753208"/>
              <a:gd name="connsiteX2" fmla="*/ 313266 w 601409"/>
              <a:gd name="connsiteY2" fmla="*/ 0 h 753208"/>
              <a:gd name="connsiteX3" fmla="*/ 518547 w 601409"/>
              <a:gd name="connsiteY3" fmla="*/ 303230 h 753208"/>
              <a:gd name="connsiteX4" fmla="*/ 601409 w 601409"/>
              <a:gd name="connsiteY4" fmla="*/ 702233 h 753208"/>
              <a:gd name="connsiteX5" fmla="*/ 294029 w 601409"/>
              <a:gd name="connsiteY5" fmla="*/ 753208 h 753208"/>
              <a:gd name="connsiteX6" fmla="*/ 0 w 601409"/>
              <a:gd name="connsiteY6" fmla="*/ 692184 h 753208"/>
              <a:gd name="connsiteX0" fmla="*/ 0 w 602034"/>
              <a:gd name="connsiteY0" fmla="*/ 692184 h 753208"/>
              <a:gd name="connsiteX1" fmla="*/ 80397 w 602034"/>
              <a:gd name="connsiteY1" fmla="*/ 341330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80397 w 602034"/>
              <a:gd name="connsiteY1" fmla="*/ 341330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90446 w 602034"/>
              <a:gd name="connsiteY1" fmla="*/ 316209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92184 h 753208"/>
              <a:gd name="connsiteX1" fmla="*/ 90446 w 602034"/>
              <a:gd name="connsiteY1" fmla="*/ 316209 h 753208"/>
              <a:gd name="connsiteX2" fmla="*/ 313266 w 602034"/>
              <a:gd name="connsiteY2" fmla="*/ 0 h 753208"/>
              <a:gd name="connsiteX3" fmla="*/ 518547 w 602034"/>
              <a:gd name="connsiteY3" fmla="*/ 303230 h 753208"/>
              <a:gd name="connsiteX4" fmla="*/ 601409 w 602034"/>
              <a:gd name="connsiteY4" fmla="*/ 702233 h 753208"/>
              <a:gd name="connsiteX5" fmla="*/ 294029 w 602034"/>
              <a:gd name="connsiteY5" fmla="*/ 753208 h 753208"/>
              <a:gd name="connsiteX6" fmla="*/ 0 w 602034"/>
              <a:gd name="connsiteY6" fmla="*/ 692184 h 753208"/>
              <a:gd name="connsiteX0" fmla="*/ 0 w 602034"/>
              <a:gd name="connsiteY0" fmla="*/ 667063 h 728087"/>
              <a:gd name="connsiteX1" fmla="*/ 90446 w 602034"/>
              <a:gd name="connsiteY1" fmla="*/ 291088 h 728087"/>
              <a:gd name="connsiteX2" fmla="*/ 318290 w 602034"/>
              <a:gd name="connsiteY2" fmla="*/ 0 h 728087"/>
              <a:gd name="connsiteX3" fmla="*/ 518547 w 602034"/>
              <a:gd name="connsiteY3" fmla="*/ 278109 h 728087"/>
              <a:gd name="connsiteX4" fmla="*/ 601409 w 602034"/>
              <a:gd name="connsiteY4" fmla="*/ 677112 h 728087"/>
              <a:gd name="connsiteX5" fmla="*/ 294029 w 602034"/>
              <a:gd name="connsiteY5" fmla="*/ 728087 h 728087"/>
              <a:gd name="connsiteX6" fmla="*/ 0 w 602034"/>
              <a:gd name="connsiteY6" fmla="*/ 667063 h 72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034" h="728087">
                <a:moveTo>
                  <a:pt x="0" y="667063"/>
                </a:moveTo>
                <a:cubicBezTo>
                  <a:pt x="53246" y="546413"/>
                  <a:pt x="7055" y="472028"/>
                  <a:pt x="90446" y="291088"/>
                </a:cubicBezTo>
                <a:lnTo>
                  <a:pt x="318290" y="0"/>
                </a:lnTo>
                <a:cubicBezTo>
                  <a:pt x="404337" y="121976"/>
                  <a:pt x="462645" y="151109"/>
                  <a:pt x="518547" y="278109"/>
                </a:cubicBezTo>
                <a:cubicBezTo>
                  <a:pt x="546168" y="411110"/>
                  <a:pt x="608958" y="549135"/>
                  <a:pt x="601409" y="677112"/>
                </a:cubicBezTo>
                <a:cubicBezTo>
                  <a:pt x="475503" y="722573"/>
                  <a:pt x="424959" y="727843"/>
                  <a:pt x="294029" y="728087"/>
                </a:cubicBezTo>
                <a:lnTo>
                  <a:pt x="0" y="667063"/>
                </a:lnTo>
                <a:close/>
              </a:path>
            </a:pathLst>
          </a:custGeom>
          <a:solidFill>
            <a:srgbClr val="FFD8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25" name="Freeform 8965"/>
          <p:cNvSpPr>
            <a:spLocks noEditPoints="1"/>
          </p:cNvSpPr>
          <p:nvPr/>
        </p:nvSpPr>
        <p:spPr bwMode="auto">
          <a:xfrm>
            <a:off x="4691874" y="3235912"/>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26" name="组合 25"/>
          <p:cNvGrpSpPr/>
          <p:nvPr/>
        </p:nvGrpSpPr>
        <p:grpSpPr>
          <a:xfrm>
            <a:off x="2016621" y="4921725"/>
            <a:ext cx="1732518" cy="1077641"/>
            <a:chOff x="886421" y="3004791"/>
            <a:chExt cx="1732518" cy="1077641"/>
          </a:xfrm>
        </p:grpSpPr>
        <p:sp>
          <p:nvSpPr>
            <p:cNvPr id="27" name="文本框 3"/>
            <p:cNvSpPr txBox="1"/>
            <p:nvPr/>
          </p:nvSpPr>
          <p:spPr>
            <a:xfrm>
              <a:off x="1039256" y="300479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28" name="矩形 27"/>
            <p:cNvSpPr/>
            <p:nvPr/>
          </p:nvSpPr>
          <p:spPr>
            <a:xfrm>
              <a:off x="886421" y="348226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29" name="任意多边形 28"/>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30" name="Freeform 8965"/>
          <p:cNvSpPr>
            <a:spLocks noEditPoints="1"/>
          </p:cNvSpPr>
          <p:nvPr/>
        </p:nvSpPr>
        <p:spPr bwMode="auto">
          <a:xfrm>
            <a:off x="3963943" y="4184549"/>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 name="Freeform 8965"/>
          <p:cNvSpPr>
            <a:spLocks noEditPoints="1"/>
          </p:cNvSpPr>
          <p:nvPr/>
        </p:nvSpPr>
        <p:spPr bwMode="auto">
          <a:xfrm>
            <a:off x="5387927" y="4184549"/>
            <a:ext cx="2195512" cy="2080048"/>
          </a:xfrm>
          <a:custGeom>
            <a:avLst/>
            <a:gdLst>
              <a:gd name="T0" fmla="*/ 128 w 135"/>
              <a:gd name="T1" fmla="*/ 44 h 128"/>
              <a:gd name="T2" fmla="*/ 116 w 135"/>
              <a:gd name="T3" fmla="*/ 24 h 128"/>
              <a:gd name="T4" fmla="*/ 103 w 135"/>
              <a:gd name="T5" fmla="*/ 12 h 128"/>
              <a:gd name="T6" fmla="*/ 100 w 135"/>
              <a:gd name="T7" fmla="*/ 11 h 128"/>
              <a:gd name="T8" fmla="*/ 82 w 135"/>
              <a:gd name="T9" fmla="*/ 4 h 128"/>
              <a:gd name="T10" fmla="*/ 78 w 135"/>
              <a:gd name="T11" fmla="*/ 3 h 128"/>
              <a:gd name="T12" fmla="*/ 77 w 135"/>
              <a:gd name="T13" fmla="*/ 3 h 128"/>
              <a:gd name="T14" fmla="*/ 77 w 135"/>
              <a:gd name="T15" fmla="*/ 3 h 128"/>
              <a:gd name="T16" fmla="*/ 78 w 135"/>
              <a:gd name="T17" fmla="*/ 2 h 128"/>
              <a:gd name="T18" fmla="*/ 78 w 135"/>
              <a:gd name="T19" fmla="*/ 2 h 128"/>
              <a:gd name="T20" fmla="*/ 78 w 135"/>
              <a:gd name="T21" fmla="*/ 2 h 128"/>
              <a:gd name="T22" fmla="*/ 77 w 135"/>
              <a:gd name="T23" fmla="*/ 2 h 128"/>
              <a:gd name="T24" fmla="*/ 74 w 135"/>
              <a:gd name="T25" fmla="*/ 2 h 128"/>
              <a:gd name="T26" fmla="*/ 73 w 135"/>
              <a:gd name="T27" fmla="*/ 2 h 128"/>
              <a:gd name="T28" fmla="*/ 71 w 135"/>
              <a:gd name="T29" fmla="*/ 1 h 128"/>
              <a:gd name="T30" fmla="*/ 67 w 135"/>
              <a:gd name="T31" fmla="*/ 1 h 128"/>
              <a:gd name="T32" fmla="*/ 63 w 135"/>
              <a:gd name="T33" fmla="*/ 1 h 128"/>
              <a:gd name="T34" fmla="*/ 60 w 135"/>
              <a:gd name="T35" fmla="*/ 1 h 128"/>
              <a:gd name="T36" fmla="*/ 37 w 135"/>
              <a:gd name="T37" fmla="*/ 10 h 128"/>
              <a:gd name="T38" fmla="*/ 31 w 135"/>
              <a:gd name="T39" fmla="*/ 12 h 128"/>
              <a:gd name="T40" fmla="*/ 22 w 135"/>
              <a:gd name="T41" fmla="*/ 22 h 128"/>
              <a:gd name="T42" fmla="*/ 21 w 135"/>
              <a:gd name="T43" fmla="*/ 23 h 128"/>
              <a:gd name="T44" fmla="*/ 11 w 135"/>
              <a:gd name="T45" fmla="*/ 38 h 128"/>
              <a:gd name="T46" fmla="*/ 10 w 135"/>
              <a:gd name="T47" fmla="*/ 85 h 128"/>
              <a:gd name="T48" fmla="*/ 36 w 135"/>
              <a:gd name="T49" fmla="*/ 117 h 128"/>
              <a:gd name="T50" fmla="*/ 83 w 135"/>
              <a:gd name="T51" fmla="*/ 124 h 128"/>
              <a:gd name="T52" fmla="*/ 120 w 135"/>
              <a:gd name="T53" fmla="*/ 99 h 128"/>
              <a:gd name="T54" fmla="*/ 123 w 135"/>
              <a:gd name="T55" fmla="*/ 41 h 128"/>
              <a:gd name="T56" fmla="*/ 123 w 135"/>
              <a:gd name="T57" fmla="*/ 41 h 128"/>
              <a:gd name="T58" fmla="*/ 122 w 135"/>
              <a:gd name="T59" fmla="*/ 39 h 128"/>
              <a:gd name="T60" fmla="*/ 122 w 135"/>
              <a:gd name="T61" fmla="*/ 38 h 128"/>
              <a:gd name="T62" fmla="*/ 7 w 135"/>
              <a:gd name="T63" fmla="*/ 51 h 128"/>
              <a:gd name="T64" fmla="*/ 117 w 135"/>
              <a:gd name="T65" fmla="*/ 96 h 128"/>
              <a:gd name="T66" fmla="*/ 109 w 135"/>
              <a:gd name="T67" fmla="*/ 107 h 128"/>
              <a:gd name="T68" fmla="*/ 109 w 135"/>
              <a:gd name="T69" fmla="*/ 106 h 128"/>
              <a:gd name="T70" fmla="*/ 96 w 135"/>
              <a:gd name="T71" fmla="*/ 116 h 128"/>
              <a:gd name="T72" fmla="*/ 85 w 135"/>
              <a:gd name="T73" fmla="*/ 119 h 128"/>
              <a:gd name="T74" fmla="*/ 43 w 135"/>
              <a:gd name="T75" fmla="*/ 116 h 128"/>
              <a:gd name="T76" fmla="*/ 21 w 135"/>
              <a:gd name="T77" fmla="*/ 98 h 128"/>
              <a:gd name="T78" fmla="*/ 11 w 135"/>
              <a:gd name="T79" fmla="*/ 50 h 128"/>
              <a:gd name="T80" fmla="*/ 13 w 135"/>
              <a:gd name="T81" fmla="*/ 43 h 128"/>
              <a:gd name="T82" fmla="*/ 36 w 135"/>
              <a:gd name="T83" fmla="*/ 15 h 128"/>
              <a:gd name="T84" fmla="*/ 59 w 135"/>
              <a:gd name="T85" fmla="*/ 4 h 128"/>
              <a:gd name="T86" fmla="*/ 60 w 135"/>
              <a:gd name="T87" fmla="*/ 4 h 128"/>
              <a:gd name="T88" fmla="*/ 61 w 135"/>
              <a:gd name="T89" fmla="*/ 4 h 128"/>
              <a:gd name="T90" fmla="*/ 71 w 135"/>
              <a:gd name="T91" fmla="*/ 4 h 128"/>
              <a:gd name="T92" fmla="*/ 78 w 135"/>
              <a:gd name="T93" fmla="*/ 5 h 128"/>
              <a:gd name="T94" fmla="*/ 80 w 135"/>
              <a:gd name="T95" fmla="*/ 6 h 128"/>
              <a:gd name="T96" fmla="*/ 90 w 135"/>
              <a:gd name="T97" fmla="*/ 9 h 128"/>
              <a:gd name="T98" fmla="*/ 98 w 135"/>
              <a:gd name="T99" fmla="*/ 13 h 128"/>
              <a:gd name="T100" fmla="*/ 109 w 135"/>
              <a:gd name="T101" fmla="*/ 23 h 128"/>
              <a:gd name="T102" fmla="*/ 112 w 135"/>
              <a:gd name="T103" fmla="*/ 25 h 128"/>
              <a:gd name="T104" fmla="*/ 117 w 135"/>
              <a:gd name="T105" fmla="*/ 29 h 128"/>
              <a:gd name="T106" fmla="*/ 121 w 135"/>
              <a:gd name="T107" fmla="*/ 40 h 128"/>
              <a:gd name="T108" fmla="*/ 125 w 135"/>
              <a:gd name="T109" fmla="*/ 46 h 128"/>
              <a:gd name="T110" fmla="*/ 125 w 135"/>
              <a:gd name="T111" fmla="*/ 81 h 128"/>
              <a:gd name="T112" fmla="*/ 13 w 135"/>
              <a:gd name="T113" fmla="*/ 4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5" h="128">
                <a:moveTo>
                  <a:pt x="126" y="41"/>
                </a:moveTo>
                <a:cubicBezTo>
                  <a:pt x="127" y="40"/>
                  <a:pt x="128" y="45"/>
                  <a:pt x="128" y="44"/>
                </a:cubicBezTo>
                <a:cubicBezTo>
                  <a:pt x="128" y="43"/>
                  <a:pt x="125" y="36"/>
                  <a:pt x="125" y="37"/>
                </a:cubicBezTo>
                <a:cubicBezTo>
                  <a:pt x="122" y="32"/>
                  <a:pt x="119" y="28"/>
                  <a:pt x="116" y="24"/>
                </a:cubicBezTo>
                <a:cubicBezTo>
                  <a:pt x="112" y="18"/>
                  <a:pt x="106" y="16"/>
                  <a:pt x="100" y="11"/>
                </a:cubicBezTo>
                <a:cubicBezTo>
                  <a:pt x="100" y="11"/>
                  <a:pt x="102" y="12"/>
                  <a:pt x="103" y="12"/>
                </a:cubicBezTo>
                <a:cubicBezTo>
                  <a:pt x="102" y="12"/>
                  <a:pt x="100" y="11"/>
                  <a:pt x="99" y="10"/>
                </a:cubicBezTo>
                <a:cubicBezTo>
                  <a:pt x="99" y="11"/>
                  <a:pt x="100" y="11"/>
                  <a:pt x="100" y="11"/>
                </a:cubicBezTo>
                <a:cubicBezTo>
                  <a:pt x="93" y="9"/>
                  <a:pt x="88" y="7"/>
                  <a:pt x="81" y="4"/>
                </a:cubicBezTo>
                <a:cubicBezTo>
                  <a:pt x="81" y="4"/>
                  <a:pt x="82" y="4"/>
                  <a:pt x="82" y="4"/>
                </a:cubicBezTo>
                <a:cubicBezTo>
                  <a:pt x="81" y="3"/>
                  <a:pt x="80" y="3"/>
                  <a:pt x="78" y="3"/>
                </a:cubicBezTo>
                <a:cubicBezTo>
                  <a:pt x="78" y="3"/>
                  <a:pt x="78" y="3"/>
                  <a:pt x="78" y="3"/>
                </a:cubicBezTo>
                <a:cubicBezTo>
                  <a:pt x="78" y="3"/>
                  <a:pt x="78" y="3"/>
                  <a:pt x="78" y="3"/>
                </a:cubicBezTo>
                <a:cubicBezTo>
                  <a:pt x="78" y="3"/>
                  <a:pt x="78" y="3"/>
                  <a:pt x="77" y="3"/>
                </a:cubicBezTo>
                <a:cubicBezTo>
                  <a:pt x="77" y="3"/>
                  <a:pt x="77" y="3"/>
                  <a:pt x="77" y="3"/>
                </a:cubicBezTo>
                <a:cubicBezTo>
                  <a:pt x="77" y="3"/>
                  <a:pt x="77" y="3"/>
                  <a:pt x="77" y="3"/>
                </a:cubicBezTo>
                <a:cubicBezTo>
                  <a:pt x="77" y="3"/>
                  <a:pt x="77" y="3"/>
                  <a:pt x="77" y="3"/>
                </a:cubicBezTo>
                <a:cubicBezTo>
                  <a:pt x="78" y="3"/>
                  <a:pt x="78" y="2"/>
                  <a:pt x="78" y="2"/>
                </a:cubicBezTo>
                <a:cubicBezTo>
                  <a:pt x="78" y="2"/>
                  <a:pt x="78" y="2"/>
                  <a:pt x="78" y="2"/>
                </a:cubicBezTo>
                <a:cubicBezTo>
                  <a:pt x="78" y="2"/>
                  <a:pt x="78" y="2"/>
                  <a:pt x="78" y="2"/>
                </a:cubicBezTo>
                <a:cubicBezTo>
                  <a:pt x="78" y="2"/>
                  <a:pt x="78" y="2"/>
                  <a:pt x="78" y="2"/>
                </a:cubicBezTo>
                <a:cubicBezTo>
                  <a:pt x="78" y="2"/>
                  <a:pt x="78" y="2"/>
                  <a:pt x="78" y="2"/>
                </a:cubicBezTo>
                <a:cubicBezTo>
                  <a:pt x="77" y="1"/>
                  <a:pt x="76" y="0"/>
                  <a:pt x="75" y="2"/>
                </a:cubicBezTo>
                <a:cubicBezTo>
                  <a:pt x="76" y="2"/>
                  <a:pt x="77" y="2"/>
                  <a:pt x="77" y="2"/>
                </a:cubicBezTo>
                <a:cubicBezTo>
                  <a:pt x="77" y="2"/>
                  <a:pt x="77" y="2"/>
                  <a:pt x="78" y="2"/>
                </a:cubicBezTo>
                <a:cubicBezTo>
                  <a:pt x="77" y="2"/>
                  <a:pt x="75" y="2"/>
                  <a:pt x="74" y="2"/>
                </a:cubicBezTo>
                <a:cubicBezTo>
                  <a:pt x="74" y="2"/>
                  <a:pt x="74" y="2"/>
                  <a:pt x="73" y="2"/>
                </a:cubicBezTo>
                <a:cubicBezTo>
                  <a:pt x="74" y="2"/>
                  <a:pt x="73" y="2"/>
                  <a:pt x="73" y="2"/>
                </a:cubicBezTo>
                <a:cubicBezTo>
                  <a:pt x="72" y="2"/>
                  <a:pt x="72" y="2"/>
                  <a:pt x="72" y="2"/>
                </a:cubicBezTo>
                <a:cubicBezTo>
                  <a:pt x="72" y="2"/>
                  <a:pt x="71" y="2"/>
                  <a:pt x="71" y="1"/>
                </a:cubicBezTo>
                <a:cubicBezTo>
                  <a:pt x="70" y="1"/>
                  <a:pt x="69" y="1"/>
                  <a:pt x="68" y="1"/>
                </a:cubicBezTo>
                <a:cubicBezTo>
                  <a:pt x="67" y="1"/>
                  <a:pt x="67" y="1"/>
                  <a:pt x="67" y="1"/>
                </a:cubicBezTo>
                <a:cubicBezTo>
                  <a:pt x="67" y="1"/>
                  <a:pt x="66" y="0"/>
                  <a:pt x="64" y="1"/>
                </a:cubicBezTo>
                <a:cubicBezTo>
                  <a:pt x="67" y="0"/>
                  <a:pt x="65" y="1"/>
                  <a:pt x="63" y="1"/>
                </a:cubicBezTo>
                <a:cubicBezTo>
                  <a:pt x="62" y="1"/>
                  <a:pt x="62" y="1"/>
                  <a:pt x="62" y="1"/>
                </a:cubicBezTo>
                <a:cubicBezTo>
                  <a:pt x="61" y="1"/>
                  <a:pt x="60" y="1"/>
                  <a:pt x="60" y="1"/>
                </a:cubicBezTo>
                <a:cubicBezTo>
                  <a:pt x="57" y="1"/>
                  <a:pt x="52" y="3"/>
                  <a:pt x="51" y="3"/>
                </a:cubicBezTo>
                <a:cubicBezTo>
                  <a:pt x="46" y="4"/>
                  <a:pt x="40" y="6"/>
                  <a:pt x="37" y="10"/>
                </a:cubicBezTo>
                <a:cubicBezTo>
                  <a:pt x="37" y="10"/>
                  <a:pt x="36" y="10"/>
                  <a:pt x="36" y="10"/>
                </a:cubicBezTo>
                <a:cubicBezTo>
                  <a:pt x="35" y="11"/>
                  <a:pt x="30" y="12"/>
                  <a:pt x="31" y="12"/>
                </a:cubicBezTo>
                <a:cubicBezTo>
                  <a:pt x="27" y="15"/>
                  <a:pt x="24" y="22"/>
                  <a:pt x="22" y="23"/>
                </a:cubicBezTo>
                <a:cubicBezTo>
                  <a:pt x="22" y="23"/>
                  <a:pt x="22" y="22"/>
                  <a:pt x="22" y="22"/>
                </a:cubicBezTo>
                <a:cubicBezTo>
                  <a:pt x="21" y="23"/>
                  <a:pt x="20" y="25"/>
                  <a:pt x="19" y="26"/>
                </a:cubicBezTo>
                <a:cubicBezTo>
                  <a:pt x="19" y="26"/>
                  <a:pt x="21" y="23"/>
                  <a:pt x="21" y="23"/>
                </a:cubicBezTo>
                <a:cubicBezTo>
                  <a:pt x="20" y="25"/>
                  <a:pt x="13" y="36"/>
                  <a:pt x="12" y="34"/>
                </a:cubicBezTo>
                <a:cubicBezTo>
                  <a:pt x="12" y="36"/>
                  <a:pt x="12" y="37"/>
                  <a:pt x="11" y="38"/>
                </a:cubicBezTo>
                <a:cubicBezTo>
                  <a:pt x="11" y="38"/>
                  <a:pt x="11" y="37"/>
                  <a:pt x="12" y="37"/>
                </a:cubicBezTo>
                <a:cubicBezTo>
                  <a:pt x="0" y="49"/>
                  <a:pt x="5" y="72"/>
                  <a:pt x="10" y="85"/>
                </a:cubicBezTo>
                <a:cubicBezTo>
                  <a:pt x="15" y="98"/>
                  <a:pt x="23" y="109"/>
                  <a:pt x="35" y="117"/>
                </a:cubicBezTo>
                <a:cubicBezTo>
                  <a:pt x="32" y="115"/>
                  <a:pt x="38" y="118"/>
                  <a:pt x="36" y="117"/>
                </a:cubicBezTo>
                <a:cubicBezTo>
                  <a:pt x="40" y="120"/>
                  <a:pt x="45" y="122"/>
                  <a:pt x="50" y="124"/>
                </a:cubicBezTo>
                <a:cubicBezTo>
                  <a:pt x="59" y="127"/>
                  <a:pt x="75" y="128"/>
                  <a:pt x="83" y="124"/>
                </a:cubicBezTo>
                <a:cubicBezTo>
                  <a:pt x="90" y="120"/>
                  <a:pt x="99" y="120"/>
                  <a:pt x="105" y="116"/>
                </a:cubicBezTo>
                <a:cubicBezTo>
                  <a:pt x="108" y="114"/>
                  <a:pt x="120" y="99"/>
                  <a:pt x="120" y="99"/>
                </a:cubicBezTo>
                <a:cubicBezTo>
                  <a:pt x="129" y="80"/>
                  <a:pt x="135" y="60"/>
                  <a:pt x="126" y="41"/>
                </a:cubicBezTo>
                <a:close/>
                <a:moveTo>
                  <a:pt x="123" y="41"/>
                </a:moveTo>
                <a:cubicBezTo>
                  <a:pt x="123" y="40"/>
                  <a:pt x="123" y="40"/>
                  <a:pt x="122" y="40"/>
                </a:cubicBezTo>
                <a:cubicBezTo>
                  <a:pt x="123" y="40"/>
                  <a:pt x="123" y="40"/>
                  <a:pt x="123" y="41"/>
                </a:cubicBezTo>
                <a:close/>
                <a:moveTo>
                  <a:pt x="122" y="38"/>
                </a:moveTo>
                <a:cubicBezTo>
                  <a:pt x="122" y="39"/>
                  <a:pt x="122" y="39"/>
                  <a:pt x="122" y="39"/>
                </a:cubicBezTo>
                <a:cubicBezTo>
                  <a:pt x="122" y="39"/>
                  <a:pt x="121" y="38"/>
                  <a:pt x="121" y="37"/>
                </a:cubicBezTo>
                <a:cubicBezTo>
                  <a:pt x="121" y="38"/>
                  <a:pt x="122" y="38"/>
                  <a:pt x="122" y="38"/>
                </a:cubicBezTo>
                <a:close/>
                <a:moveTo>
                  <a:pt x="7" y="51"/>
                </a:moveTo>
                <a:cubicBezTo>
                  <a:pt x="8" y="49"/>
                  <a:pt x="8" y="50"/>
                  <a:pt x="7" y="51"/>
                </a:cubicBezTo>
                <a:close/>
                <a:moveTo>
                  <a:pt x="125" y="81"/>
                </a:moveTo>
                <a:cubicBezTo>
                  <a:pt x="124" y="82"/>
                  <a:pt x="119" y="96"/>
                  <a:pt x="117" y="96"/>
                </a:cubicBezTo>
                <a:cubicBezTo>
                  <a:pt x="118" y="95"/>
                  <a:pt x="118" y="95"/>
                  <a:pt x="118" y="94"/>
                </a:cubicBezTo>
                <a:cubicBezTo>
                  <a:pt x="114" y="96"/>
                  <a:pt x="112" y="104"/>
                  <a:pt x="109" y="107"/>
                </a:cubicBezTo>
                <a:cubicBezTo>
                  <a:pt x="109" y="106"/>
                  <a:pt x="110" y="105"/>
                  <a:pt x="111" y="104"/>
                </a:cubicBezTo>
                <a:cubicBezTo>
                  <a:pt x="110" y="104"/>
                  <a:pt x="109" y="106"/>
                  <a:pt x="109" y="106"/>
                </a:cubicBezTo>
                <a:cubicBezTo>
                  <a:pt x="111" y="103"/>
                  <a:pt x="107" y="109"/>
                  <a:pt x="107" y="109"/>
                </a:cubicBezTo>
                <a:cubicBezTo>
                  <a:pt x="104" y="112"/>
                  <a:pt x="100" y="114"/>
                  <a:pt x="96" y="116"/>
                </a:cubicBezTo>
                <a:cubicBezTo>
                  <a:pt x="94" y="117"/>
                  <a:pt x="91" y="118"/>
                  <a:pt x="89" y="119"/>
                </a:cubicBezTo>
                <a:cubicBezTo>
                  <a:pt x="89" y="119"/>
                  <a:pt x="80" y="119"/>
                  <a:pt x="85" y="119"/>
                </a:cubicBezTo>
                <a:cubicBezTo>
                  <a:pt x="86" y="119"/>
                  <a:pt x="78" y="122"/>
                  <a:pt x="81" y="120"/>
                </a:cubicBezTo>
                <a:cubicBezTo>
                  <a:pt x="70" y="125"/>
                  <a:pt x="54" y="121"/>
                  <a:pt x="43" y="116"/>
                </a:cubicBezTo>
                <a:cubicBezTo>
                  <a:pt x="38" y="114"/>
                  <a:pt x="33" y="108"/>
                  <a:pt x="29" y="107"/>
                </a:cubicBezTo>
                <a:cubicBezTo>
                  <a:pt x="29" y="104"/>
                  <a:pt x="23" y="100"/>
                  <a:pt x="21" y="98"/>
                </a:cubicBezTo>
                <a:cubicBezTo>
                  <a:pt x="18" y="95"/>
                  <a:pt x="17" y="89"/>
                  <a:pt x="14" y="85"/>
                </a:cubicBezTo>
                <a:cubicBezTo>
                  <a:pt x="9" y="79"/>
                  <a:pt x="6" y="57"/>
                  <a:pt x="11" y="50"/>
                </a:cubicBezTo>
                <a:cubicBezTo>
                  <a:pt x="10" y="51"/>
                  <a:pt x="10" y="52"/>
                  <a:pt x="10" y="53"/>
                </a:cubicBezTo>
                <a:cubicBezTo>
                  <a:pt x="11" y="52"/>
                  <a:pt x="14" y="46"/>
                  <a:pt x="13" y="43"/>
                </a:cubicBezTo>
                <a:cubicBezTo>
                  <a:pt x="13" y="44"/>
                  <a:pt x="12" y="45"/>
                  <a:pt x="12" y="46"/>
                </a:cubicBezTo>
                <a:cubicBezTo>
                  <a:pt x="11" y="35"/>
                  <a:pt x="28" y="19"/>
                  <a:pt x="36" y="15"/>
                </a:cubicBezTo>
                <a:cubicBezTo>
                  <a:pt x="40" y="12"/>
                  <a:pt x="50" y="6"/>
                  <a:pt x="59" y="3"/>
                </a:cubicBezTo>
                <a:cubicBezTo>
                  <a:pt x="59" y="4"/>
                  <a:pt x="59" y="4"/>
                  <a:pt x="59" y="4"/>
                </a:cubicBezTo>
                <a:cubicBezTo>
                  <a:pt x="59" y="4"/>
                  <a:pt x="59" y="4"/>
                  <a:pt x="59" y="4"/>
                </a:cubicBezTo>
                <a:cubicBezTo>
                  <a:pt x="59" y="4"/>
                  <a:pt x="59" y="4"/>
                  <a:pt x="60" y="4"/>
                </a:cubicBezTo>
                <a:cubicBezTo>
                  <a:pt x="60" y="4"/>
                  <a:pt x="61" y="5"/>
                  <a:pt x="61" y="5"/>
                </a:cubicBezTo>
                <a:cubicBezTo>
                  <a:pt x="61" y="4"/>
                  <a:pt x="61" y="4"/>
                  <a:pt x="61" y="4"/>
                </a:cubicBezTo>
                <a:cubicBezTo>
                  <a:pt x="62" y="4"/>
                  <a:pt x="63" y="4"/>
                  <a:pt x="64" y="4"/>
                </a:cubicBezTo>
                <a:cubicBezTo>
                  <a:pt x="67" y="5"/>
                  <a:pt x="71" y="5"/>
                  <a:pt x="71" y="4"/>
                </a:cubicBezTo>
                <a:cubicBezTo>
                  <a:pt x="71" y="4"/>
                  <a:pt x="71" y="4"/>
                  <a:pt x="72" y="4"/>
                </a:cubicBezTo>
                <a:cubicBezTo>
                  <a:pt x="74" y="4"/>
                  <a:pt x="76" y="5"/>
                  <a:pt x="78" y="5"/>
                </a:cubicBezTo>
                <a:cubicBezTo>
                  <a:pt x="75" y="5"/>
                  <a:pt x="81" y="7"/>
                  <a:pt x="82" y="7"/>
                </a:cubicBezTo>
                <a:cubicBezTo>
                  <a:pt x="81" y="7"/>
                  <a:pt x="81" y="6"/>
                  <a:pt x="80" y="6"/>
                </a:cubicBezTo>
                <a:cubicBezTo>
                  <a:pt x="83" y="8"/>
                  <a:pt x="88" y="7"/>
                  <a:pt x="91" y="10"/>
                </a:cubicBezTo>
                <a:cubicBezTo>
                  <a:pt x="90" y="10"/>
                  <a:pt x="90" y="9"/>
                  <a:pt x="90" y="9"/>
                </a:cubicBezTo>
                <a:cubicBezTo>
                  <a:pt x="91" y="9"/>
                  <a:pt x="99" y="12"/>
                  <a:pt x="99" y="13"/>
                </a:cubicBezTo>
                <a:cubicBezTo>
                  <a:pt x="99" y="13"/>
                  <a:pt x="98" y="13"/>
                  <a:pt x="98" y="13"/>
                </a:cubicBezTo>
                <a:cubicBezTo>
                  <a:pt x="98" y="14"/>
                  <a:pt x="100" y="15"/>
                  <a:pt x="100" y="14"/>
                </a:cubicBezTo>
                <a:cubicBezTo>
                  <a:pt x="103" y="17"/>
                  <a:pt x="107" y="20"/>
                  <a:pt x="109" y="23"/>
                </a:cubicBezTo>
                <a:cubicBezTo>
                  <a:pt x="110" y="23"/>
                  <a:pt x="114" y="24"/>
                  <a:pt x="113" y="26"/>
                </a:cubicBezTo>
                <a:cubicBezTo>
                  <a:pt x="112" y="24"/>
                  <a:pt x="113" y="26"/>
                  <a:pt x="112" y="25"/>
                </a:cubicBezTo>
                <a:cubicBezTo>
                  <a:pt x="114" y="27"/>
                  <a:pt x="116" y="29"/>
                  <a:pt x="117" y="31"/>
                </a:cubicBezTo>
                <a:cubicBezTo>
                  <a:pt x="117" y="30"/>
                  <a:pt x="117" y="30"/>
                  <a:pt x="117" y="29"/>
                </a:cubicBezTo>
                <a:cubicBezTo>
                  <a:pt x="118" y="30"/>
                  <a:pt x="118" y="30"/>
                  <a:pt x="119" y="32"/>
                </a:cubicBezTo>
                <a:cubicBezTo>
                  <a:pt x="119" y="32"/>
                  <a:pt x="120" y="37"/>
                  <a:pt x="121" y="40"/>
                </a:cubicBezTo>
                <a:cubicBezTo>
                  <a:pt x="121" y="39"/>
                  <a:pt x="122" y="39"/>
                  <a:pt x="122" y="40"/>
                </a:cubicBezTo>
                <a:cubicBezTo>
                  <a:pt x="123" y="43"/>
                  <a:pt x="125" y="47"/>
                  <a:pt x="125" y="46"/>
                </a:cubicBezTo>
                <a:cubicBezTo>
                  <a:pt x="127" y="47"/>
                  <a:pt x="127" y="60"/>
                  <a:pt x="127" y="57"/>
                </a:cubicBezTo>
                <a:cubicBezTo>
                  <a:pt x="127" y="65"/>
                  <a:pt x="125" y="73"/>
                  <a:pt x="125" y="81"/>
                </a:cubicBezTo>
                <a:close/>
                <a:moveTo>
                  <a:pt x="13" y="45"/>
                </a:moveTo>
                <a:cubicBezTo>
                  <a:pt x="13" y="46"/>
                  <a:pt x="13" y="46"/>
                  <a:pt x="13" y="46"/>
                </a:cubicBezTo>
                <a:cubicBezTo>
                  <a:pt x="13" y="46"/>
                  <a:pt x="13" y="44"/>
                  <a:pt x="13" y="45"/>
                </a:cubicBezTo>
                <a:close/>
              </a:path>
            </a:pathLst>
          </a:custGeom>
          <a:solidFill>
            <a:sysClr val="windowText" lastClr="000000">
              <a:lumMod val="95000"/>
              <a:lumOff val="5000"/>
            </a:sys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32" name="组合 31"/>
          <p:cNvGrpSpPr/>
          <p:nvPr/>
        </p:nvGrpSpPr>
        <p:grpSpPr>
          <a:xfrm>
            <a:off x="4709018" y="2180734"/>
            <a:ext cx="2171702" cy="578661"/>
            <a:chOff x="5038726" y="1373966"/>
            <a:chExt cx="2171702" cy="578661"/>
          </a:xfrm>
        </p:grpSpPr>
        <p:sp>
          <p:nvSpPr>
            <p:cNvPr id="33" name="文本框 10"/>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34" name="图片 33"/>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
        <p:nvSpPr>
          <p:cNvPr id="35" name="文本框 12"/>
          <p:cNvSpPr txBox="1"/>
          <p:nvPr/>
        </p:nvSpPr>
        <p:spPr>
          <a:xfrm>
            <a:off x="4084509" y="5385570"/>
            <a:ext cx="1483999" cy="276999"/>
          </a:xfrm>
          <a:prstGeom prst="rect">
            <a:avLst/>
          </a:prstGeom>
          <a:noFill/>
        </p:spPr>
        <p:txBody>
          <a:bodyPr wrap="square" rtlCol="0">
            <a:spAutoFit/>
          </a:bodyPr>
          <a:lstStyle/>
          <a:p>
            <a:pPr algn="ctr" fontAlgn="auto">
              <a:spcBef>
                <a:spcPts val="0"/>
              </a:spcBef>
              <a:spcAft>
                <a:spcPts val="0"/>
              </a:spcAft>
            </a:pPr>
            <a:r>
              <a:rPr lang="zh-CN" altLang="en-US" sz="12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6" name="文本框 14"/>
          <p:cNvSpPr txBox="1"/>
          <p:nvPr/>
        </p:nvSpPr>
        <p:spPr>
          <a:xfrm>
            <a:off x="5019167" y="3747792"/>
            <a:ext cx="1483999" cy="276999"/>
          </a:xfrm>
          <a:prstGeom prst="rect">
            <a:avLst/>
          </a:prstGeom>
          <a:noFill/>
        </p:spPr>
        <p:txBody>
          <a:bodyPr wrap="square" rtlCol="0">
            <a:spAutoFit/>
          </a:bodyPr>
          <a:lstStyle/>
          <a:p>
            <a:pPr algn="ctr" fontAlgn="auto">
              <a:spcBef>
                <a:spcPts val="0"/>
              </a:spcBef>
              <a:spcAft>
                <a:spcPts val="0"/>
              </a:spcAft>
            </a:pPr>
            <a:r>
              <a:rPr lang="zh-CN" altLang="en-US" sz="12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7" name="文本框 15"/>
          <p:cNvSpPr txBox="1"/>
          <p:nvPr/>
        </p:nvSpPr>
        <p:spPr>
          <a:xfrm>
            <a:off x="5989507" y="5385570"/>
            <a:ext cx="1483999" cy="276999"/>
          </a:xfrm>
          <a:prstGeom prst="rect">
            <a:avLst/>
          </a:prstGeom>
          <a:noFill/>
        </p:spPr>
        <p:txBody>
          <a:bodyPr wrap="square" rtlCol="0">
            <a:spAutoFit/>
          </a:bodyPr>
          <a:lstStyle/>
          <a:p>
            <a:pPr algn="ctr" fontAlgn="auto">
              <a:spcBef>
                <a:spcPts val="0"/>
              </a:spcBef>
              <a:spcAft>
                <a:spcPts val="0"/>
              </a:spcAft>
            </a:pPr>
            <a:r>
              <a:rPr lang="zh-CN" altLang="en-US" sz="12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2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grpSp>
        <p:nvGrpSpPr>
          <p:cNvPr id="38" name="组合 37"/>
          <p:cNvGrpSpPr/>
          <p:nvPr/>
        </p:nvGrpSpPr>
        <p:grpSpPr>
          <a:xfrm>
            <a:off x="7714579" y="4921725"/>
            <a:ext cx="1732518" cy="1077641"/>
            <a:chOff x="886421" y="3004791"/>
            <a:chExt cx="1732518" cy="1077641"/>
          </a:xfrm>
        </p:grpSpPr>
        <p:sp>
          <p:nvSpPr>
            <p:cNvPr id="39" name="文本框 17"/>
            <p:cNvSpPr txBox="1"/>
            <p:nvPr/>
          </p:nvSpPr>
          <p:spPr>
            <a:xfrm>
              <a:off x="1039256" y="300479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40" name="矩形 39"/>
            <p:cNvSpPr/>
            <p:nvPr/>
          </p:nvSpPr>
          <p:spPr>
            <a:xfrm>
              <a:off x="886421" y="348226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41" name="任意多边形 40"/>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42" name="组合 41"/>
          <p:cNvGrpSpPr/>
          <p:nvPr/>
        </p:nvGrpSpPr>
        <p:grpSpPr>
          <a:xfrm>
            <a:off x="6848320" y="2989682"/>
            <a:ext cx="1732518" cy="1077641"/>
            <a:chOff x="886421" y="3004791"/>
            <a:chExt cx="1732518" cy="1077641"/>
          </a:xfrm>
        </p:grpSpPr>
        <p:sp>
          <p:nvSpPr>
            <p:cNvPr id="43" name="文本框 21"/>
            <p:cNvSpPr txBox="1"/>
            <p:nvPr/>
          </p:nvSpPr>
          <p:spPr>
            <a:xfrm>
              <a:off x="1039256" y="3004791"/>
              <a:ext cx="1483999"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44" name="矩形 43"/>
            <p:cNvSpPr/>
            <p:nvPr/>
          </p:nvSpPr>
          <p:spPr>
            <a:xfrm>
              <a:off x="886421" y="3482268"/>
              <a:ext cx="1732518" cy="600164"/>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a:t>
              </a:r>
            </a:p>
          </p:txBody>
        </p:sp>
        <p:sp>
          <p:nvSpPr>
            <p:cNvPr id="45" name="任意多边形 44"/>
            <p:cNvSpPr/>
            <p:nvPr/>
          </p:nvSpPr>
          <p:spPr>
            <a:xfrm>
              <a:off x="991631" y="3362395"/>
              <a:ext cx="1541149" cy="62724"/>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 calcmode="lin" valueType="num">
                                      <p:cBhvr>
                                        <p:cTn id="9" dur="500" fill="hold"/>
                                        <p:tgtEl>
                                          <p:spTgt spid="25"/>
                                        </p:tgtEl>
                                        <p:attrNameLst>
                                          <p:attrName>style.rotation</p:attrName>
                                        </p:attrNameLst>
                                      </p:cBhvr>
                                      <p:tavLst>
                                        <p:tav tm="0">
                                          <p:val>
                                            <p:fltVal val="360"/>
                                          </p:val>
                                        </p:tav>
                                        <p:tav tm="100000">
                                          <p:val>
                                            <p:fltVal val="0"/>
                                          </p:val>
                                        </p:tav>
                                      </p:tavLst>
                                    </p:anim>
                                    <p:animEffect transition="in" filter="fade">
                                      <p:cBhvr>
                                        <p:cTn id="10" dur="500"/>
                                        <p:tgtEl>
                                          <p:spTgt spid="25"/>
                                        </p:tgtEl>
                                      </p:cBhvr>
                                    </p:animEffect>
                                  </p:childTnLst>
                                </p:cTn>
                              </p:par>
                              <p:par>
                                <p:cTn id="11" presetID="49" presetClass="entr" presetSubtype="0" decel="100000" fill="hold" grpId="0" nodeType="withEffect">
                                  <p:stCondLst>
                                    <p:cond delay="25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 calcmode="lin" valueType="num">
                                      <p:cBhvr>
                                        <p:cTn id="15" dur="500" fill="hold"/>
                                        <p:tgtEl>
                                          <p:spTgt spid="30"/>
                                        </p:tgtEl>
                                        <p:attrNameLst>
                                          <p:attrName>style.rotation</p:attrName>
                                        </p:attrNameLst>
                                      </p:cBhvr>
                                      <p:tavLst>
                                        <p:tav tm="0">
                                          <p:val>
                                            <p:fltVal val="360"/>
                                          </p:val>
                                        </p:tav>
                                        <p:tav tm="100000">
                                          <p:val>
                                            <p:fltVal val="0"/>
                                          </p:val>
                                        </p:tav>
                                      </p:tavLst>
                                    </p:anim>
                                    <p:animEffect transition="in" filter="fade">
                                      <p:cBhvr>
                                        <p:cTn id="16" dur="500"/>
                                        <p:tgtEl>
                                          <p:spTgt spid="30"/>
                                        </p:tgtEl>
                                      </p:cBhvr>
                                    </p:animEffect>
                                  </p:childTnLst>
                                </p:cTn>
                              </p:par>
                              <p:par>
                                <p:cTn id="17" presetID="49" presetClass="entr" presetSubtype="0" decel="100000" fill="hold" grpId="0" nodeType="withEffect">
                                  <p:stCondLst>
                                    <p:cond delay="500"/>
                                  </p:stCondLst>
                                  <p:childTnLst>
                                    <p:set>
                                      <p:cBhvr>
                                        <p:cTn id="18" dur="1" fill="hold">
                                          <p:stCondLst>
                                            <p:cond delay="0"/>
                                          </p:stCondLst>
                                        </p:cTn>
                                        <p:tgtEl>
                                          <p:spTgt spid="31"/>
                                        </p:tgtEl>
                                        <p:attrNameLst>
                                          <p:attrName>style.visibility</p:attrName>
                                        </p:attrNameLst>
                                      </p:cBhvr>
                                      <p:to>
                                        <p:strVal val="visible"/>
                                      </p:to>
                                    </p:set>
                                    <p:anim calcmode="lin" valueType="num">
                                      <p:cBhvr>
                                        <p:cTn id="19" dur="500" fill="hold"/>
                                        <p:tgtEl>
                                          <p:spTgt spid="31"/>
                                        </p:tgtEl>
                                        <p:attrNameLst>
                                          <p:attrName>ppt_w</p:attrName>
                                        </p:attrNameLst>
                                      </p:cBhvr>
                                      <p:tavLst>
                                        <p:tav tm="0">
                                          <p:val>
                                            <p:fltVal val="0"/>
                                          </p:val>
                                        </p:tav>
                                        <p:tav tm="100000">
                                          <p:val>
                                            <p:strVal val="#ppt_w"/>
                                          </p:val>
                                        </p:tav>
                                      </p:tavLst>
                                    </p:anim>
                                    <p:anim calcmode="lin" valueType="num">
                                      <p:cBhvr>
                                        <p:cTn id="20" dur="500" fill="hold"/>
                                        <p:tgtEl>
                                          <p:spTgt spid="31"/>
                                        </p:tgtEl>
                                        <p:attrNameLst>
                                          <p:attrName>ppt_h</p:attrName>
                                        </p:attrNameLst>
                                      </p:cBhvr>
                                      <p:tavLst>
                                        <p:tav tm="0">
                                          <p:val>
                                            <p:fltVal val="0"/>
                                          </p:val>
                                        </p:tav>
                                        <p:tav tm="100000">
                                          <p:val>
                                            <p:strVal val="#ppt_h"/>
                                          </p:val>
                                        </p:tav>
                                      </p:tavLst>
                                    </p:anim>
                                    <p:anim calcmode="lin" valueType="num">
                                      <p:cBhvr>
                                        <p:cTn id="21" dur="500" fill="hold"/>
                                        <p:tgtEl>
                                          <p:spTgt spid="31"/>
                                        </p:tgtEl>
                                        <p:attrNameLst>
                                          <p:attrName>style.rotation</p:attrName>
                                        </p:attrNameLst>
                                      </p:cBhvr>
                                      <p:tavLst>
                                        <p:tav tm="0">
                                          <p:val>
                                            <p:fltVal val="360"/>
                                          </p:val>
                                        </p:tav>
                                        <p:tav tm="100000">
                                          <p:val>
                                            <p:fltVal val="0"/>
                                          </p:val>
                                        </p:tav>
                                      </p:tavLst>
                                    </p:anim>
                                    <p:animEffect transition="in" filter="fade">
                                      <p:cBhvr>
                                        <p:cTn id="22" dur="500"/>
                                        <p:tgtEl>
                                          <p:spTgt spid="31"/>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par>
                                <p:cTn id="26" presetID="10" presetClass="entr" presetSubtype="0" fill="hold" grpId="0" nodeType="withEffect">
                                  <p:stCondLst>
                                    <p:cond delay="50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childTnLst>
                                </p:cTn>
                              </p:par>
                              <p:par>
                                <p:cTn id="32" presetID="14" presetClass="entr" presetSubtype="10" fill="hold" grpId="0" nodeType="withEffect">
                                  <p:stCondLst>
                                    <p:cond delay="500"/>
                                  </p:stCondLst>
                                  <p:childTnLst>
                                    <p:set>
                                      <p:cBhvr>
                                        <p:cTn id="33" dur="1" fill="hold">
                                          <p:stCondLst>
                                            <p:cond delay="0"/>
                                          </p:stCondLst>
                                        </p:cTn>
                                        <p:tgtEl>
                                          <p:spTgt spid="24"/>
                                        </p:tgtEl>
                                        <p:attrNameLst>
                                          <p:attrName>style.visibility</p:attrName>
                                        </p:attrNameLst>
                                      </p:cBhvr>
                                      <p:to>
                                        <p:strVal val="visible"/>
                                      </p:to>
                                    </p:set>
                                    <p:animEffect transition="in" filter="randombar(horizontal)">
                                      <p:cBhvr>
                                        <p:cTn id="34" dur="500"/>
                                        <p:tgtEl>
                                          <p:spTgt spid="24"/>
                                        </p:tgtEl>
                                      </p:cBhvr>
                                    </p:animEffect>
                                  </p:childTnLst>
                                </p:cTn>
                              </p:par>
                            </p:childTnLst>
                          </p:cTn>
                        </p:par>
                        <p:par>
                          <p:cTn id="35" fill="hold">
                            <p:stCondLst>
                              <p:cond delay="1000"/>
                            </p:stCondLst>
                            <p:childTnLst>
                              <p:par>
                                <p:cTn id="36" presetID="42" presetClass="entr" presetSubtype="0" fill="hold"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1000"/>
                                        <p:tgtEl>
                                          <p:spTgt spid="26"/>
                                        </p:tgtEl>
                                      </p:cBhvr>
                                    </p:animEffect>
                                    <p:anim calcmode="lin" valueType="num">
                                      <p:cBhvr>
                                        <p:cTn id="39" dur="1000" fill="hold"/>
                                        <p:tgtEl>
                                          <p:spTgt spid="26"/>
                                        </p:tgtEl>
                                        <p:attrNameLst>
                                          <p:attrName>ppt_x</p:attrName>
                                        </p:attrNameLst>
                                      </p:cBhvr>
                                      <p:tavLst>
                                        <p:tav tm="0">
                                          <p:val>
                                            <p:strVal val="#ppt_x"/>
                                          </p:val>
                                        </p:tav>
                                        <p:tav tm="100000">
                                          <p:val>
                                            <p:strVal val="#ppt_x"/>
                                          </p:val>
                                        </p:tav>
                                      </p:tavLst>
                                    </p:anim>
                                    <p:anim calcmode="lin" valueType="num">
                                      <p:cBhvr>
                                        <p:cTn id="40" dur="1000" fill="hold"/>
                                        <p:tgtEl>
                                          <p:spTgt spid="26"/>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5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50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1000"/>
                                        <p:tgtEl>
                                          <p:spTgt spid="38"/>
                                        </p:tgtEl>
                                      </p:cBhvr>
                                    </p:animEffect>
                                    <p:anim calcmode="lin" valueType="num">
                                      <p:cBhvr>
                                        <p:cTn id="49" dur="1000" fill="hold"/>
                                        <p:tgtEl>
                                          <p:spTgt spid="38"/>
                                        </p:tgtEl>
                                        <p:attrNameLst>
                                          <p:attrName>ppt_x</p:attrName>
                                        </p:attrNameLst>
                                      </p:cBhvr>
                                      <p:tavLst>
                                        <p:tav tm="0">
                                          <p:val>
                                            <p:strVal val="#ppt_x"/>
                                          </p:val>
                                        </p:tav>
                                        <p:tav tm="100000">
                                          <p:val>
                                            <p:strVal val="#ppt_x"/>
                                          </p:val>
                                        </p:tav>
                                      </p:tavLst>
                                    </p:anim>
                                    <p:anim calcmode="lin" valueType="num">
                                      <p:cBhvr>
                                        <p:cTn id="5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30" grpId="0" animBg="1"/>
      <p:bldP spid="31" grpId="0" animBg="1"/>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组合 42"/>
          <p:cNvGrpSpPr/>
          <p:nvPr/>
        </p:nvGrpSpPr>
        <p:grpSpPr>
          <a:xfrm>
            <a:off x="4823260" y="2377504"/>
            <a:ext cx="2171702" cy="578661"/>
            <a:chOff x="5038726" y="1373966"/>
            <a:chExt cx="2171702" cy="578661"/>
          </a:xfrm>
        </p:grpSpPr>
        <p:sp>
          <p:nvSpPr>
            <p:cNvPr id="44" name="文本框 7"/>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45" name="图片 44"/>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46" name="组合 45"/>
          <p:cNvGrpSpPr/>
          <p:nvPr/>
        </p:nvGrpSpPr>
        <p:grpSpPr>
          <a:xfrm>
            <a:off x="2376661" y="3450537"/>
            <a:ext cx="3189546" cy="2886068"/>
            <a:chOff x="2014974" y="2028828"/>
            <a:chExt cx="3615748" cy="3271717"/>
          </a:xfrm>
        </p:grpSpPr>
        <p:grpSp>
          <p:nvGrpSpPr>
            <p:cNvPr id="47" name="组合 46"/>
            <p:cNvGrpSpPr/>
            <p:nvPr/>
          </p:nvGrpSpPr>
          <p:grpSpPr>
            <a:xfrm>
              <a:off x="2070467" y="3304056"/>
              <a:ext cx="3181447" cy="1996489"/>
              <a:chOff x="1797869" y="3058938"/>
              <a:chExt cx="3181447" cy="1996489"/>
            </a:xfrm>
          </p:grpSpPr>
          <p:grpSp>
            <p:nvGrpSpPr>
              <p:cNvPr id="57" name="组合 56"/>
              <p:cNvGrpSpPr/>
              <p:nvPr/>
            </p:nvGrpSpPr>
            <p:grpSpPr>
              <a:xfrm>
                <a:off x="1797869" y="3526686"/>
                <a:ext cx="1235247" cy="1528741"/>
                <a:chOff x="3397671" y="3479829"/>
                <a:chExt cx="1321455" cy="1528741"/>
              </a:xfrm>
            </p:grpSpPr>
            <p:pic>
              <p:nvPicPr>
                <p:cNvPr id="66" name="图片 65"/>
                <p:cNvPicPr>
                  <a:picLocks noChangeAspect="1"/>
                </p:cNvPicPr>
                <p:nvPr/>
              </p:nvPicPr>
              <p:blipFill>
                <a:blip r:embed="rId3">
                  <a:extLst>
                    <a:ext uri="{28A0092B-C50C-407E-A947-70E740481C1C}">
                      <a14:useLocalDpi xmlns:a14="http://schemas.microsoft.com/office/drawing/2010/main"/>
                    </a:ext>
                  </a:extLst>
                </a:blip>
                <a:stretch>
                  <a:fillRect/>
                </a:stretch>
              </p:blipFill>
              <p:spPr>
                <a:xfrm flipV="1">
                  <a:off x="3419930" y="3479829"/>
                  <a:ext cx="1241172" cy="615989"/>
                </a:xfrm>
                <a:prstGeom prst="rect">
                  <a:avLst/>
                </a:prstGeom>
              </p:spPr>
            </p:pic>
            <p:pic>
              <p:nvPicPr>
                <p:cNvPr id="67" name="图片 6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97671" y="3927180"/>
                  <a:ext cx="1241172" cy="615989"/>
                </a:xfrm>
                <a:prstGeom prst="rect">
                  <a:avLst/>
                </a:prstGeom>
              </p:spPr>
            </p:pic>
            <p:pic>
              <p:nvPicPr>
                <p:cNvPr id="68" name="图片 67"/>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477954" y="4392581"/>
                  <a:ext cx="1241172" cy="615989"/>
                </a:xfrm>
                <a:prstGeom prst="rect">
                  <a:avLst/>
                </a:prstGeom>
              </p:spPr>
            </p:pic>
          </p:grpSp>
          <p:grpSp>
            <p:nvGrpSpPr>
              <p:cNvPr id="58" name="组合 57"/>
              <p:cNvGrpSpPr/>
              <p:nvPr/>
            </p:nvGrpSpPr>
            <p:grpSpPr>
              <a:xfrm>
                <a:off x="3716878" y="3984670"/>
                <a:ext cx="1262438" cy="1042624"/>
                <a:chOff x="4585469" y="4012803"/>
                <a:chExt cx="1262438" cy="1042624"/>
              </a:xfrm>
            </p:grpSpPr>
            <p:pic>
              <p:nvPicPr>
                <p:cNvPr id="64" name="图片 63"/>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585469" y="4012803"/>
                  <a:ext cx="1241172" cy="615989"/>
                </a:xfrm>
                <a:prstGeom prst="rect">
                  <a:avLst/>
                </a:prstGeom>
              </p:spPr>
            </p:pic>
            <p:pic>
              <p:nvPicPr>
                <p:cNvPr id="65" name="图片 64"/>
                <p:cNvPicPr>
                  <a:picLocks noChangeAspect="1"/>
                </p:cNvPicPr>
                <p:nvPr/>
              </p:nvPicPr>
              <p:blipFill>
                <a:blip r:embed="rId4">
                  <a:extLst>
                    <a:ext uri="{28A0092B-C50C-407E-A947-70E740481C1C}">
                      <a14:useLocalDpi xmlns:a14="http://schemas.microsoft.com/office/drawing/2010/main"/>
                    </a:ext>
                  </a:extLst>
                </a:blip>
                <a:stretch>
                  <a:fillRect/>
                </a:stretch>
              </p:blipFill>
              <p:spPr>
                <a:xfrm flipH="1">
                  <a:off x="4606735" y="4439438"/>
                  <a:ext cx="1241172" cy="615989"/>
                </a:xfrm>
                <a:prstGeom prst="rect">
                  <a:avLst/>
                </a:prstGeom>
              </p:spPr>
            </p:pic>
          </p:grpSp>
          <p:grpSp>
            <p:nvGrpSpPr>
              <p:cNvPr id="59" name="组合 58"/>
              <p:cNvGrpSpPr/>
              <p:nvPr/>
            </p:nvGrpSpPr>
            <p:grpSpPr>
              <a:xfrm>
                <a:off x="2597885" y="3058938"/>
                <a:ext cx="1548810" cy="1968356"/>
                <a:chOff x="2059732" y="2995087"/>
                <a:chExt cx="1300189" cy="1968356"/>
              </a:xfrm>
            </p:grpSpPr>
            <p:pic>
              <p:nvPicPr>
                <p:cNvPr id="60" name="图片 59"/>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2086676" y="3408280"/>
                  <a:ext cx="1241172" cy="615989"/>
                </a:xfrm>
                <a:prstGeom prst="rect">
                  <a:avLst/>
                </a:prstGeom>
              </p:spPr>
            </p:pic>
            <p:pic>
              <p:nvPicPr>
                <p:cNvPr id="61" name="图片 60"/>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2059732" y="3877867"/>
                  <a:ext cx="1241172" cy="615989"/>
                </a:xfrm>
                <a:prstGeom prst="rect">
                  <a:avLst/>
                </a:prstGeom>
              </p:spPr>
            </p:pic>
            <p:pic>
              <p:nvPicPr>
                <p:cNvPr id="62" name="图片 61"/>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2118749" y="4347454"/>
                  <a:ext cx="1241172" cy="615989"/>
                </a:xfrm>
                <a:prstGeom prst="rect">
                  <a:avLst/>
                </a:prstGeom>
              </p:spPr>
            </p:pic>
            <p:pic>
              <p:nvPicPr>
                <p:cNvPr id="63" name="图片 6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237871" y="2995087"/>
                  <a:ext cx="1002928" cy="503200"/>
                </a:xfrm>
                <a:prstGeom prst="rect">
                  <a:avLst/>
                </a:prstGeom>
              </p:spPr>
            </p:pic>
          </p:grpSp>
        </p:grpSp>
        <p:grpSp>
          <p:nvGrpSpPr>
            <p:cNvPr id="48" name="组合 47"/>
            <p:cNvGrpSpPr/>
            <p:nvPr/>
          </p:nvGrpSpPr>
          <p:grpSpPr>
            <a:xfrm>
              <a:off x="2014974" y="2541877"/>
              <a:ext cx="1324923" cy="1324923"/>
              <a:chOff x="2087727" y="2436083"/>
              <a:chExt cx="1324923" cy="1324923"/>
            </a:xfrm>
          </p:grpSpPr>
          <p:pic>
            <p:nvPicPr>
              <p:cNvPr id="55" name="图片 54"/>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087727" y="2436083"/>
                <a:ext cx="1324923" cy="1324923"/>
              </a:xfrm>
              <a:prstGeom prst="rect">
                <a:avLst/>
              </a:prstGeom>
            </p:spPr>
          </p:pic>
          <p:sp>
            <p:nvSpPr>
              <p:cNvPr id="56" name="文本框 24"/>
              <p:cNvSpPr txBox="1"/>
              <p:nvPr/>
            </p:nvSpPr>
            <p:spPr>
              <a:xfrm>
                <a:off x="2283804" y="2812655"/>
                <a:ext cx="1031883" cy="348903"/>
              </a:xfrm>
              <a:prstGeom prst="rect">
                <a:avLst/>
              </a:prstGeom>
              <a:noFill/>
            </p:spPr>
            <p:txBody>
              <a:bodyPr wrap="square" rtlCol="0">
                <a:spAutoFit/>
              </a:bodyPr>
              <a:lstStyle/>
              <a:p>
                <a:pPr algn="ctr" fontAlgn="auto">
                  <a:spcBef>
                    <a:spcPts val="0"/>
                  </a:spcBef>
                  <a:spcAft>
                    <a:spcPts val="0"/>
                  </a:spcAft>
                </a:pP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问题一</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49" name="组合 48"/>
            <p:cNvGrpSpPr/>
            <p:nvPr/>
          </p:nvGrpSpPr>
          <p:grpSpPr>
            <a:xfrm>
              <a:off x="3440638" y="2028828"/>
              <a:ext cx="1324923" cy="1324923"/>
              <a:chOff x="2076929" y="2446881"/>
              <a:chExt cx="1324923" cy="1324923"/>
            </a:xfrm>
          </p:grpSpPr>
          <p:pic>
            <p:nvPicPr>
              <p:cNvPr id="53" name="图片 52"/>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076929" y="2446881"/>
                <a:ext cx="1324923" cy="1324923"/>
              </a:xfrm>
              <a:prstGeom prst="rect">
                <a:avLst/>
              </a:prstGeom>
            </p:spPr>
          </p:pic>
          <p:sp>
            <p:nvSpPr>
              <p:cNvPr id="54" name="文本框 28"/>
              <p:cNvSpPr txBox="1"/>
              <p:nvPr/>
            </p:nvSpPr>
            <p:spPr>
              <a:xfrm>
                <a:off x="2251410" y="2834251"/>
                <a:ext cx="1031883" cy="348903"/>
              </a:xfrm>
              <a:prstGeom prst="rect">
                <a:avLst/>
              </a:prstGeom>
              <a:noFill/>
            </p:spPr>
            <p:txBody>
              <a:bodyPr wrap="square" rtlCol="0">
                <a:spAutoFit/>
              </a:bodyPr>
              <a:lstStyle/>
              <a:p>
                <a:pPr algn="ctr" fontAlgn="auto">
                  <a:spcBef>
                    <a:spcPts val="0"/>
                  </a:spcBef>
                  <a:spcAft>
                    <a:spcPts val="0"/>
                  </a:spcAft>
                </a:pP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问题二</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50" name="组合 49"/>
            <p:cNvGrpSpPr/>
            <p:nvPr/>
          </p:nvGrpSpPr>
          <p:grpSpPr>
            <a:xfrm>
              <a:off x="4305799" y="3055682"/>
              <a:ext cx="1324923" cy="1324923"/>
              <a:chOff x="2109323" y="2414487"/>
              <a:chExt cx="1324923" cy="1324923"/>
            </a:xfrm>
          </p:grpSpPr>
          <p:pic>
            <p:nvPicPr>
              <p:cNvPr id="51" name="图片 5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109323" y="2414487"/>
                <a:ext cx="1324923" cy="1324923"/>
              </a:xfrm>
              <a:prstGeom prst="rect">
                <a:avLst/>
              </a:prstGeom>
            </p:spPr>
          </p:pic>
          <p:sp>
            <p:nvSpPr>
              <p:cNvPr id="52" name="文本框 31"/>
              <p:cNvSpPr txBox="1"/>
              <p:nvPr/>
            </p:nvSpPr>
            <p:spPr>
              <a:xfrm>
                <a:off x="2283805" y="2801857"/>
                <a:ext cx="1031883" cy="348903"/>
              </a:xfrm>
              <a:prstGeom prst="rect">
                <a:avLst/>
              </a:prstGeom>
              <a:noFill/>
            </p:spPr>
            <p:txBody>
              <a:bodyPr wrap="square" rtlCol="0">
                <a:spAutoFit/>
              </a:bodyPr>
              <a:lstStyle/>
              <a:p>
                <a:pPr algn="ctr" fontAlgn="auto">
                  <a:spcBef>
                    <a:spcPts val="0"/>
                  </a:spcBef>
                  <a:spcAft>
                    <a:spcPts val="0"/>
                  </a:spcAft>
                </a:pPr>
                <a:r>
                  <a:rPr lang="zh-CN" altLang="en-US" sz="1400" dirty="0" smtClean="0">
                    <a:solidFill>
                      <a:srgbClr val="DE8D56"/>
                    </a:solidFill>
                    <a:latin typeface="方正黑体简体" panose="02010601030101010101" pitchFamily="2" charset="-122"/>
                    <a:ea typeface="方正黑体简体" panose="02010601030101010101" pitchFamily="2" charset="-122"/>
                    <a:cs typeface="+mn-ea"/>
                    <a:sym typeface="+mn-lt"/>
                  </a:rPr>
                  <a:t>问题三</a:t>
                </a:r>
                <a:endParaRPr lang="zh-CN" altLang="en-US" sz="1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grpSp>
        <p:nvGrpSpPr>
          <p:cNvPr id="69" name="组合 68"/>
          <p:cNvGrpSpPr/>
          <p:nvPr/>
        </p:nvGrpSpPr>
        <p:grpSpPr>
          <a:xfrm>
            <a:off x="6194688" y="3784032"/>
            <a:ext cx="3076461" cy="759316"/>
            <a:chOff x="6570182" y="2880458"/>
            <a:chExt cx="3076461" cy="759316"/>
          </a:xfrm>
        </p:grpSpPr>
        <p:grpSp>
          <p:nvGrpSpPr>
            <p:cNvPr id="70" name="组合 69"/>
            <p:cNvGrpSpPr/>
            <p:nvPr/>
          </p:nvGrpSpPr>
          <p:grpSpPr>
            <a:xfrm>
              <a:off x="6570182" y="2880458"/>
              <a:ext cx="3076461" cy="759316"/>
              <a:chOff x="7925311" y="2571174"/>
              <a:chExt cx="3076461" cy="759316"/>
            </a:xfrm>
          </p:grpSpPr>
          <p:sp>
            <p:nvSpPr>
              <p:cNvPr id="72" name="文本框 34"/>
              <p:cNvSpPr txBox="1"/>
              <p:nvPr/>
            </p:nvSpPr>
            <p:spPr>
              <a:xfrm>
                <a:off x="8167920" y="2571174"/>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73" name="矩形 72"/>
              <p:cNvSpPr/>
              <p:nvPr/>
            </p:nvSpPr>
            <p:spPr>
              <a:xfrm>
                <a:off x="7925311" y="2899603"/>
                <a:ext cx="2783367"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pic>
          <p:nvPicPr>
            <p:cNvPr id="71" name="图片 70"/>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grpSp>
        <p:nvGrpSpPr>
          <p:cNvPr id="74" name="组合 73"/>
          <p:cNvGrpSpPr/>
          <p:nvPr/>
        </p:nvGrpSpPr>
        <p:grpSpPr>
          <a:xfrm>
            <a:off x="6194688" y="4624523"/>
            <a:ext cx="3076461" cy="759316"/>
            <a:chOff x="6570182" y="2880458"/>
            <a:chExt cx="3076461" cy="759316"/>
          </a:xfrm>
        </p:grpSpPr>
        <p:grpSp>
          <p:nvGrpSpPr>
            <p:cNvPr id="75" name="组合 74"/>
            <p:cNvGrpSpPr/>
            <p:nvPr/>
          </p:nvGrpSpPr>
          <p:grpSpPr>
            <a:xfrm>
              <a:off x="6570182" y="2880458"/>
              <a:ext cx="3076461" cy="759316"/>
              <a:chOff x="7925311" y="2571174"/>
              <a:chExt cx="3076461" cy="759316"/>
            </a:xfrm>
          </p:grpSpPr>
          <p:sp>
            <p:nvSpPr>
              <p:cNvPr id="77" name="文本框 41"/>
              <p:cNvSpPr txBox="1"/>
              <p:nvPr/>
            </p:nvSpPr>
            <p:spPr>
              <a:xfrm>
                <a:off x="8167920" y="2571174"/>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78" name="矩形 77"/>
              <p:cNvSpPr/>
              <p:nvPr/>
            </p:nvSpPr>
            <p:spPr>
              <a:xfrm>
                <a:off x="7925311" y="2899603"/>
                <a:ext cx="2783367"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pic>
          <p:nvPicPr>
            <p:cNvPr id="76" name="图片 75"/>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grpSp>
        <p:nvGrpSpPr>
          <p:cNvPr id="79" name="组合 78"/>
          <p:cNvGrpSpPr/>
          <p:nvPr/>
        </p:nvGrpSpPr>
        <p:grpSpPr>
          <a:xfrm>
            <a:off x="6194688" y="5465014"/>
            <a:ext cx="3076461" cy="759316"/>
            <a:chOff x="6570182" y="2880458"/>
            <a:chExt cx="3076461" cy="759316"/>
          </a:xfrm>
        </p:grpSpPr>
        <p:grpSp>
          <p:nvGrpSpPr>
            <p:cNvPr id="80" name="组合 79"/>
            <p:cNvGrpSpPr/>
            <p:nvPr/>
          </p:nvGrpSpPr>
          <p:grpSpPr>
            <a:xfrm>
              <a:off x="6570182" y="2880458"/>
              <a:ext cx="3076461" cy="759316"/>
              <a:chOff x="7925311" y="2571174"/>
              <a:chExt cx="3076461" cy="759316"/>
            </a:xfrm>
          </p:grpSpPr>
          <p:sp>
            <p:nvSpPr>
              <p:cNvPr id="82" name="文本框 46"/>
              <p:cNvSpPr txBox="1"/>
              <p:nvPr/>
            </p:nvSpPr>
            <p:spPr>
              <a:xfrm>
                <a:off x="8167920" y="2571174"/>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添加</a:t>
                </a:r>
                <a:r>
                  <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问题</a:t>
                </a: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83" name="矩形 82"/>
              <p:cNvSpPr/>
              <p:nvPr/>
            </p:nvSpPr>
            <p:spPr>
              <a:xfrm>
                <a:off x="7925311" y="2899603"/>
                <a:ext cx="2783367"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pic>
          <p:nvPicPr>
            <p:cNvPr id="81" name="图片 80"/>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655218" y="2880458"/>
              <a:ext cx="167098" cy="295471"/>
            </a:xfrm>
            <a:prstGeom prst="rect">
              <a:avLst/>
            </a:prstGeom>
          </p:spPr>
        </p:pic>
      </p:gr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randombar(horizontal)">
                                      <p:cBhvr>
                                        <p:cTn id="7" dur="500"/>
                                        <p:tgtEl>
                                          <p:spTgt spid="46"/>
                                        </p:tgtEl>
                                      </p:cBhvr>
                                    </p:animEffect>
                                  </p:childTnLst>
                                </p:cTn>
                              </p:par>
                              <p:par>
                                <p:cTn id="8" presetID="2" presetClass="entr" presetSubtype="4" fill="hold" nodeType="withEffect">
                                  <p:stCondLst>
                                    <p:cond delay="250"/>
                                  </p:stCondLst>
                                  <p:childTnLst>
                                    <p:set>
                                      <p:cBhvr>
                                        <p:cTn id="9" dur="1" fill="hold">
                                          <p:stCondLst>
                                            <p:cond delay="0"/>
                                          </p:stCondLst>
                                        </p:cTn>
                                        <p:tgtEl>
                                          <p:spTgt spid="69"/>
                                        </p:tgtEl>
                                        <p:attrNameLst>
                                          <p:attrName>style.visibility</p:attrName>
                                        </p:attrNameLst>
                                      </p:cBhvr>
                                      <p:to>
                                        <p:strVal val="visible"/>
                                      </p:to>
                                    </p:set>
                                    <p:anim calcmode="lin" valueType="num">
                                      <p:cBhvr additive="base">
                                        <p:cTn id="10" dur="500" fill="hold"/>
                                        <p:tgtEl>
                                          <p:spTgt spid="69"/>
                                        </p:tgtEl>
                                        <p:attrNameLst>
                                          <p:attrName>ppt_x</p:attrName>
                                        </p:attrNameLst>
                                      </p:cBhvr>
                                      <p:tavLst>
                                        <p:tav tm="0">
                                          <p:val>
                                            <p:strVal val="#ppt_x"/>
                                          </p:val>
                                        </p:tav>
                                        <p:tav tm="100000">
                                          <p:val>
                                            <p:strVal val="#ppt_x"/>
                                          </p:val>
                                        </p:tav>
                                      </p:tavLst>
                                    </p:anim>
                                    <p:anim calcmode="lin" valueType="num">
                                      <p:cBhvr additive="base">
                                        <p:cTn id="11" dur="500" fill="hold"/>
                                        <p:tgtEl>
                                          <p:spTgt spid="69"/>
                                        </p:tgtEl>
                                        <p:attrNameLst>
                                          <p:attrName>ppt_y</p:attrName>
                                        </p:attrNameLst>
                                      </p:cBhvr>
                                      <p:tavLst>
                                        <p:tav tm="0">
                                          <p:val>
                                            <p:strVal val="1+#ppt_h/2"/>
                                          </p:val>
                                        </p:tav>
                                        <p:tav tm="100000">
                                          <p:val>
                                            <p:strVal val="#ppt_y"/>
                                          </p:val>
                                        </p:tav>
                                      </p:tavLst>
                                    </p:anim>
                                  </p:childTnLst>
                                </p:cTn>
                              </p:par>
                              <p:par>
                                <p:cTn id="12" presetID="2" presetClass="entr" presetSubtype="4" fill="hold" nodeType="withEffect">
                                  <p:stCondLst>
                                    <p:cond delay="500"/>
                                  </p:stCondLst>
                                  <p:childTnLst>
                                    <p:set>
                                      <p:cBhvr>
                                        <p:cTn id="13" dur="1" fill="hold">
                                          <p:stCondLst>
                                            <p:cond delay="0"/>
                                          </p:stCondLst>
                                        </p:cTn>
                                        <p:tgtEl>
                                          <p:spTgt spid="74"/>
                                        </p:tgtEl>
                                        <p:attrNameLst>
                                          <p:attrName>style.visibility</p:attrName>
                                        </p:attrNameLst>
                                      </p:cBhvr>
                                      <p:to>
                                        <p:strVal val="visible"/>
                                      </p:to>
                                    </p:set>
                                    <p:anim calcmode="lin" valueType="num">
                                      <p:cBhvr additive="base">
                                        <p:cTn id="14" dur="500" fill="hold"/>
                                        <p:tgtEl>
                                          <p:spTgt spid="74"/>
                                        </p:tgtEl>
                                        <p:attrNameLst>
                                          <p:attrName>ppt_x</p:attrName>
                                        </p:attrNameLst>
                                      </p:cBhvr>
                                      <p:tavLst>
                                        <p:tav tm="0">
                                          <p:val>
                                            <p:strVal val="#ppt_x"/>
                                          </p:val>
                                        </p:tav>
                                        <p:tav tm="100000">
                                          <p:val>
                                            <p:strVal val="#ppt_x"/>
                                          </p:val>
                                        </p:tav>
                                      </p:tavLst>
                                    </p:anim>
                                    <p:anim calcmode="lin" valueType="num">
                                      <p:cBhvr additive="base">
                                        <p:cTn id="15" dur="500" fill="hold"/>
                                        <p:tgtEl>
                                          <p:spTgt spid="74"/>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750"/>
                                  </p:stCondLst>
                                  <p:childTnLst>
                                    <p:set>
                                      <p:cBhvr>
                                        <p:cTn id="17" dur="1" fill="hold">
                                          <p:stCondLst>
                                            <p:cond delay="0"/>
                                          </p:stCondLst>
                                        </p:cTn>
                                        <p:tgtEl>
                                          <p:spTgt spid="79"/>
                                        </p:tgtEl>
                                        <p:attrNameLst>
                                          <p:attrName>style.visibility</p:attrName>
                                        </p:attrNameLst>
                                      </p:cBhvr>
                                      <p:to>
                                        <p:strVal val="visible"/>
                                      </p:to>
                                    </p:set>
                                    <p:anim calcmode="lin" valueType="num">
                                      <p:cBhvr additive="base">
                                        <p:cTn id="18" dur="500" fill="hold"/>
                                        <p:tgtEl>
                                          <p:spTgt spid="79"/>
                                        </p:tgtEl>
                                        <p:attrNameLst>
                                          <p:attrName>ppt_x</p:attrName>
                                        </p:attrNameLst>
                                      </p:cBhvr>
                                      <p:tavLst>
                                        <p:tav tm="0">
                                          <p:val>
                                            <p:strVal val="#ppt_x"/>
                                          </p:val>
                                        </p:tav>
                                        <p:tav tm="100000">
                                          <p:val>
                                            <p:strVal val="#ppt_x"/>
                                          </p:val>
                                        </p:tav>
                                      </p:tavLst>
                                    </p:anim>
                                    <p:anim calcmode="lin" valueType="num">
                                      <p:cBhvr additive="base">
                                        <p:cTn id="19" dur="500" fill="hold"/>
                                        <p:tgtEl>
                                          <p:spTgt spid="7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950062" y="3551796"/>
            <a:ext cx="7543800" cy="1566696"/>
            <a:chOff x="2875547" y="1636159"/>
            <a:chExt cx="6882064" cy="1429266"/>
          </a:xfrm>
        </p:grpSpPr>
        <p:pic>
          <p:nvPicPr>
            <p:cNvPr id="15" name="图片 14"/>
            <p:cNvPicPr>
              <a:picLocks noChangeAspect="1"/>
            </p:cNvPicPr>
            <p:nvPr/>
          </p:nvPicPr>
          <p:blipFill rotWithShape="1">
            <a:blip r:embed="rId2" cstate="screen">
              <a:extLst>
                <a:ext uri="{28A0092B-C50C-407E-A947-70E740481C1C}">
                  <a14:useLocalDpi xmlns:a14="http://schemas.microsoft.com/office/drawing/2010/main"/>
                </a:ext>
              </a:extLst>
            </a:blip>
            <a:srcRect t="28966" b="40904"/>
            <a:stretch/>
          </p:blipFill>
          <p:spPr>
            <a:xfrm>
              <a:off x="2875547" y="1636159"/>
              <a:ext cx="6882064" cy="1429266"/>
            </a:xfrm>
            <a:prstGeom prst="rect">
              <a:avLst/>
            </a:prstGeom>
          </p:spPr>
        </p:pic>
        <p:sp>
          <p:nvSpPr>
            <p:cNvPr id="16" name="文本框 4"/>
            <p:cNvSpPr txBox="1"/>
            <p:nvPr/>
          </p:nvSpPr>
          <p:spPr>
            <a:xfrm>
              <a:off x="5119545" y="1979387"/>
              <a:ext cx="2394067" cy="477323"/>
            </a:xfrm>
            <a:prstGeom prst="rect">
              <a:avLst/>
            </a:prstGeom>
            <a:noFill/>
          </p:spPr>
          <p:txBody>
            <a:bodyPr wrap="square" rtlCol="0">
              <a:spAutoFit/>
            </a:bodyPr>
            <a:lstStyle/>
            <a:p>
              <a:pPr fontAlgn="auto">
                <a:spcBef>
                  <a:spcPts val="0"/>
                </a:spcBef>
                <a:spcAft>
                  <a:spcPts val="0"/>
                </a:spcAft>
              </a:pPr>
              <a:r>
                <a:rPr lang="zh-CN" altLang="en-US" sz="2800" dirty="0" smtClean="0">
                  <a:solidFill>
                    <a:prstClr val="black"/>
                  </a:solidFill>
                  <a:latin typeface="微软雅黑" panose="020B0503020204020204" pitchFamily="34" charset="-122"/>
                  <a:ea typeface="微软雅黑" panose="020B0503020204020204" pitchFamily="34" charset="-122"/>
                </a:rPr>
                <a:t>新年工作计划</a:t>
              </a:r>
              <a:endParaRPr lang="zh-CN" altLang="en-US" sz="2800" dirty="0">
                <a:solidFill>
                  <a:prstClr val="black"/>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397797" y="4915267"/>
            <a:ext cx="2833852" cy="1614118"/>
            <a:chOff x="4842021" y="3490472"/>
            <a:chExt cx="2833852" cy="1614118"/>
          </a:xfrm>
        </p:grpSpPr>
        <p:sp>
          <p:nvSpPr>
            <p:cNvPr id="18" name="文本框 128"/>
            <p:cNvSpPr txBox="1"/>
            <p:nvPr/>
          </p:nvSpPr>
          <p:spPr>
            <a:xfrm>
              <a:off x="4842021" y="3490472"/>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01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9" name="文本框 129"/>
            <p:cNvSpPr txBox="1"/>
            <p:nvPr/>
          </p:nvSpPr>
          <p:spPr>
            <a:xfrm>
              <a:off x="4842021" y="4005144"/>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02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0" name="文本框 130"/>
            <p:cNvSpPr txBox="1"/>
            <p:nvPr/>
          </p:nvSpPr>
          <p:spPr>
            <a:xfrm>
              <a:off x="4842021" y="4519815"/>
              <a:ext cx="2833852" cy="584775"/>
            </a:xfrm>
            <a:prstGeom prst="rect">
              <a:avLst/>
            </a:prstGeom>
            <a:noFill/>
          </p:spPr>
          <p:txBody>
            <a:bodyPr wrap="square" rtlCol="0">
              <a:spAutoFit/>
            </a:bodyPr>
            <a:lstStyle/>
            <a:p>
              <a:pPr fontAlgn="auto">
                <a:spcBef>
                  <a:spcPts val="0"/>
                </a:spcBef>
                <a:spcAft>
                  <a:spcPts val="0"/>
                </a:spcAft>
              </a:pPr>
              <a:r>
                <a:rPr lang="en-US" altLang="zh-CN" sz="3200" dirty="0" smtClean="0">
                  <a:solidFill>
                    <a:prstClr val="black">
                      <a:lumMod val="75000"/>
                      <a:lumOff val="25000"/>
                    </a:prstClr>
                  </a:solidFill>
                  <a:latin typeface="微软雅黑" panose="020B0503020204020204" pitchFamily="34" charset="-122"/>
                  <a:ea typeface="微软雅黑" panose="020B0503020204020204" pitchFamily="34" charset="-122"/>
                </a:rPr>
                <a:t>03 </a:t>
              </a:r>
              <a:r>
                <a:rPr lang="zh-CN" altLang="en-US" dirty="0" smtClean="0">
                  <a:solidFill>
                    <a:prstClr val="black">
                      <a:lumMod val="75000"/>
                      <a:lumOff val="25000"/>
                    </a:prstClr>
                  </a:solidFill>
                  <a:latin typeface="微软雅黑" panose="020B0503020204020204" pitchFamily="34" charset="-122"/>
                  <a:ea typeface="微软雅黑" panose="020B0503020204020204" pitchFamily="34" charset="-122"/>
                </a:rPr>
                <a:t>添加您的副标题</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gr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10921" y="2066612"/>
            <a:ext cx="849486" cy="860172"/>
          </a:xfrm>
          <a:prstGeom prst="rect">
            <a:avLst/>
          </a:prstGeom>
        </p:spPr>
      </p:pic>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56581" y="6296928"/>
            <a:ext cx="834903" cy="615741"/>
          </a:xfrm>
          <a:prstGeom prst="rect">
            <a:avLst/>
          </a:prstGeom>
        </p:spPr>
      </p:pic>
      <p:grpSp>
        <p:nvGrpSpPr>
          <p:cNvPr id="23" name="组合 22"/>
          <p:cNvGrpSpPr/>
          <p:nvPr/>
        </p:nvGrpSpPr>
        <p:grpSpPr>
          <a:xfrm>
            <a:off x="4848634" y="776058"/>
            <a:ext cx="1062431" cy="3209893"/>
            <a:chOff x="5280826" y="-39141"/>
            <a:chExt cx="1062431" cy="3209893"/>
          </a:xfrm>
        </p:grpSpPr>
        <p:sp>
          <p:nvSpPr>
            <p:cNvPr id="24" name="文本框 13"/>
            <p:cNvSpPr txBox="1"/>
            <p:nvPr/>
          </p:nvSpPr>
          <p:spPr>
            <a:xfrm>
              <a:off x="5280826" y="-39141"/>
              <a:ext cx="1040805" cy="3154710"/>
            </a:xfrm>
            <a:prstGeom prst="rect">
              <a:avLst/>
            </a:prstGeom>
            <a:noFill/>
          </p:spPr>
          <p:txBody>
            <a:bodyPr wrap="square" rtlCol="0">
              <a:spAutoFit/>
            </a:bodyPr>
            <a:lstStyle/>
            <a:p>
              <a:pPr fontAlgn="auto">
                <a:spcBef>
                  <a:spcPts val="0"/>
                </a:spcBef>
                <a:spcAft>
                  <a:spcPts val="0"/>
                </a:spcAft>
              </a:pPr>
              <a:r>
                <a:rPr lang="en-US" altLang="zh-CN" sz="19900" dirty="0">
                  <a:solidFill>
                    <a:prstClr val="black"/>
                  </a:solidFill>
                  <a:latin typeface="微软雅黑" panose="020B0503020204020204" pitchFamily="34" charset="-122"/>
                  <a:ea typeface="微软雅黑" panose="020B0503020204020204" pitchFamily="34" charset="-122"/>
                </a:rPr>
                <a:t>4</a:t>
              </a:r>
              <a:endParaRPr lang="zh-CN" altLang="en-US" sz="19900" dirty="0">
                <a:solidFill>
                  <a:prstClr val="black"/>
                </a:solidFill>
                <a:latin typeface="微软雅黑" panose="020B0503020204020204" pitchFamily="34" charset="-122"/>
                <a:ea typeface="微软雅黑" panose="020B0503020204020204" pitchFamily="34" charset="-122"/>
              </a:endParaRPr>
            </a:p>
          </p:txBody>
        </p:sp>
        <p:sp>
          <p:nvSpPr>
            <p:cNvPr id="25" name="文本框 14"/>
            <p:cNvSpPr txBox="1"/>
            <p:nvPr/>
          </p:nvSpPr>
          <p:spPr>
            <a:xfrm>
              <a:off x="5302452" y="16042"/>
              <a:ext cx="1040805" cy="3154710"/>
            </a:xfrm>
            <a:prstGeom prst="rect">
              <a:avLst/>
            </a:prstGeom>
            <a:noFill/>
          </p:spPr>
          <p:txBody>
            <a:bodyPr wrap="square" rtlCol="0">
              <a:spAutoFit/>
            </a:bodyPr>
            <a:lstStyle/>
            <a:p>
              <a:pPr fontAlgn="auto">
                <a:spcBef>
                  <a:spcPts val="0"/>
                </a:spcBef>
                <a:spcAft>
                  <a:spcPts val="0"/>
                </a:spcAft>
              </a:pPr>
              <a:r>
                <a:rPr lang="en-US" altLang="zh-CN" sz="19900" dirty="0" smtClean="0">
                  <a:solidFill>
                    <a:srgbClr val="FFD800"/>
                  </a:solidFill>
                  <a:latin typeface="微软雅黑" panose="020B0503020204020204" pitchFamily="34" charset="-122"/>
                  <a:ea typeface="微软雅黑" panose="020B0503020204020204" pitchFamily="34" charset="-122"/>
                </a:rPr>
                <a:t>4</a:t>
              </a:r>
              <a:endParaRPr lang="zh-CN" altLang="en-US" sz="19900" dirty="0">
                <a:solidFill>
                  <a:srgbClr val="FFD800"/>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500" fill="hold"/>
                                        <p:tgtEl>
                                          <p:spTgt spid="22"/>
                                        </p:tgtEl>
                                        <p:attrNameLst>
                                          <p:attrName>ppt_w</p:attrName>
                                        </p:attrNameLst>
                                      </p:cBhvr>
                                      <p:tavLst>
                                        <p:tav tm="0">
                                          <p:val>
                                            <p:fltVal val="0"/>
                                          </p:val>
                                        </p:tav>
                                        <p:tav tm="100000">
                                          <p:val>
                                            <p:strVal val="#ppt_w"/>
                                          </p:val>
                                        </p:tav>
                                      </p:tavLst>
                                    </p:anim>
                                    <p:anim calcmode="lin" valueType="num">
                                      <p:cBhvr>
                                        <p:cTn id="8" dur="1500" fill="hold"/>
                                        <p:tgtEl>
                                          <p:spTgt spid="22"/>
                                        </p:tgtEl>
                                        <p:attrNameLst>
                                          <p:attrName>ppt_h</p:attrName>
                                        </p:attrNameLst>
                                      </p:cBhvr>
                                      <p:tavLst>
                                        <p:tav tm="0">
                                          <p:val>
                                            <p:fltVal val="0"/>
                                          </p:val>
                                        </p:tav>
                                        <p:tav tm="100000">
                                          <p:val>
                                            <p:strVal val="#ppt_h"/>
                                          </p:val>
                                        </p:tav>
                                      </p:tavLst>
                                    </p:anim>
                                    <p:anim calcmode="lin" valueType="num">
                                      <p:cBhvr>
                                        <p:cTn id="9" dur="1500" fill="hold"/>
                                        <p:tgtEl>
                                          <p:spTgt spid="22"/>
                                        </p:tgtEl>
                                        <p:attrNameLst>
                                          <p:attrName>ppt_x</p:attrName>
                                        </p:attrNameLst>
                                      </p:cBhvr>
                                      <p:tavLst>
                                        <p:tav tm="0" fmla="#ppt_x+(cos(-2*pi*(1-$))*-#ppt_x-sin(-2*pi*(1-$))*(1-#ppt_y))*(1-$)">
                                          <p:val>
                                            <p:fltVal val="0"/>
                                          </p:val>
                                        </p:tav>
                                        <p:tav tm="100000">
                                          <p:val>
                                            <p:fltVal val="1"/>
                                          </p:val>
                                        </p:tav>
                                      </p:tavLst>
                                    </p:anim>
                                    <p:anim calcmode="lin" valueType="num">
                                      <p:cBhvr>
                                        <p:cTn id="10" dur="1500" fill="hold"/>
                                        <p:tgtEl>
                                          <p:spTgt spid="2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3"/>
          <p:cNvSpPr txBox="1"/>
          <p:nvPr/>
        </p:nvSpPr>
        <p:spPr>
          <a:xfrm>
            <a:off x="2232646" y="2988046"/>
            <a:ext cx="2833852" cy="369332"/>
          </a:xfrm>
          <a:prstGeom prst="rect">
            <a:avLst/>
          </a:prstGeom>
          <a:noFill/>
        </p:spPr>
        <p:txBody>
          <a:bodyPr wrap="square" rtlCol="0">
            <a:spAutoFit/>
          </a:bodyPr>
          <a:lstStyle/>
          <a:p>
            <a:pPr fontAlgn="auto">
              <a:spcBef>
                <a:spcPts val="0"/>
              </a:spcBef>
              <a:spcAft>
                <a:spcPts val="0"/>
              </a:spcAft>
            </a:pPr>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9" name="矩形 8"/>
          <p:cNvSpPr/>
          <p:nvPr/>
        </p:nvSpPr>
        <p:spPr>
          <a:xfrm>
            <a:off x="2232645" y="3350032"/>
            <a:ext cx="3637735" cy="1615827"/>
          </a:xfrm>
          <a:prstGeom prst="rect">
            <a:avLst/>
          </a:prstGeom>
        </p:spPr>
        <p:txBody>
          <a:bodyPr wrap="square">
            <a:spAutoFit/>
          </a:bodyPr>
          <a:lstStyle/>
          <a:p>
            <a:pPr algn="just"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algn="just"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nvGrpSpPr>
          <p:cNvPr id="10" name="组合 9"/>
          <p:cNvGrpSpPr/>
          <p:nvPr/>
        </p:nvGrpSpPr>
        <p:grpSpPr>
          <a:xfrm>
            <a:off x="6906870" y="2891814"/>
            <a:ext cx="2640162" cy="2744332"/>
            <a:chOff x="6932464" y="2088411"/>
            <a:chExt cx="2640162" cy="2744332"/>
          </a:xfrm>
        </p:grpSpPr>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32464" y="2088411"/>
              <a:ext cx="2640162" cy="2744332"/>
            </a:xfrm>
            <a:prstGeom prst="rect">
              <a:avLst/>
            </a:prstGeom>
          </p:spPr>
        </p:pic>
        <p:pic>
          <p:nvPicPr>
            <p:cNvPr id="12" name="图片 11"/>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7258050" y="2637032"/>
              <a:ext cx="2009776" cy="1715894"/>
            </a:xfrm>
            <a:prstGeom prst="rect">
              <a:avLst/>
            </a:prstGeom>
          </p:spPr>
        </p:pic>
      </p:gr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232645" y="4993208"/>
            <a:ext cx="695325" cy="695325"/>
          </a:xfrm>
          <a:prstGeom prst="rect">
            <a:avLst/>
          </a:prstGeom>
        </p:spPr>
      </p:pic>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1000"/>
                                        <p:tgtEl>
                                          <p:spTgt spid="8"/>
                                        </p:tgtEl>
                                      </p:cBhvr>
                                    </p:animEffect>
                                    <p:anim calcmode="lin" valueType="num">
                                      <p:cBhvr>
                                        <p:cTn id="16" dur="1000" fill="hold"/>
                                        <p:tgtEl>
                                          <p:spTgt spid="8"/>
                                        </p:tgtEl>
                                        <p:attrNameLst>
                                          <p:attrName>ppt_x</p:attrName>
                                        </p:attrNameLst>
                                      </p:cBhvr>
                                      <p:tavLst>
                                        <p:tav tm="0">
                                          <p:val>
                                            <p:strVal val="#ppt_x"/>
                                          </p:val>
                                        </p:tav>
                                        <p:tav tm="100000">
                                          <p:val>
                                            <p:strVal val="#ppt_x"/>
                                          </p:val>
                                        </p:tav>
                                      </p:tavLst>
                                    </p:anim>
                                    <p:anim calcmode="lin" valueType="num">
                                      <p:cBhvr>
                                        <p:cTn id="17" dur="1000" fill="hold"/>
                                        <p:tgtEl>
                                          <p:spTgt spid="8"/>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393"/>
          <p:cNvSpPr>
            <a:spLocks noEditPoints="1"/>
          </p:cNvSpPr>
          <p:nvPr/>
        </p:nvSpPr>
        <p:spPr bwMode="auto">
          <a:xfrm>
            <a:off x="2066442" y="3354804"/>
            <a:ext cx="7766075" cy="1969253"/>
          </a:xfrm>
          <a:custGeom>
            <a:avLst/>
            <a:gdLst>
              <a:gd name="T0" fmla="*/ 459 w 560"/>
              <a:gd name="T1" fmla="*/ 55 h 142"/>
              <a:gd name="T2" fmla="*/ 384 w 560"/>
              <a:gd name="T3" fmla="*/ 94 h 142"/>
              <a:gd name="T4" fmla="*/ 318 w 560"/>
              <a:gd name="T5" fmla="*/ 126 h 142"/>
              <a:gd name="T6" fmla="*/ 317 w 560"/>
              <a:gd name="T7" fmla="*/ 112 h 142"/>
              <a:gd name="T8" fmla="*/ 282 w 560"/>
              <a:gd name="T9" fmla="*/ 72 h 142"/>
              <a:gd name="T10" fmla="*/ 248 w 560"/>
              <a:gd name="T11" fmla="*/ 89 h 142"/>
              <a:gd name="T12" fmla="*/ 229 w 560"/>
              <a:gd name="T13" fmla="*/ 100 h 142"/>
              <a:gd name="T14" fmla="*/ 217 w 560"/>
              <a:gd name="T15" fmla="*/ 108 h 142"/>
              <a:gd name="T16" fmla="*/ 122 w 560"/>
              <a:gd name="T17" fmla="*/ 105 h 142"/>
              <a:gd name="T18" fmla="*/ 90 w 560"/>
              <a:gd name="T19" fmla="*/ 120 h 142"/>
              <a:gd name="T20" fmla="*/ 73 w 560"/>
              <a:gd name="T21" fmla="*/ 125 h 142"/>
              <a:gd name="T22" fmla="*/ 77 w 560"/>
              <a:gd name="T23" fmla="*/ 104 h 142"/>
              <a:gd name="T24" fmla="*/ 39 w 560"/>
              <a:gd name="T25" fmla="*/ 110 h 142"/>
              <a:gd name="T26" fmla="*/ 3 w 560"/>
              <a:gd name="T27" fmla="*/ 137 h 142"/>
              <a:gd name="T28" fmla="*/ 73 w 560"/>
              <a:gd name="T29" fmla="*/ 96 h 142"/>
              <a:gd name="T30" fmla="*/ 135 w 560"/>
              <a:gd name="T31" fmla="*/ 105 h 142"/>
              <a:gd name="T32" fmla="*/ 191 w 560"/>
              <a:gd name="T33" fmla="*/ 80 h 142"/>
              <a:gd name="T34" fmla="*/ 210 w 560"/>
              <a:gd name="T35" fmla="*/ 73 h 142"/>
              <a:gd name="T36" fmla="*/ 214 w 560"/>
              <a:gd name="T37" fmla="*/ 79 h 142"/>
              <a:gd name="T38" fmla="*/ 232 w 560"/>
              <a:gd name="T39" fmla="*/ 105 h 142"/>
              <a:gd name="T40" fmla="*/ 281 w 560"/>
              <a:gd name="T41" fmla="*/ 78 h 142"/>
              <a:gd name="T42" fmla="*/ 312 w 560"/>
              <a:gd name="T43" fmla="*/ 114 h 142"/>
              <a:gd name="T44" fmla="*/ 323 w 560"/>
              <a:gd name="T45" fmla="*/ 130 h 142"/>
              <a:gd name="T46" fmla="*/ 413 w 560"/>
              <a:gd name="T47" fmla="*/ 85 h 142"/>
              <a:gd name="T48" fmla="*/ 478 w 560"/>
              <a:gd name="T49" fmla="*/ 51 h 142"/>
              <a:gd name="T50" fmla="*/ 528 w 560"/>
              <a:gd name="T51" fmla="*/ 32 h 142"/>
              <a:gd name="T52" fmla="*/ 499 w 560"/>
              <a:gd name="T53" fmla="*/ 22 h 142"/>
              <a:gd name="T54" fmla="*/ 560 w 560"/>
              <a:gd name="T55" fmla="*/ 2 h 142"/>
              <a:gd name="T56" fmla="*/ 536 w 560"/>
              <a:gd name="T57" fmla="*/ 27 h 142"/>
              <a:gd name="T58" fmla="*/ 498 w 560"/>
              <a:gd name="T59" fmla="*/ 65 h 142"/>
              <a:gd name="T60" fmla="*/ 506 w 560"/>
              <a:gd name="T61" fmla="*/ 39 h 142"/>
              <a:gd name="T62" fmla="*/ 479 w 560"/>
              <a:gd name="T63" fmla="*/ 52 h 142"/>
              <a:gd name="T64" fmla="*/ 455 w 560"/>
              <a:gd name="T65" fmla="*/ 65 h 142"/>
              <a:gd name="T66" fmla="*/ 428 w 560"/>
              <a:gd name="T67" fmla="*/ 79 h 142"/>
              <a:gd name="T68" fmla="*/ 373 w 560"/>
              <a:gd name="T69" fmla="*/ 108 h 142"/>
              <a:gd name="T70" fmla="*/ 317 w 560"/>
              <a:gd name="T71" fmla="*/ 138 h 142"/>
              <a:gd name="T72" fmla="*/ 307 w 560"/>
              <a:gd name="T73" fmla="*/ 108 h 142"/>
              <a:gd name="T74" fmla="*/ 299 w 560"/>
              <a:gd name="T75" fmla="*/ 73 h 142"/>
              <a:gd name="T76" fmla="*/ 277 w 560"/>
              <a:gd name="T77" fmla="*/ 85 h 142"/>
              <a:gd name="T78" fmla="*/ 215 w 560"/>
              <a:gd name="T79" fmla="*/ 117 h 142"/>
              <a:gd name="T80" fmla="*/ 202 w 560"/>
              <a:gd name="T81" fmla="*/ 78 h 142"/>
              <a:gd name="T82" fmla="*/ 183 w 560"/>
              <a:gd name="T83" fmla="*/ 87 h 142"/>
              <a:gd name="T84" fmla="*/ 150 w 560"/>
              <a:gd name="T85" fmla="*/ 102 h 142"/>
              <a:gd name="T86" fmla="*/ 121 w 560"/>
              <a:gd name="T87" fmla="*/ 114 h 142"/>
              <a:gd name="T88" fmla="*/ 68 w 560"/>
              <a:gd name="T89" fmla="*/ 135 h 142"/>
              <a:gd name="T90" fmla="*/ 68 w 560"/>
              <a:gd name="T91" fmla="*/ 108 h 142"/>
              <a:gd name="T92" fmla="*/ 26 w 560"/>
              <a:gd name="T93" fmla="*/ 126 h 142"/>
              <a:gd name="T94" fmla="*/ 5 w 560"/>
              <a:gd name="T95" fmla="*/ 139 h 142"/>
              <a:gd name="T96" fmla="*/ 0 w 560"/>
              <a:gd name="T97" fmla="*/ 139 h 142"/>
              <a:gd name="T98" fmla="*/ 4 w 560"/>
              <a:gd name="T99" fmla="*/ 129 h 142"/>
              <a:gd name="T100" fmla="*/ 74 w 560"/>
              <a:gd name="T101" fmla="*/ 87 h 142"/>
              <a:gd name="T102" fmla="*/ 83 w 560"/>
              <a:gd name="T103" fmla="*/ 93 h 142"/>
              <a:gd name="T104" fmla="*/ 100 w 560"/>
              <a:gd name="T105" fmla="*/ 113 h 142"/>
              <a:gd name="T106" fmla="*/ 194 w 560"/>
              <a:gd name="T107" fmla="*/ 73 h 142"/>
              <a:gd name="T108" fmla="*/ 221 w 560"/>
              <a:gd name="T109" fmla="*/ 100 h 142"/>
              <a:gd name="T110" fmla="*/ 317 w 560"/>
              <a:gd name="T111" fmla="*/ 53 h 142"/>
              <a:gd name="T112" fmla="*/ 371 w 560"/>
              <a:gd name="T113" fmla="*/ 100 h 142"/>
              <a:gd name="T114" fmla="*/ 438 w 560"/>
              <a:gd name="T115" fmla="*/ 64 h 142"/>
              <a:gd name="T116" fmla="*/ 490 w 560"/>
              <a:gd name="T117" fmla="*/ 31 h 142"/>
              <a:gd name="T118" fmla="*/ 476 w 560"/>
              <a:gd name="T119" fmla="*/ 30 h 142"/>
              <a:gd name="T120" fmla="*/ 480 w 560"/>
              <a:gd name="T121" fmla="*/ 25 h 142"/>
              <a:gd name="T122" fmla="*/ 556 w 560"/>
              <a:gd name="T12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60" h="142">
                <a:moveTo>
                  <a:pt x="511" y="32"/>
                </a:moveTo>
                <a:lnTo>
                  <a:pt x="496" y="38"/>
                </a:lnTo>
                <a:lnTo>
                  <a:pt x="482" y="43"/>
                </a:lnTo>
                <a:lnTo>
                  <a:pt x="468" y="50"/>
                </a:lnTo>
                <a:lnTo>
                  <a:pt x="467" y="51"/>
                </a:lnTo>
                <a:lnTo>
                  <a:pt x="464" y="53"/>
                </a:lnTo>
                <a:lnTo>
                  <a:pt x="461" y="54"/>
                </a:lnTo>
                <a:lnTo>
                  <a:pt x="459" y="55"/>
                </a:lnTo>
                <a:lnTo>
                  <a:pt x="443" y="64"/>
                </a:lnTo>
                <a:lnTo>
                  <a:pt x="426" y="72"/>
                </a:lnTo>
                <a:lnTo>
                  <a:pt x="423" y="75"/>
                </a:lnTo>
                <a:lnTo>
                  <a:pt x="419" y="77"/>
                </a:lnTo>
                <a:lnTo>
                  <a:pt x="414" y="78"/>
                </a:lnTo>
                <a:lnTo>
                  <a:pt x="406" y="84"/>
                </a:lnTo>
                <a:lnTo>
                  <a:pt x="396" y="88"/>
                </a:lnTo>
                <a:lnTo>
                  <a:pt x="384" y="94"/>
                </a:lnTo>
                <a:lnTo>
                  <a:pt x="373" y="101"/>
                </a:lnTo>
                <a:lnTo>
                  <a:pt x="361" y="106"/>
                </a:lnTo>
                <a:lnTo>
                  <a:pt x="349" y="113"/>
                </a:lnTo>
                <a:lnTo>
                  <a:pt x="337" y="117"/>
                </a:lnTo>
                <a:lnTo>
                  <a:pt x="326" y="124"/>
                </a:lnTo>
                <a:lnTo>
                  <a:pt x="324" y="125"/>
                </a:lnTo>
                <a:lnTo>
                  <a:pt x="320" y="126"/>
                </a:lnTo>
                <a:lnTo>
                  <a:pt x="318" y="126"/>
                </a:lnTo>
                <a:lnTo>
                  <a:pt x="317" y="125"/>
                </a:lnTo>
                <a:lnTo>
                  <a:pt x="316" y="124"/>
                </a:lnTo>
                <a:lnTo>
                  <a:pt x="316" y="123"/>
                </a:lnTo>
                <a:lnTo>
                  <a:pt x="317" y="122"/>
                </a:lnTo>
                <a:lnTo>
                  <a:pt x="318" y="120"/>
                </a:lnTo>
                <a:lnTo>
                  <a:pt x="318" y="116"/>
                </a:lnTo>
                <a:lnTo>
                  <a:pt x="318" y="114"/>
                </a:lnTo>
                <a:lnTo>
                  <a:pt x="317" y="112"/>
                </a:lnTo>
                <a:lnTo>
                  <a:pt x="317" y="98"/>
                </a:lnTo>
                <a:lnTo>
                  <a:pt x="317" y="84"/>
                </a:lnTo>
                <a:lnTo>
                  <a:pt x="316" y="80"/>
                </a:lnTo>
                <a:lnTo>
                  <a:pt x="315" y="78"/>
                </a:lnTo>
                <a:lnTo>
                  <a:pt x="314" y="67"/>
                </a:lnTo>
                <a:lnTo>
                  <a:pt x="313" y="57"/>
                </a:lnTo>
                <a:lnTo>
                  <a:pt x="298" y="64"/>
                </a:lnTo>
                <a:lnTo>
                  <a:pt x="282" y="72"/>
                </a:lnTo>
                <a:lnTo>
                  <a:pt x="277" y="75"/>
                </a:lnTo>
                <a:lnTo>
                  <a:pt x="270" y="78"/>
                </a:lnTo>
                <a:lnTo>
                  <a:pt x="265" y="81"/>
                </a:lnTo>
                <a:lnTo>
                  <a:pt x="260" y="84"/>
                </a:lnTo>
                <a:lnTo>
                  <a:pt x="256" y="86"/>
                </a:lnTo>
                <a:lnTo>
                  <a:pt x="252" y="87"/>
                </a:lnTo>
                <a:lnTo>
                  <a:pt x="251" y="88"/>
                </a:lnTo>
                <a:lnTo>
                  <a:pt x="248" y="89"/>
                </a:lnTo>
                <a:lnTo>
                  <a:pt x="247" y="89"/>
                </a:lnTo>
                <a:lnTo>
                  <a:pt x="245" y="90"/>
                </a:lnTo>
                <a:lnTo>
                  <a:pt x="244" y="91"/>
                </a:lnTo>
                <a:lnTo>
                  <a:pt x="243" y="92"/>
                </a:lnTo>
                <a:lnTo>
                  <a:pt x="236" y="96"/>
                </a:lnTo>
                <a:lnTo>
                  <a:pt x="231" y="98"/>
                </a:lnTo>
                <a:lnTo>
                  <a:pt x="230" y="99"/>
                </a:lnTo>
                <a:lnTo>
                  <a:pt x="229" y="100"/>
                </a:lnTo>
                <a:lnTo>
                  <a:pt x="228" y="100"/>
                </a:lnTo>
                <a:lnTo>
                  <a:pt x="226" y="102"/>
                </a:lnTo>
                <a:lnTo>
                  <a:pt x="224" y="104"/>
                </a:lnTo>
                <a:lnTo>
                  <a:pt x="222" y="106"/>
                </a:lnTo>
                <a:lnTo>
                  <a:pt x="220" y="108"/>
                </a:lnTo>
                <a:lnTo>
                  <a:pt x="219" y="106"/>
                </a:lnTo>
                <a:lnTo>
                  <a:pt x="218" y="106"/>
                </a:lnTo>
                <a:lnTo>
                  <a:pt x="217" y="108"/>
                </a:lnTo>
                <a:lnTo>
                  <a:pt x="217" y="87"/>
                </a:lnTo>
                <a:lnTo>
                  <a:pt x="216" y="66"/>
                </a:lnTo>
                <a:lnTo>
                  <a:pt x="200" y="72"/>
                </a:lnTo>
                <a:lnTo>
                  <a:pt x="186" y="77"/>
                </a:lnTo>
                <a:lnTo>
                  <a:pt x="162" y="89"/>
                </a:lnTo>
                <a:lnTo>
                  <a:pt x="137" y="100"/>
                </a:lnTo>
                <a:lnTo>
                  <a:pt x="130" y="103"/>
                </a:lnTo>
                <a:lnTo>
                  <a:pt x="122" y="105"/>
                </a:lnTo>
                <a:lnTo>
                  <a:pt x="119" y="106"/>
                </a:lnTo>
                <a:lnTo>
                  <a:pt x="116" y="109"/>
                </a:lnTo>
                <a:lnTo>
                  <a:pt x="112" y="110"/>
                </a:lnTo>
                <a:lnTo>
                  <a:pt x="109" y="111"/>
                </a:lnTo>
                <a:lnTo>
                  <a:pt x="103" y="114"/>
                </a:lnTo>
                <a:lnTo>
                  <a:pt x="98" y="116"/>
                </a:lnTo>
                <a:lnTo>
                  <a:pt x="94" y="118"/>
                </a:lnTo>
                <a:lnTo>
                  <a:pt x="90" y="120"/>
                </a:lnTo>
                <a:lnTo>
                  <a:pt x="88" y="120"/>
                </a:lnTo>
                <a:lnTo>
                  <a:pt x="86" y="121"/>
                </a:lnTo>
                <a:lnTo>
                  <a:pt x="84" y="122"/>
                </a:lnTo>
                <a:lnTo>
                  <a:pt x="82" y="123"/>
                </a:lnTo>
                <a:lnTo>
                  <a:pt x="78" y="125"/>
                </a:lnTo>
                <a:lnTo>
                  <a:pt x="76" y="126"/>
                </a:lnTo>
                <a:lnTo>
                  <a:pt x="74" y="126"/>
                </a:lnTo>
                <a:lnTo>
                  <a:pt x="73" y="125"/>
                </a:lnTo>
                <a:lnTo>
                  <a:pt x="72" y="123"/>
                </a:lnTo>
                <a:lnTo>
                  <a:pt x="72" y="122"/>
                </a:lnTo>
                <a:lnTo>
                  <a:pt x="73" y="120"/>
                </a:lnTo>
                <a:lnTo>
                  <a:pt x="74" y="120"/>
                </a:lnTo>
                <a:lnTo>
                  <a:pt x="74" y="117"/>
                </a:lnTo>
                <a:lnTo>
                  <a:pt x="75" y="116"/>
                </a:lnTo>
                <a:lnTo>
                  <a:pt x="75" y="115"/>
                </a:lnTo>
                <a:lnTo>
                  <a:pt x="77" y="104"/>
                </a:lnTo>
                <a:lnTo>
                  <a:pt x="80" y="94"/>
                </a:lnTo>
                <a:lnTo>
                  <a:pt x="82" y="85"/>
                </a:lnTo>
                <a:lnTo>
                  <a:pt x="76" y="88"/>
                </a:lnTo>
                <a:lnTo>
                  <a:pt x="70" y="91"/>
                </a:lnTo>
                <a:lnTo>
                  <a:pt x="64" y="94"/>
                </a:lnTo>
                <a:lnTo>
                  <a:pt x="60" y="98"/>
                </a:lnTo>
                <a:lnTo>
                  <a:pt x="50" y="104"/>
                </a:lnTo>
                <a:lnTo>
                  <a:pt x="39" y="110"/>
                </a:lnTo>
                <a:lnTo>
                  <a:pt x="25" y="118"/>
                </a:lnTo>
                <a:lnTo>
                  <a:pt x="10" y="128"/>
                </a:lnTo>
                <a:lnTo>
                  <a:pt x="8" y="129"/>
                </a:lnTo>
                <a:lnTo>
                  <a:pt x="6" y="130"/>
                </a:lnTo>
                <a:lnTo>
                  <a:pt x="5" y="132"/>
                </a:lnTo>
                <a:lnTo>
                  <a:pt x="4" y="133"/>
                </a:lnTo>
                <a:lnTo>
                  <a:pt x="3" y="135"/>
                </a:lnTo>
                <a:lnTo>
                  <a:pt x="3" y="137"/>
                </a:lnTo>
                <a:lnTo>
                  <a:pt x="5" y="136"/>
                </a:lnTo>
                <a:lnTo>
                  <a:pt x="7" y="135"/>
                </a:lnTo>
                <a:lnTo>
                  <a:pt x="10" y="133"/>
                </a:lnTo>
                <a:lnTo>
                  <a:pt x="11" y="132"/>
                </a:lnTo>
                <a:lnTo>
                  <a:pt x="13" y="130"/>
                </a:lnTo>
                <a:lnTo>
                  <a:pt x="16" y="129"/>
                </a:lnTo>
                <a:lnTo>
                  <a:pt x="44" y="112"/>
                </a:lnTo>
                <a:lnTo>
                  <a:pt x="73" y="96"/>
                </a:lnTo>
                <a:lnTo>
                  <a:pt x="71" y="109"/>
                </a:lnTo>
                <a:lnTo>
                  <a:pt x="67" y="120"/>
                </a:lnTo>
                <a:lnTo>
                  <a:pt x="66" y="132"/>
                </a:lnTo>
                <a:lnTo>
                  <a:pt x="85" y="126"/>
                </a:lnTo>
                <a:lnTo>
                  <a:pt x="102" y="118"/>
                </a:lnTo>
                <a:lnTo>
                  <a:pt x="120" y="112"/>
                </a:lnTo>
                <a:lnTo>
                  <a:pt x="127" y="108"/>
                </a:lnTo>
                <a:lnTo>
                  <a:pt x="135" y="105"/>
                </a:lnTo>
                <a:lnTo>
                  <a:pt x="144" y="102"/>
                </a:lnTo>
                <a:lnTo>
                  <a:pt x="159" y="96"/>
                </a:lnTo>
                <a:lnTo>
                  <a:pt x="175" y="88"/>
                </a:lnTo>
                <a:lnTo>
                  <a:pt x="180" y="86"/>
                </a:lnTo>
                <a:lnTo>
                  <a:pt x="184" y="84"/>
                </a:lnTo>
                <a:lnTo>
                  <a:pt x="186" y="84"/>
                </a:lnTo>
                <a:lnTo>
                  <a:pt x="190" y="82"/>
                </a:lnTo>
                <a:lnTo>
                  <a:pt x="191" y="80"/>
                </a:lnTo>
                <a:lnTo>
                  <a:pt x="194" y="79"/>
                </a:lnTo>
                <a:lnTo>
                  <a:pt x="197" y="77"/>
                </a:lnTo>
                <a:lnTo>
                  <a:pt x="200" y="76"/>
                </a:lnTo>
                <a:lnTo>
                  <a:pt x="204" y="75"/>
                </a:lnTo>
                <a:lnTo>
                  <a:pt x="206" y="74"/>
                </a:lnTo>
                <a:lnTo>
                  <a:pt x="207" y="73"/>
                </a:lnTo>
                <a:lnTo>
                  <a:pt x="209" y="73"/>
                </a:lnTo>
                <a:lnTo>
                  <a:pt x="210" y="73"/>
                </a:lnTo>
                <a:lnTo>
                  <a:pt x="211" y="74"/>
                </a:lnTo>
                <a:lnTo>
                  <a:pt x="212" y="75"/>
                </a:lnTo>
                <a:lnTo>
                  <a:pt x="211" y="77"/>
                </a:lnTo>
                <a:lnTo>
                  <a:pt x="211" y="79"/>
                </a:lnTo>
                <a:lnTo>
                  <a:pt x="212" y="79"/>
                </a:lnTo>
                <a:lnTo>
                  <a:pt x="212" y="79"/>
                </a:lnTo>
                <a:lnTo>
                  <a:pt x="214" y="79"/>
                </a:lnTo>
                <a:lnTo>
                  <a:pt x="214" y="79"/>
                </a:lnTo>
                <a:lnTo>
                  <a:pt x="214" y="80"/>
                </a:lnTo>
                <a:lnTo>
                  <a:pt x="214" y="80"/>
                </a:lnTo>
                <a:lnTo>
                  <a:pt x="212" y="80"/>
                </a:lnTo>
                <a:lnTo>
                  <a:pt x="212" y="80"/>
                </a:lnTo>
                <a:lnTo>
                  <a:pt x="211" y="81"/>
                </a:lnTo>
                <a:lnTo>
                  <a:pt x="212" y="98"/>
                </a:lnTo>
                <a:lnTo>
                  <a:pt x="212" y="114"/>
                </a:lnTo>
                <a:lnTo>
                  <a:pt x="232" y="105"/>
                </a:lnTo>
                <a:lnTo>
                  <a:pt x="251" y="96"/>
                </a:lnTo>
                <a:lnTo>
                  <a:pt x="270" y="86"/>
                </a:lnTo>
                <a:lnTo>
                  <a:pt x="271" y="85"/>
                </a:lnTo>
                <a:lnTo>
                  <a:pt x="274" y="84"/>
                </a:lnTo>
                <a:lnTo>
                  <a:pt x="275" y="82"/>
                </a:lnTo>
                <a:lnTo>
                  <a:pt x="277" y="81"/>
                </a:lnTo>
                <a:lnTo>
                  <a:pt x="279" y="80"/>
                </a:lnTo>
                <a:lnTo>
                  <a:pt x="281" y="78"/>
                </a:lnTo>
                <a:lnTo>
                  <a:pt x="284" y="77"/>
                </a:lnTo>
                <a:lnTo>
                  <a:pt x="288" y="76"/>
                </a:lnTo>
                <a:lnTo>
                  <a:pt x="294" y="70"/>
                </a:lnTo>
                <a:lnTo>
                  <a:pt x="302" y="67"/>
                </a:lnTo>
                <a:lnTo>
                  <a:pt x="310" y="68"/>
                </a:lnTo>
                <a:lnTo>
                  <a:pt x="310" y="85"/>
                </a:lnTo>
                <a:lnTo>
                  <a:pt x="310" y="100"/>
                </a:lnTo>
                <a:lnTo>
                  <a:pt x="312" y="114"/>
                </a:lnTo>
                <a:lnTo>
                  <a:pt x="312" y="115"/>
                </a:lnTo>
                <a:lnTo>
                  <a:pt x="312" y="115"/>
                </a:lnTo>
                <a:lnTo>
                  <a:pt x="311" y="115"/>
                </a:lnTo>
                <a:lnTo>
                  <a:pt x="311" y="116"/>
                </a:lnTo>
                <a:lnTo>
                  <a:pt x="312" y="124"/>
                </a:lnTo>
                <a:lnTo>
                  <a:pt x="313" y="129"/>
                </a:lnTo>
                <a:lnTo>
                  <a:pt x="314" y="136"/>
                </a:lnTo>
                <a:lnTo>
                  <a:pt x="323" y="130"/>
                </a:lnTo>
                <a:lnTo>
                  <a:pt x="332" y="127"/>
                </a:lnTo>
                <a:lnTo>
                  <a:pt x="344" y="120"/>
                </a:lnTo>
                <a:lnTo>
                  <a:pt x="355" y="113"/>
                </a:lnTo>
                <a:lnTo>
                  <a:pt x="360" y="111"/>
                </a:lnTo>
                <a:lnTo>
                  <a:pt x="364" y="109"/>
                </a:lnTo>
                <a:lnTo>
                  <a:pt x="380" y="100"/>
                </a:lnTo>
                <a:lnTo>
                  <a:pt x="397" y="92"/>
                </a:lnTo>
                <a:lnTo>
                  <a:pt x="413" y="85"/>
                </a:lnTo>
                <a:lnTo>
                  <a:pt x="424" y="78"/>
                </a:lnTo>
                <a:lnTo>
                  <a:pt x="435" y="73"/>
                </a:lnTo>
                <a:lnTo>
                  <a:pt x="444" y="67"/>
                </a:lnTo>
                <a:lnTo>
                  <a:pt x="454" y="63"/>
                </a:lnTo>
                <a:lnTo>
                  <a:pt x="456" y="61"/>
                </a:lnTo>
                <a:lnTo>
                  <a:pt x="460" y="60"/>
                </a:lnTo>
                <a:lnTo>
                  <a:pt x="463" y="58"/>
                </a:lnTo>
                <a:lnTo>
                  <a:pt x="478" y="51"/>
                </a:lnTo>
                <a:lnTo>
                  <a:pt x="492" y="44"/>
                </a:lnTo>
                <a:lnTo>
                  <a:pt x="502" y="38"/>
                </a:lnTo>
                <a:lnTo>
                  <a:pt x="512" y="32"/>
                </a:lnTo>
                <a:lnTo>
                  <a:pt x="511" y="32"/>
                </a:lnTo>
                <a:close/>
                <a:moveTo>
                  <a:pt x="532" y="28"/>
                </a:moveTo>
                <a:lnTo>
                  <a:pt x="531" y="29"/>
                </a:lnTo>
                <a:lnTo>
                  <a:pt x="529" y="30"/>
                </a:lnTo>
                <a:lnTo>
                  <a:pt x="528" y="32"/>
                </a:lnTo>
                <a:lnTo>
                  <a:pt x="527" y="33"/>
                </a:lnTo>
                <a:lnTo>
                  <a:pt x="527" y="34"/>
                </a:lnTo>
                <a:lnTo>
                  <a:pt x="528" y="32"/>
                </a:lnTo>
                <a:lnTo>
                  <a:pt x="530" y="31"/>
                </a:lnTo>
                <a:lnTo>
                  <a:pt x="531" y="30"/>
                </a:lnTo>
                <a:lnTo>
                  <a:pt x="532" y="28"/>
                </a:lnTo>
                <a:close/>
                <a:moveTo>
                  <a:pt x="500" y="22"/>
                </a:moveTo>
                <a:lnTo>
                  <a:pt x="499" y="22"/>
                </a:lnTo>
                <a:lnTo>
                  <a:pt x="497" y="24"/>
                </a:lnTo>
                <a:lnTo>
                  <a:pt x="496" y="24"/>
                </a:lnTo>
                <a:lnTo>
                  <a:pt x="496" y="25"/>
                </a:lnTo>
                <a:lnTo>
                  <a:pt x="498" y="24"/>
                </a:lnTo>
                <a:lnTo>
                  <a:pt x="500" y="22"/>
                </a:lnTo>
                <a:close/>
                <a:moveTo>
                  <a:pt x="556" y="0"/>
                </a:moveTo>
                <a:lnTo>
                  <a:pt x="558" y="1"/>
                </a:lnTo>
                <a:lnTo>
                  <a:pt x="560" y="2"/>
                </a:lnTo>
                <a:lnTo>
                  <a:pt x="557" y="6"/>
                </a:lnTo>
                <a:lnTo>
                  <a:pt x="553" y="9"/>
                </a:lnTo>
                <a:lnTo>
                  <a:pt x="548" y="13"/>
                </a:lnTo>
                <a:lnTo>
                  <a:pt x="547" y="16"/>
                </a:lnTo>
                <a:lnTo>
                  <a:pt x="544" y="18"/>
                </a:lnTo>
                <a:lnTo>
                  <a:pt x="542" y="21"/>
                </a:lnTo>
                <a:lnTo>
                  <a:pt x="539" y="24"/>
                </a:lnTo>
                <a:lnTo>
                  <a:pt x="536" y="27"/>
                </a:lnTo>
                <a:lnTo>
                  <a:pt x="521" y="43"/>
                </a:lnTo>
                <a:lnTo>
                  <a:pt x="507" y="58"/>
                </a:lnTo>
                <a:lnTo>
                  <a:pt x="506" y="60"/>
                </a:lnTo>
                <a:lnTo>
                  <a:pt x="505" y="61"/>
                </a:lnTo>
                <a:lnTo>
                  <a:pt x="504" y="63"/>
                </a:lnTo>
                <a:lnTo>
                  <a:pt x="503" y="64"/>
                </a:lnTo>
                <a:lnTo>
                  <a:pt x="500" y="65"/>
                </a:lnTo>
                <a:lnTo>
                  <a:pt x="498" y="65"/>
                </a:lnTo>
                <a:lnTo>
                  <a:pt x="497" y="64"/>
                </a:lnTo>
                <a:lnTo>
                  <a:pt x="498" y="62"/>
                </a:lnTo>
                <a:lnTo>
                  <a:pt x="498" y="61"/>
                </a:lnTo>
                <a:lnTo>
                  <a:pt x="498" y="60"/>
                </a:lnTo>
                <a:lnTo>
                  <a:pt x="505" y="50"/>
                </a:lnTo>
                <a:lnTo>
                  <a:pt x="510" y="39"/>
                </a:lnTo>
                <a:lnTo>
                  <a:pt x="508" y="39"/>
                </a:lnTo>
                <a:lnTo>
                  <a:pt x="506" y="39"/>
                </a:lnTo>
                <a:lnTo>
                  <a:pt x="505" y="40"/>
                </a:lnTo>
                <a:lnTo>
                  <a:pt x="503" y="41"/>
                </a:lnTo>
                <a:lnTo>
                  <a:pt x="494" y="45"/>
                </a:lnTo>
                <a:lnTo>
                  <a:pt x="485" y="50"/>
                </a:lnTo>
                <a:lnTo>
                  <a:pt x="483" y="51"/>
                </a:lnTo>
                <a:lnTo>
                  <a:pt x="482" y="52"/>
                </a:lnTo>
                <a:lnTo>
                  <a:pt x="480" y="52"/>
                </a:lnTo>
                <a:lnTo>
                  <a:pt x="479" y="52"/>
                </a:lnTo>
                <a:lnTo>
                  <a:pt x="474" y="55"/>
                </a:lnTo>
                <a:lnTo>
                  <a:pt x="470" y="57"/>
                </a:lnTo>
                <a:lnTo>
                  <a:pt x="467" y="60"/>
                </a:lnTo>
                <a:lnTo>
                  <a:pt x="462" y="62"/>
                </a:lnTo>
                <a:lnTo>
                  <a:pt x="461" y="62"/>
                </a:lnTo>
                <a:lnTo>
                  <a:pt x="459" y="62"/>
                </a:lnTo>
                <a:lnTo>
                  <a:pt x="458" y="63"/>
                </a:lnTo>
                <a:lnTo>
                  <a:pt x="455" y="65"/>
                </a:lnTo>
                <a:lnTo>
                  <a:pt x="451" y="67"/>
                </a:lnTo>
                <a:lnTo>
                  <a:pt x="448" y="68"/>
                </a:lnTo>
                <a:lnTo>
                  <a:pt x="445" y="70"/>
                </a:lnTo>
                <a:lnTo>
                  <a:pt x="442" y="73"/>
                </a:lnTo>
                <a:lnTo>
                  <a:pt x="437" y="74"/>
                </a:lnTo>
                <a:lnTo>
                  <a:pt x="434" y="77"/>
                </a:lnTo>
                <a:lnTo>
                  <a:pt x="430" y="79"/>
                </a:lnTo>
                <a:lnTo>
                  <a:pt x="428" y="79"/>
                </a:lnTo>
                <a:lnTo>
                  <a:pt x="426" y="80"/>
                </a:lnTo>
                <a:lnTo>
                  <a:pt x="425" y="80"/>
                </a:lnTo>
                <a:lnTo>
                  <a:pt x="406" y="91"/>
                </a:lnTo>
                <a:lnTo>
                  <a:pt x="387" y="100"/>
                </a:lnTo>
                <a:lnTo>
                  <a:pt x="384" y="102"/>
                </a:lnTo>
                <a:lnTo>
                  <a:pt x="379" y="103"/>
                </a:lnTo>
                <a:lnTo>
                  <a:pt x="376" y="106"/>
                </a:lnTo>
                <a:lnTo>
                  <a:pt x="373" y="108"/>
                </a:lnTo>
                <a:lnTo>
                  <a:pt x="368" y="109"/>
                </a:lnTo>
                <a:lnTo>
                  <a:pt x="365" y="111"/>
                </a:lnTo>
                <a:lnTo>
                  <a:pt x="361" y="113"/>
                </a:lnTo>
                <a:lnTo>
                  <a:pt x="358" y="114"/>
                </a:lnTo>
                <a:lnTo>
                  <a:pt x="346" y="123"/>
                </a:lnTo>
                <a:lnTo>
                  <a:pt x="332" y="129"/>
                </a:lnTo>
                <a:lnTo>
                  <a:pt x="318" y="137"/>
                </a:lnTo>
                <a:lnTo>
                  <a:pt x="317" y="138"/>
                </a:lnTo>
                <a:lnTo>
                  <a:pt x="316" y="140"/>
                </a:lnTo>
                <a:lnTo>
                  <a:pt x="315" y="141"/>
                </a:lnTo>
                <a:lnTo>
                  <a:pt x="313" y="141"/>
                </a:lnTo>
                <a:lnTo>
                  <a:pt x="312" y="141"/>
                </a:lnTo>
                <a:lnTo>
                  <a:pt x="311" y="139"/>
                </a:lnTo>
                <a:lnTo>
                  <a:pt x="310" y="128"/>
                </a:lnTo>
                <a:lnTo>
                  <a:pt x="308" y="117"/>
                </a:lnTo>
                <a:lnTo>
                  <a:pt x="307" y="108"/>
                </a:lnTo>
                <a:lnTo>
                  <a:pt x="306" y="98"/>
                </a:lnTo>
                <a:lnTo>
                  <a:pt x="306" y="93"/>
                </a:lnTo>
                <a:lnTo>
                  <a:pt x="307" y="89"/>
                </a:lnTo>
                <a:lnTo>
                  <a:pt x="307" y="79"/>
                </a:lnTo>
                <a:lnTo>
                  <a:pt x="306" y="69"/>
                </a:lnTo>
                <a:lnTo>
                  <a:pt x="303" y="70"/>
                </a:lnTo>
                <a:lnTo>
                  <a:pt x="301" y="70"/>
                </a:lnTo>
                <a:lnTo>
                  <a:pt x="299" y="73"/>
                </a:lnTo>
                <a:lnTo>
                  <a:pt x="296" y="73"/>
                </a:lnTo>
                <a:lnTo>
                  <a:pt x="295" y="74"/>
                </a:lnTo>
                <a:lnTo>
                  <a:pt x="292" y="77"/>
                </a:lnTo>
                <a:lnTo>
                  <a:pt x="288" y="79"/>
                </a:lnTo>
                <a:lnTo>
                  <a:pt x="283" y="80"/>
                </a:lnTo>
                <a:lnTo>
                  <a:pt x="281" y="82"/>
                </a:lnTo>
                <a:lnTo>
                  <a:pt x="279" y="84"/>
                </a:lnTo>
                <a:lnTo>
                  <a:pt x="277" y="85"/>
                </a:lnTo>
                <a:lnTo>
                  <a:pt x="275" y="86"/>
                </a:lnTo>
                <a:lnTo>
                  <a:pt x="272" y="88"/>
                </a:lnTo>
                <a:lnTo>
                  <a:pt x="254" y="98"/>
                </a:lnTo>
                <a:lnTo>
                  <a:pt x="236" y="108"/>
                </a:lnTo>
                <a:lnTo>
                  <a:pt x="217" y="116"/>
                </a:lnTo>
                <a:lnTo>
                  <a:pt x="217" y="116"/>
                </a:lnTo>
                <a:lnTo>
                  <a:pt x="217" y="117"/>
                </a:lnTo>
                <a:lnTo>
                  <a:pt x="215" y="117"/>
                </a:lnTo>
                <a:lnTo>
                  <a:pt x="214" y="118"/>
                </a:lnTo>
                <a:lnTo>
                  <a:pt x="212" y="120"/>
                </a:lnTo>
                <a:lnTo>
                  <a:pt x="211" y="120"/>
                </a:lnTo>
                <a:lnTo>
                  <a:pt x="209" y="120"/>
                </a:lnTo>
                <a:lnTo>
                  <a:pt x="209" y="97"/>
                </a:lnTo>
                <a:lnTo>
                  <a:pt x="209" y="76"/>
                </a:lnTo>
                <a:lnTo>
                  <a:pt x="205" y="77"/>
                </a:lnTo>
                <a:lnTo>
                  <a:pt x="202" y="78"/>
                </a:lnTo>
                <a:lnTo>
                  <a:pt x="197" y="80"/>
                </a:lnTo>
                <a:lnTo>
                  <a:pt x="194" y="81"/>
                </a:lnTo>
                <a:lnTo>
                  <a:pt x="192" y="84"/>
                </a:lnTo>
                <a:lnTo>
                  <a:pt x="191" y="85"/>
                </a:lnTo>
                <a:lnTo>
                  <a:pt x="190" y="86"/>
                </a:lnTo>
                <a:lnTo>
                  <a:pt x="187" y="86"/>
                </a:lnTo>
                <a:lnTo>
                  <a:pt x="185" y="87"/>
                </a:lnTo>
                <a:lnTo>
                  <a:pt x="183" y="87"/>
                </a:lnTo>
                <a:lnTo>
                  <a:pt x="180" y="88"/>
                </a:lnTo>
                <a:lnTo>
                  <a:pt x="178" y="90"/>
                </a:lnTo>
                <a:lnTo>
                  <a:pt x="174" y="91"/>
                </a:lnTo>
                <a:lnTo>
                  <a:pt x="170" y="93"/>
                </a:lnTo>
                <a:lnTo>
                  <a:pt x="166" y="96"/>
                </a:lnTo>
                <a:lnTo>
                  <a:pt x="161" y="98"/>
                </a:lnTo>
                <a:lnTo>
                  <a:pt x="156" y="100"/>
                </a:lnTo>
                <a:lnTo>
                  <a:pt x="150" y="102"/>
                </a:lnTo>
                <a:lnTo>
                  <a:pt x="145" y="104"/>
                </a:lnTo>
                <a:lnTo>
                  <a:pt x="143" y="104"/>
                </a:lnTo>
                <a:lnTo>
                  <a:pt x="142" y="105"/>
                </a:lnTo>
                <a:lnTo>
                  <a:pt x="139" y="106"/>
                </a:lnTo>
                <a:lnTo>
                  <a:pt x="137" y="108"/>
                </a:lnTo>
                <a:lnTo>
                  <a:pt x="135" y="108"/>
                </a:lnTo>
                <a:lnTo>
                  <a:pt x="133" y="108"/>
                </a:lnTo>
                <a:lnTo>
                  <a:pt x="121" y="114"/>
                </a:lnTo>
                <a:lnTo>
                  <a:pt x="109" y="118"/>
                </a:lnTo>
                <a:lnTo>
                  <a:pt x="97" y="124"/>
                </a:lnTo>
                <a:lnTo>
                  <a:pt x="85" y="128"/>
                </a:lnTo>
                <a:lnTo>
                  <a:pt x="74" y="134"/>
                </a:lnTo>
                <a:lnTo>
                  <a:pt x="73" y="133"/>
                </a:lnTo>
                <a:lnTo>
                  <a:pt x="72" y="133"/>
                </a:lnTo>
                <a:lnTo>
                  <a:pt x="71" y="134"/>
                </a:lnTo>
                <a:lnTo>
                  <a:pt x="68" y="135"/>
                </a:lnTo>
                <a:lnTo>
                  <a:pt x="67" y="136"/>
                </a:lnTo>
                <a:lnTo>
                  <a:pt x="66" y="136"/>
                </a:lnTo>
                <a:lnTo>
                  <a:pt x="65" y="136"/>
                </a:lnTo>
                <a:lnTo>
                  <a:pt x="63" y="136"/>
                </a:lnTo>
                <a:lnTo>
                  <a:pt x="62" y="136"/>
                </a:lnTo>
                <a:lnTo>
                  <a:pt x="64" y="124"/>
                </a:lnTo>
                <a:lnTo>
                  <a:pt x="68" y="112"/>
                </a:lnTo>
                <a:lnTo>
                  <a:pt x="68" y="108"/>
                </a:lnTo>
                <a:lnTo>
                  <a:pt x="70" y="104"/>
                </a:lnTo>
                <a:lnTo>
                  <a:pt x="71" y="101"/>
                </a:lnTo>
                <a:lnTo>
                  <a:pt x="67" y="102"/>
                </a:lnTo>
                <a:lnTo>
                  <a:pt x="64" y="103"/>
                </a:lnTo>
                <a:lnTo>
                  <a:pt x="62" y="105"/>
                </a:lnTo>
                <a:lnTo>
                  <a:pt x="46" y="114"/>
                </a:lnTo>
                <a:lnTo>
                  <a:pt x="30" y="124"/>
                </a:lnTo>
                <a:lnTo>
                  <a:pt x="26" y="126"/>
                </a:lnTo>
                <a:lnTo>
                  <a:pt x="22" y="128"/>
                </a:lnTo>
                <a:lnTo>
                  <a:pt x="18" y="132"/>
                </a:lnTo>
                <a:lnTo>
                  <a:pt x="15" y="133"/>
                </a:lnTo>
                <a:lnTo>
                  <a:pt x="12" y="135"/>
                </a:lnTo>
                <a:lnTo>
                  <a:pt x="10" y="137"/>
                </a:lnTo>
                <a:lnTo>
                  <a:pt x="8" y="138"/>
                </a:lnTo>
                <a:lnTo>
                  <a:pt x="6" y="138"/>
                </a:lnTo>
                <a:lnTo>
                  <a:pt x="5" y="139"/>
                </a:lnTo>
                <a:lnTo>
                  <a:pt x="3" y="139"/>
                </a:lnTo>
                <a:lnTo>
                  <a:pt x="3" y="140"/>
                </a:lnTo>
                <a:lnTo>
                  <a:pt x="2" y="140"/>
                </a:lnTo>
                <a:lnTo>
                  <a:pt x="2" y="141"/>
                </a:lnTo>
                <a:lnTo>
                  <a:pt x="2" y="142"/>
                </a:lnTo>
                <a:lnTo>
                  <a:pt x="1" y="142"/>
                </a:lnTo>
                <a:lnTo>
                  <a:pt x="0" y="141"/>
                </a:lnTo>
                <a:lnTo>
                  <a:pt x="0" y="139"/>
                </a:lnTo>
                <a:lnTo>
                  <a:pt x="0" y="137"/>
                </a:lnTo>
                <a:lnTo>
                  <a:pt x="0" y="134"/>
                </a:lnTo>
                <a:lnTo>
                  <a:pt x="0" y="132"/>
                </a:lnTo>
                <a:lnTo>
                  <a:pt x="1" y="129"/>
                </a:lnTo>
                <a:lnTo>
                  <a:pt x="2" y="129"/>
                </a:lnTo>
                <a:lnTo>
                  <a:pt x="2" y="129"/>
                </a:lnTo>
                <a:lnTo>
                  <a:pt x="3" y="129"/>
                </a:lnTo>
                <a:lnTo>
                  <a:pt x="4" y="129"/>
                </a:lnTo>
                <a:lnTo>
                  <a:pt x="5" y="129"/>
                </a:lnTo>
                <a:lnTo>
                  <a:pt x="6" y="128"/>
                </a:lnTo>
                <a:lnTo>
                  <a:pt x="7" y="127"/>
                </a:lnTo>
                <a:lnTo>
                  <a:pt x="19" y="120"/>
                </a:lnTo>
                <a:lnTo>
                  <a:pt x="31" y="112"/>
                </a:lnTo>
                <a:lnTo>
                  <a:pt x="44" y="105"/>
                </a:lnTo>
                <a:lnTo>
                  <a:pt x="59" y="96"/>
                </a:lnTo>
                <a:lnTo>
                  <a:pt x="74" y="87"/>
                </a:lnTo>
                <a:lnTo>
                  <a:pt x="78" y="85"/>
                </a:lnTo>
                <a:lnTo>
                  <a:pt x="83" y="82"/>
                </a:lnTo>
                <a:lnTo>
                  <a:pt x="87" y="80"/>
                </a:lnTo>
                <a:lnTo>
                  <a:pt x="87" y="82"/>
                </a:lnTo>
                <a:lnTo>
                  <a:pt x="87" y="86"/>
                </a:lnTo>
                <a:lnTo>
                  <a:pt x="86" y="88"/>
                </a:lnTo>
                <a:lnTo>
                  <a:pt x="85" y="91"/>
                </a:lnTo>
                <a:lnTo>
                  <a:pt x="83" y="93"/>
                </a:lnTo>
                <a:lnTo>
                  <a:pt x="80" y="101"/>
                </a:lnTo>
                <a:lnTo>
                  <a:pt x="78" y="109"/>
                </a:lnTo>
                <a:lnTo>
                  <a:pt x="78" y="116"/>
                </a:lnTo>
                <a:lnTo>
                  <a:pt x="77" y="118"/>
                </a:lnTo>
                <a:lnTo>
                  <a:pt x="77" y="120"/>
                </a:lnTo>
                <a:lnTo>
                  <a:pt x="86" y="118"/>
                </a:lnTo>
                <a:lnTo>
                  <a:pt x="95" y="115"/>
                </a:lnTo>
                <a:lnTo>
                  <a:pt x="100" y="113"/>
                </a:lnTo>
                <a:lnTo>
                  <a:pt x="106" y="111"/>
                </a:lnTo>
                <a:lnTo>
                  <a:pt x="112" y="108"/>
                </a:lnTo>
                <a:lnTo>
                  <a:pt x="119" y="104"/>
                </a:lnTo>
                <a:lnTo>
                  <a:pt x="125" y="102"/>
                </a:lnTo>
                <a:lnTo>
                  <a:pt x="148" y="92"/>
                </a:lnTo>
                <a:lnTo>
                  <a:pt x="171" y="82"/>
                </a:lnTo>
                <a:lnTo>
                  <a:pt x="182" y="77"/>
                </a:lnTo>
                <a:lnTo>
                  <a:pt x="194" y="73"/>
                </a:lnTo>
                <a:lnTo>
                  <a:pt x="206" y="67"/>
                </a:lnTo>
                <a:lnTo>
                  <a:pt x="218" y="63"/>
                </a:lnTo>
                <a:lnTo>
                  <a:pt x="219" y="66"/>
                </a:lnTo>
                <a:lnTo>
                  <a:pt x="219" y="69"/>
                </a:lnTo>
                <a:lnTo>
                  <a:pt x="219" y="74"/>
                </a:lnTo>
                <a:lnTo>
                  <a:pt x="218" y="77"/>
                </a:lnTo>
                <a:lnTo>
                  <a:pt x="220" y="88"/>
                </a:lnTo>
                <a:lnTo>
                  <a:pt x="221" y="100"/>
                </a:lnTo>
                <a:lnTo>
                  <a:pt x="233" y="94"/>
                </a:lnTo>
                <a:lnTo>
                  <a:pt x="245" y="88"/>
                </a:lnTo>
                <a:lnTo>
                  <a:pt x="257" y="82"/>
                </a:lnTo>
                <a:lnTo>
                  <a:pt x="270" y="77"/>
                </a:lnTo>
                <a:lnTo>
                  <a:pt x="293" y="64"/>
                </a:lnTo>
                <a:lnTo>
                  <a:pt x="315" y="52"/>
                </a:lnTo>
                <a:lnTo>
                  <a:pt x="316" y="53"/>
                </a:lnTo>
                <a:lnTo>
                  <a:pt x="317" y="53"/>
                </a:lnTo>
                <a:lnTo>
                  <a:pt x="317" y="62"/>
                </a:lnTo>
                <a:lnTo>
                  <a:pt x="317" y="73"/>
                </a:lnTo>
                <a:lnTo>
                  <a:pt x="319" y="89"/>
                </a:lnTo>
                <a:lnTo>
                  <a:pt x="320" y="104"/>
                </a:lnTo>
                <a:lnTo>
                  <a:pt x="322" y="121"/>
                </a:lnTo>
                <a:lnTo>
                  <a:pt x="340" y="114"/>
                </a:lnTo>
                <a:lnTo>
                  <a:pt x="358" y="106"/>
                </a:lnTo>
                <a:lnTo>
                  <a:pt x="371" y="100"/>
                </a:lnTo>
                <a:lnTo>
                  <a:pt x="383" y="92"/>
                </a:lnTo>
                <a:lnTo>
                  <a:pt x="396" y="86"/>
                </a:lnTo>
                <a:lnTo>
                  <a:pt x="397" y="85"/>
                </a:lnTo>
                <a:lnTo>
                  <a:pt x="399" y="84"/>
                </a:lnTo>
                <a:lnTo>
                  <a:pt x="401" y="84"/>
                </a:lnTo>
                <a:lnTo>
                  <a:pt x="402" y="81"/>
                </a:lnTo>
                <a:lnTo>
                  <a:pt x="421" y="73"/>
                </a:lnTo>
                <a:lnTo>
                  <a:pt x="438" y="64"/>
                </a:lnTo>
                <a:lnTo>
                  <a:pt x="438" y="64"/>
                </a:lnTo>
                <a:lnTo>
                  <a:pt x="439" y="63"/>
                </a:lnTo>
                <a:lnTo>
                  <a:pt x="440" y="63"/>
                </a:lnTo>
                <a:lnTo>
                  <a:pt x="469" y="48"/>
                </a:lnTo>
                <a:lnTo>
                  <a:pt x="499" y="32"/>
                </a:lnTo>
                <a:lnTo>
                  <a:pt x="496" y="31"/>
                </a:lnTo>
                <a:lnTo>
                  <a:pt x="493" y="30"/>
                </a:lnTo>
                <a:lnTo>
                  <a:pt x="490" y="31"/>
                </a:lnTo>
                <a:lnTo>
                  <a:pt x="486" y="32"/>
                </a:lnTo>
                <a:lnTo>
                  <a:pt x="485" y="32"/>
                </a:lnTo>
                <a:lnTo>
                  <a:pt x="485" y="32"/>
                </a:lnTo>
                <a:lnTo>
                  <a:pt x="485" y="31"/>
                </a:lnTo>
                <a:lnTo>
                  <a:pt x="485" y="31"/>
                </a:lnTo>
                <a:lnTo>
                  <a:pt x="482" y="31"/>
                </a:lnTo>
                <a:lnTo>
                  <a:pt x="479" y="30"/>
                </a:lnTo>
                <a:lnTo>
                  <a:pt x="476" y="30"/>
                </a:lnTo>
                <a:lnTo>
                  <a:pt x="474" y="31"/>
                </a:lnTo>
                <a:lnTo>
                  <a:pt x="474" y="29"/>
                </a:lnTo>
                <a:lnTo>
                  <a:pt x="474" y="28"/>
                </a:lnTo>
                <a:lnTo>
                  <a:pt x="475" y="27"/>
                </a:lnTo>
                <a:lnTo>
                  <a:pt x="478" y="27"/>
                </a:lnTo>
                <a:lnTo>
                  <a:pt x="479" y="26"/>
                </a:lnTo>
                <a:lnTo>
                  <a:pt x="479" y="26"/>
                </a:lnTo>
                <a:lnTo>
                  <a:pt x="480" y="25"/>
                </a:lnTo>
                <a:lnTo>
                  <a:pt x="502" y="18"/>
                </a:lnTo>
                <a:lnTo>
                  <a:pt x="522" y="12"/>
                </a:lnTo>
                <a:lnTo>
                  <a:pt x="530" y="9"/>
                </a:lnTo>
                <a:lnTo>
                  <a:pt x="538" y="7"/>
                </a:lnTo>
                <a:lnTo>
                  <a:pt x="544" y="4"/>
                </a:lnTo>
                <a:lnTo>
                  <a:pt x="548" y="3"/>
                </a:lnTo>
                <a:lnTo>
                  <a:pt x="553" y="2"/>
                </a:lnTo>
                <a:lnTo>
                  <a:pt x="556" y="0"/>
                </a:lnTo>
                <a:close/>
              </a:path>
            </a:pathLst>
          </a:custGeom>
          <a:solidFill>
            <a:sysClr val="windowText" lastClr="000000"/>
          </a:solidFill>
          <a:ln w="0">
            <a:noFill/>
            <a:prstDash val="solid"/>
            <a:round/>
            <a:headEnd/>
            <a:tailEnd/>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28" name="组合 27"/>
          <p:cNvGrpSpPr/>
          <p:nvPr/>
        </p:nvGrpSpPr>
        <p:grpSpPr>
          <a:xfrm flipH="1">
            <a:off x="1512565" y="3496547"/>
            <a:ext cx="1030851" cy="1305671"/>
            <a:chOff x="8388350" y="3783013"/>
            <a:chExt cx="876300" cy="1317625"/>
          </a:xfrm>
          <a:solidFill>
            <a:sysClr val="windowText" lastClr="000000"/>
          </a:solidFill>
        </p:grpSpPr>
        <p:sp>
          <p:nvSpPr>
            <p:cNvPr id="29" name="Freeform 253"/>
            <p:cNvSpPr>
              <a:spLocks noEditPoints="1"/>
            </p:cNvSpPr>
            <p:nvPr/>
          </p:nvSpPr>
          <p:spPr bwMode="auto">
            <a:xfrm>
              <a:off x="8558213" y="3797300"/>
              <a:ext cx="436563" cy="404813"/>
            </a:xfrm>
            <a:custGeom>
              <a:avLst/>
              <a:gdLst>
                <a:gd name="T0" fmla="*/ 136 w 275"/>
                <a:gd name="T1" fmla="*/ 3 h 255"/>
                <a:gd name="T2" fmla="*/ 147 w 275"/>
                <a:gd name="T3" fmla="*/ 1 h 255"/>
                <a:gd name="T4" fmla="*/ 158 w 275"/>
                <a:gd name="T5" fmla="*/ 1 h 255"/>
                <a:gd name="T6" fmla="*/ 181 w 275"/>
                <a:gd name="T7" fmla="*/ 8 h 255"/>
                <a:gd name="T8" fmla="*/ 192 w 275"/>
                <a:gd name="T9" fmla="*/ 13 h 255"/>
                <a:gd name="T10" fmla="*/ 215 w 275"/>
                <a:gd name="T11" fmla="*/ 18 h 255"/>
                <a:gd name="T12" fmla="*/ 224 w 275"/>
                <a:gd name="T13" fmla="*/ 26 h 255"/>
                <a:gd name="T14" fmla="*/ 240 w 275"/>
                <a:gd name="T15" fmla="*/ 39 h 255"/>
                <a:gd name="T16" fmla="*/ 247 w 275"/>
                <a:gd name="T17" fmla="*/ 44 h 255"/>
                <a:gd name="T18" fmla="*/ 250 w 275"/>
                <a:gd name="T19" fmla="*/ 51 h 255"/>
                <a:gd name="T20" fmla="*/ 261 w 275"/>
                <a:gd name="T21" fmla="*/ 64 h 255"/>
                <a:gd name="T22" fmla="*/ 270 w 275"/>
                <a:gd name="T23" fmla="*/ 84 h 255"/>
                <a:gd name="T24" fmla="*/ 275 w 275"/>
                <a:gd name="T25" fmla="*/ 106 h 255"/>
                <a:gd name="T26" fmla="*/ 274 w 275"/>
                <a:gd name="T27" fmla="*/ 124 h 255"/>
                <a:gd name="T28" fmla="*/ 266 w 275"/>
                <a:gd name="T29" fmla="*/ 167 h 255"/>
                <a:gd name="T30" fmla="*/ 262 w 275"/>
                <a:gd name="T31" fmla="*/ 177 h 255"/>
                <a:gd name="T32" fmla="*/ 251 w 275"/>
                <a:gd name="T33" fmla="*/ 171 h 255"/>
                <a:gd name="T34" fmla="*/ 254 w 275"/>
                <a:gd name="T35" fmla="*/ 184 h 255"/>
                <a:gd name="T36" fmla="*/ 255 w 275"/>
                <a:gd name="T37" fmla="*/ 192 h 255"/>
                <a:gd name="T38" fmla="*/ 249 w 275"/>
                <a:gd name="T39" fmla="*/ 198 h 255"/>
                <a:gd name="T40" fmla="*/ 240 w 275"/>
                <a:gd name="T41" fmla="*/ 209 h 255"/>
                <a:gd name="T42" fmla="*/ 237 w 275"/>
                <a:gd name="T43" fmla="*/ 216 h 255"/>
                <a:gd name="T44" fmla="*/ 229 w 275"/>
                <a:gd name="T45" fmla="*/ 219 h 255"/>
                <a:gd name="T46" fmla="*/ 219 w 275"/>
                <a:gd name="T47" fmla="*/ 225 h 255"/>
                <a:gd name="T48" fmla="*/ 213 w 275"/>
                <a:gd name="T49" fmla="*/ 232 h 255"/>
                <a:gd name="T50" fmla="*/ 204 w 275"/>
                <a:gd name="T51" fmla="*/ 234 h 255"/>
                <a:gd name="T52" fmla="*/ 200 w 275"/>
                <a:gd name="T53" fmla="*/ 236 h 255"/>
                <a:gd name="T54" fmla="*/ 196 w 275"/>
                <a:gd name="T55" fmla="*/ 241 h 255"/>
                <a:gd name="T56" fmla="*/ 190 w 275"/>
                <a:gd name="T57" fmla="*/ 243 h 255"/>
                <a:gd name="T58" fmla="*/ 189 w 275"/>
                <a:gd name="T59" fmla="*/ 239 h 255"/>
                <a:gd name="T60" fmla="*/ 178 w 275"/>
                <a:gd name="T61" fmla="*/ 242 h 255"/>
                <a:gd name="T62" fmla="*/ 149 w 275"/>
                <a:gd name="T63" fmla="*/ 250 h 255"/>
                <a:gd name="T64" fmla="*/ 130 w 275"/>
                <a:gd name="T65" fmla="*/ 253 h 255"/>
                <a:gd name="T66" fmla="*/ 111 w 275"/>
                <a:gd name="T67" fmla="*/ 255 h 255"/>
                <a:gd name="T68" fmla="*/ 117 w 275"/>
                <a:gd name="T69" fmla="*/ 250 h 255"/>
                <a:gd name="T70" fmla="*/ 131 w 275"/>
                <a:gd name="T71" fmla="*/ 249 h 255"/>
                <a:gd name="T72" fmla="*/ 162 w 275"/>
                <a:gd name="T73" fmla="*/ 236 h 255"/>
                <a:gd name="T74" fmla="*/ 202 w 275"/>
                <a:gd name="T75" fmla="*/ 216 h 255"/>
                <a:gd name="T76" fmla="*/ 228 w 275"/>
                <a:gd name="T77" fmla="*/ 192 h 255"/>
                <a:gd name="T78" fmla="*/ 253 w 275"/>
                <a:gd name="T79" fmla="*/ 126 h 255"/>
                <a:gd name="T80" fmla="*/ 251 w 275"/>
                <a:gd name="T81" fmla="*/ 103 h 255"/>
                <a:gd name="T82" fmla="*/ 244 w 275"/>
                <a:gd name="T83" fmla="*/ 75 h 255"/>
                <a:gd name="T84" fmla="*/ 195 w 275"/>
                <a:gd name="T85" fmla="*/ 31 h 255"/>
                <a:gd name="T86" fmla="*/ 168 w 275"/>
                <a:gd name="T87" fmla="*/ 21 h 255"/>
                <a:gd name="T88" fmla="*/ 128 w 275"/>
                <a:gd name="T89" fmla="*/ 20 h 255"/>
                <a:gd name="T90" fmla="*/ 103 w 275"/>
                <a:gd name="T91" fmla="*/ 27 h 255"/>
                <a:gd name="T92" fmla="*/ 17 w 275"/>
                <a:gd name="T93" fmla="*/ 129 h 255"/>
                <a:gd name="T94" fmla="*/ 60 w 275"/>
                <a:gd name="T95" fmla="*/ 217 h 255"/>
                <a:gd name="T96" fmla="*/ 63 w 275"/>
                <a:gd name="T97" fmla="*/ 237 h 255"/>
                <a:gd name="T98" fmla="*/ 29 w 275"/>
                <a:gd name="T99" fmla="*/ 199 h 255"/>
                <a:gd name="T100" fmla="*/ 8 w 275"/>
                <a:gd name="T101" fmla="*/ 158 h 255"/>
                <a:gd name="T102" fmla="*/ 1 w 275"/>
                <a:gd name="T103" fmla="*/ 136 h 255"/>
                <a:gd name="T104" fmla="*/ 4 w 275"/>
                <a:gd name="T105" fmla="*/ 126 h 255"/>
                <a:gd name="T106" fmla="*/ 17 w 275"/>
                <a:gd name="T107" fmla="*/ 73 h 255"/>
                <a:gd name="T108" fmla="*/ 25 w 275"/>
                <a:gd name="T109" fmla="*/ 61 h 255"/>
                <a:gd name="T110" fmla="*/ 43 w 275"/>
                <a:gd name="T111" fmla="*/ 40 h 255"/>
                <a:gd name="T112" fmla="*/ 56 w 275"/>
                <a:gd name="T113" fmla="*/ 37 h 255"/>
                <a:gd name="T114" fmla="*/ 71 w 275"/>
                <a:gd name="T115" fmla="*/ 20 h 255"/>
                <a:gd name="T116" fmla="*/ 82 w 275"/>
                <a:gd name="T117" fmla="*/ 16 h 255"/>
                <a:gd name="T118" fmla="*/ 107 w 275"/>
                <a:gd name="T119" fmla="*/ 6 h 255"/>
                <a:gd name="T120" fmla="*/ 130 w 275"/>
                <a:gd name="T121" fmla="*/ 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255">
                  <a:moveTo>
                    <a:pt x="82" y="16"/>
                  </a:moveTo>
                  <a:lnTo>
                    <a:pt x="82" y="16"/>
                  </a:lnTo>
                  <a:lnTo>
                    <a:pt x="82" y="16"/>
                  </a:lnTo>
                  <a:lnTo>
                    <a:pt x="82" y="17"/>
                  </a:lnTo>
                  <a:lnTo>
                    <a:pt x="82" y="16"/>
                  </a:lnTo>
                  <a:close/>
                  <a:moveTo>
                    <a:pt x="82" y="16"/>
                  </a:moveTo>
                  <a:lnTo>
                    <a:pt x="82" y="16"/>
                  </a:lnTo>
                  <a:lnTo>
                    <a:pt x="82" y="16"/>
                  </a:lnTo>
                  <a:lnTo>
                    <a:pt x="82" y="16"/>
                  </a:lnTo>
                  <a:close/>
                  <a:moveTo>
                    <a:pt x="132" y="0"/>
                  </a:moveTo>
                  <a:lnTo>
                    <a:pt x="132" y="1"/>
                  </a:lnTo>
                  <a:lnTo>
                    <a:pt x="134" y="1"/>
                  </a:lnTo>
                  <a:lnTo>
                    <a:pt x="134" y="1"/>
                  </a:lnTo>
                  <a:lnTo>
                    <a:pt x="136" y="3"/>
                  </a:lnTo>
                  <a:lnTo>
                    <a:pt x="134" y="3"/>
                  </a:lnTo>
                  <a:lnTo>
                    <a:pt x="134" y="3"/>
                  </a:lnTo>
                  <a:lnTo>
                    <a:pt x="136" y="3"/>
                  </a:lnTo>
                  <a:lnTo>
                    <a:pt x="136" y="3"/>
                  </a:lnTo>
                  <a:lnTo>
                    <a:pt x="136" y="3"/>
                  </a:lnTo>
                  <a:lnTo>
                    <a:pt x="136" y="3"/>
                  </a:lnTo>
                  <a:lnTo>
                    <a:pt x="137" y="1"/>
                  </a:lnTo>
                  <a:lnTo>
                    <a:pt x="139" y="1"/>
                  </a:lnTo>
                  <a:lnTo>
                    <a:pt x="140" y="1"/>
                  </a:lnTo>
                  <a:lnTo>
                    <a:pt x="140" y="3"/>
                  </a:lnTo>
                  <a:lnTo>
                    <a:pt x="140" y="3"/>
                  </a:lnTo>
                  <a:lnTo>
                    <a:pt x="140" y="4"/>
                  </a:lnTo>
                  <a:lnTo>
                    <a:pt x="140" y="4"/>
                  </a:lnTo>
                  <a:lnTo>
                    <a:pt x="143" y="4"/>
                  </a:lnTo>
                  <a:lnTo>
                    <a:pt x="143" y="4"/>
                  </a:lnTo>
                  <a:lnTo>
                    <a:pt x="143" y="3"/>
                  </a:lnTo>
                  <a:lnTo>
                    <a:pt x="144" y="3"/>
                  </a:lnTo>
                  <a:lnTo>
                    <a:pt x="145" y="3"/>
                  </a:lnTo>
                  <a:lnTo>
                    <a:pt x="147" y="1"/>
                  </a:lnTo>
                  <a:lnTo>
                    <a:pt x="147" y="1"/>
                  </a:lnTo>
                  <a:lnTo>
                    <a:pt x="148" y="1"/>
                  </a:lnTo>
                  <a:lnTo>
                    <a:pt x="148" y="1"/>
                  </a:lnTo>
                  <a:lnTo>
                    <a:pt x="148" y="0"/>
                  </a:lnTo>
                  <a:lnTo>
                    <a:pt x="148" y="1"/>
                  </a:lnTo>
                  <a:lnTo>
                    <a:pt x="149" y="1"/>
                  </a:lnTo>
                  <a:lnTo>
                    <a:pt x="151" y="1"/>
                  </a:lnTo>
                  <a:lnTo>
                    <a:pt x="152" y="1"/>
                  </a:lnTo>
                  <a:lnTo>
                    <a:pt x="152" y="3"/>
                  </a:lnTo>
                  <a:lnTo>
                    <a:pt x="152" y="4"/>
                  </a:lnTo>
                  <a:lnTo>
                    <a:pt x="153" y="4"/>
                  </a:lnTo>
                  <a:lnTo>
                    <a:pt x="153" y="3"/>
                  </a:lnTo>
                  <a:lnTo>
                    <a:pt x="154" y="1"/>
                  </a:lnTo>
                  <a:lnTo>
                    <a:pt x="156" y="3"/>
                  </a:lnTo>
                  <a:lnTo>
                    <a:pt x="156" y="3"/>
                  </a:lnTo>
                  <a:lnTo>
                    <a:pt x="156" y="1"/>
                  </a:lnTo>
                  <a:lnTo>
                    <a:pt x="157" y="1"/>
                  </a:lnTo>
                  <a:lnTo>
                    <a:pt x="158" y="1"/>
                  </a:lnTo>
                  <a:lnTo>
                    <a:pt x="160" y="1"/>
                  </a:lnTo>
                  <a:lnTo>
                    <a:pt x="161" y="1"/>
                  </a:lnTo>
                  <a:lnTo>
                    <a:pt x="162" y="1"/>
                  </a:lnTo>
                  <a:lnTo>
                    <a:pt x="165" y="3"/>
                  </a:lnTo>
                  <a:lnTo>
                    <a:pt x="168" y="3"/>
                  </a:lnTo>
                  <a:lnTo>
                    <a:pt x="169" y="4"/>
                  </a:lnTo>
                  <a:lnTo>
                    <a:pt x="172" y="4"/>
                  </a:lnTo>
                  <a:lnTo>
                    <a:pt x="174" y="4"/>
                  </a:lnTo>
                  <a:lnTo>
                    <a:pt x="175" y="4"/>
                  </a:lnTo>
                  <a:lnTo>
                    <a:pt x="175" y="4"/>
                  </a:lnTo>
                  <a:lnTo>
                    <a:pt x="174" y="5"/>
                  </a:lnTo>
                  <a:lnTo>
                    <a:pt x="175" y="5"/>
                  </a:lnTo>
                  <a:lnTo>
                    <a:pt x="177" y="5"/>
                  </a:lnTo>
                  <a:lnTo>
                    <a:pt x="178" y="5"/>
                  </a:lnTo>
                  <a:lnTo>
                    <a:pt x="178" y="5"/>
                  </a:lnTo>
                  <a:lnTo>
                    <a:pt x="179" y="6"/>
                  </a:lnTo>
                  <a:lnTo>
                    <a:pt x="181" y="8"/>
                  </a:lnTo>
                  <a:lnTo>
                    <a:pt x="182" y="9"/>
                  </a:lnTo>
                  <a:lnTo>
                    <a:pt x="183" y="9"/>
                  </a:lnTo>
                  <a:lnTo>
                    <a:pt x="185" y="8"/>
                  </a:lnTo>
                  <a:lnTo>
                    <a:pt x="185" y="6"/>
                  </a:lnTo>
                  <a:lnTo>
                    <a:pt x="185" y="6"/>
                  </a:lnTo>
                  <a:lnTo>
                    <a:pt x="186" y="8"/>
                  </a:lnTo>
                  <a:lnTo>
                    <a:pt x="187" y="8"/>
                  </a:lnTo>
                  <a:lnTo>
                    <a:pt x="189" y="8"/>
                  </a:lnTo>
                  <a:lnTo>
                    <a:pt x="190" y="8"/>
                  </a:lnTo>
                  <a:lnTo>
                    <a:pt x="192" y="8"/>
                  </a:lnTo>
                  <a:lnTo>
                    <a:pt x="192" y="9"/>
                  </a:lnTo>
                  <a:lnTo>
                    <a:pt x="192" y="9"/>
                  </a:lnTo>
                  <a:lnTo>
                    <a:pt x="191" y="10"/>
                  </a:lnTo>
                  <a:lnTo>
                    <a:pt x="191" y="10"/>
                  </a:lnTo>
                  <a:lnTo>
                    <a:pt x="191" y="12"/>
                  </a:lnTo>
                  <a:lnTo>
                    <a:pt x="191" y="13"/>
                  </a:lnTo>
                  <a:lnTo>
                    <a:pt x="192" y="13"/>
                  </a:lnTo>
                  <a:lnTo>
                    <a:pt x="194" y="13"/>
                  </a:lnTo>
                  <a:lnTo>
                    <a:pt x="195" y="12"/>
                  </a:lnTo>
                  <a:lnTo>
                    <a:pt x="196" y="12"/>
                  </a:lnTo>
                  <a:lnTo>
                    <a:pt x="198" y="13"/>
                  </a:lnTo>
                  <a:lnTo>
                    <a:pt x="199" y="10"/>
                  </a:lnTo>
                  <a:lnTo>
                    <a:pt x="199" y="12"/>
                  </a:lnTo>
                  <a:lnTo>
                    <a:pt x="200" y="12"/>
                  </a:lnTo>
                  <a:lnTo>
                    <a:pt x="202" y="12"/>
                  </a:lnTo>
                  <a:lnTo>
                    <a:pt x="203" y="12"/>
                  </a:lnTo>
                  <a:lnTo>
                    <a:pt x="202" y="13"/>
                  </a:lnTo>
                  <a:lnTo>
                    <a:pt x="203" y="13"/>
                  </a:lnTo>
                  <a:lnTo>
                    <a:pt x="204" y="14"/>
                  </a:lnTo>
                  <a:lnTo>
                    <a:pt x="206" y="14"/>
                  </a:lnTo>
                  <a:lnTo>
                    <a:pt x="207" y="13"/>
                  </a:lnTo>
                  <a:lnTo>
                    <a:pt x="208" y="14"/>
                  </a:lnTo>
                  <a:lnTo>
                    <a:pt x="211" y="17"/>
                  </a:lnTo>
                  <a:lnTo>
                    <a:pt x="215" y="18"/>
                  </a:lnTo>
                  <a:lnTo>
                    <a:pt x="217" y="20"/>
                  </a:lnTo>
                  <a:lnTo>
                    <a:pt x="219" y="21"/>
                  </a:lnTo>
                  <a:lnTo>
                    <a:pt x="220" y="23"/>
                  </a:lnTo>
                  <a:lnTo>
                    <a:pt x="220" y="23"/>
                  </a:lnTo>
                  <a:lnTo>
                    <a:pt x="221" y="25"/>
                  </a:lnTo>
                  <a:lnTo>
                    <a:pt x="223" y="23"/>
                  </a:lnTo>
                  <a:lnTo>
                    <a:pt x="221" y="23"/>
                  </a:lnTo>
                  <a:lnTo>
                    <a:pt x="221" y="23"/>
                  </a:lnTo>
                  <a:lnTo>
                    <a:pt x="220" y="23"/>
                  </a:lnTo>
                  <a:lnTo>
                    <a:pt x="220" y="22"/>
                  </a:lnTo>
                  <a:lnTo>
                    <a:pt x="221" y="22"/>
                  </a:lnTo>
                  <a:lnTo>
                    <a:pt x="221" y="22"/>
                  </a:lnTo>
                  <a:lnTo>
                    <a:pt x="223" y="23"/>
                  </a:lnTo>
                  <a:lnTo>
                    <a:pt x="223" y="25"/>
                  </a:lnTo>
                  <a:lnTo>
                    <a:pt x="221" y="26"/>
                  </a:lnTo>
                  <a:lnTo>
                    <a:pt x="223" y="26"/>
                  </a:lnTo>
                  <a:lnTo>
                    <a:pt x="224" y="26"/>
                  </a:lnTo>
                  <a:lnTo>
                    <a:pt x="226" y="26"/>
                  </a:lnTo>
                  <a:lnTo>
                    <a:pt x="228" y="26"/>
                  </a:lnTo>
                  <a:lnTo>
                    <a:pt x="230" y="27"/>
                  </a:lnTo>
                  <a:lnTo>
                    <a:pt x="230" y="29"/>
                  </a:lnTo>
                  <a:lnTo>
                    <a:pt x="230" y="30"/>
                  </a:lnTo>
                  <a:lnTo>
                    <a:pt x="234" y="30"/>
                  </a:lnTo>
                  <a:lnTo>
                    <a:pt x="234" y="31"/>
                  </a:lnTo>
                  <a:lnTo>
                    <a:pt x="234" y="33"/>
                  </a:lnTo>
                  <a:lnTo>
                    <a:pt x="234" y="34"/>
                  </a:lnTo>
                  <a:lnTo>
                    <a:pt x="233" y="34"/>
                  </a:lnTo>
                  <a:lnTo>
                    <a:pt x="234" y="35"/>
                  </a:lnTo>
                  <a:lnTo>
                    <a:pt x="236" y="37"/>
                  </a:lnTo>
                  <a:lnTo>
                    <a:pt x="237" y="37"/>
                  </a:lnTo>
                  <a:lnTo>
                    <a:pt x="237" y="39"/>
                  </a:lnTo>
                  <a:lnTo>
                    <a:pt x="237" y="38"/>
                  </a:lnTo>
                  <a:lnTo>
                    <a:pt x="238" y="39"/>
                  </a:lnTo>
                  <a:lnTo>
                    <a:pt x="240" y="39"/>
                  </a:lnTo>
                  <a:lnTo>
                    <a:pt x="240" y="39"/>
                  </a:lnTo>
                  <a:lnTo>
                    <a:pt x="238" y="39"/>
                  </a:lnTo>
                  <a:lnTo>
                    <a:pt x="240" y="40"/>
                  </a:lnTo>
                  <a:lnTo>
                    <a:pt x="240" y="40"/>
                  </a:lnTo>
                  <a:lnTo>
                    <a:pt x="241" y="42"/>
                  </a:lnTo>
                  <a:lnTo>
                    <a:pt x="241" y="40"/>
                  </a:lnTo>
                  <a:lnTo>
                    <a:pt x="241" y="39"/>
                  </a:lnTo>
                  <a:lnTo>
                    <a:pt x="240" y="38"/>
                  </a:lnTo>
                  <a:lnTo>
                    <a:pt x="242" y="39"/>
                  </a:lnTo>
                  <a:lnTo>
                    <a:pt x="244" y="39"/>
                  </a:lnTo>
                  <a:lnTo>
                    <a:pt x="244" y="40"/>
                  </a:lnTo>
                  <a:lnTo>
                    <a:pt x="244" y="42"/>
                  </a:lnTo>
                  <a:lnTo>
                    <a:pt x="245" y="43"/>
                  </a:lnTo>
                  <a:lnTo>
                    <a:pt x="245" y="43"/>
                  </a:lnTo>
                  <a:lnTo>
                    <a:pt x="246" y="44"/>
                  </a:lnTo>
                  <a:lnTo>
                    <a:pt x="247" y="44"/>
                  </a:lnTo>
                  <a:lnTo>
                    <a:pt x="247" y="44"/>
                  </a:lnTo>
                  <a:lnTo>
                    <a:pt x="247" y="44"/>
                  </a:lnTo>
                  <a:lnTo>
                    <a:pt x="249" y="46"/>
                  </a:lnTo>
                  <a:lnTo>
                    <a:pt x="249" y="46"/>
                  </a:lnTo>
                  <a:lnTo>
                    <a:pt x="247" y="46"/>
                  </a:lnTo>
                  <a:lnTo>
                    <a:pt x="247" y="46"/>
                  </a:lnTo>
                  <a:lnTo>
                    <a:pt x="247" y="44"/>
                  </a:lnTo>
                  <a:lnTo>
                    <a:pt x="246" y="44"/>
                  </a:lnTo>
                  <a:lnTo>
                    <a:pt x="246" y="46"/>
                  </a:lnTo>
                  <a:lnTo>
                    <a:pt x="246" y="47"/>
                  </a:lnTo>
                  <a:lnTo>
                    <a:pt x="247" y="47"/>
                  </a:lnTo>
                  <a:lnTo>
                    <a:pt x="249" y="47"/>
                  </a:lnTo>
                  <a:lnTo>
                    <a:pt x="250" y="47"/>
                  </a:lnTo>
                  <a:lnTo>
                    <a:pt x="250" y="47"/>
                  </a:lnTo>
                  <a:lnTo>
                    <a:pt x="251" y="48"/>
                  </a:lnTo>
                  <a:lnTo>
                    <a:pt x="250" y="48"/>
                  </a:lnTo>
                  <a:lnTo>
                    <a:pt x="249" y="48"/>
                  </a:lnTo>
                  <a:lnTo>
                    <a:pt x="250" y="51"/>
                  </a:lnTo>
                  <a:lnTo>
                    <a:pt x="251" y="50"/>
                  </a:lnTo>
                  <a:lnTo>
                    <a:pt x="250" y="50"/>
                  </a:lnTo>
                  <a:lnTo>
                    <a:pt x="250" y="51"/>
                  </a:lnTo>
                  <a:lnTo>
                    <a:pt x="251" y="51"/>
                  </a:lnTo>
                  <a:lnTo>
                    <a:pt x="253" y="52"/>
                  </a:lnTo>
                  <a:lnTo>
                    <a:pt x="254" y="52"/>
                  </a:lnTo>
                  <a:lnTo>
                    <a:pt x="255" y="54"/>
                  </a:lnTo>
                  <a:lnTo>
                    <a:pt x="257" y="55"/>
                  </a:lnTo>
                  <a:lnTo>
                    <a:pt x="257" y="56"/>
                  </a:lnTo>
                  <a:lnTo>
                    <a:pt x="257" y="57"/>
                  </a:lnTo>
                  <a:lnTo>
                    <a:pt x="257" y="57"/>
                  </a:lnTo>
                  <a:lnTo>
                    <a:pt x="257" y="59"/>
                  </a:lnTo>
                  <a:lnTo>
                    <a:pt x="258" y="60"/>
                  </a:lnTo>
                  <a:lnTo>
                    <a:pt x="259" y="61"/>
                  </a:lnTo>
                  <a:lnTo>
                    <a:pt x="259" y="61"/>
                  </a:lnTo>
                  <a:lnTo>
                    <a:pt x="261" y="63"/>
                  </a:lnTo>
                  <a:lnTo>
                    <a:pt x="261" y="64"/>
                  </a:lnTo>
                  <a:lnTo>
                    <a:pt x="262" y="65"/>
                  </a:lnTo>
                  <a:lnTo>
                    <a:pt x="262" y="67"/>
                  </a:lnTo>
                  <a:lnTo>
                    <a:pt x="261" y="68"/>
                  </a:lnTo>
                  <a:lnTo>
                    <a:pt x="259" y="68"/>
                  </a:lnTo>
                  <a:lnTo>
                    <a:pt x="259" y="69"/>
                  </a:lnTo>
                  <a:lnTo>
                    <a:pt x="261" y="69"/>
                  </a:lnTo>
                  <a:lnTo>
                    <a:pt x="262" y="71"/>
                  </a:lnTo>
                  <a:lnTo>
                    <a:pt x="263" y="72"/>
                  </a:lnTo>
                  <a:lnTo>
                    <a:pt x="264" y="72"/>
                  </a:lnTo>
                  <a:lnTo>
                    <a:pt x="264" y="71"/>
                  </a:lnTo>
                  <a:lnTo>
                    <a:pt x="266" y="73"/>
                  </a:lnTo>
                  <a:lnTo>
                    <a:pt x="267" y="76"/>
                  </a:lnTo>
                  <a:lnTo>
                    <a:pt x="268" y="78"/>
                  </a:lnTo>
                  <a:lnTo>
                    <a:pt x="268" y="81"/>
                  </a:lnTo>
                  <a:lnTo>
                    <a:pt x="268" y="84"/>
                  </a:lnTo>
                  <a:lnTo>
                    <a:pt x="270" y="84"/>
                  </a:lnTo>
                  <a:lnTo>
                    <a:pt x="270" y="84"/>
                  </a:lnTo>
                  <a:lnTo>
                    <a:pt x="270" y="84"/>
                  </a:lnTo>
                  <a:lnTo>
                    <a:pt x="271" y="88"/>
                  </a:lnTo>
                  <a:lnTo>
                    <a:pt x="272" y="92"/>
                  </a:lnTo>
                  <a:lnTo>
                    <a:pt x="274" y="95"/>
                  </a:lnTo>
                  <a:lnTo>
                    <a:pt x="274" y="99"/>
                  </a:lnTo>
                  <a:lnTo>
                    <a:pt x="272" y="102"/>
                  </a:lnTo>
                  <a:lnTo>
                    <a:pt x="271" y="102"/>
                  </a:lnTo>
                  <a:lnTo>
                    <a:pt x="271" y="102"/>
                  </a:lnTo>
                  <a:lnTo>
                    <a:pt x="270" y="102"/>
                  </a:lnTo>
                  <a:lnTo>
                    <a:pt x="270" y="103"/>
                  </a:lnTo>
                  <a:lnTo>
                    <a:pt x="270" y="103"/>
                  </a:lnTo>
                  <a:lnTo>
                    <a:pt x="270" y="105"/>
                  </a:lnTo>
                  <a:lnTo>
                    <a:pt x="271" y="105"/>
                  </a:lnTo>
                  <a:lnTo>
                    <a:pt x="272" y="105"/>
                  </a:lnTo>
                  <a:lnTo>
                    <a:pt x="274" y="103"/>
                  </a:lnTo>
                  <a:lnTo>
                    <a:pt x="274" y="102"/>
                  </a:lnTo>
                  <a:lnTo>
                    <a:pt x="275" y="106"/>
                  </a:lnTo>
                  <a:lnTo>
                    <a:pt x="275" y="109"/>
                  </a:lnTo>
                  <a:lnTo>
                    <a:pt x="275" y="112"/>
                  </a:lnTo>
                  <a:lnTo>
                    <a:pt x="274" y="114"/>
                  </a:lnTo>
                  <a:lnTo>
                    <a:pt x="274" y="114"/>
                  </a:lnTo>
                  <a:lnTo>
                    <a:pt x="275" y="114"/>
                  </a:lnTo>
                  <a:lnTo>
                    <a:pt x="275" y="115"/>
                  </a:lnTo>
                  <a:lnTo>
                    <a:pt x="274" y="115"/>
                  </a:lnTo>
                  <a:lnTo>
                    <a:pt x="274" y="116"/>
                  </a:lnTo>
                  <a:lnTo>
                    <a:pt x="272" y="118"/>
                  </a:lnTo>
                  <a:lnTo>
                    <a:pt x="274" y="119"/>
                  </a:lnTo>
                  <a:lnTo>
                    <a:pt x="275" y="119"/>
                  </a:lnTo>
                  <a:lnTo>
                    <a:pt x="274" y="120"/>
                  </a:lnTo>
                  <a:lnTo>
                    <a:pt x="274" y="122"/>
                  </a:lnTo>
                  <a:lnTo>
                    <a:pt x="275" y="122"/>
                  </a:lnTo>
                  <a:lnTo>
                    <a:pt x="275" y="123"/>
                  </a:lnTo>
                  <a:lnTo>
                    <a:pt x="275" y="124"/>
                  </a:lnTo>
                  <a:lnTo>
                    <a:pt x="274" y="124"/>
                  </a:lnTo>
                  <a:lnTo>
                    <a:pt x="274" y="126"/>
                  </a:lnTo>
                  <a:lnTo>
                    <a:pt x="275" y="128"/>
                  </a:lnTo>
                  <a:lnTo>
                    <a:pt x="275" y="129"/>
                  </a:lnTo>
                  <a:lnTo>
                    <a:pt x="275" y="132"/>
                  </a:lnTo>
                  <a:lnTo>
                    <a:pt x="272" y="133"/>
                  </a:lnTo>
                  <a:lnTo>
                    <a:pt x="272" y="135"/>
                  </a:lnTo>
                  <a:lnTo>
                    <a:pt x="274" y="135"/>
                  </a:lnTo>
                  <a:lnTo>
                    <a:pt x="274" y="135"/>
                  </a:lnTo>
                  <a:lnTo>
                    <a:pt x="272" y="137"/>
                  </a:lnTo>
                  <a:lnTo>
                    <a:pt x="271" y="140"/>
                  </a:lnTo>
                  <a:lnTo>
                    <a:pt x="270" y="141"/>
                  </a:lnTo>
                  <a:lnTo>
                    <a:pt x="271" y="149"/>
                  </a:lnTo>
                  <a:lnTo>
                    <a:pt x="270" y="158"/>
                  </a:lnTo>
                  <a:lnTo>
                    <a:pt x="267" y="166"/>
                  </a:lnTo>
                  <a:lnTo>
                    <a:pt x="266" y="166"/>
                  </a:lnTo>
                  <a:lnTo>
                    <a:pt x="266" y="166"/>
                  </a:lnTo>
                  <a:lnTo>
                    <a:pt x="266" y="167"/>
                  </a:lnTo>
                  <a:lnTo>
                    <a:pt x="266" y="167"/>
                  </a:lnTo>
                  <a:lnTo>
                    <a:pt x="266" y="169"/>
                  </a:lnTo>
                  <a:lnTo>
                    <a:pt x="266" y="167"/>
                  </a:lnTo>
                  <a:lnTo>
                    <a:pt x="264" y="169"/>
                  </a:lnTo>
                  <a:lnTo>
                    <a:pt x="263" y="167"/>
                  </a:lnTo>
                  <a:lnTo>
                    <a:pt x="263" y="167"/>
                  </a:lnTo>
                  <a:lnTo>
                    <a:pt x="262" y="169"/>
                  </a:lnTo>
                  <a:lnTo>
                    <a:pt x="262" y="170"/>
                  </a:lnTo>
                  <a:lnTo>
                    <a:pt x="263" y="171"/>
                  </a:lnTo>
                  <a:lnTo>
                    <a:pt x="263" y="174"/>
                  </a:lnTo>
                  <a:lnTo>
                    <a:pt x="263" y="174"/>
                  </a:lnTo>
                  <a:lnTo>
                    <a:pt x="263" y="173"/>
                  </a:lnTo>
                  <a:lnTo>
                    <a:pt x="263" y="173"/>
                  </a:lnTo>
                  <a:lnTo>
                    <a:pt x="264" y="173"/>
                  </a:lnTo>
                  <a:lnTo>
                    <a:pt x="263" y="174"/>
                  </a:lnTo>
                  <a:lnTo>
                    <a:pt x="263" y="175"/>
                  </a:lnTo>
                  <a:lnTo>
                    <a:pt x="262" y="177"/>
                  </a:lnTo>
                  <a:lnTo>
                    <a:pt x="263" y="178"/>
                  </a:lnTo>
                  <a:lnTo>
                    <a:pt x="262" y="177"/>
                  </a:lnTo>
                  <a:lnTo>
                    <a:pt x="261" y="175"/>
                  </a:lnTo>
                  <a:lnTo>
                    <a:pt x="261" y="178"/>
                  </a:lnTo>
                  <a:lnTo>
                    <a:pt x="259" y="178"/>
                  </a:lnTo>
                  <a:lnTo>
                    <a:pt x="258" y="177"/>
                  </a:lnTo>
                  <a:lnTo>
                    <a:pt x="258" y="175"/>
                  </a:lnTo>
                  <a:lnTo>
                    <a:pt x="257" y="173"/>
                  </a:lnTo>
                  <a:lnTo>
                    <a:pt x="257" y="173"/>
                  </a:lnTo>
                  <a:lnTo>
                    <a:pt x="254" y="171"/>
                  </a:lnTo>
                  <a:lnTo>
                    <a:pt x="254" y="174"/>
                  </a:lnTo>
                  <a:lnTo>
                    <a:pt x="253" y="174"/>
                  </a:lnTo>
                  <a:lnTo>
                    <a:pt x="253" y="173"/>
                  </a:lnTo>
                  <a:lnTo>
                    <a:pt x="253" y="171"/>
                  </a:lnTo>
                  <a:lnTo>
                    <a:pt x="253" y="171"/>
                  </a:lnTo>
                  <a:lnTo>
                    <a:pt x="253" y="171"/>
                  </a:lnTo>
                  <a:lnTo>
                    <a:pt x="251" y="171"/>
                  </a:lnTo>
                  <a:lnTo>
                    <a:pt x="251" y="174"/>
                  </a:lnTo>
                  <a:lnTo>
                    <a:pt x="253" y="175"/>
                  </a:lnTo>
                  <a:lnTo>
                    <a:pt x="254" y="175"/>
                  </a:lnTo>
                  <a:lnTo>
                    <a:pt x="255" y="175"/>
                  </a:lnTo>
                  <a:lnTo>
                    <a:pt x="255" y="178"/>
                  </a:lnTo>
                  <a:lnTo>
                    <a:pt x="255" y="179"/>
                  </a:lnTo>
                  <a:lnTo>
                    <a:pt x="257" y="181"/>
                  </a:lnTo>
                  <a:lnTo>
                    <a:pt x="258" y="182"/>
                  </a:lnTo>
                  <a:lnTo>
                    <a:pt x="257" y="183"/>
                  </a:lnTo>
                  <a:lnTo>
                    <a:pt x="257" y="183"/>
                  </a:lnTo>
                  <a:lnTo>
                    <a:pt x="257" y="182"/>
                  </a:lnTo>
                  <a:lnTo>
                    <a:pt x="257" y="182"/>
                  </a:lnTo>
                  <a:lnTo>
                    <a:pt x="257" y="181"/>
                  </a:lnTo>
                  <a:lnTo>
                    <a:pt x="257" y="181"/>
                  </a:lnTo>
                  <a:lnTo>
                    <a:pt x="255" y="181"/>
                  </a:lnTo>
                  <a:lnTo>
                    <a:pt x="254" y="182"/>
                  </a:lnTo>
                  <a:lnTo>
                    <a:pt x="254" y="184"/>
                  </a:lnTo>
                  <a:lnTo>
                    <a:pt x="254" y="184"/>
                  </a:lnTo>
                  <a:lnTo>
                    <a:pt x="255" y="184"/>
                  </a:lnTo>
                  <a:lnTo>
                    <a:pt x="255" y="186"/>
                  </a:lnTo>
                  <a:lnTo>
                    <a:pt x="257" y="187"/>
                  </a:lnTo>
                  <a:lnTo>
                    <a:pt x="257" y="187"/>
                  </a:lnTo>
                  <a:lnTo>
                    <a:pt x="255" y="188"/>
                  </a:lnTo>
                  <a:lnTo>
                    <a:pt x="255" y="187"/>
                  </a:lnTo>
                  <a:lnTo>
                    <a:pt x="254" y="187"/>
                  </a:lnTo>
                  <a:lnTo>
                    <a:pt x="254" y="187"/>
                  </a:lnTo>
                  <a:lnTo>
                    <a:pt x="253" y="188"/>
                  </a:lnTo>
                  <a:lnTo>
                    <a:pt x="254" y="188"/>
                  </a:lnTo>
                  <a:lnTo>
                    <a:pt x="254" y="190"/>
                  </a:lnTo>
                  <a:lnTo>
                    <a:pt x="254" y="191"/>
                  </a:lnTo>
                  <a:lnTo>
                    <a:pt x="254" y="191"/>
                  </a:lnTo>
                  <a:lnTo>
                    <a:pt x="255" y="190"/>
                  </a:lnTo>
                  <a:lnTo>
                    <a:pt x="255" y="191"/>
                  </a:lnTo>
                  <a:lnTo>
                    <a:pt x="255" y="192"/>
                  </a:lnTo>
                  <a:lnTo>
                    <a:pt x="254" y="194"/>
                  </a:lnTo>
                  <a:lnTo>
                    <a:pt x="254" y="194"/>
                  </a:lnTo>
                  <a:lnTo>
                    <a:pt x="254" y="195"/>
                  </a:lnTo>
                  <a:lnTo>
                    <a:pt x="253" y="195"/>
                  </a:lnTo>
                  <a:lnTo>
                    <a:pt x="253" y="194"/>
                  </a:lnTo>
                  <a:lnTo>
                    <a:pt x="251" y="192"/>
                  </a:lnTo>
                  <a:lnTo>
                    <a:pt x="250" y="191"/>
                  </a:lnTo>
                  <a:lnTo>
                    <a:pt x="249" y="192"/>
                  </a:lnTo>
                  <a:lnTo>
                    <a:pt x="250" y="192"/>
                  </a:lnTo>
                  <a:lnTo>
                    <a:pt x="250" y="194"/>
                  </a:lnTo>
                  <a:lnTo>
                    <a:pt x="250" y="195"/>
                  </a:lnTo>
                  <a:lnTo>
                    <a:pt x="251" y="196"/>
                  </a:lnTo>
                  <a:lnTo>
                    <a:pt x="253" y="198"/>
                  </a:lnTo>
                  <a:lnTo>
                    <a:pt x="250" y="198"/>
                  </a:lnTo>
                  <a:lnTo>
                    <a:pt x="250" y="196"/>
                  </a:lnTo>
                  <a:lnTo>
                    <a:pt x="249" y="196"/>
                  </a:lnTo>
                  <a:lnTo>
                    <a:pt x="249" y="198"/>
                  </a:lnTo>
                  <a:lnTo>
                    <a:pt x="249" y="199"/>
                  </a:lnTo>
                  <a:lnTo>
                    <a:pt x="247" y="200"/>
                  </a:lnTo>
                  <a:lnTo>
                    <a:pt x="247" y="200"/>
                  </a:lnTo>
                  <a:lnTo>
                    <a:pt x="246" y="200"/>
                  </a:lnTo>
                  <a:lnTo>
                    <a:pt x="247" y="201"/>
                  </a:lnTo>
                  <a:lnTo>
                    <a:pt x="246" y="201"/>
                  </a:lnTo>
                  <a:lnTo>
                    <a:pt x="244" y="201"/>
                  </a:lnTo>
                  <a:lnTo>
                    <a:pt x="244" y="203"/>
                  </a:lnTo>
                  <a:lnTo>
                    <a:pt x="244" y="204"/>
                  </a:lnTo>
                  <a:lnTo>
                    <a:pt x="242" y="205"/>
                  </a:lnTo>
                  <a:lnTo>
                    <a:pt x="242" y="207"/>
                  </a:lnTo>
                  <a:lnTo>
                    <a:pt x="241" y="205"/>
                  </a:lnTo>
                  <a:lnTo>
                    <a:pt x="240" y="207"/>
                  </a:lnTo>
                  <a:lnTo>
                    <a:pt x="240" y="207"/>
                  </a:lnTo>
                  <a:lnTo>
                    <a:pt x="240" y="208"/>
                  </a:lnTo>
                  <a:lnTo>
                    <a:pt x="240" y="208"/>
                  </a:lnTo>
                  <a:lnTo>
                    <a:pt x="240" y="209"/>
                  </a:lnTo>
                  <a:lnTo>
                    <a:pt x="241" y="208"/>
                  </a:lnTo>
                  <a:lnTo>
                    <a:pt x="242" y="208"/>
                  </a:lnTo>
                  <a:lnTo>
                    <a:pt x="242" y="207"/>
                  </a:lnTo>
                  <a:lnTo>
                    <a:pt x="242" y="207"/>
                  </a:lnTo>
                  <a:lnTo>
                    <a:pt x="244" y="207"/>
                  </a:lnTo>
                  <a:lnTo>
                    <a:pt x="242" y="207"/>
                  </a:lnTo>
                  <a:lnTo>
                    <a:pt x="242" y="208"/>
                  </a:lnTo>
                  <a:lnTo>
                    <a:pt x="241" y="209"/>
                  </a:lnTo>
                  <a:lnTo>
                    <a:pt x="241" y="211"/>
                  </a:lnTo>
                  <a:lnTo>
                    <a:pt x="241" y="211"/>
                  </a:lnTo>
                  <a:lnTo>
                    <a:pt x="240" y="212"/>
                  </a:lnTo>
                  <a:lnTo>
                    <a:pt x="240" y="213"/>
                  </a:lnTo>
                  <a:lnTo>
                    <a:pt x="240" y="213"/>
                  </a:lnTo>
                  <a:lnTo>
                    <a:pt x="238" y="213"/>
                  </a:lnTo>
                  <a:lnTo>
                    <a:pt x="238" y="213"/>
                  </a:lnTo>
                  <a:lnTo>
                    <a:pt x="238" y="215"/>
                  </a:lnTo>
                  <a:lnTo>
                    <a:pt x="237" y="216"/>
                  </a:lnTo>
                  <a:lnTo>
                    <a:pt x="237" y="216"/>
                  </a:lnTo>
                  <a:lnTo>
                    <a:pt x="236" y="215"/>
                  </a:lnTo>
                  <a:lnTo>
                    <a:pt x="234" y="215"/>
                  </a:lnTo>
                  <a:lnTo>
                    <a:pt x="233" y="216"/>
                  </a:lnTo>
                  <a:lnTo>
                    <a:pt x="234" y="213"/>
                  </a:lnTo>
                  <a:lnTo>
                    <a:pt x="234" y="213"/>
                  </a:lnTo>
                  <a:lnTo>
                    <a:pt x="233" y="213"/>
                  </a:lnTo>
                  <a:lnTo>
                    <a:pt x="232" y="215"/>
                  </a:lnTo>
                  <a:lnTo>
                    <a:pt x="233" y="217"/>
                  </a:lnTo>
                  <a:lnTo>
                    <a:pt x="233" y="220"/>
                  </a:lnTo>
                  <a:lnTo>
                    <a:pt x="233" y="220"/>
                  </a:lnTo>
                  <a:lnTo>
                    <a:pt x="232" y="220"/>
                  </a:lnTo>
                  <a:lnTo>
                    <a:pt x="232" y="220"/>
                  </a:lnTo>
                  <a:lnTo>
                    <a:pt x="230" y="221"/>
                  </a:lnTo>
                  <a:lnTo>
                    <a:pt x="232" y="219"/>
                  </a:lnTo>
                  <a:lnTo>
                    <a:pt x="230" y="217"/>
                  </a:lnTo>
                  <a:lnTo>
                    <a:pt x="229" y="219"/>
                  </a:lnTo>
                  <a:lnTo>
                    <a:pt x="226" y="219"/>
                  </a:lnTo>
                  <a:lnTo>
                    <a:pt x="226" y="220"/>
                  </a:lnTo>
                  <a:lnTo>
                    <a:pt x="226" y="221"/>
                  </a:lnTo>
                  <a:lnTo>
                    <a:pt x="226" y="222"/>
                  </a:lnTo>
                  <a:lnTo>
                    <a:pt x="226" y="222"/>
                  </a:lnTo>
                  <a:lnTo>
                    <a:pt x="228" y="222"/>
                  </a:lnTo>
                  <a:lnTo>
                    <a:pt x="226" y="224"/>
                  </a:lnTo>
                  <a:lnTo>
                    <a:pt x="226" y="224"/>
                  </a:lnTo>
                  <a:lnTo>
                    <a:pt x="225" y="222"/>
                  </a:lnTo>
                  <a:lnTo>
                    <a:pt x="225" y="224"/>
                  </a:lnTo>
                  <a:lnTo>
                    <a:pt x="225" y="224"/>
                  </a:lnTo>
                  <a:lnTo>
                    <a:pt x="225" y="224"/>
                  </a:lnTo>
                  <a:lnTo>
                    <a:pt x="225" y="225"/>
                  </a:lnTo>
                  <a:lnTo>
                    <a:pt x="225" y="225"/>
                  </a:lnTo>
                  <a:lnTo>
                    <a:pt x="224" y="225"/>
                  </a:lnTo>
                  <a:lnTo>
                    <a:pt x="221" y="226"/>
                  </a:lnTo>
                  <a:lnTo>
                    <a:pt x="219" y="225"/>
                  </a:lnTo>
                  <a:lnTo>
                    <a:pt x="219" y="222"/>
                  </a:lnTo>
                  <a:lnTo>
                    <a:pt x="217" y="222"/>
                  </a:lnTo>
                  <a:lnTo>
                    <a:pt x="217" y="222"/>
                  </a:lnTo>
                  <a:lnTo>
                    <a:pt x="217" y="221"/>
                  </a:lnTo>
                  <a:lnTo>
                    <a:pt x="216" y="221"/>
                  </a:lnTo>
                  <a:lnTo>
                    <a:pt x="216" y="221"/>
                  </a:lnTo>
                  <a:lnTo>
                    <a:pt x="215" y="220"/>
                  </a:lnTo>
                  <a:lnTo>
                    <a:pt x="213" y="221"/>
                  </a:lnTo>
                  <a:lnTo>
                    <a:pt x="213" y="222"/>
                  </a:lnTo>
                  <a:lnTo>
                    <a:pt x="215" y="224"/>
                  </a:lnTo>
                  <a:lnTo>
                    <a:pt x="215" y="225"/>
                  </a:lnTo>
                  <a:lnTo>
                    <a:pt x="215" y="226"/>
                  </a:lnTo>
                  <a:lnTo>
                    <a:pt x="215" y="228"/>
                  </a:lnTo>
                  <a:lnTo>
                    <a:pt x="215" y="229"/>
                  </a:lnTo>
                  <a:lnTo>
                    <a:pt x="216" y="230"/>
                  </a:lnTo>
                  <a:lnTo>
                    <a:pt x="215" y="232"/>
                  </a:lnTo>
                  <a:lnTo>
                    <a:pt x="213" y="232"/>
                  </a:lnTo>
                  <a:lnTo>
                    <a:pt x="212" y="230"/>
                  </a:lnTo>
                  <a:lnTo>
                    <a:pt x="211" y="230"/>
                  </a:lnTo>
                  <a:lnTo>
                    <a:pt x="209" y="230"/>
                  </a:lnTo>
                  <a:lnTo>
                    <a:pt x="208" y="230"/>
                  </a:lnTo>
                  <a:lnTo>
                    <a:pt x="208" y="233"/>
                  </a:lnTo>
                  <a:lnTo>
                    <a:pt x="208" y="233"/>
                  </a:lnTo>
                  <a:lnTo>
                    <a:pt x="208" y="234"/>
                  </a:lnTo>
                  <a:lnTo>
                    <a:pt x="209" y="234"/>
                  </a:lnTo>
                  <a:lnTo>
                    <a:pt x="209" y="236"/>
                  </a:lnTo>
                  <a:lnTo>
                    <a:pt x="208" y="237"/>
                  </a:lnTo>
                  <a:lnTo>
                    <a:pt x="208" y="237"/>
                  </a:lnTo>
                  <a:lnTo>
                    <a:pt x="207" y="238"/>
                  </a:lnTo>
                  <a:lnTo>
                    <a:pt x="207" y="237"/>
                  </a:lnTo>
                  <a:lnTo>
                    <a:pt x="207" y="237"/>
                  </a:lnTo>
                  <a:lnTo>
                    <a:pt x="206" y="236"/>
                  </a:lnTo>
                  <a:lnTo>
                    <a:pt x="204" y="236"/>
                  </a:lnTo>
                  <a:lnTo>
                    <a:pt x="204" y="234"/>
                  </a:lnTo>
                  <a:lnTo>
                    <a:pt x="204" y="233"/>
                  </a:lnTo>
                  <a:lnTo>
                    <a:pt x="206" y="233"/>
                  </a:lnTo>
                  <a:lnTo>
                    <a:pt x="207" y="233"/>
                  </a:lnTo>
                  <a:lnTo>
                    <a:pt x="207" y="232"/>
                  </a:lnTo>
                  <a:lnTo>
                    <a:pt x="207" y="232"/>
                  </a:lnTo>
                  <a:lnTo>
                    <a:pt x="206" y="230"/>
                  </a:lnTo>
                  <a:lnTo>
                    <a:pt x="204" y="230"/>
                  </a:lnTo>
                  <a:lnTo>
                    <a:pt x="203" y="230"/>
                  </a:lnTo>
                  <a:lnTo>
                    <a:pt x="202" y="232"/>
                  </a:lnTo>
                  <a:lnTo>
                    <a:pt x="202" y="233"/>
                  </a:lnTo>
                  <a:lnTo>
                    <a:pt x="202" y="234"/>
                  </a:lnTo>
                  <a:lnTo>
                    <a:pt x="202" y="234"/>
                  </a:lnTo>
                  <a:lnTo>
                    <a:pt x="203" y="234"/>
                  </a:lnTo>
                  <a:lnTo>
                    <a:pt x="203" y="234"/>
                  </a:lnTo>
                  <a:lnTo>
                    <a:pt x="203" y="236"/>
                  </a:lnTo>
                  <a:lnTo>
                    <a:pt x="202" y="236"/>
                  </a:lnTo>
                  <a:lnTo>
                    <a:pt x="200" y="236"/>
                  </a:lnTo>
                  <a:lnTo>
                    <a:pt x="200" y="237"/>
                  </a:lnTo>
                  <a:lnTo>
                    <a:pt x="199" y="237"/>
                  </a:lnTo>
                  <a:lnTo>
                    <a:pt x="199" y="238"/>
                  </a:lnTo>
                  <a:lnTo>
                    <a:pt x="200" y="238"/>
                  </a:lnTo>
                  <a:lnTo>
                    <a:pt x="202" y="238"/>
                  </a:lnTo>
                  <a:lnTo>
                    <a:pt x="203" y="239"/>
                  </a:lnTo>
                  <a:lnTo>
                    <a:pt x="202" y="242"/>
                  </a:lnTo>
                  <a:lnTo>
                    <a:pt x="200" y="241"/>
                  </a:lnTo>
                  <a:lnTo>
                    <a:pt x="199" y="241"/>
                  </a:lnTo>
                  <a:lnTo>
                    <a:pt x="199" y="242"/>
                  </a:lnTo>
                  <a:lnTo>
                    <a:pt x="199" y="242"/>
                  </a:lnTo>
                  <a:lnTo>
                    <a:pt x="199" y="243"/>
                  </a:lnTo>
                  <a:lnTo>
                    <a:pt x="198" y="245"/>
                  </a:lnTo>
                  <a:lnTo>
                    <a:pt x="195" y="243"/>
                  </a:lnTo>
                  <a:lnTo>
                    <a:pt x="195" y="242"/>
                  </a:lnTo>
                  <a:lnTo>
                    <a:pt x="196" y="241"/>
                  </a:lnTo>
                  <a:lnTo>
                    <a:pt x="196" y="241"/>
                  </a:lnTo>
                  <a:lnTo>
                    <a:pt x="198" y="241"/>
                  </a:lnTo>
                  <a:lnTo>
                    <a:pt x="198" y="239"/>
                  </a:lnTo>
                  <a:lnTo>
                    <a:pt x="198" y="238"/>
                  </a:lnTo>
                  <a:lnTo>
                    <a:pt x="196" y="239"/>
                  </a:lnTo>
                  <a:lnTo>
                    <a:pt x="195" y="241"/>
                  </a:lnTo>
                  <a:lnTo>
                    <a:pt x="195" y="241"/>
                  </a:lnTo>
                  <a:lnTo>
                    <a:pt x="192" y="242"/>
                  </a:lnTo>
                  <a:lnTo>
                    <a:pt x="194" y="241"/>
                  </a:lnTo>
                  <a:lnTo>
                    <a:pt x="194" y="239"/>
                  </a:lnTo>
                  <a:lnTo>
                    <a:pt x="192" y="239"/>
                  </a:lnTo>
                  <a:lnTo>
                    <a:pt x="191" y="239"/>
                  </a:lnTo>
                  <a:lnTo>
                    <a:pt x="190" y="239"/>
                  </a:lnTo>
                  <a:lnTo>
                    <a:pt x="189" y="241"/>
                  </a:lnTo>
                  <a:lnTo>
                    <a:pt x="189" y="242"/>
                  </a:lnTo>
                  <a:lnTo>
                    <a:pt x="189" y="242"/>
                  </a:lnTo>
                  <a:lnTo>
                    <a:pt x="189" y="242"/>
                  </a:lnTo>
                  <a:lnTo>
                    <a:pt x="190" y="243"/>
                  </a:lnTo>
                  <a:lnTo>
                    <a:pt x="186" y="245"/>
                  </a:lnTo>
                  <a:lnTo>
                    <a:pt x="185" y="246"/>
                  </a:lnTo>
                  <a:lnTo>
                    <a:pt x="183" y="247"/>
                  </a:lnTo>
                  <a:lnTo>
                    <a:pt x="182" y="247"/>
                  </a:lnTo>
                  <a:lnTo>
                    <a:pt x="182" y="247"/>
                  </a:lnTo>
                  <a:lnTo>
                    <a:pt x="181" y="247"/>
                  </a:lnTo>
                  <a:lnTo>
                    <a:pt x="179" y="247"/>
                  </a:lnTo>
                  <a:lnTo>
                    <a:pt x="179" y="247"/>
                  </a:lnTo>
                  <a:lnTo>
                    <a:pt x="181" y="246"/>
                  </a:lnTo>
                  <a:lnTo>
                    <a:pt x="182" y="246"/>
                  </a:lnTo>
                  <a:lnTo>
                    <a:pt x="185" y="245"/>
                  </a:lnTo>
                  <a:lnTo>
                    <a:pt x="186" y="243"/>
                  </a:lnTo>
                  <a:lnTo>
                    <a:pt x="187" y="242"/>
                  </a:lnTo>
                  <a:lnTo>
                    <a:pt x="187" y="241"/>
                  </a:lnTo>
                  <a:lnTo>
                    <a:pt x="187" y="241"/>
                  </a:lnTo>
                  <a:lnTo>
                    <a:pt x="189" y="239"/>
                  </a:lnTo>
                  <a:lnTo>
                    <a:pt x="189" y="239"/>
                  </a:lnTo>
                  <a:lnTo>
                    <a:pt x="190" y="239"/>
                  </a:lnTo>
                  <a:lnTo>
                    <a:pt x="190" y="238"/>
                  </a:lnTo>
                  <a:lnTo>
                    <a:pt x="189" y="238"/>
                  </a:lnTo>
                  <a:lnTo>
                    <a:pt x="187" y="237"/>
                  </a:lnTo>
                  <a:lnTo>
                    <a:pt x="186" y="236"/>
                  </a:lnTo>
                  <a:lnTo>
                    <a:pt x="185" y="234"/>
                  </a:lnTo>
                  <a:lnTo>
                    <a:pt x="183" y="236"/>
                  </a:lnTo>
                  <a:lnTo>
                    <a:pt x="183" y="237"/>
                  </a:lnTo>
                  <a:lnTo>
                    <a:pt x="183" y="238"/>
                  </a:lnTo>
                  <a:lnTo>
                    <a:pt x="185" y="238"/>
                  </a:lnTo>
                  <a:lnTo>
                    <a:pt x="186" y="239"/>
                  </a:lnTo>
                  <a:lnTo>
                    <a:pt x="182" y="241"/>
                  </a:lnTo>
                  <a:lnTo>
                    <a:pt x="179" y="242"/>
                  </a:lnTo>
                  <a:lnTo>
                    <a:pt x="178" y="245"/>
                  </a:lnTo>
                  <a:lnTo>
                    <a:pt x="177" y="243"/>
                  </a:lnTo>
                  <a:lnTo>
                    <a:pt x="177" y="243"/>
                  </a:lnTo>
                  <a:lnTo>
                    <a:pt x="178" y="242"/>
                  </a:lnTo>
                  <a:lnTo>
                    <a:pt x="172" y="245"/>
                  </a:lnTo>
                  <a:lnTo>
                    <a:pt x="166" y="246"/>
                  </a:lnTo>
                  <a:lnTo>
                    <a:pt x="166" y="246"/>
                  </a:lnTo>
                  <a:lnTo>
                    <a:pt x="166" y="247"/>
                  </a:lnTo>
                  <a:lnTo>
                    <a:pt x="165" y="247"/>
                  </a:lnTo>
                  <a:lnTo>
                    <a:pt x="165" y="249"/>
                  </a:lnTo>
                  <a:lnTo>
                    <a:pt x="164" y="249"/>
                  </a:lnTo>
                  <a:lnTo>
                    <a:pt x="164" y="247"/>
                  </a:lnTo>
                  <a:lnTo>
                    <a:pt x="162" y="246"/>
                  </a:lnTo>
                  <a:lnTo>
                    <a:pt x="162" y="247"/>
                  </a:lnTo>
                  <a:lnTo>
                    <a:pt x="161" y="246"/>
                  </a:lnTo>
                  <a:lnTo>
                    <a:pt x="161" y="246"/>
                  </a:lnTo>
                  <a:lnTo>
                    <a:pt x="161" y="245"/>
                  </a:lnTo>
                  <a:lnTo>
                    <a:pt x="160" y="245"/>
                  </a:lnTo>
                  <a:lnTo>
                    <a:pt x="156" y="249"/>
                  </a:lnTo>
                  <a:lnTo>
                    <a:pt x="152" y="250"/>
                  </a:lnTo>
                  <a:lnTo>
                    <a:pt x="149" y="250"/>
                  </a:lnTo>
                  <a:lnTo>
                    <a:pt x="145" y="251"/>
                  </a:lnTo>
                  <a:lnTo>
                    <a:pt x="143" y="253"/>
                  </a:lnTo>
                  <a:lnTo>
                    <a:pt x="140" y="254"/>
                  </a:lnTo>
                  <a:lnTo>
                    <a:pt x="139" y="253"/>
                  </a:lnTo>
                  <a:lnTo>
                    <a:pt x="137" y="251"/>
                  </a:lnTo>
                  <a:lnTo>
                    <a:pt x="137" y="250"/>
                  </a:lnTo>
                  <a:lnTo>
                    <a:pt x="136" y="250"/>
                  </a:lnTo>
                  <a:lnTo>
                    <a:pt x="136" y="250"/>
                  </a:lnTo>
                  <a:lnTo>
                    <a:pt x="136" y="251"/>
                  </a:lnTo>
                  <a:lnTo>
                    <a:pt x="136" y="251"/>
                  </a:lnTo>
                  <a:lnTo>
                    <a:pt x="136" y="251"/>
                  </a:lnTo>
                  <a:lnTo>
                    <a:pt x="135" y="251"/>
                  </a:lnTo>
                  <a:lnTo>
                    <a:pt x="135" y="251"/>
                  </a:lnTo>
                  <a:lnTo>
                    <a:pt x="135" y="251"/>
                  </a:lnTo>
                  <a:lnTo>
                    <a:pt x="132" y="251"/>
                  </a:lnTo>
                  <a:lnTo>
                    <a:pt x="131" y="251"/>
                  </a:lnTo>
                  <a:lnTo>
                    <a:pt x="130" y="253"/>
                  </a:lnTo>
                  <a:lnTo>
                    <a:pt x="128" y="254"/>
                  </a:lnTo>
                  <a:lnTo>
                    <a:pt x="130" y="251"/>
                  </a:lnTo>
                  <a:lnTo>
                    <a:pt x="128" y="251"/>
                  </a:lnTo>
                  <a:lnTo>
                    <a:pt x="128" y="253"/>
                  </a:lnTo>
                  <a:lnTo>
                    <a:pt x="127" y="251"/>
                  </a:lnTo>
                  <a:lnTo>
                    <a:pt x="127" y="251"/>
                  </a:lnTo>
                  <a:lnTo>
                    <a:pt x="127" y="250"/>
                  </a:lnTo>
                  <a:lnTo>
                    <a:pt x="126" y="250"/>
                  </a:lnTo>
                  <a:lnTo>
                    <a:pt x="124" y="250"/>
                  </a:lnTo>
                  <a:lnTo>
                    <a:pt x="123" y="251"/>
                  </a:lnTo>
                  <a:lnTo>
                    <a:pt x="122" y="251"/>
                  </a:lnTo>
                  <a:lnTo>
                    <a:pt x="123" y="253"/>
                  </a:lnTo>
                  <a:lnTo>
                    <a:pt x="120" y="254"/>
                  </a:lnTo>
                  <a:lnTo>
                    <a:pt x="117" y="254"/>
                  </a:lnTo>
                  <a:lnTo>
                    <a:pt x="114" y="255"/>
                  </a:lnTo>
                  <a:lnTo>
                    <a:pt x="114" y="254"/>
                  </a:lnTo>
                  <a:lnTo>
                    <a:pt x="111" y="255"/>
                  </a:lnTo>
                  <a:lnTo>
                    <a:pt x="111" y="254"/>
                  </a:lnTo>
                  <a:lnTo>
                    <a:pt x="110" y="253"/>
                  </a:lnTo>
                  <a:lnTo>
                    <a:pt x="109" y="254"/>
                  </a:lnTo>
                  <a:lnTo>
                    <a:pt x="114" y="249"/>
                  </a:lnTo>
                  <a:lnTo>
                    <a:pt x="114" y="250"/>
                  </a:lnTo>
                  <a:lnTo>
                    <a:pt x="114" y="251"/>
                  </a:lnTo>
                  <a:lnTo>
                    <a:pt x="113" y="251"/>
                  </a:lnTo>
                  <a:lnTo>
                    <a:pt x="114" y="253"/>
                  </a:lnTo>
                  <a:lnTo>
                    <a:pt x="114" y="254"/>
                  </a:lnTo>
                  <a:lnTo>
                    <a:pt x="117" y="253"/>
                  </a:lnTo>
                  <a:lnTo>
                    <a:pt x="118" y="253"/>
                  </a:lnTo>
                  <a:lnTo>
                    <a:pt x="118" y="251"/>
                  </a:lnTo>
                  <a:lnTo>
                    <a:pt x="117" y="251"/>
                  </a:lnTo>
                  <a:lnTo>
                    <a:pt x="115" y="253"/>
                  </a:lnTo>
                  <a:lnTo>
                    <a:pt x="115" y="251"/>
                  </a:lnTo>
                  <a:lnTo>
                    <a:pt x="117" y="250"/>
                  </a:lnTo>
                  <a:lnTo>
                    <a:pt x="117" y="250"/>
                  </a:lnTo>
                  <a:lnTo>
                    <a:pt x="118" y="249"/>
                  </a:lnTo>
                  <a:lnTo>
                    <a:pt x="117" y="249"/>
                  </a:lnTo>
                  <a:lnTo>
                    <a:pt x="118" y="247"/>
                  </a:lnTo>
                  <a:lnTo>
                    <a:pt x="120" y="246"/>
                  </a:lnTo>
                  <a:lnTo>
                    <a:pt x="120" y="247"/>
                  </a:lnTo>
                  <a:lnTo>
                    <a:pt x="120" y="247"/>
                  </a:lnTo>
                  <a:lnTo>
                    <a:pt x="120" y="249"/>
                  </a:lnTo>
                  <a:lnTo>
                    <a:pt x="122" y="247"/>
                  </a:lnTo>
                  <a:lnTo>
                    <a:pt x="123" y="246"/>
                  </a:lnTo>
                  <a:lnTo>
                    <a:pt x="126" y="246"/>
                  </a:lnTo>
                  <a:lnTo>
                    <a:pt x="127" y="246"/>
                  </a:lnTo>
                  <a:lnTo>
                    <a:pt x="128" y="245"/>
                  </a:lnTo>
                  <a:lnTo>
                    <a:pt x="131" y="243"/>
                  </a:lnTo>
                  <a:lnTo>
                    <a:pt x="134" y="243"/>
                  </a:lnTo>
                  <a:lnTo>
                    <a:pt x="131" y="246"/>
                  </a:lnTo>
                  <a:lnTo>
                    <a:pt x="130" y="249"/>
                  </a:lnTo>
                  <a:lnTo>
                    <a:pt x="131" y="249"/>
                  </a:lnTo>
                  <a:lnTo>
                    <a:pt x="132" y="249"/>
                  </a:lnTo>
                  <a:lnTo>
                    <a:pt x="134" y="249"/>
                  </a:lnTo>
                  <a:lnTo>
                    <a:pt x="134" y="247"/>
                  </a:lnTo>
                  <a:lnTo>
                    <a:pt x="135" y="245"/>
                  </a:lnTo>
                  <a:lnTo>
                    <a:pt x="136" y="243"/>
                  </a:lnTo>
                  <a:lnTo>
                    <a:pt x="137" y="245"/>
                  </a:lnTo>
                  <a:lnTo>
                    <a:pt x="139" y="243"/>
                  </a:lnTo>
                  <a:lnTo>
                    <a:pt x="139" y="242"/>
                  </a:lnTo>
                  <a:lnTo>
                    <a:pt x="140" y="241"/>
                  </a:lnTo>
                  <a:lnTo>
                    <a:pt x="141" y="241"/>
                  </a:lnTo>
                  <a:lnTo>
                    <a:pt x="149" y="239"/>
                  </a:lnTo>
                  <a:lnTo>
                    <a:pt x="156" y="238"/>
                  </a:lnTo>
                  <a:lnTo>
                    <a:pt x="156" y="239"/>
                  </a:lnTo>
                  <a:lnTo>
                    <a:pt x="157" y="238"/>
                  </a:lnTo>
                  <a:lnTo>
                    <a:pt x="158" y="237"/>
                  </a:lnTo>
                  <a:lnTo>
                    <a:pt x="161" y="236"/>
                  </a:lnTo>
                  <a:lnTo>
                    <a:pt x="162" y="236"/>
                  </a:lnTo>
                  <a:lnTo>
                    <a:pt x="165" y="234"/>
                  </a:lnTo>
                  <a:lnTo>
                    <a:pt x="168" y="234"/>
                  </a:lnTo>
                  <a:lnTo>
                    <a:pt x="170" y="233"/>
                  </a:lnTo>
                  <a:lnTo>
                    <a:pt x="173" y="232"/>
                  </a:lnTo>
                  <a:lnTo>
                    <a:pt x="175" y="230"/>
                  </a:lnTo>
                  <a:lnTo>
                    <a:pt x="177" y="230"/>
                  </a:lnTo>
                  <a:lnTo>
                    <a:pt x="198" y="219"/>
                  </a:lnTo>
                  <a:lnTo>
                    <a:pt x="198" y="221"/>
                  </a:lnTo>
                  <a:lnTo>
                    <a:pt x="199" y="221"/>
                  </a:lnTo>
                  <a:lnTo>
                    <a:pt x="199" y="221"/>
                  </a:lnTo>
                  <a:lnTo>
                    <a:pt x="200" y="221"/>
                  </a:lnTo>
                  <a:lnTo>
                    <a:pt x="200" y="221"/>
                  </a:lnTo>
                  <a:lnTo>
                    <a:pt x="200" y="220"/>
                  </a:lnTo>
                  <a:lnTo>
                    <a:pt x="200" y="220"/>
                  </a:lnTo>
                  <a:lnTo>
                    <a:pt x="200" y="219"/>
                  </a:lnTo>
                  <a:lnTo>
                    <a:pt x="202" y="217"/>
                  </a:lnTo>
                  <a:lnTo>
                    <a:pt x="202" y="216"/>
                  </a:lnTo>
                  <a:lnTo>
                    <a:pt x="204" y="215"/>
                  </a:lnTo>
                  <a:lnTo>
                    <a:pt x="207" y="213"/>
                  </a:lnTo>
                  <a:lnTo>
                    <a:pt x="208" y="211"/>
                  </a:lnTo>
                  <a:lnTo>
                    <a:pt x="211" y="208"/>
                  </a:lnTo>
                  <a:lnTo>
                    <a:pt x="211" y="209"/>
                  </a:lnTo>
                  <a:lnTo>
                    <a:pt x="212" y="207"/>
                  </a:lnTo>
                  <a:lnTo>
                    <a:pt x="213" y="205"/>
                  </a:lnTo>
                  <a:lnTo>
                    <a:pt x="216" y="204"/>
                  </a:lnTo>
                  <a:lnTo>
                    <a:pt x="219" y="203"/>
                  </a:lnTo>
                  <a:lnTo>
                    <a:pt x="220" y="201"/>
                  </a:lnTo>
                  <a:lnTo>
                    <a:pt x="221" y="201"/>
                  </a:lnTo>
                  <a:lnTo>
                    <a:pt x="223" y="201"/>
                  </a:lnTo>
                  <a:lnTo>
                    <a:pt x="224" y="201"/>
                  </a:lnTo>
                  <a:lnTo>
                    <a:pt x="224" y="199"/>
                  </a:lnTo>
                  <a:lnTo>
                    <a:pt x="224" y="196"/>
                  </a:lnTo>
                  <a:lnTo>
                    <a:pt x="225" y="194"/>
                  </a:lnTo>
                  <a:lnTo>
                    <a:pt x="228" y="192"/>
                  </a:lnTo>
                  <a:lnTo>
                    <a:pt x="230" y="190"/>
                  </a:lnTo>
                  <a:lnTo>
                    <a:pt x="232" y="188"/>
                  </a:lnTo>
                  <a:lnTo>
                    <a:pt x="238" y="175"/>
                  </a:lnTo>
                  <a:lnTo>
                    <a:pt x="244" y="164"/>
                  </a:lnTo>
                  <a:lnTo>
                    <a:pt x="246" y="164"/>
                  </a:lnTo>
                  <a:lnTo>
                    <a:pt x="247" y="153"/>
                  </a:lnTo>
                  <a:lnTo>
                    <a:pt x="250" y="144"/>
                  </a:lnTo>
                  <a:lnTo>
                    <a:pt x="251" y="136"/>
                  </a:lnTo>
                  <a:lnTo>
                    <a:pt x="254" y="137"/>
                  </a:lnTo>
                  <a:lnTo>
                    <a:pt x="255" y="135"/>
                  </a:lnTo>
                  <a:lnTo>
                    <a:pt x="254" y="133"/>
                  </a:lnTo>
                  <a:lnTo>
                    <a:pt x="254" y="132"/>
                  </a:lnTo>
                  <a:lnTo>
                    <a:pt x="253" y="132"/>
                  </a:lnTo>
                  <a:lnTo>
                    <a:pt x="253" y="129"/>
                  </a:lnTo>
                  <a:lnTo>
                    <a:pt x="253" y="128"/>
                  </a:lnTo>
                  <a:lnTo>
                    <a:pt x="253" y="127"/>
                  </a:lnTo>
                  <a:lnTo>
                    <a:pt x="253" y="126"/>
                  </a:lnTo>
                  <a:lnTo>
                    <a:pt x="254" y="124"/>
                  </a:lnTo>
                  <a:lnTo>
                    <a:pt x="254" y="123"/>
                  </a:lnTo>
                  <a:lnTo>
                    <a:pt x="254" y="122"/>
                  </a:lnTo>
                  <a:lnTo>
                    <a:pt x="253" y="120"/>
                  </a:lnTo>
                  <a:lnTo>
                    <a:pt x="253" y="119"/>
                  </a:lnTo>
                  <a:lnTo>
                    <a:pt x="253" y="115"/>
                  </a:lnTo>
                  <a:lnTo>
                    <a:pt x="253" y="112"/>
                  </a:lnTo>
                  <a:lnTo>
                    <a:pt x="253" y="109"/>
                  </a:lnTo>
                  <a:lnTo>
                    <a:pt x="254" y="110"/>
                  </a:lnTo>
                  <a:lnTo>
                    <a:pt x="254" y="109"/>
                  </a:lnTo>
                  <a:lnTo>
                    <a:pt x="254" y="109"/>
                  </a:lnTo>
                  <a:lnTo>
                    <a:pt x="254" y="107"/>
                  </a:lnTo>
                  <a:lnTo>
                    <a:pt x="254" y="106"/>
                  </a:lnTo>
                  <a:lnTo>
                    <a:pt x="254" y="105"/>
                  </a:lnTo>
                  <a:lnTo>
                    <a:pt x="254" y="103"/>
                  </a:lnTo>
                  <a:lnTo>
                    <a:pt x="253" y="103"/>
                  </a:lnTo>
                  <a:lnTo>
                    <a:pt x="251" y="103"/>
                  </a:lnTo>
                  <a:lnTo>
                    <a:pt x="251" y="101"/>
                  </a:lnTo>
                  <a:lnTo>
                    <a:pt x="251" y="98"/>
                  </a:lnTo>
                  <a:lnTo>
                    <a:pt x="250" y="94"/>
                  </a:lnTo>
                  <a:lnTo>
                    <a:pt x="249" y="92"/>
                  </a:lnTo>
                  <a:lnTo>
                    <a:pt x="249" y="88"/>
                  </a:lnTo>
                  <a:lnTo>
                    <a:pt x="249" y="89"/>
                  </a:lnTo>
                  <a:lnTo>
                    <a:pt x="247" y="88"/>
                  </a:lnTo>
                  <a:lnTo>
                    <a:pt x="247" y="88"/>
                  </a:lnTo>
                  <a:lnTo>
                    <a:pt x="246" y="85"/>
                  </a:lnTo>
                  <a:lnTo>
                    <a:pt x="246" y="81"/>
                  </a:lnTo>
                  <a:lnTo>
                    <a:pt x="245" y="78"/>
                  </a:lnTo>
                  <a:lnTo>
                    <a:pt x="244" y="76"/>
                  </a:lnTo>
                  <a:lnTo>
                    <a:pt x="244" y="76"/>
                  </a:lnTo>
                  <a:lnTo>
                    <a:pt x="244" y="76"/>
                  </a:lnTo>
                  <a:lnTo>
                    <a:pt x="245" y="76"/>
                  </a:lnTo>
                  <a:lnTo>
                    <a:pt x="245" y="75"/>
                  </a:lnTo>
                  <a:lnTo>
                    <a:pt x="244" y="75"/>
                  </a:lnTo>
                  <a:lnTo>
                    <a:pt x="244" y="75"/>
                  </a:lnTo>
                  <a:lnTo>
                    <a:pt x="242" y="75"/>
                  </a:lnTo>
                  <a:lnTo>
                    <a:pt x="240" y="71"/>
                  </a:lnTo>
                  <a:lnTo>
                    <a:pt x="237" y="67"/>
                  </a:lnTo>
                  <a:lnTo>
                    <a:pt x="236" y="61"/>
                  </a:lnTo>
                  <a:lnTo>
                    <a:pt x="233" y="57"/>
                  </a:lnTo>
                  <a:lnTo>
                    <a:pt x="220" y="47"/>
                  </a:lnTo>
                  <a:lnTo>
                    <a:pt x="206" y="38"/>
                  </a:lnTo>
                  <a:lnTo>
                    <a:pt x="207" y="37"/>
                  </a:lnTo>
                  <a:lnTo>
                    <a:pt x="204" y="37"/>
                  </a:lnTo>
                  <a:lnTo>
                    <a:pt x="203" y="35"/>
                  </a:lnTo>
                  <a:lnTo>
                    <a:pt x="202" y="34"/>
                  </a:lnTo>
                  <a:lnTo>
                    <a:pt x="200" y="33"/>
                  </a:lnTo>
                  <a:lnTo>
                    <a:pt x="198" y="33"/>
                  </a:lnTo>
                  <a:lnTo>
                    <a:pt x="196" y="33"/>
                  </a:lnTo>
                  <a:lnTo>
                    <a:pt x="195" y="33"/>
                  </a:lnTo>
                  <a:lnTo>
                    <a:pt x="195" y="31"/>
                  </a:lnTo>
                  <a:lnTo>
                    <a:pt x="194" y="31"/>
                  </a:lnTo>
                  <a:lnTo>
                    <a:pt x="194" y="30"/>
                  </a:lnTo>
                  <a:lnTo>
                    <a:pt x="192" y="30"/>
                  </a:lnTo>
                  <a:lnTo>
                    <a:pt x="190" y="29"/>
                  </a:lnTo>
                  <a:lnTo>
                    <a:pt x="186" y="27"/>
                  </a:lnTo>
                  <a:lnTo>
                    <a:pt x="183" y="27"/>
                  </a:lnTo>
                  <a:lnTo>
                    <a:pt x="181" y="25"/>
                  </a:lnTo>
                  <a:lnTo>
                    <a:pt x="178" y="25"/>
                  </a:lnTo>
                  <a:lnTo>
                    <a:pt x="174" y="23"/>
                  </a:lnTo>
                  <a:lnTo>
                    <a:pt x="172" y="23"/>
                  </a:lnTo>
                  <a:lnTo>
                    <a:pt x="173" y="22"/>
                  </a:lnTo>
                  <a:lnTo>
                    <a:pt x="173" y="22"/>
                  </a:lnTo>
                  <a:lnTo>
                    <a:pt x="173" y="22"/>
                  </a:lnTo>
                  <a:lnTo>
                    <a:pt x="172" y="22"/>
                  </a:lnTo>
                  <a:lnTo>
                    <a:pt x="170" y="22"/>
                  </a:lnTo>
                  <a:lnTo>
                    <a:pt x="169" y="22"/>
                  </a:lnTo>
                  <a:lnTo>
                    <a:pt x="168" y="21"/>
                  </a:lnTo>
                  <a:lnTo>
                    <a:pt x="168" y="21"/>
                  </a:lnTo>
                  <a:lnTo>
                    <a:pt x="168" y="22"/>
                  </a:lnTo>
                  <a:lnTo>
                    <a:pt x="168" y="22"/>
                  </a:lnTo>
                  <a:lnTo>
                    <a:pt x="153" y="21"/>
                  </a:lnTo>
                  <a:lnTo>
                    <a:pt x="137" y="22"/>
                  </a:lnTo>
                  <a:lnTo>
                    <a:pt x="135" y="21"/>
                  </a:lnTo>
                  <a:lnTo>
                    <a:pt x="134" y="20"/>
                  </a:lnTo>
                  <a:lnTo>
                    <a:pt x="134" y="20"/>
                  </a:lnTo>
                  <a:lnTo>
                    <a:pt x="134" y="18"/>
                  </a:lnTo>
                  <a:lnTo>
                    <a:pt x="134" y="18"/>
                  </a:lnTo>
                  <a:lnTo>
                    <a:pt x="132" y="18"/>
                  </a:lnTo>
                  <a:lnTo>
                    <a:pt x="131" y="18"/>
                  </a:lnTo>
                  <a:lnTo>
                    <a:pt x="130" y="20"/>
                  </a:lnTo>
                  <a:lnTo>
                    <a:pt x="130" y="20"/>
                  </a:lnTo>
                  <a:lnTo>
                    <a:pt x="130" y="20"/>
                  </a:lnTo>
                  <a:lnTo>
                    <a:pt x="128" y="20"/>
                  </a:lnTo>
                  <a:lnTo>
                    <a:pt x="128" y="20"/>
                  </a:lnTo>
                  <a:lnTo>
                    <a:pt x="127" y="18"/>
                  </a:lnTo>
                  <a:lnTo>
                    <a:pt x="126" y="17"/>
                  </a:lnTo>
                  <a:lnTo>
                    <a:pt x="124" y="18"/>
                  </a:lnTo>
                  <a:lnTo>
                    <a:pt x="124" y="20"/>
                  </a:lnTo>
                  <a:lnTo>
                    <a:pt x="124" y="20"/>
                  </a:lnTo>
                  <a:lnTo>
                    <a:pt x="124" y="20"/>
                  </a:lnTo>
                  <a:lnTo>
                    <a:pt x="124" y="21"/>
                  </a:lnTo>
                  <a:lnTo>
                    <a:pt x="120" y="20"/>
                  </a:lnTo>
                  <a:lnTo>
                    <a:pt x="119" y="20"/>
                  </a:lnTo>
                  <a:lnTo>
                    <a:pt x="117" y="20"/>
                  </a:lnTo>
                  <a:lnTo>
                    <a:pt x="114" y="21"/>
                  </a:lnTo>
                  <a:lnTo>
                    <a:pt x="115" y="20"/>
                  </a:lnTo>
                  <a:lnTo>
                    <a:pt x="113" y="21"/>
                  </a:lnTo>
                  <a:lnTo>
                    <a:pt x="110" y="22"/>
                  </a:lnTo>
                  <a:lnTo>
                    <a:pt x="107" y="23"/>
                  </a:lnTo>
                  <a:lnTo>
                    <a:pt x="105" y="25"/>
                  </a:lnTo>
                  <a:lnTo>
                    <a:pt x="103" y="27"/>
                  </a:lnTo>
                  <a:lnTo>
                    <a:pt x="82" y="35"/>
                  </a:lnTo>
                  <a:lnTo>
                    <a:pt x="63" y="47"/>
                  </a:lnTo>
                  <a:lnTo>
                    <a:pt x="47" y="60"/>
                  </a:lnTo>
                  <a:lnTo>
                    <a:pt x="34" y="76"/>
                  </a:lnTo>
                  <a:lnTo>
                    <a:pt x="25" y="94"/>
                  </a:lnTo>
                  <a:lnTo>
                    <a:pt x="20" y="115"/>
                  </a:lnTo>
                  <a:lnTo>
                    <a:pt x="17" y="116"/>
                  </a:lnTo>
                  <a:lnTo>
                    <a:pt x="16" y="119"/>
                  </a:lnTo>
                  <a:lnTo>
                    <a:pt x="16" y="120"/>
                  </a:lnTo>
                  <a:lnTo>
                    <a:pt x="16" y="123"/>
                  </a:lnTo>
                  <a:lnTo>
                    <a:pt x="17" y="126"/>
                  </a:lnTo>
                  <a:lnTo>
                    <a:pt x="16" y="126"/>
                  </a:lnTo>
                  <a:lnTo>
                    <a:pt x="16" y="126"/>
                  </a:lnTo>
                  <a:lnTo>
                    <a:pt x="17" y="126"/>
                  </a:lnTo>
                  <a:lnTo>
                    <a:pt x="17" y="127"/>
                  </a:lnTo>
                  <a:lnTo>
                    <a:pt x="17" y="128"/>
                  </a:lnTo>
                  <a:lnTo>
                    <a:pt x="17" y="129"/>
                  </a:lnTo>
                  <a:lnTo>
                    <a:pt x="18" y="129"/>
                  </a:lnTo>
                  <a:lnTo>
                    <a:pt x="18" y="141"/>
                  </a:lnTo>
                  <a:lnTo>
                    <a:pt x="21" y="153"/>
                  </a:lnTo>
                  <a:lnTo>
                    <a:pt x="21" y="152"/>
                  </a:lnTo>
                  <a:lnTo>
                    <a:pt x="20" y="152"/>
                  </a:lnTo>
                  <a:lnTo>
                    <a:pt x="20" y="152"/>
                  </a:lnTo>
                  <a:lnTo>
                    <a:pt x="20" y="153"/>
                  </a:lnTo>
                  <a:lnTo>
                    <a:pt x="21" y="154"/>
                  </a:lnTo>
                  <a:lnTo>
                    <a:pt x="21" y="154"/>
                  </a:lnTo>
                  <a:lnTo>
                    <a:pt x="21" y="156"/>
                  </a:lnTo>
                  <a:lnTo>
                    <a:pt x="22" y="156"/>
                  </a:lnTo>
                  <a:lnTo>
                    <a:pt x="24" y="154"/>
                  </a:lnTo>
                  <a:lnTo>
                    <a:pt x="30" y="174"/>
                  </a:lnTo>
                  <a:lnTo>
                    <a:pt x="39" y="192"/>
                  </a:lnTo>
                  <a:lnTo>
                    <a:pt x="52" y="209"/>
                  </a:lnTo>
                  <a:lnTo>
                    <a:pt x="55" y="213"/>
                  </a:lnTo>
                  <a:lnTo>
                    <a:pt x="60" y="217"/>
                  </a:lnTo>
                  <a:lnTo>
                    <a:pt x="65" y="221"/>
                  </a:lnTo>
                  <a:lnTo>
                    <a:pt x="73" y="229"/>
                  </a:lnTo>
                  <a:lnTo>
                    <a:pt x="81" y="237"/>
                  </a:lnTo>
                  <a:lnTo>
                    <a:pt x="92" y="242"/>
                  </a:lnTo>
                  <a:lnTo>
                    <a:pt x="101" y="243"/>
                  </a:lnTo>
                  <a:lnTo>
                    <a:pt x="101" y="243"/>
                  </a:lnTo>
                  <a:lnTo>
                    <a:pt x="100" y="245"/>
                  </a:lnTo>
                  <a:lnTo>
                    <a:pt x="100" y="247"/>
                  </a:lnTo>
                  <a:lnTo>
                    <a:pt x="98" y="249"/>
                  </a:lnTo>
                  <a:lnTo>
                    <a:pt x="96" y="250"/>
                  </a:lnTo>
                  <a:lnTo>
                    <a:pt x="92" y="250"/>
                  </a:lnTo>
                  <a:lnTo>
                    <a:pt x="84" y="250"/>
                  </a:lnTo>
                  <a:lnTo>
                    <a:pt x="77" y="246"/>
                  </a:lnTo>
                  <a:lnTo>
                    <a:pt x="71" y="241"/>
                  </a:lnTo>
                  <a:lnTo>
                    <a:pt x="63" y="238"/>
                  </a:lnTo>
                  <a:lnTo>
                    <a:pt x="63" y="237"/>
                  </a:lnTo>
                  <a:lnTo>
                    <a:pt x="63" y="237"/>
                  </a:lnTo>
                  <a:lnTo>
                    <a:pt x="63" y="236"/>
                  </a:lnTo>
                  <a:lnTo>
                    <a:pt x="63" y="234"/>
                  </a:lnTo>
                  <a:lnTo>
                    <a:pt x="52" y="229"/>
                  </a:lnTo>
                  <a:lnTo>
                    <a:pt x="43" y="219"/>
                  </a:lnTo>
                  <a:lnTo>
                    <a:pt x="37" y="208"/>
                  </a:lnTo>
                  <a:lnTo>
                    <a:pt x="38" y="208"/>
                  </a:lnTo>
                  <a:lnTo>
                    <a:pt x="37" y="207"/>
                  </a:lnTo>
                  <a:lnTo>
                    <a:pt x="35" y="205"/>
                  </a:lnTo>
                  <a:lnTo>
                    <a:pt x="33" y="204"/>
                  </a:lnTo>
                  <a:lnTo>
                    <a:pt x="31" y="203"/>
                  </a:lnTo>
                  <a:lnTo>
                    <a:pt x="33" y="203"/>
                  </a:lnTo>
                  <a:lnTo>
                    <a:pt x="33" y="203"/>
                  </a:lnTo>
                  <a:lnTo>
                    <a:pt x="33" y="201"/>
                  </a:lnTo>
                  <a:lnTo>
                    <a:pt x="31" y="201"/>
                  </a:lnTo>
                  <a:lnTo>
                    <a:pt x="31" y="200"/>
                  </a:lnTo>
                  <a:lnTo>
                    <a:pt x="30" y="200"/>
                  </a:lnTo>
                  <a:lnTo>
                    <a:pt x="29" y="199"/>
                  </a:lnTo>
                  <a:lnTo>
                    <a:pt x="29" y="198"/>
                  </a:lnTo>
                  <a:lnTo>
                    <a:pt x="29" y="196"/>
                  </a:lnTo>
                  <a:lnTo>
                    <a:pt x="30" y="196"/>
                  </a:lnTo>
                  <a:lnTo>
                    <a:pt x="28" y="195"/>
                  </a:lnTo>
                  <a:lnTo>
                    <a:pt x="25" y="195"/>
                  </a:lnTo>
                  <a:lnTo>
                    <a:pt x="24" y="194"/>
                  </a:lnTo>
                  <a:lnTo>
                    <a:pt x="22" y="191"/>
                  </a:lnTo>
                  <a:lnTo>
                    <a:pt x="21" y="188"/>
                  </a:lnTo>
                  <a:lnTo>
                    <a:pt x="20" y="186"/>
                  </a:lnTo>
                  <a:lnTo>
                    <a:pt x="18" y="184"/>
                  </a:lnTo>
                  <a:lnTo>
                    <a:pt x="18" y="184"/>
                  </a:lnTo>
                  <a:lnTo>
                    <a:pt x="20" y="183"/>
                  </a:lnTo>
                  <a:lnTo>
                    <a:pt x="13" y="177"/>
                  </a:lnTo>
                  <a:lnTo>
                    <a:pt x="9" y="167"/>
                  </a:lnTo>
                  <a:lnTo>
                    <a:pt x="5" y="158"/>
                  </a:lnTo>
                  <a:lnTo>
                    <a:pt x="7" y="158"/>
                  </a:lnTo>
                  <a:lnTo>
                    <a:pt x="8" y="158"/>
                  </a:lnTo>
                  <a:lnTo>
                    <a:pt x="7" y="157"/>
                  </a:lnTo>
                  <a:lnTo>
                    <a:pt x="5" y="156"/>
                  </a:lnTo>
                  <a:lnTo>
                    <a:pt x="4" y="153"/>
                  </a:lnTo>
                  <a:lnTo>
                    <a:pt x="4" y="152"/>
                  </a:lnTo>
                  <a:lnTo>
                    <a:pt x="4" y="150"/>
                  </a:lnTo>
                  <a:lnTo>
                    <a:pt x="3" y="149"/>
                  </a:lnTo>
                  <a:lnTo>
                    <a:pt x="3" y="148"/>
                  </a:lnTo>
                  <a:lnTo>
                    <a:pt x="1" y="145"/>
                  </a:lnTo>
                  <a:lnTo>
                    <a:pt x="3" y="145"/>
                  </a:lnTo>
                  <a:lnTo>
                    <a:pt x="1" y="144"/>
                  </a:lnTo>
                  <a:lnTo>
                    <a:pt x="1" y="143"/>
                  </a:lnTo>
                  <a:lnTo>
                    <a:pt x="1" y="141"/>
                  </a:lnTo>
                  <a:lnTo>
                    <a:pt x="0" y="140"/>
                  </a:lnTo>
                  <a:lnTo>
                    <a:pt x="3" y="139"/>
                  </a:lnTo>
                  <a:lnTo>
                    <a:pt x="1" y="139"/>
                  </a:lnTo>
                  <a:lnTo>
                    <a:pt x="1" y="137"/>
                  </a:lnTo>
                  <a:lnTo>
                    <a:pt x="1" y="136"/>
                  </a:lnTo>
                  <a:lnTo>
                    <a:pt x="1" y="135"/>
                  </a:lnTo>
                  <a:lnTo>
                    <a:pt x="1" y="133"/>
                  </a:lnTo>
                  <a:lnTo>
                    <a:pt x="1" y="133"/>
                  </a:lnTo>
                  <a:lnTo>
                    <a:pt x="0" y="132"/>
                  </a:lnTo>
                  <a:lnTo>
                    <a:pt x="1" y="131"/>
                  </a:lnTo>
                  <a:lnTo>
                    <a:pt x="1" y="129"/>
                  </a:lnTo>
                  <a:lnTo>
                    <a:pt x="1" y="129"/>
                  </a:lnTo>
                  <a:lnTo>
                    <a:pt x="1" y="127"/>
                  </a:lnTo>
                  <a:lnTo>
                    <a:pt x="1" y="126"/>
                  </a:lnTo>
                  <a:lnTo>
                    <a:pt x="1" y="124"/>
                  </a:lnTo>
                  <a:lnTo>
                    <a:pt x="0" y="123"/>
                  </a:lnTo>
                  <a:lnTo>
                    <a:pt x="1" y="123"/>
                  </a:lnTo>
                  <a:lnTo>
                    <a:pt x="1" y="124"/>
                  </a:lnTo>
                  <a:lnTo>
                    <a:pt x="1" y="124"/>
                  </a:lnTo>
                  <a:lnTo>
                    <a:pt x="1" y="126"/>
                  </a:lnTo>
                  <a:lnTo>
                    <a:pt x="3" y="126"/>
                  </a:lnTo>
                  <a:lnTo>
                    <a:pt x="4" y="126"/>
                  </a:lnTo>
                  <a:lnTo>
                    <a:pt x="4" y="106"/>
                  </a:lnTo>
                  <a:lnTo>
                    <a:pt x="8" y="88"/>
                  </a:lnTo>
                  <a:lnTo>
                    <a:pt x="10" y="86"/>
                  </a:lnTo>
                  <a:lnTo>
                    <a:pt x="12" y="86"/>
                  </a:lnTo>
                  <a:lnTo>
                    <a:pt x="12" y="85"/>
                  </a:lnTo>
                  <a:lnTo>
                    <a:pt x="12" y="82"/>
                  </a:lnTo>
                  <a:lnTo>
                    <a:pt x="12" y="80"/>
                  </a:lnTo>
                  <a:lnTo>
                    <a:pt x="13" y="80"/>
                  </a:lnTo>
                  <a:lnTo>
                    <a:pt x="13" y="80"/>
                  </a:lnTo>
                  <a:lnTo>
                    <a:pt x="14" y="80"/>
                  </a:lnTo>
                  <a:lnTo>
                    <a:pt x="14" y="78"/>
                  </a:lnTo>
                  <a:lnTo>
                    <a:pt x="14" y="77"/>
                  </a:lnTo>
                  <a:lnTo>
                    <a:pt x="14" y="76"/>
                  </a:lnTo>
                  <a:lnTo>
                    <a:pt x="16" y="75"/>
                  </a:lnTo>
                  <a:lnTo>
                    <a:pt x="16" y="76"/>
                  </a:lnTo>
                  <a:lnTo>
                    <a:pt x="17" y="76"/>
                  </a:lnTo>
                  <a:lnTo>
                    <a:pt x="17" y="73"/>
                  </a:lnTo>
                  <a:lnTo>
                    <a:pt x="17" y="72"/>
                  </a:lnTo>
                  <a:lnTo>
                    <a:pt x="18" y="69"/>
                  </a:lnTo>
                  <a:lnTo>
                    <a:pt x="18" y="69"/>
                  </a:lnTo>
                  <a:lnTo>
                    <a:pt x="20" y="71"/>
                  </a:lnTo>
                  <a:lnTo>
                    <a:pt x="20" y="68"/>
                  </a:lnTo>
                  <a:lnTo>
                    <a:pt x="20" y="67"/>
                  </a:lnTo>
                  <a:lnTo>
                    <a:pt x="21" y="67"/>
                  </a:lnTo>
                  <a:lnTo>
                    <a:pt x="22" y="65"/>
                  </a:lnTo>
                  <a:lnTo>
                    <a:pt x="22" y="64"/>
                  </a:lnTo>
                  <a:lnTo>
                    <a:pt x="24" y="65"/>
                  </a:lnTo>
                  <a:lnTo>
                    <a:pt x="25" y="64"/>
                  </a:lnTo>
                  <a:lnTo>
                    <a:pt x="25" y="63"/>
                  </a:lnTo>
                  <a:lnTo>
                    <a:pt x="24" y="63"/>
                  </a:lnTo>
                  <a:lnTo>
                    <a:pt x="24" y="61"/>
                  </a:lnTo>
                  <a:lnTo>
                    <a:pt x="25" y="60"/>
                  </a:lnTo>
                  <a:lnTo>
                    <a:pt x="25" y="61"/>
                  </a:lnTo>
                  <a:lnTo>
                    <a:pt x="25" y="61"/>
                  </a:lnTo>
                  <a:lnTo>
                    <a:pt x="26" y="59"/>
                  </a:lnTo>
                  <a:lnTo>
                    <a:pt x="28" y="56"/>
                  </a:lnTo>
                  <a:lnTo>
                    <a:pt x="29" y="54"/>
                  </a:lnTo>
                  <a:lnTo>
                    <a:pt x="30" y="52"/>
                  </a:lnTo>
                  <a:lnTo>
                    <a:pt x="30" y="52"/>
                  </a:lnTo>
                  <a:lnTo>
                    <a:pt x="31" y="52"/>
                  </a:lnTo>
                  <a:lnTo>
                    <a:pt x="33" y="50"/>
                  </a:lnTo>
                  <a:lnTo>
                    <a:pt x="35" y="47"/>
                  </a:lnTo>
                  <a:lnTo>
                    <a:pt x="38" y="44"/>
                  </a:lnTo>
                  <a:lnTo>
                    <a:pt x="39" y="44"/>
                  </a:lnTo>
                  <a:lnTo>
                    <a:pt x="39" y="44"/>
                  </a:lnTo>
                  <a:lnTo>
                    <a:pt x="41" y="46"/>
                  </a:lnTo>
                  <a:lnTo>
                    <a:pt x="41" y="46"/>
                  </a:lnTo>
                  <a:lnTo>
                    <a:pt x="42" y="44"/>
                  </a:lnTo>
                  <a:lnTo>
                    <a:pt x="42" y="43"/>
                  </a:lnTo>
                  <a:lnTo>
                    <a:pt x="42" y="42"/>
                  </a:lnTo>
                  <a:lnTo>
                    <a:pt x="43" y="40"/>
                  </a:lnTo>
                  <a:lnTo>
                    <a:pt x="45" y="40"/>
                  </a:lnTo>
                  <a:lnTo>
                    <a:pt x="45" y="39"/>
                  </a:lnTo>
                  <a:lnTo>
                    <a:pt x="43" y="38"/>
                  </a:lnTo>
                  <a:lnTo>
                    <a:pt x="46" y="37"/>
                  </a:lnTo>
                  <a:lnTo>
                    <a:pt x="50" y="35"/>
                  </a:lnTo>
                  <a:lnTo>
                    <a:pt x="51" y="33"/>
                  </a:lnTo>
                  <a:lnTo>
                    <a:pt x="51" y="34"/>
                  </a:lnTo>
                  <a:lnTo>
                    <a:pt x="52" y="34"/>
                  </a:lnTo>
                  <a:lnTo>
                    <a:pt x="54" y="35"/>
                  </a:lnTo>
                  <a:lnTo>
                    <a:pt x="52" y="37"/>
                  </a:lnTo>
                  <a:lnTo>
                    <a:pt x="55" y="37"/>
                  </a:lnTo>
                  <a:lnTo>
                    <a:pt x="55" y="38"/>
                  </a:lnTo>
                  <a:lnTo>
                    <a:pt x="55" y="38"/>
                  </a:lnTo>
                  <a:lnTo>
                    <a:pt x="54" y="38"/>
                  </a:lnTo>
                  <a:lnTo>
                    <a:pt x="55" y="38"/>
                  </a:lnTo>
                  <a:lnTo>
                    <a:pt x="55" y="38"/>
                  </a:lnTo>
                  <a:lnTo>
                    <a:pt x="56" y="37"/>
                  </a:lnTo>
                  <a:lnTo>
                    <a:pt x="58" y="35"/>
                  </a:lnTo>
                  <a:lnTo>
                    <a:pt x="59" y="34"/>
                  </a:lnTo>
                  <a:lnTo>
                    <a:pt x="60" y="33"/>
                  </a:lnTo>
                  <a:lnTo>
                    <a:pt x="60" y="30"/>
                  </a:lnTo>
                  <a:lnTo>
                    <a:pt x="62" y="27"/>
                  </a:lnTo>
                  <a:lnTo>
                    <a:pt x="64" y="26"/>
                  </a:lnTo>
                  <a:lnTo>
                    <a:pt x="64" y="27"/>
                  </a:lnTo>
                  <a:lnTo>
                    <a:pt x="64" y="27"/>
                  </a:lnTo>
                  <a:lnTo>
                    <a:pt x="65" y="27"/>
                  </a:lnTo>
                  <a:lnTo>
                    <a:pt x="65" y="29"/>
                  </a:lnTo>
                  <a:lnTo>
                    <a:pt x="68" y="22"/>
                  </a:lnTo>
                  <a:lnTo>
                    <a:pt x="68" y="22"/>
                  </a:lnTo>
                  <a:lnTo>
                    <a:pt x="69" y="22"/>
                  </a:lnTo>
                  <a:lnTo>
                    <a:pt x="69" y="22"/>
                  </a:lnTo>
                  <a:lnTo>
                    <a:pt x="71" y="22"/>
                  </a:lnTo>
                  <a:lnTo>
                    <a:pt x="71" y="21"/>
                  </a:lnTo>
                  <a:lnTo>
                    <a:pt x="71" y="20"/>
                  </a:lnTo>
                  <a:lnTo>
                    <a:pt x="72" y="20"/>
                  </a:lnTo>
                  <a:lnTo>
                    <a:pt x="73" y="20"/>
                  </a:lnTo>
                  <a:lnTo>
                    <a:pt x="75" y="18"/>
                  </a:lnTo>
                  <a:lnTo>
                    <a:pt x="76" y="18"/>
                  </a:lnTo>
                  <a:lnTo>
                    <a:pt x="77" y="20"/>
                  </a:lnTo>
                  <a:lnTo>
                    <a:pt x="77" y="20"/>
                  </a:lnTo>
                  <a:lnTo>
                    <a:pt x="77" y="21"/>
                  </a:lnTo>
                  <a:lnTo>
                    <a:pt x="76" y="21"/>
                  </a:lnTo>
                  <a:lnTo>
                    <a:pt x="77" y="21"/>
                  </a:lnTo>
                  <a:lnTo>
                    <a:pt x="79" y="21"/>
                  </a:lnTo>
                  <a:lnTo>
                    <a:pt x="80" y="20"/>
                  </a:lnTo>
                  <a:lnTo>
                    <a:pt x="81" y="18"/>
                  </a:lnTo>
                  <a:lnTo>
                    <a:pt x="81" y="18"/>
                  </a:lnTo>
                  <a:lnTo>
                    <a:pt x="82" y="18"/>
                  </a:lnTo>
                  <a:lnTo>
                    <a:pt x="84" y="17"/>
                  </a:lnTo>
                  <a:lnTo>
                    <a:pt x="84" y="16"/>
                  </a:lnTo>
                  <a:lnTo>
                    <a:pt x="82" y="16"/>
                  </a:lnTo>
                  <a:lnTo>
                    <a:pt x="82" y="16"/>
                  </a:lnTo>
                  <a:lnTo>
                    <a:pt x="84" y="14"/>
                  </a:lnTo>
                  <a:lnTo>
                    <a:pt x="85" y="13"/>
                  </a:lnTo>
                  <a:lnTo>
                    <a:pt x="88" y="12"/>
                  </a:lnTo>
                  <a:lnTo>
                    <a:pt x="88" y="13"/>
                  </a:lnTo>
                  <a:lnTo>
                    <a:pt x="88" y="14"/>
                  </a:lnTo>
                  <a:lnTo>
                    <a:pt x="90" y="12"/>
                  </a:lnTo>
                  <a:lnTo>
                    <a:pt x="93" y="10"/>
                  </a:lnTo>
                  <a:lnTo>
                    <a:pt x="96" y="8"/>
                  </a:lnTo>
                  <a:lnTo>
                    <a:pt x="96" y="9"/>
                  </a:lnTo>
                  <a:lnTo>
                    <a:pt x="96" y="10"/>
                  </a:lnTo>
                  <a:lnTo>
                    <a:pt x="94" y="10"/>
                  </a:lnTo>
                  <a:lnTo>
                    <a:pt x="97" y="10"/>
                  </a:lnTo>
                  <a:lnTo>
                    <a:pt x="100" y="9"/>
                  </a:lnTo>
                  <a:lnTo>
                    <a:pt x="102" y="8"/>
                  </a:lnTo>
                  <a:lnTo>
                    <a:pt x="105" y="6"/>
                  </a:lnTo>
                  <a:lnTo>
                    <a:pt x="107" y="6"/>
                  </a:lnTo>
                  <a:lnTo>
                    <a:pt x="107" y="6"/>
                  </a:lnTo>
                  <a:lnTo>
                    <a:pt x="107" y="5"/>
                  </a:lnTo>
                  <a:lnTo>
                    <a:pt x="109" y="5"/>
                  </a:lnTo>
                  <a:lnTo>
                    <a:pt x="110" y="6"/>
                  </a:lnTo>
                  <a:lnTo>
                    <a:pt x="110" y="6"/>
                  </a:lnTo>
                  <a:lnTo>
                    <a:pt x="111" y="6"/>
                  </a:lnTo>
                  <a:lnTo>
                    <a:pt x="111" y="6"/>
                  </a:lnTo>
                  <a:lnTo>
                    <a:pt x="113" y="5"/>
                  </a:lnTo>
                  <a:lnTo>
                    <a:pt x="114" y="5"/>
                  </a:lnTo>
                  <a:lnTo>
                    <a:pt x="115" y="5"/>
                  </a:lnTo>
                  <a:lnTo>
                    <a:pt x="114" y="5"/>
                  </a:lnTo>
                  <a:lnTo>
                    <a:pt x="117" y="4"/>
                  </a:lnTo>
                  <a:lnTo>
                    <a:pt x="120" y="3"/>
                  </a:lnTo>
                  <a:lnTo>
                    <a:pt x="124" y="3"/>
                  </a:lnTo>
                  <a:lnTo>
                    <a:pt x="128" y="3"/>
                  </a:lnTo>
                  <a:lnTo>
                    <a:pt x="130" y="1"/>
                  </a:lnTo>
                  <a:lnTo>
                    <a:pt x="130" y="1"/>
                  </a:lnTo>
                  <a:lnTo>
                    <a:pt x="131" y="0"/>
                  </a:lnTo>
                  <a:lnTo>
                    <a:pt x="132"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0" name="Freeform 254"/>
            <p:cNvSpPr>
              <a:spLocks noEditPoints="1"/>
            </p:cNvSpPr>
            <p:nvPr/>
          </p:nvSpPr>
          <p:spPr bwMode="auto">
            <a:xfrm>
              <a:off x="8470900" y="4591050"/>
              <a:ext cx="227013" cy="509588"/>
            </a:xfrm>
            <a:custGeom>
              <a:avLst/>
              <a:gdLst>
                <a:gd name="T0" fmla="*/ 22 w 143"/>
                <a:gd name="T1" fmla="*/ 148 h 321"/>
                <a:gd name="T2" fmla="*/ 114 w 143"/>
                <a:gd name="T3" fmla="*/ 26 h 321"/>
                <a:gd name="T4" fmla="*/ 93 w 143"/>
                <a:gd name="T5" fmla="*/ 43 h 321"/>
                <a:gd name="T6" fmla="*/ 84 w 143"/>
                <a:gd name="T7" fmla="*/ 61 h 321"/>
                <a:gd name="T8" fmla="*/ 73 w 143"/>
                <a:gd name="T9" fmla="*/ 76 h 321"/>
                <a:gd name="T10" fmla="*/ 67 w 143"/>
                <a:gd name="T11" fmla="*/ 84 h 321"/>
                <a:gd name="T12" fmla="*/ 48 w 143"/>
                <a:gd name="T13" fmla="*/ 103 h 321"/>
                <a:gd name="T14" fmla="*/ 43 w 143"/>
                <a:gd name="T15" fmla="*/ 110 h 321"/>
                <a:gd name="T16" fmla="*/ 37 w 143"/>
                <a:gd name="T17" fmla="*/ 123 h 321"/>
                <a:gd name="T18" fmla="*/ 29 w 143"/>
                <a:gd name="T19" fmla="*/ 130 h 321"/>
                <a:gd name="T20" fmla="*/ 26 w 143"/>
                <a:gd name="T21" fmla="*/ 141 h 321"/>
                <a:gd name="T22" fmla="*/ 21 w 143"/>
                <a:gd name="T23" fmla="*/ 148 h 321"/>
                <a:gd name="T24" fmla="*/ 20 w 143"/>
                <a:gd name="T25" fmla="*/ 161 h 321"/>
                <a:gd name="T26" fmla="*/ 20 w 143"/>
                <a:gd name="T27" fmla="*/ 171 h 321"/>
                <a:gd name="T28" fmla="*/ 17 w 143"/>
                <a:gd name="T29" fmla="*/ 174 h 321"/>
                <a:gd name="T30" fmla="*/ 21 w 143"/>
                <a:gd name="T31" fmla="*/ 175 h 321"/>
                <a:gd name="T32" fmla="*/ 31 w 143"/>
                <a:gd name="T33" fmla="*/ 181 h 321"/>
                <a:gd name="T34" fmla="*/ 39 w 143"/>
                <a:gd name="T35" fmla="*/ 186 h 321"/>
                <a:gd name="T36" fmla="*/ 46 w 143"/>
                <a:gd name="T37" fmla="*/ 188 h 321"/>
                <a:gd name="T38" fmla="*/ 55 w 143"/>
                <a:gd name="T39" fmla="*/ 194 h 321"/>
                <a:gd name="T40" fmla="*/ 62 w 143"/>
                <a:gd name="T41" fmla="*/ 202 h 321"/>
                <a:gd name="T42" fmla="*/ 68 w 143"/>
                <a:gd name="T43" fmla="*/ 203 h 321"/>
                <a:gd name="T44" fmla="*/ 72 w 143"/>
                <a:gd name="T45" fmla="*/ 204 h 321"/>
                <a:gd name="T46" fmla="*/ 77 w 143"/>
                <a:gd name="T47" fmla="*/ 208 h 321"/>
                <a:gd name="T48" fmla="*/ 86 w 143"/>
                <a:gd name="T49" fmla="*/ 212 h 321"/>
                <a:gd name="T50" fmla="*/ 97 w 143"/>
                <a:gd name="T51" fmla="*/ 224 h 321"/>
                <a:gd name="T52" fmla="*/ 107 w 143"/>
                <a:gd name="T53" fmla="*/ 225 h 321"/>
                <a:gd name="T54" fmla="*/ 122 w 143"/>
                <a:gd name="T55" fmla="*/ 233 h 321"/>
                <a:gd name="T56" fmla="*/ 131 w 143"/>
                <a:gd name="T57" fmla="*/ 240 h 321"/>
                <a:gd name="T58" fmla="*/ 128 w 143"/>
                <a:gd name="T59" fmla="*/ 249 h 321"/>
                <a:gd name="T60" fmla="*/ 134 w 143"/>
                <a:gd name="T61" fmla="*/ 246 h 321"/>
                <a:gd name="T62" fmla="*/ 141 w 143"/>
                <a:gd name="T63" fmla="*/ 260 h 321"/>
                <a:gd name="T64" fmla="*/ 137 w 143"/>
                <a:gd name="T65" fmla="*/ 246 h 321"/>
                <a:gd name="T66" fmla="*/ 143 w 143"/>
                <a:gd name="T67" fmla="*/ 262 h 321"/>
                <a:gd name="T68" fmla="*/ 139 w 143"/>
                <a:gd name="T69" fmla="*/ 266 h 321"/>
                <a:gd name="T70" fmla="*/ 137 w 143"/>
                <a:gd name="T71" fmla="*/ 271 h 321"/>
                <a:gd name="T72" fmla="*/ 137 w 143"/>
                <a:gd name="T73" fmla="*/ 275 h 321"/>
                <a:gd name="T74" fmla="*/ 132 w 143"/>
                <a:gd name="T75" fmla="*/ 277 h 321"/>
                <a:gd name="T76" fmla="*/ 126 w 143"/>
                <a:gd name="T77" fmla="*/ 281 h 321"/>
                <a:gd name="T78" fmla="*/ 127 w 143"/>
                <a:gd name="T79" fmla="*/ 289 h 321"/>
                <a:gd name="T80" fmla="*/ 123 w 143"/>
                <a:gd name="T81" fmla="*/ 289 h 321"/>
                <a:gd name="T82" fmla="*/ 128 w 143"/>
                <a:gd name="T83" fmla="*/ 297 h 321"/>
                <a:gd name="T84" fmla="*/ 123 w 143"/>
                <a:gd name="T85" fmla="*/ 298 h 321"/>
                <a:gd name="T86" fmla="*/ 118 w 143"/>
                <a:gd name="T87" fmla="*/ 305 h 321"/>
                <a:gd name="T88" fmla="*/ 115 w 143"/>
                <a:gd name="T89" fmla="*/ 298 h 321"/>
                <a:gd name="T90" fmla="*/ 107 w 143"/>
                <a:gd name="T91" fmla="*/ 310 h 321"/>
                <a:gd name="T92" fmla="*/ 93 w 143"/>
                <a:gd name="T93" fmla="*/ 318 h 321"/>
                <a:gd name="T94" fmla="*/ 85 w 143"/>
                <a:gd name="T95" fmla="*/ 317 h 321"/>
                <a:gd name="T96" fmla="*/ 81 w 143"/>
                <a:gd name="T97" fmla="*/ 317 h 321"/>
                <a:gd name="T98" fmla="*/ 86 w 143"/>
                <a:gd name="T99" fmla="*/ 313 h 321"/>
                <a:gd name="T100" fmla="*/ 93 w 143"/>
                <a:gd name="T101" fmla="*/ 308 h 321"/>
                <a:gd name="T102" fmla="*/ 110 w 143"/>
                <a:gd name="T103" fmla="*/ 288 h 321"/>
                <a:gd name="T104" fmla="*/ 114 w 143"/>
                <a:gd name="T105" fmla="*/ 272 h 321"/>
                <a:gd name="T106" fmla="*/ 109 w 143"/>
                <a:gd name="T107" fmla="*/ 251 h 321"/>
                <a:gd name="T108" fmla="*/ 92 w 143"/>
                <a:gd name="T109" fmla="*/ 240 h 321"/>
                <a:gd name="T110" fmla="*/ 73 w 143"/>
                <a:gd name="T111" fmla="*/ 230 h 321"/>
                <a:gd name="T112" fmla="*/ 42 w 143"/>
                <a:gd name="T113" fmla="*/ 209 h 321"/>
                <a:gd name="T114" fmla="*/ 26 w 143"/>
                <a:gd name="T115" fmla="*/ 199 h 321"/>
                <a:gd name="T116" fmla="*/ 11 w 143"/>
                <a:gd name="T117" fmla="*/ 190 h 321"/>
                <a:gd name="T118" fmla="*/ 1 w 143"/>
                <a:gd name="T119" fmla="*/ 170 h 321"/>
                <a:gd name="T120" fmla="*/ 4 w 143"/>
                <a:gd name="T121" fmla="*/ 152 h 321"/>
                <a:gd name="T122" fmla="*/ 60 w 143"/>
                <a:gd name="T123" fmla="*/ 65 h 321"/>
                <a:gd name="T124" fmla="*/ 103 w 143"/>
                <a:gd name="T125" fmla="*/ 1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321">
                  <a:moveTo>
                    <a:pt x="141" y="260"/>
                  </a:moveTo>
                  <a:lnTo>
                    <a:pt x="141" y="260"/>
                  </a:lnTo>
                  <a:lnTo>
                    <a:pt x="141" y="262"/>
                  </a:lnTo>
                  <a:lnTo>
                    <a:pt x="141" y="260"/>
                  </a:lnTo>
                  <a:close/>
                  <a:moveTo>
                    <a:pt x="137" y="246"/>
                  </a:moveTo>
                  <a:lnTo>
                    <a:pt x="137" y="246"/>
                  </a:lnTo>
                  <a:lnTo>
                    <a:pt x="137" y="246"/>
                  </a:lnTo>
                  <a:lnTo>
                    <a:pt x="137" y="246"/>
                  </a:lnTo>
                  <a:lnTo>
                    <a:pt x="137" y="246"/>
                  </a:lnTo>
                  <a:lnTo>
                    <a:pt x="137" y="246"/>
                  </a:lnTo>
                  <a:close/>
                  <a:moveTo>
                    <a:pt x="22" y="149"/>
                  </a:moveTo>
                  <a:lnTo>
                    <a:pt x="22" y="149"/>
                  </a:lnTo>
                  <a:lnTo>
                    <a:pt x="24" y="149"/>
                  </a:lnTo>
                  <a:lnTo>
                    <a:pt x="22" y="149"/>
                  </a:lnTo>
                  <a:lnTo>
                    <a:pt x="22" y="149"/>
                  </a:lnTo>
                  <a:close/>
                  <a:moveTo>
                    <a:pt x="22" y="148"/>
                  </a:moveTo>
                  <a:lnTo>
                    <a:pt x="22" y="149"/>
                  </a:lnTo>
                  <a:lnTo>
                    <a:pt x="22" y="148"/>
                  </a:lnTo>
                  <a:lnTo>
                    <a:pt x="22" y="148"/>
                  </a:lnTo>
                  <a:close/>
                  <a:moveTo>
                    <a:pt x="119" y="0"/>
                  </a:moveTo>
                  <a:lnTo>
                    <a:pt x="119" y="1"/>
                  </a:lnTo>
                  <a:lnTo>
                    <a:pt x="120" y="3"/>
                  </a:lnTo>
                  <a:lnTo>
                    <a:pt x="122" y="4"/>
                  </a:lnTo>
                  <a:lnTo>
                    <a:pt x="122" y="7"/>
                  </a:lnTo>
                  <a:lnTo>
                    <a:pt x="122" y="9"/>
                  </a:lnTo>
                  <a:lnTo>
                    <a:pt x="122" y="12"/>
                  </a:lnTo>
                  <a:lnTo>
                    <a:pt x="122" y="14"/>
                  </a:lnTo>
                  <a:lnTo>
                    <a:pt x="119" y="17"/>
                  </a:lnTo>
                  <a:lnTo>
                    <a:pt x="118" y="18"/>
                  </a:lnTo>
                  <a:lnTo>
                    <a:pt x="117" y="21"/>
                  </a:lnTo>
                  <a:lnTo>
                    <a:pt x="114" y="24"/>
                  </a:lnTo>
                  <a:lnTo>
                    <a:pt x="114" y="26"/>
                  </a:lnTo>
                  <a:lnTo>
                    <a:pt x="113" y="26"/>
                  </a:lnTo>
                  <a:lnTo>
                    <a:pt x="113" y="25"/>
                  </a:lnTo>
                  <a:lnTo>
                    <a:pt x="111" y="25"/>
                  </a:lnTo>
                  <a:lnTo>
                    <a:pt x="111" y="25"/>
                  </a:lnTo>
                  <a:lnTo>
                    <a:pt x="110" y="29"/>
                  </a:lnTo>
                  <a:lnTo>
                    <a:pt x="107" y="33"/>
                  </a:lnTo>
                  <a:lnTo>
                    <a:pt x="105" y="35"/>
                  </a:lnTo>
                  <a:lnTo>
                    <a:pt x="101" y="38"/>
                  </a:lnTo>
                  <a:lnTo>
                    <a:pt x="96" y="41"/>
                  </a:lnTo>
                  <a:lnTo>
                    <a:pt x="96" y="39"/>
                  </a:lnTo>
                  <a:lnTo>
                    <a:pt x="96" y="41"/>
                  </a:lnTo>
                  <a:lnTo>
                    <a:pt x="96" y="42"/>
                  </a:lnTo>
                  <a:lnTo>
                    <a:pt x="96" y="43"/>
                  </a:lnTo>
                  <a:lnTo>
                    <a:pt x="94" y="44"/>
                  </a:lnTo>
                  <a:lnTo>
                    <a:pt x="94" y="43"/>
                  </a:lnTo>
                  <a:lnTo>
                    <a:pt x="93" y="43"/>
                  </a:lnTo>
                  <a:lnTo>
                    <a:pt x="93" y="44"/>
                  </a:lnTo>
                  <a:lnTo>
                    <a:pt x="93" y="46"/>
                  </a:lnTo>
                  <a:lnTo>
                    <a:pt x="93" y="47"/>
                  </a:lnTo>
                  <a:lnTo>
                    <a:pt x="92" y="46"/>
                  </a:lnTo>
                  <a:lnTo>
                    <a:pt x="90" y="46"/>
                  </a:lnTo>
                  <a:lnTo>
                    <a:pt x="92" y="47"/>
                  </a:lnTo>
                  <a:lnTo>
                    <a:pt x="92" y="50"/>
                  </a:lnTo>
                  <a:lnTo>
                    <a:pt x="92" y="51"/>
                  </a:lnTo>
                  <a:lnTo>
                    <a:pt x="90" y="52"/>
                  </a:lnTo>
                  <a:lnTo>
                    <a:pt x="89" y="52"/>
                  </a:lnTo>
                  <a:lnTo>
                    <a:pt x="88" y="54"/>
                  </a:lnTo>
                  <a:lnTo>
                    <a:pt x="88" y="55"/>
                  </a:lnTo>
                  <a:lnTo>
                    <a:pt x="86" y="55"/>
                  </a:lnTo>
                  <a:lnTo>
                    <a:pt x="86" y="54"/>
                  </a:lnTo>
                  <a:lnTo>
                    <a:pt x="85" y="58"/>
                  </a:lnTo>
                  <a:lnTo>
                    <a:pt x="84" y="61"/>
                  </a:lnTo>
                  <a:lnTo>
                    <a:pt x="81" y="65"/>
                  </a:lnTo>
                  <a:lnTo>
                    <a:pt x="79" y="69"/>
                  </a:lnTo>
                  <a:lnTo>
                    <a:pt x="77" y="68"/>
                  </a:lnTo>
                  <a:lnTo>
                    <a:pt x="77" y="67"/>
                  </a:lnTo>
                  <a:lnTo>
                    <a:pt x="77" y="68"/>
                  </a:lnTo>
                  <a:lnTo>
                    <a:pt x="77" y="71"/>
                  </a:lnTo>
                  <a:lnTo>
                    <a:pt x="77" y="72"/>
                  </a:lnTo>
                  <a:lnTo>
                    <a:pt x="76" y="72"/>
                  </a:lnTo>
                  <a:lnTo>
                    <a:pt x="76" y="72"/>
                  </a:lnTo>
                  <a:lnTo>
                    <a:pt x="76" y="73"/>
                  </a:lnTo>
                  <a:lnTo>
                    <a:pt x="76" y="75"/>
                  </a:lnTo>
                  <a:lnTo>
                    <a:pt x="75" y="75"/>
                  </a:lnTo>
                  <a:lnTo>
                    <a:pt x="75" y="75"/>
                  </a:lnTo>
                  <a:lnTo>
                    <a:pt x="75" y="76"/>
                  </a:lnTo>
                  <a:lnTo>
                    <a:pt x="75" y="76"/>
                  </a:lnTo>
                  <a:lnTo>
                    <a:pt x="73" y="76"/>
                  </a:lnTo>
                  <a:lnTo>
                    <a:pt x="73" y="77"/>
                  </a:lnTo>
                  <a:lnTo>
                    <a:pt x="73" y="77"/>
                  </a:lnTo>
                  <a:lnTo>
                    <a:pt x="72" y="77"/>
                  </a:lnTo>
                  <a:lnTo>
                    <a:pt x="72" y="79"/>
                  </a:lnTo>
                  <a:lnTo>
                    <a:pt x="72" y="79"/>
                  </a:lnTo>
                  <a:lnTo>
                    <a:pt x="71" y="79"/>
                  </a:lnTo>
                  <a:lnTo>
                    <a:pt x="71" y="79"/>
                  </a:lnTo>
                  <a:lnTo>
                    <a:pt x="71" y="80"/>
                  </a:lnTo>
                  <a:lnTo>
                    <a:pt x="71" y="80"/>
                  </a:lnTo>
                  <a:lnTo>
                    <a:pt x="71" y="81"/>
                  </a:lnTo>
                  <a:lnTo>
                    <a:pt x="69" y="81"/>
                  </a:lnTo>
                  <a:lnTo>
                    <a:pt x="69" y="81"/>
                  </a:lnTo>
                  <a:lnTo>
                    <a:pt x="68" y="81"/>
                  </a:lnTo>
                  <a:lnTo>
                    <a:pt x="68" y="82"/>
                  </a:lnTo>
                  <a:lnTo>
                    <a:pt x="67" y="84"/>
                  </a:lnTo>
                  <a:lnTo>
                    <a:pt x="67" y="84"/>
                  </a:lnTo>
                  <a:lnTo>
                    <a:pt x="68" y="85"/>
                  </a:lnTo>
                  <a:lnTo>
                    <a:pt x="67" y="84"/>
                  </a:lnTo>
                  <a:lnTo>
                    <a:pt x="67" y="84"/>
                  </a:lnTo>
                  <a:lnTo>
                    <a:pt x="67" y="82"/>
                  </a:lnTo>
                  <a:lnTo>
                    <a:pt x="65" y="82"/>
                  </a:lnTo>
                  <a:lnTo>
                    <a:pt x="63" y="86"/>
                  </a:lnTo>
                  <a:lnTo>
                    <a:pt x="60" y="92"/>
                  </a:lnTo>
                  <a:lnTo>
                    <a:pt x="58" y="96"/>
                  </a:lnTo>
                  <a:lnTo>
                    <a:pt x="54" y="99"/>
                  </a:lnTo>
                  <a:lnTo>
                    <a:pt x="52" y="99"/>
                  </a:lnTo>
                  <a:lnTo>
                    <a:pt x="51" y="99"/>
                  </a:lnTo>
                  <a:lnTo>
                    <a:pt x="51" y="101"/>
                  </a:lnTo>
                  <a:lnTo>
                    <a:pt x="50" y="102"/>
                  </a:lnTo>
                  <a:lnTo>
                    <a:pt x="51" y="103"/>
                  </a:lnTo>
                  <a:lnTo>
                    <a:pt x="50" y="102"/>
                  </a:lnTo>
                  <a:lnTo>
                    <a:pt x="48" y="103"/>
                  </a:lnTo>
                  <a:lnTo>
                    <a:pt x="48" y="103"/>
                  </a:lnTo>
                  <a:lnTo>
                    <a:pt x="48" y="105"/>
                  </a:lnTo>
                  <a:lnTo>
                    <a:pt x="48" y="105"/>
                  </a:lnTo>
                  <a:lnTo>
                    <a:pt x="48" y="106"/>
                  </a:lnTo>
                  <a:lnTo>
                    <a:pt x="48" y="105"/>
                  </a:lnTo>
                  <a:lnTo>
                    <a:pt x="47" y="105"/>
                  </a:lnTo>
                  <a:lnTo>
                    <a:pt x="47" y="106"/>
                  </a:lnTo>
                  <a:lnTo>
                    <a:pt x="47" y="107"/>
                  </a:lnTo>
                  <a:lnTo>
                    <a:pt x="46" y="109"/>
                  </a:lnTo>
                  <a:lnTo>
                    <a:pt x="46" y="109"/>
                  </a:lnTo>
                  <a:lnTo>
                    <a:pt x="46" y="107"/>
                  </a:lnTo>
                  <a:lnTo>
                    <a:pt x="46" y="109"/>
                  </a:lnTo>
                  <a:lnTo>
                    <a:pt x="45" y="110"/>
                  </a:lnTo>
                  <a:lnTo>
                    <a:pt x="43" y="110"/>
                  </a:lnTo>
                  <a:lnTo>
                    <a:pt x="43" y="111"/>
                  </a:lnTo>
                  <a:lnTo>
                    <a:pt x="43" y="110"/>
                  </a:lnTo>
                  <a:lnTo>
                    <a:pt x="42" y="110"/>
                  </a:lnTo>
                  <a:lnTo>
                    <a:pt x="42" y="111"/>
                  </a:lnTo>
                  <a:lnTo>
                    <a:pt x="43" y="113"/>
                  </a:lnTo>
                  <a:lnTo>
                    <a:pt x="43" y="113"/>
                  </a:lnTo>
                  <a:lnTo>
                    <a:pt x="43" y="114"/>
                  </a:lnTo>
                  <a:lnTo>
                    <a:pt x="42" y="113"/>
                  </a:lnTo>
                  <a:lnTo>
                    <a:pt x="42" y="113"/>
                  </a:lnTo>
                  <a:lnTo>
                    <a:pt x="42" y="114"/>
                  </a:lnTo>
                  <a:lnTo>
                    <a:pt x="42" y="115"/>
                  </a:lnTo>
                  <a:lnTo>
                    <a:pt x="41" y="118"/>
                  </a:lnTo>
                  <a:lnTo>
                    <a:pt x="41" y="119"/>
                  </a:lnTo>
                  <a:lnTo>
                    <a:pt x="39" y="118"/>
                  </a:lnTo>
                  <a:lnTo>
                    <a:pt x="39" y="118"/>
                  </a:lnTo>
                  <a:lnTo>
                    <a:pt x="38" y="119"/>
                  </a:lnTo>
                  <a:lnTo>
                    <a:pt x="38" y="122"/>
                  </a:lnTo>
                  <a:lnTo>
                    <a:pt x="37" y="123"/>
                  </a:lnTo>
                  <a:lnTo>
                    <a:pt x="35" y="123"/>
                  </a:lnTo>
                  <a:lnTo>
                    <a:pt x="35" y="123"/>
                  </a:lnTo>
                  <a:lnTo>
                    <a:pt x="34" y="123"/>
                  </a:lnTo>
                  <a:lnTo>
                    <a:pt x="33" y="123"/>
                  </a:lnTo>
                  <a:lnTo>
                    <a:pt x="34" y="124"/>
                  </a:lnTo>
                  <a:lnTo>
                    <a:pt x="34" y="126"/>
                  </a:lnTo>
                  <a:lnTo>
                    <a:pt x="34" y="126"/>
                  </a:lnTo>
                  <a:lnTo>
                    <a:pt x="34" y="127"/>
                  </a:lnTo>
                  <a:lnTo>
                    <a:pt x="35" y="127"/>
                  </a:lnTo>
                  <a:lnTo>
                    <a:pt x="34" y="128"/>
                  </a:lnTo>
                  <a:lnTo>
                    <a:pt x="33" y="130"/>
                  </a:lnTo>
                  <a:lnTo>
                    <a:pt x="31" y="132"/>
                  </a:lnTo>
                  <a:lnTo>
                    <a:pt x="31" y="131"/>
                  </a:lnTo>
                  <a:lnTo>
                    <a:pt x="30" y="131"/>
                  </a:lnTo>
                  <a:lnTo>
                    <a:pt x="29" y="130"/>
                  </a:lnTo>
                  <a:lnTo>
                    <a:pt x="29" y="130"/>
                  </a:lnTo>
                  <a:lnTo>
                    <a:pt x="28" y="130"/>
                  </a:lnTo>
                  <a:lnTo>
                    <a:pt x="28" y="128"/>
                  </a:lnTo>
                  <a:lnTo>
                    <a:pt x="28" y="128"/>
                  </a:lnTo>
                  <a:lnTo>
                    <a:pt x="26" y="128"/>
                  </a:lnTo>
                  <a:lnTo>
                    <a:pt x="26" y="130"/>
                  </a:lnTo>
                  <a:lnTo>
                    <a:pt x="26" y="131"/>
                  </a:lnTo>
                  <a:lnTo>
                    <a:pt x="25" y="131"/>
                  </a:lnTo>
                  <a:lnTo>
                    <a:pt x="26" y="133"/>
                  </a:lnTo>
                  <a:lnTo>
                    <a:pt x="28" y="136"/>
                  </a:lnTo>
                  <a:lnTo>
                    <a:pt x="28" y="137"/>
                  </a:lnTo>
                  <a:lnTo>
                    <a:pt x="26" y="137"/>
                  </a:lnTo>
                  <a:lnTo>
                    <a:pt x="25" y="136"/>
                  </a:lnTo>
                  <a:lnTo>
                    <a:pt x="25" y="136"/>
                  </a:lnTo>
                  <a:lnTo>
                    <a:pt x="28" y="141"/>
                  </a:lnTo>
                  <a:lnTo>
                    <a:pt x="28" y="141"/>
                  </a:lnTo>
                  <a:lnTo>
                    <a:pt x="26" y="141"/>
                  </a:lnTo>
                  <a:lnTo>
                    <a:pt x="26" y="141"/>
                  </a:lnTo>
                  <a:lnTo>
                    <a:pt x="25" y="141"/>
                  </a:lnTo>
                  <a:lnTo>
                    <a:pt x="26" y="143"/>
                  </a:lnTo>
                  <a:lnTo>
                    <a:pt x="26" y="143"/>
                  </a:lnTo>
                  <a:lnTo>
                    <a:pt x="26" y="144"/>
                  </a:lnTo>
                  <a:lnTo>
                    <a:pt x="26" y="144"/>
                  </a:lnTo>
                  <a:lnTo>
                    <a:pt x="25" y="145"/>
                  </a:lnTo>
                  <a:lnTo>
                    <a:pt x="24" y="145"/>
                  </a:lnTo>
                  <a:lnTo>
                    <a:pt x="22" y="144"/>
                  </a:lnTo>
                  <a:lnTo>
                    <a:pt x="22" y="144"/>
                  </a:lnTo>
                  <a:lnTo>
                    <a:pt x="22" y="144"/>
                  </a:lnTo>
                  <a:lnTo>
                    <a:pt x="22" y="144"/>
                  </a:lnTo>
                  <a:lnTo>
                    <a:pt x="22" y="145"/>
                  </a:lnTo>
                  <a:lnTo>
                    <a:pt x="22" y="147"/>
                  </a:lnTo>
                  <a:lnTo>
                    <a:pt x="21" y="147"/>
                  </a:lnTo>
                  <a:lnTo>
                    <a:pt x="21" y="148"/>
                  </a:lnTo>
                  <a:lnTo>
                    <a:pt x="21" y="148"/>
                  </a:lnTo>
                  <a:lnTo>
                    <a:pt x="22" y="149"/>
                  </a:lnTo>
                  <a:lnTo>
                    <a:pt x="24" y="151"/>
                  </a:lnTo>
                  <a:lnTo>
                    <a:pt x="22" y="152"/>
                  </a:lnTo>
                  <a:lnTo>
                    <a:pt x="22" y="152"/>
                  </a:lnTo>
                  <a:lnTo>
                    <a:pt x="21" y="151"/>
                  </a:lnTo>
                  <a:lnTo>
                    <a:pt x="22" y="153"/>
                  </a:lnTo>
                  <a:lnTo>
                    <a:pt x="22" y="157"/>
                  </a:lnTo>
                  <a:lnTo>
                    <a:pt x="21" y="156"/>
                  </a:lnTo>
                  <a:lnTo>
                    <a:pt x="21" y="156"/>
                  </a:lnTo>
                  <a:lnTo>
                    <a:pt x="20" y="157"/>
                  </a:lnTo>
                  <a:lnTo>
                    <a:pt x="20" y="158"/>
                  </a:lnTo>
                  <a:lnTo>
                    <a:pt x="20" y="160"/>
                  </a:lnTo>
                  <a:lnTo>
                    <a:pt x="20" y="161"/>
                  </a:lnTo>
                  <a:lnTo>
                    <a:pt x="18" y="161"/>
                  </a:lnTo>
                  <a:lnTo>
                    <a:pt x="20" y="161"/>
                  </a:lnTo>
                  <a:lnTo>
                    <a:pt x="20" y="162"/>
                  </a:lnTo>
                  <a:lnTo>
                    <a:pt x="20" y="162"/>
                  </a:lnTo>
                  <a:lnTo>
                    <a:pt x="20" y="162"/>
                  </a:lnTo>
                  <a:lnTo>
                    <a:pt x="18" y="162"/>
                  </a:lnTo>
                  <a:lnTo>
                    <a:pt x="18" y="164"/>
                  </a:lnTo>
                  <a:lnTo>
                    <a:pt x="18" y="164"/>
                  </a:lnTo>
                  <a:lnTo>
                    <a:pt x="18" y="164"/>
                  </a:lnTo>
                  <a:lnTo>
                    <a:pt x="18" y="165"/>
                  </a:lnTo>
                  <a:lnTo>
                    <a:pt x="18" y="165"/>
                  </a:lnTo>
                  <a:lnTo>
                    <a:pt x="18" y="165"/>
                  </a:lnTo>
                  <a:lnTo>
                    <a:pt x="18" y="166"/>
                  </a:lnTo>
                  <a:lnTo>
                    <a:pt x="18" y="168"/>
                  </a:lnTo>
                  <a:lnTo>
                    <a:pt x="18" y="169"/>
                  </a:lnTo>
                  <a:lnTo>
                    <a:pt x="18" y="170"/>
                  </a:lnTo>
                  <a:lnTo>
                    <a:pt x="18" y="170"/>
                  </a:lnTo>
                  <a:lnTo>
                    <a:pt x="20" y="171"/>
                  </a:lnTo>
                  <a:lnTo>
                    <a:pt x="21" y="171"/>
                  </a:lnTo>
                  <a:lnTo>
                    <a:pt x="18" y="171"/>
                  </a:lnTo>
                  <a:lnTo>
                    <a:pt x="18" y="171"/>
                  </a:lnTo>
                  <a:lnTo>
                    <a:pt x="18" y="171"/>
                  </a:lnTo>
                  <a:lnTo>
                    <a:pt x="18" y="173"/>
                  </a:lnTo>
                  <a:lnTo>
                    <a:pt x="18" y="171"/>
                  </a:lnTo>
                  <a:lnTo>
                    <a:pt x="18" y="171"/>
                  </a:lnTo>
                  <a:lnTo>
                    <a:pt x="18" y="173"/>
                  </a:lnTo>
                  <a:lnTo>
                    <a:pt x="18" y="173"/>
                  </a:lnTo>
                  <a:lnTo>
                    <a:pt x="18" y="173"/>
                  </a:lnTo>
                  <a:lnTo>
                    <a:pt x="18" y="173"/>
                  </a:lnTo>
                  <a:lnTo>
                    <a:pt x="18" y="173"/>
                  </a:lnTo>
                  <a:lnTo>
                    <a:pt x="20" y="173"/>
                  </a:lnTo>
                  <a:lnTo>
                    <a:pt x="18" y="173"/>
                  </a:lnTo>
                  <a:lnTo>
                    <a:pt x="18" y="173"/>
                  </a:lnTo>
                  <a:lnTo>
                    <a:pt x="17" y="174"/>
                  </a:lnTo>
                  <a:lnTo>
                    <a:pt x="17" y="174"/>
                  </a:lnTo>
                  <a:lnTo>
                    <a:pt x="17" y="174"/>
                  </a:lnTo>
                  <a:lnTo>
                    <a:pt x="18" y="174"/>
                  </a:lnTo>
                  <a:lnTo>
                    <a:pt x="18" y="174"/>
                  </a:lnTo>
                  <a:lnTo>
                    <a:pt x="20" y="174"/>
                  </a:lnTo>
                  <a:lnTo>
                    <a:pt x="20" y="173"/>
                  </a:lnTo>
                  <a:lnTo>
                    <a:pt x="20" y="173"/>
                  </a:lnTo>
                  <a:lnTo>
                    <a:pt x="20" y="173"/>
                  </a:lnTo>
                  <a:lnTo>
                    <a:pt x="20" y="173"/>
                  </a:lnTo>
                  <a:lnTo>
                    <a:pt x="20" y="173"/>
                  </a:lnTo>
                  <a:lnTo>
                    <a:pt x="21" y="173"/>
                  </a:lnTo>
                  <a:lnTo>
                    <a:pt x="21" y="173"/>
                  </a:lnTo>
                  <a:lnTo>
                    <a:pt x="20" y="174"/>
                  </a:lnTo>
                  <a:lnTo>
                    <a:pt x="18" y="177"/>
                  </a:lnTo>
                  <a:lnTo>
                    <a:pt x="20" y="175"/>
                  </a:lnTo>
                  <a:lnTo>
                    <a:pt x="21" y="175"/>
                  </a:lnTo>
                  <a:lnTo>
                    <a:pt x="22" y="174"/>
                  </a:lnTo>
                  <a:lnTo>
                    <a:pt x="22" y="175"/>
                  </a:lnTo>
                  <a:lnTo>
                    <a:pt x="22" y="174"/>
                  </a:lnTo>
                  <a:lnTo>
                    <a:pt x="24" y="174"/>
                  </a:lnTo>
                  <a:lnTo>
                    <a:pt x="24" y="175"/>
                  </a:lnTo>
                  <a:lnTo>
                    <a:pt x="25" y="175"/>
                  </a:lnTo>
                  <a:lnTo>
                    <a:pt x="25" y="174"/>
                  </a:lnTo>
                  <a:lnTo>
                    <a:pt x="26" y="175"/>
                  </a:lnTo>
                  <a:lnTo>
                    <a:pt x="28" y="177"/>
                  </a:lnTo>
                  <a:lnTo>
                    <a:pt x="29" y="178"/>
                  </a:lnTo>
                  <a:lnTo>
                    <a:pt x="29" y="179"/>
                  </a:lnTo>
                  <a:lnTo>
                    <a:pt x="30" y="178"/>
                  </a:lnTo>
                  <a:lnTo>
                    <a:pt x="31" y="179"/>
                  </a:lnTo>
                  <a:lnTo>
                    <a:pt x="33" y="179"/>
                  </a:lnTo>
                  <a:lnTo>
                    <a:pt x="33" y="179"/>
                  </a:lnTo>
                  <a:lnTo>
                    <a:pt x="31" y="181"/>
                  </a:lnTo>
                  <a:lnTo>
                    <a:pt x="31" y="181"/>
                  </a:lnTo>
                  <a:lnTo>
                    <a:pt x="33" y="181"/>
                  </a:lnTo>
                  <a:lnTo>
                    <a:pt x="34" y="181"/>
                  </a:lnTo>
                  <a:lnTo>
                    <a:pt x="34" y="182"/>
                  </a:lnTo>
                  <a:lnTo>
                    <a:pt x="34" y="183"/>
                  </a:lnTo>
                  <a:lnTo>
                    <a:pt x="34" y="185"/>
                  </a:lnTo>
                  <a:lnTo>
                    <a:pt x="35" y="185"/>
                  </a:lnTo>
                  <a:lnTo>
                    <a:pt x="37" y="183"/>
                  </a:lnTo>
                  <a:lnTo>
                    <a:pt x="37" y="182"/>
                  </a:lnTo>
                  <a:lnTo>
                    <a:pt x="37" y="183"/>
                  </a:lnTo>
                  <a:lnTo>
                    <a:pt x="38" y="183"/>
                  </a:lnTo>
                  <a:lnTo>
                    <a:pt x="39" y="183"/>
                  </a:lnTo>
                  <a:lnTo>
                    <a:pt x="39" y="183"/>
                  </a:lnTo>
                  <a:lnTo>
                    <a:pt x="41" y="185"/>
                  </a:lnTo>
                  <a:lnTo>
                    <a:pt x="41" y="185"/>
                  </a:lnTo>
                  <a:lnTo>
                    <a:pt x="39" y="186"/>
                  </a:lnTo>
                  <a:lnTo>
                    <a:pt x="39" y="186"/>
                  </a:lnTo>
                  <a:lnTo>
                    <a:pt x="39" y="187"/>
                  </a:lnTo>
                  <a:lnTo>
                    <a:pt x="39" y="188"/>
                  </a:lnTo>
                  <a:lnTo>
                    <a:pt x="39" y="188"/>
                  </a:lnTo>
                  <a:lnTo>
                    <a:pt x="41" y="188"/>
                  </a:lnTo>
                  <a:lnTo>
                    <a:pt x="41" y="187"/>
                  </a:lnTo>
                  <a:lnTo>
                    <a:pt x="42" y="187"/>
                  </a:lnTo>
                  <a:lnTo>
                    <a:pt x="43" y="188"/>
                  </a:lnTo>
                  <a:lnTo>
                    <a:pt x="43" y="186"/>
                  </a:lnTo>
                  <a:lnTo>
                    <a:pt x="45" y="186"/>
                  </a:lnTo>
                  <a:lnTo>
                    <a:pt x="45" y="187"/>
                  </a:lnTo>
                  <a:lnTo>
                    <a:pt x="46" y="187"/>
                  </a:lnTo>
                  <a:lnTo>
                    <a:pt x="46" y="187"/>
                  </a:lnTo>
                  <a:lnTo>
                    <a:pt x="46" y="188"/>
                  </a:lnTo>
                  <a:lnTo>
                    <a:pt x="46" y="188"/>
                  </a:lnTo>
                  <a:lnTo>
                    <a:pt x="46" y="188"/>
                  </a:lnTo>
                  <a:lnTo>
                    <a:pt x="47" y="188"/>
                  </a:lnTo>
                  <a:lnTo>
                    <a:pt x="47" y="187"/>
                  </a:lnTo>
                  <a:lnTo>
                    <a:pt x="48" y="188"/>
                  </a:lnTo>
                  <a:lnTo>
                    <a:pt x="50" y="190"/>
                  </a:lnTo>
                  <a:lnTo>
                    <a:pt x="51" y="191"/>
                  </a:lnTo>
                  <a:lnTo>
                    <a:pt x="52" y="191"/>
                  </a:lnTo>
                  <a:lnTo>
                    <a:pt x="54" y="192"/>
                  </a:lnTo>
                  <a:lnTo>
                    <a:pt x="54" y="195"/>
                  </a:lnTo>
                  <a:lnTo>
                    <a:pt x="54" y="195"/>
                  </a:lnTo>
                  <a:lnTo>
                    <a:pt x="55" y="195"/>
                  </a:lnTo>
                  <a:lnTo>
                    <a:pt x="55" y="195"/>
                  </a:lnTo>
                  <a:lnTo>
                    <a:pt x="55" y="194"/>
                  </a:lnTo>
                  <a:lnTo>
                    <a:pt x="55" y="194"/>
                  </a:lnTo>
                  <a:lnTo>
                    <a:pt x="54" y="194"/>
                  </a:lnTo>
                  <a:lnTo>
                    <a:pt x="54" y="194"/>
                  </a:lnTo>
                  <a:lnTo>
                    <a:pt x="55" y="194"/>
                  </a:lnTo>
                  <a:lnTo>
                    <a:pt x="55" y="194"/>
                  </a:lnTo>
                  <a:lnTo>
                    <a:pt x="55" y="194"/>
                  </a:lnTo>
                  <a:lnTo>
                    <a:pt x="55" y="195"/>
                  </a:lnTo>
                  <a:lnTo>
                    <a:pt x="54" y="196"/>
                  </a:lnTo>
                  <a:lnTo>
                    <a:pt x="55" y="196"/>
                  </a:lnTo>
                  <a:lnTo>
                    <a:pt x="56" y="196"/>
                  </a:lnTo>
                  <a:lnTo>
                    <a:pt x="58" y="195"/>
                  </a:lnTo>
                  <a:lnTo>
                    <a:pt x="59" y="195"/>
                  </a:lnTo>
                  <a:lnTo>
                    <a:pt x="60" y="196"/>
                  </a:lnTo>
                  <a:lnTo>
                    <a:pt x="59" y="196"/>
                  </a:lnTo>
                  <a:lnTo>
                    <a:pt x="60" y="198"/>
                  </a:lnTo>
                  <a:lnTo>
                    <a:pt x="63" y="196"/>
                  </a:lnTo>
                  <a:lnTo>
                    <a:pt x="63" y="198"/>
                  </a:lnTo>
                  <a:lnTo>
                    <a:pt x="62" y="199"/>
                  </a:lnTo>
                  <a:lnTo>
                    <a:pt x="60" y="200"/>
                  </a:lnTo>
                  <a:lnTo>
                    <a:pt x="62" y="202"/>
                  </a:lnTo>
                  <a:lnTo>
                    <a:pt x="63" y="202"/>
                  </a:lnTo>
                  <a:lnTo>
                    <a:pt x="64" y="200"/>
                  </a:lnTo>
                  <a:lnTo>
                    <a:pt x="63" y="203"/>
                  </a:lnTo>
                  <a:lnTo>
                    <a:pt x="64" y="202"/>
                  </a:lnTo>
                  <a:lnTo>
                    <a:pt x="64" y="203"/>
                  </a:lnTo>
                  <a:lnTo>
                    <a:pt x="65" y="203"/>
                  </a:lnTo>
                  <a:lnTo>
                    <a:pt x="64" y="203"/>
                  </a:lnTo>
                  <a:lnTo>
                    <a:pt x="64" y="203"/>
                  </a:lnTo>
                  <a:lnTo>
                    <a:pt x="65" y="203"/>
                  </a:lnTo>
                  <a:lnTo>
                    <a:pt x="65" y="204"/>
                  </a:lnTo>
                  <a:lnTo>
                    <a:pt x="65" y="202"/>
                  </a:lnTo>
                  <a:lnTo>
                    <a:pt x="65" y="202"/>
                  </a:lnTo>
                  <a:lnTo>
                    <a:pt x="67" y="200"/>
                  </a:lnTo>
                  <a:lnTo>
                    <a:pt x="68" y="200"/>
                  </a:lnTo>
                  <a:lnTo>
                    <a:pt x="68" y="202"/>
                  </a:lnTo>
                  <a:lnTo>
                    <a:pt x="68" y="203"/>
                  </a:lnTo>
                  <a:lnTo>
                    <a:pt x="69" y="203"/>
                  </a:lnTo>
                  <a:lnTo>
                    <a:pt x="69" y="203"/>
                  </a:lnTo>
                  <a:lnTo>
                    <a:pt x="71" y="203"/>
                  </a:lnTo>
                  <a:lnTo>
                    <a:pt x="71" y="203"/>
                  </a:lnTo>
                  <a:lnTo>
                    <a:pt x="71" y="203"/>
                  </a:lnTo>
                  <a:lnTo>
                    <a:pt x="71" y="203"/>
                  </a:lnTo>
                  <a:lnTo>
                    <a:pt x="71" y="204"/>
                  </a:lnTo>
                  <a:lnTo>
                    <a:pt x="71" y="204"/>
                  </a:lnTo>
                  <a:lnTo>
                    <a:pt x="71" y="203"/>
                  </a:lnTo>
                  <a:lnTo>
                    <a:pt x="69" y="203"/>
                  </a:lnTo>
                  <a:lnTo>
                    <a:pt x="69" y="204"/>
                  </a:lnTo>
                  <a:lnTo>
                    <a:pt x="69" y="204"/>
                  </a:lnTo>
                  <a:lnTo>
                    <a:pt x="69" y="205"/>
                  </a:lnTo>
                  <a:lnTo>
                    <a:pt x="71" y="205"/>
                  </a:lnTo>
                  <a:lnTo>
                    <a:pt x="71" y="204"/>
                  </a:lnTo>
                  <a:lnTo>
                    <a:pt x="72" y="204"/>
                  </a:lnTo>
                  <a:lnTo>
                    <a:pt x="72" y="203"/>
                  </a:lnTo>
                  <a:lnTo>
                    <a:pt x="73" y="204"/>
                  </a:lnTo>
                  <a:lnTo>
                    <a:pt x="72" y="204"/>
                  </a:lnTo>
                  <a:lnTo>
                    <a:pt x="71" y="205"/>
                  </a:lnTo>
                  <a:lnTo>
                    <a:pt x="72" y="207"/>
                  </a:lnTo>
                  <a:lnTo>
                    <a:pt x="73" y="205"/>
                  </a:lnTo>
                  <a:lnTo>
                    <a:pt x="72" y="205"/>
                  </a:lnTo>
                  <a:lnTo>
                    <a:pt x="72" y="205"/>
                  </a:lnTo>
                  <a:lnTo>
                    <a:pt x="73" y="205"/>
                  </a:lnTo>
                  <a:lnTo>
                    <a:pt x="75" y="205"/>
                  </a:lnTo>
                  <a:lnTo>
                    <a:pt x="75" y="205"/>
                  </a:lnTo>
                  <a:lnTo>
                    <a:pt x="76" y="205"/>
                  </a:lnTo>
                  <a:lnTo>
                    <a:pt x="76" y="205"/>
                  </a:lnTo>
                  <a:lnTo>
                    <a:pt x="77" y="207"/>
                  </a:lnTo>
                  <a:lnTo>
                    <a:pt x="77" y="208"/>
                  </a:lnTo>
                  <a:lnTo>
                    <a:pt x="77" y="208"/>
                  </a:lnTo>
                  <a:lnTo>
                    <a:pt x="77" y="208"/>
                  </a:lnTo>
                  <a:lnTo>
                    <a:pt x="79" y="209"/>
                  </a:lnTo>
                  <a:lnTo>
                    <a:pt x="80" y="208"/>
                  </a:lnTo>
                  <a:lnTo>
                    <a:pt x="80" y="209"/>
                  </a:lnTo>
                  <a:lnTo>
                    <a:pt x="80" y="209"/>
                  </a:lnTo>
                  <a:lnTo>
                    <a:pt x="83" y="209"/>
                  </a:lnTo>
                  <a:lnTo>
                    <a:pt x="81" y="211"/>
                  </a:lnTo>
                  <a:lnTo>
                    <a:pt x="81" y="212"/>
                  </a:lnTo>
                  <a:lnTo>
                    <a:pt x="80" y="213"/>
                  </a:lnTo>
                  <a:lnTo>
                    <a:pt x="80" y="213"/>
                  </a:lnTo>
                  <a:lnTo>
                    <a:pt x="81" y="213"/>
                  </a:lnTo>
                  <a:lnTo>
                    <a:pt x="83" y="213"/>
                  </a:lnTo>
                  <a:lnTo>
                    <a:pt x="84" y="212"/>
                  </a:lnTo>
                  <a:lnTo>
                    <a:pt x="85" y="211"/>
                  </a:lnTo>
                  <a:lnTo>
                    <a:pt x="85" y="212"/>
                  </a:lnTo>
                  <a:lnTo>
                    <a:pt x="86" y="212"/>
                  </a:lnTo>
                  <a:lnTo>
                    <a:pt x="88" y="213"/>
                  </a:lnTo>
                  <a:lnTo>
                    <a:pt x="89" y="213"/>
                  </a:lnTo>
                  <a:lnTo>
                    <a:pt x="89" y="216"/>
                  </a:lnTo>
                  <a:lnTo>
                    <a:pt x="90" y="215"/>
                  </a:lnTo>
                  <a:lnTo>
                    <a:pt x="92" y="215"/>
                  </a:lnTo>
                  <a:lnTo>
                    <a:pt x="93" y="216"/>
                  </a:lnTo>
                  <a:lnTo>
                    <a:pt x="94" y="217"/>
                  </a:lnTo>
                  <a:lnTo>
                    <a:pt x="96" y="217"/>
                  </a:lnTo>
                  <a:lnTo>
                    <a:pt x="97" y="219"/>
                  </a:lnTo>
                  <a:lnTo>
                    <a:pt x="98" y="221"/>
                  </a:lnTo>
                  <a:lnTo>
                    <a:pt x="97" y="221"/>
                  </a:lnTo>
                  <a:lnTo>
                    <a:pt x="97" y="223"/>
                  </a:lnTo>
                  <a:lnTo>
                    <a:pt x="97" y="223"/>
                  </a:lnTo>
                  <a:lnTo>
                    <a:pt x="97" y="223"/>
                  </a:lnTo>
                  <a:lnTo>
                    <a:pt x="97" y="224"/>
                  </a:lnTo>
                  <a:lnTo>
                    <a:pt x="97" y="224"/>
                  </a:lnTo>
                  <a:lnTo>
                    <a:pt x="97" y="224"/>
                  </a:lnTo>
                  <a:lnTo>
                    <a:pt x="98" y="223"/>
                  </a:lnTo>
                  <a:lnTo>
                    <a:pt x="100" y="221"/>
                  </a:lnTo>
                  <a:lnTo>
                    <a:pt x="100" y="220"/>
                  </a:lnTo>
                  <a:lnTo>
                    <a:pt x="101" y="221"/>
                  </a:lnTo>
                  <a:lnTo>
                    <a:pt x="103" y="223"/>
                  </a:lnTo>
                  <a:lnTo>
                    <a:pt x="103" y="224"/>
                  </a:lnTo>
                  <a:lnTo>
                    <a:pt x="103" y="223"/>
                  </a:lnTo>
                  <a:lnTo>
                    <a:pt x="105" y="223"/>
                  </a:lnTo>
                  <a:lnTo>
                    <a:pt x="103" y="224"/>
                  </a:lnTo>
                  <a:lnTo>
                    <a:pt x="105" y="225"/>
                  </a:lnTo>
                  <a:lnTo>
                    <a:pt x="106" y="225"/>
                  </a:lnTo>
                  <a:lnTo>
                    <a:pt x="106" y="224"/>
                  </a:lnTo>
                  <a:lnTo>
                    <a:pt x="106" y="226"/>
                  </a:lnTo>
                  <a:lnTo>
                    <a:pt x="107" y="225"/>
                  </a:lnTo>
                  <a:lnTo>
                    <a:pt x="107" y="225"/>
                  </a:lnTo>
                  <a:lnTo>
                    <a:pt x="109" y="225"/>
                  </a:lnTo>
                  <a:lnTo>
                    <a:pt x="109" y="225"/>
                  </a:lnTo>
                  <a:lnTo>
                    <a:pt x="107" y="226"/>
                  </a:lnTo>
                  <a:lnTo>
                    <a:pt x="109" y="226"/>
                  </a:lnTo>
                  <a:lnTo>
                    <a:pt x="110" y="226"/>
                  </a:lnTo>
                  <a:lnTo>
                    <a:pt x="111" y="226"/>
                  </a:lnTo>
                  <a:lnTo>
                    <a:pt x="113" y="228"/>
                  </a:lnTo>
                  <a:lnTo>
                    <a:pt x="111" y="230"/>
                  </a:lnTo>
                  <a:lnTo>
                    <a:pt x="113" y="229"/>
                  </a:lnTo>
                  <a:lnTo>
                    <a:pt x="114" y="229"/>
                  </a:lnTo>
                  <a:lnTo>
                    <a:pt x="114" y="228"/>
                  </a:lnTo>
                  <a:lnTo>
                    <a:pt x="114" y="230"/>
                  </a:lnTo>
                  <a:lnTo>
                    <a:pt x="115" y="232"/>
                  </a:lnTo>
                  <a:lnTo>
                    <a:pt x="115" y="233"/>
                  </a:lnTo>
                  <a:lnTo>
                    <a:pt x="119" y="233"/>
                  </a:lnTo>
                  <a:lnTo>
                    <a:pt x="122" y="233"/>
                  </a:lnTo>
                  <a:lnTo>
                    <a:pt x="126" y="234"/>
                  </a:lnTo>
                  <a:lnTo>
                    <a:pt x="128" y="237"/>
                  </a:lnTo>
                  <a:lnTo>
                    <a:pt x="127" y="238"/>
                  </a:lnTo>
                  <a:lnTo>
                    <a:pt x="127" y="238"/>
                  </a:lnTo>
                  <a:lnTo>
                    <a:pt x="128" y="238"/>
                  </a:lnTo>
                  <a:lnTo>
                    <a:pt x="128" y="237"/>
                  </a:lnTo>
                  <a:lnTo>
                    <a:pt x="128" y="237"/>
                  </a:lnTo>
                  <a:lnTo>
                    <a:pt x="128" y="238"/>
                  </a:lnTo>
                  <a:lnTo>
                    <a:pt x="128" y="240"/>
                  </a:lnTo>
                  <a:lnTo>
                    <a:pt x="127" y="241"/>
                  </a:lnTo>
                  <a:lnTo>
                    <a:pt x="127" y="241"/>
                  </a:lnTo>
                  <a:lnTo>
                    <a:pt x="128" y="241"/>
                  </a:lnTo>
                  <a:lnTo>
                    <a:pt x="130" y="241"/>
                  </a:lnTo>
                  <a:lnTo>
                    <a:pt x="131" y="240"/>
                  </a:lnTo>
                  <a:lnTo>
                    <a:pt x="131" y="240"/>
                  </a:lnTo>
                  <a:lnTo>
                    <a:pt x="131" y="240"/>
                  </a:lnTo>
                  <a:lnTo>
                    <a:pt x="131" y="240"/>
                  </a:lnTo>
                  <a:lnTo>
                    <a:pt x="131" y="240"/>
                  </a:lnTo>
                  <a:lnTo>
                    <a:pt x="131" y="240"/>
                  </a:lnTo>
                  <a:lnTo>
                    <a:pt x="132" y="240"/>
                  </a:lnTo>
                  <a:lnTo>
                    <a:pt x="132" y="240"/>
                  </a:lnTo>
                  <a:lnTo>
                    <a:pt x="134" y="240"/>
                  </a:lnTo>
                  <a:lnTo>
                    <a:pt x="132" y="241"/>
                  </a:lnTo>
                  <a:lnTo>
                    <a:pt x="131" y="242"/>
                  </a:lnTo>
                  <a:lnTo>
                    <a:pt x="132" y="242"/>
                  </a:lnTo>
                  <a:lnTo>
                    <a:pt x="132" y="243"/>
                  </a:lnTo>
                  <a:lnTo>
                    <a:pt x="131" y="243"/>
                  </a:lnTo>
                  <a:lnTo>
                    <a:pt x="130" y="245"/>
                  </a:lnTo>
                  <a:lnTo>
                    <a:pt x="128" y="246"/>
                  </a:lnTo>
                  <a:lnTo>
                    <a:pt x="127" y="247"/>
                  </a:lnTo>
                  <a:lnTo>
                    <a:pt x="128" y="247"/>
                  </a:lnTo>
                  <a:lnTo>
                    <a:pt x="128" y="249"/>
                  </a:lnTo>
                  <a:lnTo>
                    <a:pt x="127" y="249"/>
                  </a:lnTo>
                  <a:lnTo>
                    <a:pt x="126" y="249"/>
                  </a:lnTo>
                  <a:lnTo>
                    <a:pt x="126" y="250"/>
                  </a:lnTo>
                  <a:lnTo>
                    <a:pt x="126" y="250"/>
                  </a:lnTo>
                  <a:lnTo>
                    <a:pt x="128" y="250"/>
                  </a:lnTo>
                  <a:lnTo>
                    <a:pt x="130" y="247"/>
                  </a:lnTo>
                  <a:lnTo>
                    <a:pt x="130" y="246"/>
                  </a:lnTo>
                  <a:lnTo>
                    <a:pt x="131" y="246"/>
                  </a:lnTo>
                  <a:lnTo>
                    <a:pt x="132" y="245"/>
                  </a:lnTo>
                  <a:lnTo>
                    <a:pt x="134" y="243"/>
                  </a:lnTo>
                  <a:lnTo>
                    <a:pt x="135" y="245"/>
                  </a:lnTo>
                  <a:lnTo>
                    <a:pt x="135" y="245"/>
                  </a:lnTo>
                  <a:lnTo>
                    <a:pt x="135" y="245"/>
                  </a:lnTo>
                  <a:lnTo>
                    <a:pt x="134" y="245"/>
                  </a:lnTo>
                  <a:lnTo>
                    <a:pt x="134" y="245"/>
                  </a:lnTo>
                  <a:lnTo>
                    <a:pt x="134" y="246"/>
                  </a:lnTo>
                  <a:lnTo>
                    <a:pt x="134" y="246"/>
                  </a:lnTo>
                  <a:lnTo>
                    <a:pt x="135" y="246"/>
                  </a:lnTo>
                  <a:lnTo>
                    <a:pt x="136" y="246"/>
                  </a:lnTo>
                  <a:lnTo>
                    <a:pt x="136" y="245"/>
                  </a:lnTo>
                  <a:lnTo>
                    <a:pt x="137" y="245"/>
                  </a:lnTo>
                  <a:lnTo>
                    <a:pt x="137" y="245"/>
                  </a:lnTo>
                  <a:lnTo>
                    <a:pt x="137" y="243"/>
                  </a:lnTo>
                  <a:lnTo>
                    <a:pt x="137" y="245"/>
                  </a:lnTo>
                  <a:lnTo>
                    <a:pt x="137" y="245"/>
                  </a:lnTo>
                  <a:lnTo>
                    <a:pt x="139" y="246"/>
                  </a:lnTo>
                  <a:lnTo>
                    <a:pt x="139" y="249"/>
                  </a:lnTo>
                  <a:lnTo>
                    <a:pt x="140" y="251"/>
                  </a:lnTo>
                  <a:lnTo>
                    <a:pt x="140" y="255"/>
                  </a:lnTo>
                  <a:lnTo>
                    <a:pt x="141" y="259"/>
                  </a:lnTo>
                  <a:lnTo>
                    <a:pt x="141" y="260"/>
                  </a:lnTo>
                  <a:lnTo>
                    <a:pt x="141" y="260"/>
                  </a:lnTo>
                  <a:lnTo>
                    <a:pt x="141" y="260"/>
                  </a:lnTo>
                  <a:lnTo>
                    <a:pt x="141" y="260"/>
                  </a:lnTo>
                  <a:lnTo>
                    <a:pt x="141" y="260"/>
                  </a:lnTo>
                  <a:lnTo>
                    <a:pt x="140" y="259"/>
                  </a:lnTo>
                  <a:lnTo>
                    <a:pt x="140" y="259"/>
                  </a:lnTo>
                  <a:lnTo>
                    <a:pt x="140" y="259"/>
                  </a:lnTo>
                  <a:lnTo>
                    <a:pt x="140" y="259"/>
                  </a:lnTo>
                  <a:lnTo>
                    <a:pt x="139" y="254"/>
                  </a:lnTo>
                  <a:lnTo>
                    <a:pt x="137" y="250"/>
                  </a:lnTo>
                  <a:lnTo>
                    <a:pt x="137" y="247"/>
                  </a:lnTo>
                  <a:lnTo>
                    <a:pt x="137" y="246"/>
                  </a:lnTo>
                  <a:lnTo>
                    <a:pt x="137" y="246"/>
                  </a:lnTo>
                  <a:lnTo>
                    <a:pt x="137" y="246"/>
                  </a:lnTo>
                  <a:lnTo>
                    <a:pt x="137" y="246"/>
                  </a:lnTo>
                  <a:lnTo>
                    <a:pt x="137" y="246"/>
                  </a:lnTo>
                  <a:lnTo>
                    <a:pt x="137" y="246"/>
                  </a:lnTo>
                  <a:lnTo>
                    <a:pt x="137" y="247"/>
                  </a:lnTo>
                  <a:lnTo>
                    <a:pt x="137" y="250"/>
                  </a:lnTo>
                  <a:lnTo>
                    <a:pt x="139" y="253"/>
                  </a:lnTo>
                  <a:lnTo>
                    <a:pt x="139" y="257"/>
                  </a:lnTo>
                  <a:lnTo>
                    <a:pt x="140" y="259"/>
                  </a:lnTo>
                  <a:lnTo>
                    <a:pt x="140" y="259"/>
                  </a:lnTo>
                  <a:lnTo>
                    <a:pt x="140" y="259"/>
                  </a:lnTo>
                  <a:lnTo>
                    <a:pt x="140" y="259"/>
                  </a:lnTo>
                  <a:lnTo>
                    <a:pt x="140" y="259"/>
                  </a:lnTo>
                  <a:lnTo>
                    <a:pt x="140" y="260"/>
                  </a:lnTo>
                  <a:lnTo>
                    <a:pt x="141" y="262"/>
                  </a:lnTo>
                  <a:lnTo>
                    <a:pt x="141" y="262"/>
                  </a:lnTo>
                  <a:lnTo>
                    <a:pt x="141" y="262"/>
                  </a:lnTo>
                  <a:lnTo>
                    <a:pt x="141" y="262"/>
                  </a:lnTo>
                  <a:lnTo>
                    <a:pt x="141" y="262"/>
                  </a:lnTo>
                  <a:lnTo>
                    <a:pt x="143" y="262"/>
                  </a:lnTo>
                  <a:lnTo>
                    <a:pt x="143" y="263"/>
                  </a:lnTo>
                  <a:lnTo>
                    <a:pt x="143" y="263"/>
                  </a:lnTo>
                  <a:lnTo>
                    <a:pt x="141" y="263"/>
                  </a:lnTo>
                  <a:lnTo>
                    <a:pt x="143" y="264"/>
                  </a:lnTo>
                  <a:lnTo>
                    <a:pt x="140" y="263"/>
                  </a:lnTo>
                  <a:lnTo>
                    <a:pt x="139" y="262"/>
                  </a:lnTo>
                  <a:lnTo>
                    <a:pt x="137" y="262"/>
                  </a:lnTo>
                  <a:lnTo>
                    <a:pt x="139" y="262"/>
                  </a:lnTo>
                  <a:lnTo>
                    <a:pt x="139" y="263"/>
                  </a:lnTo>
                  <a:lnTo>
                    <a:pt x="140" y="264"/>
                  </a:lnTo>
                  <a:lnTo>
                    <a:pt x="141" y="264"/>
                  </a:lnTo>
                  <a:lnTo>
                    <a:pt x="140" y="264"/>
                  </a:lnTo>
                  <a:lnTo>
                    <a:pt x="139" y="263"/>
                  </a:lnTo>
                  <a:lnTo>
                    <a:pt x="139" y="264"/>
                  </a:lnTo>
                  <a:lnTo>
                    <a:pt x="139" y="264"/>
                  </a:lnTo>
                  <a:lnTo>
                    <a:pt x="139" y="266"/>
                  </a:lnTo>
                  <a:lnTo>
                    <a:pt x="139" y="266"/>
                  </a:lnTo>
                  <a:lnTo>
                    <a:pt x="139" y="266"/>
                  </a:lnTo>
                  <a:lnTo>
                    <a:pt x="137" y="266"/>
                  </a:lnTo>
                  <a:lnTo>
                    <a:pt x="139" y="267"/>
                  </a:lnTo>
                  <a:lnTo>
                    <a:pt x="137" y="267"/>
                  </a:lnTo>
                  <a:lnTo>
                    <a:pt x="136" y="267"/>
                  </a:lnTo>
                  <a:lnTo>
                    <a:pt x="136" y="267"/>
                  </a:lnTo>
                  <a:lnTo>
                    <a:pt x="136" y="268"/>
                  </a:lnTo>
                  <a:lnTo>
                    <a:pt x="136" y="268"/>
                  </a:lnTo>
                  <a:lnTo>
                    <a:pt x="136" y="270"/>
                  </a:lnTo>
                  <a:lnTo>
                    <a:pt x="135" y="268"/>
                  </a:lnTo>
                  <a:lnTo>
                    <a:pt x="135" y="270"/>
                  </a:lnTo>
                  <a:lnTo>
                    <a:pt x="135" y="270"/>
                  </a:lnTo>
                  <a:lnTo>
                    <a:pt x="136" y="271"/>
                  </a:lnTo>
                  <a:lnTo>
                    <a:pt x="136" y="271"/>
                  </a:lnTo>
                  <a:lnTo>
                    <a:pt x="137" y="271"/>
                  </a:lnTo>
                  <a:lnTo>
                    <a:pt x="137" y="270"/>
                  </a:lnTo>
                  <a:lnTo>
                    <a:pt x="137" y="270"/>
                  </a:lnTo>
                  <a:lnTo>
                    <a:pt x="137" y="270"/>
                  </a:lnTo>
                  <a:lnTo>
                    <a:pt x="139" y="270"/>
                  </a:lnTo>
                  <a:lnTo>
                    <a:pt x="137" y="270"/>
                  </a:lnTo>
                  <a:lnTo>
                    <a:pt x="137" y="271"/>
                  </a:lnTo>
                  <a:lnTo>
                    <a:pt x="139" y="271"/>
                  </a:lnTo>
                  <a:lnTo>
                    <a:pt x="139" y="272"/>
                  </a:lnTo>
                  <a:lnTo>
                    <a:pt x="137" y="272"/>
                  </a:lnTo>
                  <a:lnTo>
                    <a:pt x="137" y="272"/>
                  </a:lnTo>
                  <a:lnTo>
                    <a:pt x="139" y="274"/>
                  </a:lnTo>
                  <a:lnTo>
                    <a:pt x="137" y="274"/>
                  </a:lnTo>
                  <a:lnTo>
                    <a:pt x="136" y="274"/>
                  </a:lnTo>
                  <a:lnTo>
                    <a:pt x="139" y="275"/>
                  </a:lnTo>
                  <a:lnTo>
                    <a:pt x="137" y="275"/>
                  </a:lnTo>
                  <a:lnTo>
                    <a:pt x="137" y="275"/>
                  </a:lnTo>
                  <a:lnTo>
                    <a:pt x="136" y="275"/>
                  </a:lnTo>
                  <a:lnTo>
                    <a:pt x="135" y="275"/>
                  </a:lnTo>
                  <a:lnTo>
                    <a:pt x="135" y="275"/>
                  </a:lnTo>
                  <a:lnTo>
                    <a:pt x="135" y="274"/>
                  </a:lnTo>
                  <a:lnTo>
                    <a:pt x="134" y="274"/>
                  </a:lnTo>
                  <a:lnTo>
                    <a:pt x="134" y="274"/>
                  </a:lnTo>
                  <a:lnTo>
                    <a:pt x="134" y="275"/>
                  </a:lnTo>
                  <a:lnTo>
                    <a:pt x="135" y="276"/>
                  </a:lnTo>
                  <a:lnTo>
                    <a:pt x="137" y="277"/>
                  </a:lnTo>
                  <a:lnTo>
                    <a:pt x="136" y="277"/>
                  </a:lnTo>
                  <a:lnTo>
                    <a:pt x="136" y="277"/>
                  </a:lnTo>
                  <a:lnTo>
                    <a:pt x="136" y="277"/>
                  </a:lnTo>
                  <a:lnTo>
                    <a:pt x="136" y="279"/>
                  </a:lnTo>
                  <a:lnTo>
                    <a:pt x="135" y="277"/>
                  </a:lnTo>
                  <a:lnTo>
                    <a:pt x="134" y="276"/>
                  </a:lnTo>
                  <a:lnTo>
                    <a:pt x="132" y="277"/>
                  </a:lnTo>
                  <a:lnTo>
                    <a:pt x="132" y="277"/>
                  </a:lnTo>
                  <a:lnTo>
                    <a:pt x="132" y="279"/>
                  </a:lnTo>
                  <a:lnTo>
                    <a:pt x="134" y="280"/>
                  </a:lnTo>
                  <a:lnTo>
                    <a:pt x="135" y="280"/>
                  </a:lnTo>
                  <a:lnTo>
                    <a:pt x="134" y="280"/>
                  </a:lnTo>
                  <a:lnTo>
                    <a:pt x="132" y="280"/>
                  </a:lnTo>
                  <a:lnTo>
                    <a:pt x="132" y="281"/>
                  </a:lnTo>
                  <a:lnTo>
                    <a:pt x="134" y="281"/>
                  </a:lnTo>
                  <a:lnTo>
                    <a:pt x="134" y="281"/>
                  </a:lnTo>
                  <a:lnTo>
                    <a:pt x="135" y="283"/>
                  </a:lnTo>
                  <a:lnTo>
                    <a:pt x="132" y="283"/>
                  </a:lnTo>
                  <a:lnTo>
                    <a:pt x="130" y="283"/>
                  </a:lnTo>
                  <a:lnTo>
                    <a:pt x="128" y="281"/>
                  </a:lnTo>
                  <a:lnTo>
                    <a:pt x="127" y="281"/>
                  </a:lnTo>
                  <a:lnTo>
                    <a:pt x="127" y="281"/>
                  </a:lnTo>
                  <a:lnTo>
                    <a:pt x="126" y="281"/>
                  </a:lnTo>
                  <a:lnTo>
                    <a:pt x="124" y="281"/>
                  </a:lnTo>
                  <a:lnTo>
                    <a:pt x="124" y="280"/>
                  </a:lnTo>
                  <a:lnTo>
                    <a:pt x="123" y="281"/>
                  </a:lnTo>
                  <a:lnTo>
                    <a:pt x="124" y="283"/>
                  </a:lnTo>
                  <a:lnTo>
                    <a:pt x="126" y="283"/>
                  </a:lnTo>
                  <a:lnTo>
                    <a:pt x="127" y="284"/>
                  </a:lnTo>
                  <a:lnTo>
                    <a:pt x="128" y="285"/>
                  </a:lnTo>
                  <a:lnTo>
                    <a:pt x="130" y="287"/>
                  </a:lnTo>
                  <a:lnTo>
                    <a:pt x="131" y="287"/>
                  </a:lnTo>
                  <a:lnTo>
                    <a:pt x="131" y="288"/>
                  </a:lnTo>
                  <a:lnTo>
                    <a:pt x="130" y="288"/>
                  </a:lnTo>
                  <a:lnTo>
                    <a:pt x="128" y="288"/>
                  </a:lnTo>
                  <a:lnTo>
                    <a:pt x="127" y="288"/>
                  </a:lnTo>
                  <a:lnTo>
                    <a:pt x="126" y="288"/>
                  </a:lnTo>
                  <a:lnTo>
                    <a:pt x="126" y="288"/>
                  </a:lnTo>
                  <a:lnTo>
                    <a:pt x="127" y="289"/>
                  </a:lnTo>
                  <a:lnTo>
                    <a:pt x="128" y="289"/>
                  </a:lnTo>
                  <a:lnTo>
                    <a:pt x="128" y="291"/>
                  </a:lnTo>
                  <a:lnTo>
                    <a:pt x="130" y="291"/>
                  </a:lnTo>
                  <a:lnTo>
                    <a:pt x="130" y="292"/>
                  </a:lnTo>
                  <a:lnTo>
                    <a:pt x="131" y="292"/>
                  </a:lnTo>
                  <a:lnTo>
                    <a:pt x="130" y="293"/>
                  </a:lnTo>
                  <a:lnTo>
                    <a:pt x="128" y="292"/>
                  </a:lnTo>
                  <a:lnTo>
                    <a:pt x="127" y="292"/>
                  </a:lnTo>
                  <a:lnTo>
                    <a:pt x="126" y="292"/>
                  </a:lnTo>
                  <a:lnTo>
                    <a:pt x="126" y="291"/>
                  </a:lnTo>
                  <a:lnTo>
                    <a:pt x="126" y="291"/>
                  </a:lnTo>
                  <a:lnTo>
                    <a:pt x="126" y="291"/>
                  </a:lnTo>
                  <a:lnTo>
                    <a:pt x="126" y="289"/>
                  </a:lnTo>
                  <a:lnTo>
                    <a:pt x="124" y="289"/>
                  </a:lnTo>
                  <a:lnTo>
                    <a:pt x="123" y="289"/>
                  </a:lnTo>
                  <a:lnTo>
                    <a:pt x="123" y="289"/>
                  </a:lnTo>
                  <a:lnTo>
                    <a:pt x="123" y="291"/>
                  </a:lnTo>
                  <a:lnTo>
                    <a:pt x="123" y="292"/>
                  </a:lnTo>
                  <a:lnTo>
                    <a:pt x="123" y="292"/>
                  </a:lnTo>
                  <a:lnTo>
                    <a:pt x="124" y="292"/>
                  </a:lnTo>
                  <a:lnTo>
                    <a:pt x="124" y="292"/>
                  </a:lnTo>
                  <a:lnTo>
                    <a:pt x="124" y="292"/>
                  </a:lnTo>
                  <a:lnTo>
                    <a:pt x="126" y="292"/>
                  </a:lnTo>
                  <a:lnTo>
                    <a:pt x="126" y="293"/>
                  </a:lnTo>
                  <a:lnTo>
                    <a:pt x="124" y="293"/>
                  </a:lnTo>
                  <a:lnTo>
                    <a:pt x="124" y="295"/>
                  </a:lnTo>
                  <a:lnTo>
                    <a:pt x="124" y="295"/>
                  </a:lnTo>
                  <a:lnTo>
                    <a:pt x="126" y="296"/>
                  </a:lnTo>
                  <a:lnTo>
                    <a:pt x="126" y="295"/>
                  </a:lnTo>
                  <a:lnTo>
                    <a:pt x="127" y="295"/>
                  </a:lnTo>
                  <a:lnTo>
                    <a:pt x="128" y="296"/>
                  </a:lnTo>
                  <a:lnTo>
                    <a:pt x="128" y="297"/>
                  </a:lnTo>
                  <a:lnTo>
                    <a:pt x="128" y="296"/>
                  </a:lnTo>
                  <a:lnTo>
                    <a:pt x="127" y="297"/>
                  </a:lnTo>
                  <a:lnTo>
                    <a:pt x="127" y="297"/>
                  </a:lnTo>
                  <a:lnTo>
                    <a:pt x="128" y="298"/>
                  </a:lnTo>
                  <a:lnTo>
                    <a:pt x="128" y="298"/>
                  </a:lnTo>
                  <a:lnTo>
                    <a:pt x="128" y="300"/>
                  </a:lnTo>
                  <a:lnTo>
                    <a:pt x="126" y="300"/>
                  </a:lnTo>
                  <a:lnTo>
                    <a:pt x="124" y="298"/>
                  </a:lnTo>
                  <a:lnTo>
                    <a:pt x="126" y="298"/>
                  </a:lnTo>
                  <a:lnTo>
                    <a:pt x="126" y="297"/>
                  </a:lnTo>
                  <a:lnTo>
                    <a:pt x="126" y="297"/>
                  </a:lnTo>
                  <a:lnTo>
                    <a:pt x="124" y="296"/>
                  </a:lnTo>
                  <a:lnTo>
                    <a:pt x="124" y="297"/>
                  </a:lnTo>
                  <a:lnTo>
                    <a:pt x="124" y="298"/>
                  </a:lnTo>
                  <a:lnTo>
                    <a:pt x="123" y="300"/>
                  </a:lnTo>
                  <a:lnTo>
                    <a:pt x="123" y="298"/>
                  </a:lnTo>
                  <a:lnTo>
                    <a:pt x="123" y="298"/>
                  </a:lnTo>
                  <a:lnTo>
                    <a:pt x="122" y="297"/>
                  </a:lnTo>
                  <a:lnTo>
                    <a:pt x="120" y="297"/>
                  </a:lnTo>
                  <a:lnTo>
                    <a:pt x="120" y="298"/>
                  </a:lnTo>
                  <a:lnTo>
                    <a:pt x="120" y="300"/>
                  </a:lnTo>
                  <a:lnTo>
                    <a:pt x="120" y="301"/>
                  </a:lnTo>
                  <a:lnTo>
                    <a:pt x="120" y="301"/>
                  </a:lnTo>
                  <a:lnTo>
                    <a:pt x="122" y="301"/>
                  </a:lnTo>
                  <a:lnTo>
                    <a:pt x="122" y="304"/>
                  </a:lnTo>
                  <a:lnTo>
                    <a:pt x="122" y="305"/>
                  </a:lnTo>
                  <a:lnTo>
                    <a:pt x="120" y="306"/>
                  </a:lnTo>
                  <a:lnTo>
                    <a:pt x="120" y="306"/>
                  </a:lnTo>
                  <a:lnTo>
                    <a:pt x="119" y="306"/>
                  </a:lnTo>
                  <a:lnTo>
                    <a:pt x="119" y="306"/>
                  </a:lnTo>
                  <a:lnTo>
                    <a:pt x="119" y="306"/>
                  </a:lnTo>
                  <a:lnTo>
                    <a:pt x="118" y="305"/>
                  </a:lnTo>
                  <a:lnTo>
                    <a:pt x="119" y="305"/>
                  </a:lnTo>
                  <a:lnTo>
                    <a:pt x="120" y="304"/>
                  </a:lnTo>
                  <a:lnTo>
                    <a:pt x="120" y="302"/>
                  </a:lnTo>
                  <a:lnTo>
                    <a:pt x="120" y="301"/>
                  </a:lnTo>
                  <a:lnTo>
                    <a:pt x="119" y="300"/>
                  </a:lnTo>
                  <a:lnTo>
                    <a:pt x="119" y="300"/>
                  </a:lnTo>
                  <a:lnTo>
                    <a:pt x="119" y="300"/>
                  </a:lnTo>
                  <a:lnTo>
                    <a:pt x="119" y="298"/>
                  </a:lnTo>
                  <a:lnTo>
                    <a:pt x="119" y="297"/>
                  </a:lnTo>
                  <a:lnTo>
                    <a:pt x="118" y="298"/>
                  </a:lnTo>
                  <a:lnTo>
                    <a:pt x="117" y="297"/>
                  </a:lnTo>
                  <a:lnTo>
                    <a:pt x="115" y="297"/>
                  </a:lnTo>
                  <a:lnTo>
                    <a:pt x="114" y="297"/>
                  </a:lnTo>
                  <a:lnTo>
                    <a:pt x="114" y="297"/>
                  </a:lnTo>
                  <a:lnTo>
                    <a:pt x="114" y="298"/>
                  </a:lnTo>
                  <a:lnTo>
                    <a:pt x="115" y="298"/>
                  </a:lnTo>
                  <a:lnTo>
                    <a:pt x="117" y="298"/>
                  </a:lnTo>
                  <a:lnTo>
                    <a:pt x="118" y="300"/>
                  </a:lnTo>
                  <a:lnTo>
                    <a:pt x="117" y="301"/>
                  </a:lnTo>
                  <a:lnTo>
                    <a:pt x="115" y="304"/>
                  </a:lnTo>
                  <a:lnTo>
                    <a:pt x="117" y="305"/>
                  </a:lnTo>
                  <a:lnTo>
                    <a:pt x="115" y="305"/>
                  </a:lnTo>
                  <a:lnTo>
                    <a:pt x="114" y="304"/>
                  </a:lnTo>
                  <a:lnTo>
                    <a:pt x="114" y="304"/>
                  </a:lnTo>
                  <a:lnTo>
                    <a:pt x="111" y="306"/>
                  </a:lnTo>
                  <a:lnTo>
                    <a:pt x="109" y="309"/>
                  </a:lnTo>
                  <a:lnTo>
                    <a:pt x="110" y="310"/>
                  </a:lnTo>
                  <a:lnTo>
                    <a:pt x="110" y="310"/>
                  </a:lnTo>
                  <a:lnTo>
                    <a:pt x="110" y="312"/>
                  </a:lnTo>
                  <a:lnTo>
                    <a:pt x="110" y="312"/>
                  </a:lnTo>
                  <a:lnTo>
                    <a:pt x="109" y="312"/>
                  </a:lnTo>
                  <a:lnTo>
                    <a:pt x="107" y="310"/>
                  </a:lnTo>
                  <a:lnTo>
                    <a:pt x="107" y="310"/>
                  </a:lnTo>
                  <a:lnTo>
                    <a:pt x="106" y="310"/>
                  </a:lnTo>
                  <a:lnTo>
                    <a:pt x="106" y="310"/>
                  </a:lnTo>
                  <a:lnTo>
                    <a:pt x="105" y="310"/>
                  </a:lnTo>
                  <a:lnTo>
                    <a:pt x="103" y="313"/>
                  </a:lnTo>
                  <a:lnTo>
                    <a:pt x="102" y="315"/>
                  </a:lnTo>
                  <a:lnTo>
                    <a:pt x="101" y="315"/>
                  </a:lnTo>
                  <a:lnTo>
                    <a:pt x="98" y="317"/>
                  </a:lnTo>
                  <a:lnTo>
                    <a:pt x="97" y="318"/>
                  </a:lnTo>
                  <a:lnTo>
                    <a:pt x="96" y="319"/>
                  </a:lnTo>
                  <a:lnTo>
                    <a:pt x="94" y="318"/>
                  </a:lnTo>
                  <a:lnTo>
                    <a:pt x="93" y="317"/>
                  </a:lnTo>
                  <a:lnTo>
                    <a:pt x="93" y="317"/>
                  </a:lnTo>
                  <a:lnTo>
                    <a:pt x="92" y="317"/>
                  </a:lnTo>
                  <a:lnTo>
                    <a:pt x="93" y="317"/>
                  </a:lnTo>
                  <a:lnTo>
                    <a:pt x="93" y="318"/>
                  </a:lnTo>
                  <a:lnTo>
                    <a:pt x="93" y="318"/>
                  </a:lnTo>
                  <a:lnTo>
                    <a:pt x="92" y="318"/>
                  </a:lnTo>
                  <a:lnTo>
                    <a:pt x="92" y="318"/>
                  </a:lnTo>
                  <a:lnTo>
                    <a:pt x="92" y="318"/>
                  </a:lnTo>
                  <a:lnTo>
                    <a:pt x="90" y="318"/>
                  </a:lnTo>
                  <a:lnTo>
                    <a:pt x="89" y="318"/>
                  </a:lnTo>
                  <a:lnTo>
                    <a:pt x="89" y="319"/>
                  </a:lnTo>
                  <a:lnTo>
                    <a:pt x="89" y="321"/>
                  </a:lnTo>
                  <a:lnTo>
                    <a:pt x="89" y="318"/>
                  </a:lnTo>
                  <a:lnTo>
                    <a:pt x="88" y="318"/>
                  </a:lnTo>
                  <a:lnTo>
                    <a:pt x="88" y="319"/>
                  </a:lnTo>
                  <a:lnTo>
                    <a:pt x="88" y="318"/>
                  </a:lnTo>
                  <a:lnTo>
                    <a:pt x="88" y="317"/>
                  </a:lnTo>
                  <a:lnTo>
                    <a:pt x="86" y="317"/>
                  </a:lnTo>
                  <a:lnTo>
                    <a:pt x="85" y="317"/>
                  </a:lnTo>
                  <a:lnTo>
                    <a:pt x="85" y="317"/>
                  </a:lnTo>
                  <a:lnTo>
                    <a:pt x="84" y="318"/>
                  </a:lnTo>
                  <a:lnTo>
                    <a:pt x="85" y="319"/>
                  </a:lnTo>
                  <a:lnTo>
                    <a:pt x="83" y="321"/>
                  </a:lnTo>
                  <a:lnTo>
                    <a:pt x="81" y="321"/>
                  </a:lnTo>
                  <a:lnTo>
                    <a:pt x="80" y="321"/>
                  </a:lnTo>
                  <a:lnTo>
                    <a:pt x="79" y="319"/>
                  </a:lnTo>
                  <a:lnTo>
                    <a:pt x="79" y="321"/>
                  </a:lnTo>
                  <a:lnTo>
                    <a:pt x="77" y="318"/>
                  </a:lnTo>
                  <a:lnTo>
                    <a:pt x="77" y="318"/>
                  </a:lnTo>
                  <a:lnTo>
                    <a:pt x="79" y="314"/>
                  </a:lnTo>
                  <a:lnTo>
                    <a:pt x="80" y="315"/>
                  </a:lnTo>
                  <a:lnTo>
                    <a:pt x="79" y="317"/>
                  </a:lnTo>
                  <a:lnTo>
                    <a:pt x="79" y="318"/>
                  </a:lnTo>
                  <a:lnTo>
                    <a:pt x="80" y="319"/>
                  </a:lnTo>
                  <a:lnTo>
                    <a:pt x="81" y="318"/>
                  </a:lnTo>
                  <a:lnTo>
                    <a:pt x="81" y="317"/>
                  </a:lnTo>
                  <a:lnTo>
                    <a:pt x="81" y="318"/>
                  </a:lnTo>
                  <a:lnTo>
                    <a:pt x="80" y="318"/>
                  </a:lnTo>
                  <a:lnTo>
                    <a:pt x="80" y="317"/>
                  </a:lnTo>
                  <a:lnTo>
                    <a:pt x="81" y="315"/>
                  </a:lnTo>
                  <a:lnTo>
                    <a:pt x="81" y="314"/>
                  </a:lnTo>
                  <a:lnTo>
                    <a:pt x="80" y="314"/>
                  </a:lnTo>
                  <a:lnTo>
                    <a:pt x="81" y="313"/>
                  </a:lnTo>
                  <a:lnTo>
                    <a:pt x="83" y="313"/>
                  </a:lnTo>
                  <a:lnTo>
                    <a:pt x="83" y="314"/>
                  </a:lnTo>
                  <a:lnTo>
                    <a:pt x="83" y="314"/>
                  </a:lnTo>
                  <a:lnTo>
                    <a:pt x="83" y="314"/>
                  </a:lnTo>
                  <a:lnTo>
                    <a:pt x="83" y="313"/>
                  </a:lnTo>
                  <a:lnTo>
                    <a:pt x="84" y="313"/>
                  </a:lnTo>
                  <a:lnTo>
                    <a:pt x="85" y="313"/>
                  </a:lnTo>
                  <a:lnTo>
                    <a:pt x="86" y="313"/>
                  </a:lnTo>
                  <a:lnTo>
                    <a:pt x="86" y="313"/>
                  </a:lnTo>
                  <a:lnTo>
                    <a:pt x="88" y="312"/>
                  </a:lnTo>
                  <a:lnTo>
                    <a:pt x="88" y="310"/>
                  </a:lnTo>
                  <a:lnTo>
                    <a:pt x="89" y="310"/>
                  </a:lnTo>
                  <a:lnTo>
                    <a:pt x="89" y="313"/>
                  </a:lnTo>
                  <a:lnTo>
                    <a:pt x="88" y="315"/>
                  </a:lnTo>
                  <a:lnTo>
                    <a:pt x="89" y="315"/>
                  </a:lnTo>
                  <a:lnTo>
                    <a:pt x="89" y="315"/>
                  </a:lnTo>
                  <a:lnTo>
                    <a:pt x="90" y="315"/>
                  </a:lnTo>
                  <a:lnTo>
                    <a:pt x="90" y="314"/>
                  </a:lnTo>
                  <a:lnTo>
                    <a:pt x="90" y="312"/>
                  </a:lnTo>
                  <a:lnTo>
                    <a:pt x="90" y="310"/>
                  </a:lnTo>
                  <a:lnTo>
                    <a:pt x="92" y="312"/>
                  </a:lnTo>
                  <a:lnTo>
                    <a:pt x="92" y="310"/>
                  </a:lnTo>
                  <a:lnTo>
                    <a:pt x="92" y="309"/>
                  </a:lnTo>
                  <a:lnTo>
                    <a:pt x="92" y="309"/>
                  </a:lnTo>
                  <a:lnTo>
                    <a:pt x="93" y="308"/>
                  </a:lnTo>
                  <a:lnTo>
                    <a:pt x="94" y="308"/>
                  </a:lnTo>
                  <a:lnTo>
                    <a:pt x="97" y="306"/>
                  </a:lnTo>
                  <a:lnTo>
                    <a:pt x="98" y="305"/>
                  </a:lnTo>
                  <a:lnTo>
                    <a:pt x="100" y="306"/>
                  </a:lnTo>
                  <a:lnTo>
                    <a:pt x="100" y="304"/>
                  </a:lnTo>
                  <a:lnTo>
                    <a:pt x="100" y="304"/>
                  </a:lnTo>
                  <a:lnTo>
                    <a:pt x="101" y="302"/>
                  </a:lnTo>
                  <a:lnTo>
                    <a:pt x="101" y="301"/>
                  </a:lnTo>
                  <a:lnTo>
                    <a:pt x="101" y="300"/>
                  </a:lnTo>
                  <a:lnTo>
                    <a:pt x="102" y="300"/>
                  </a:lnTo>
                  <a:lnTo>
                    <a:pt x="103" y="298"/>
                  </a:lnTo>
                  <a:lnTo>
                    <a:pt x="105" y="297"/>
                  </a:lnTo>
                  <a:lnTo>
                    <a:pt x="105" y="296"/>
                  </a:lnTo>
                  <a:lnTo>
                    <a:pt x="106" y="296"/>
                  </a:lnTo>
                  <a:lnTo>
                    <a:pt x="107" y="292"/>
                  </a:lnTo>
                  <a:lnTo>
                    <a:pt x="110" y="288"/>
                  </a:lnTo>
                  <a:lnTo>
                    <a:pt x="111" y="283"/>
                  </a:lnTo>
                  <a:lnTo>
                    <a:pt x="113" y="285"/>
                  </a:lnTo>
                  <a:lnTo>
                    <a:pt x="113" y="284"/>
                  </a:lnTo>
                  <a:lnTo>
                    <a:pt x="114" y="284"/>
                  </a:lnTo>
                  <a:lnTo>
                    <a:pt x="114" y="284"/>
                  </a:lnTo>
                  <a:lnTo>
                    <a:pt x="114" y="284"/>
                  </a:lnTo>
                  <a:lnTo>
                    <a:pt x="114" y="284"/>
                  </a:lnTo>
                  <a:lnTo>
                    <a:pt x="113" y="283"/>
                  </a:lnTo>
                  <a:lnTo>
                    <a:pt x="113" y="281"/>
                  </a:lnTo>
                  <a:lnTo>
                    <a:pt x="111" y="281"/>
                  </a:lnTo>
                  <a:lnTo>
                    <a:pt x="113" y="280"/>
                  </a:lnTo>
                  <a:lnTo>
                    <a:pt x="114" y="277"/>
                  </a:lnTo>
                  <a:lnTo>
                    <a:pt x="114" y="276"/>
                  </a:lnTo>
                  <a:lnTo>
                    <a:pt x="113" y="274"/>
                  </a:lnTo>
                  <a:lnTo>
                    <a:pt x="114" y="275"/>
                  </a:lnTo>
                  <a:lnTo>
                    <a:pt x="114" y="272"/>
                  </a:lnTo>
                  <a:lnTo>
                    <a:pt x="115" y="271"/>
                  </a:lnTo>
                  <a:lnTo>
                    <a:pt x="117" y="270"/>
                  </a:lnTo>
                  <a:lnTo>
                    <a:pt x="118" y="268"/>
                  </a:lnTo>
                  <a:lnTo>
                    <a:pt x="118" y="268"/>
                  </a:lnTo>
                  <a:lnTo>
                    <a:pt x="119" y="268"/>
                  </a:lnTo>
                  <a:lnTo>
                    <a:pt x="119" y="267"/>
                  </a:lnTo>
                  <a:lnTo>
                    <a:pt x="118" y="266"/>
                  </a:lnTo>
                  <a:lnTo>
                    <a:pt x="118" y="264"/>
                  </a:lnTo>
                  <a:lnTo>
                    <a:pt x="118" y="262"/>
                  </a:lnTo>
                  <a:lnTo>
                    <a:pt x="119" y="260"/>
                  </a:lnTo>
                  <a:lnTo>
                    <a:pt x="120" y="259"/>
                  </a:lnTo>
                  <a:lnTo>
                    <a:pt x="118" y="258"/>
                  </a:lnTo>
                  <a:lnTo>
                    <a:pt x="118" y="257"/>
                  </a:lnTo>
                  <a:lnTo>
                    <a:pt x="115" y="255"/>
                  </a:lnTo>
                  <a:lnTo>
                    <a:pt x="111" y="254"/>
                  </a:lnTo>
                  <a:lnTo>
                    <a:pt x="109" y="251"/>
                  </a:lnTo>
                  <a:lnTo>
                    <a:pt x="106" y="250"/>
                  </a:lnTo>
                  <a:lnTo>
                    <a:pt x="103" y="249"/>
                  </a:lnTo>
                  <a:lnTo>
                    <a:pt x="105" y="246"/>
                  </a:lnTo>
                  <a:lnTo>
                    <a:pt x="103" y="245"/>
                  </a:lnTo>
                  <a:lnTo>
                    <a:pt x="102" y="245"/>
                  </a:lnTo>
                  <a:lnTo>
                    <a:pt x="101" y="247"/>
                  </a:lnTo>
                  <a:lnTo>
                    <a:pt x="101" y="246"/>
                  </a:lnTo>
                  <a:lnTo>
                    <a:pt x="100" y="246"/>
                  </a:lnTo>
                  <a:lnTo>
                    <a:pt x="98" y="245"/>
                  </a:lnTo>
                  <a:lnTo>
                    <a:pt x="98" y="245"/>
                  </a:lnTo>
                  <a:lnTo>
                    <a:pt x="98" y="243"/>
                  </a:lnTo>
                  <a:lnTo>
                    <a:pt x="97" y="242"/>
                  </a:lnTo>
                  <a:lnTo>
                    <a:pt x="96" y="243"/>
                  </a:lnTo>
                  <a:lnTo>
                    <a:pt x="94" y="243"/>
                  </a:lnTo>
                  <a:lnTo>
                    <a:pt x="93" y="241"/>
                  </a:lnTo>
                  <a:lnTo>
                    <a:pt x="92" y="240"/>
                  </a:lnTo>
                  <a:lnTo>
                    <a:pt x="89" y="240"/>
                  </a:lnTo>
                  <a:lnTo>
                    <a:pt x="90" y="238"/>
                  </a:lnTo>
                  <a:lnTo>
                    <a:pt x="90" y="237"/>
                  </a:lnTo>
                  <a:lnTo>
                    <a:pt x="89" y="237"/>
                  </a:lnTo>
                  <a:lnTo>
                    <a:pt x="88" y="237"/>
                  </a:lnTo>
                  <a:lnTo>
                    <a:pt x="86" y="237"/>
                  </a:lnTo>
                  <a:lnTo>
                    <a:pt x="86" y="238"/>
                  </a:lnTo>
                  <a:lnTo>
                    <a:pt x="85" y="237"/>
                  </a:lnTo>
                  <a:lnTo>
                    <a:pt x="83" y="236"/>
                  </a:lnTo>
                  <a:lnTo>
                    <a:pt x="81" y="234"/>
                  </a:lnTo>
                  <a:lnTo>
                    <a:pt x="80" y="234"/>
                  </a:lnTo>
                  <a:lnTo>
                    <a:pt x="79" y="232"/>
                  </a:lnTo>
                  <a:lnTo>
                    <a:pt x="77" y="233"/>
                  </a:lnTo>
                  <a:lnTo>
                    <a:pt x="77" y="233"/>
                  </a:lnTo>
                  <a:lnTo>
                    <a:pt x="75" y="232"/>
                  </a:lnTo>
                  <a:lnTo>
                    <a:pt x="73" y="230"/>
                  </a:lnTo>
                  <a:lnTo>
                    <a:pt x="72" y="229"/>
                  </a:lnTo>
                  <a:lnTo>
                    <a:pt x="71" y="229"/>
                  </a:lnTo>
                  <a:lnTo>
                    <a:pt x="71" y="228"/>
                  </a:lnTo>
                  <a:lnTo>
                    <a:pt x="71" y="228"/>
                  </a:lnTo>
                  <a:lnTo>
                    <a:pt x="71" y="226"/>
                  </a:lnTo>
                  <a:lnTo>
                    <a:pt x="71" y="226"/>
                  </a:lnTo>
                  <a:lnTo>
                    <a:pt x="71" y="228"/>
                  </a:lnTo>
                  <a:lnTo>
                    <a:pt x="69" y="228"/>
                  </a:lnTo>
                  <a:lnTo>
                    <a:pt x="67" y="226"/>
                  </a:lnTo>
                  <a:lnTo>
                    <a:pt x="65" y="225"/>
                  </a:lnTo>
                  <a:lnTo>
                    <a:pt x="63" y="223"/>
                  </a:lnTo>
                  <a:lnTo>
                    <a:pt x="62" y="221"/>
                  </a:lnTo>
                  <a:lnTo>
                    <a:pt x="60" y="220"/>
                  </a:lnTo>
                  <a:lnTo>
                    <a:pt x="54" y="217"/>
                  </a:lnTo>
                  <a:lnTo>
                    <a:pt x="47" y="213"/>
                  </a:lnTo>
                  <a:lnTo>
                    <a:pt x="42" y="209"/>
                  </a:lnTo>
                  <a:lnTo>
                    <a:pt x="42" y="209"/>
                  </a:lnTo>
                  <a:lnTo>
                    <a:pt x="41" y="209"/>
                  </a:lnTo>
                  <a:lnTo>
                    <a:pt x="39" y="208"/>
                  </a:lnTo>
                  <a:lnTo>
                    <a:pt x="39" y="207"/>
                  </a:lnTo>
                  <a:lnTo>
                    <a:pt x="38" y="205"/>
                  </a:lnTo>
                  <a:lnTo>
                    <a:pt x="37" y="205"/>
                  </a:lnTo>
                  <a:lnTo>
                    <a:pt x="35" y="207"/>
                  </a:lnTo>
                  <a:lnTo>
                    <a:pt x="35" y="205"/>
                  </a:lnTo>
                  <a:lnTo>
                    <a:pt x="34" y="205"/>
                  </a:lnTo>
                  <a:lnTo>
                    <a:pt x="35" y="204"/>
                  </a:lnTo>
                  <a:lnTo>
                    <a:pt x="33" y="204"/>
                  </a:lnTo>
                  <a:lnTo>
                    <a:pt x="31" y="203"/>
                  </a:lnTo>
                  <a:lnTo>
                    <a:pt x="30" y="202"/>
                  </a:lnTo>
                  <a:lnTo>
                    <a:pt x="29" y="200"/>
                  </a:lnTo>
                  <a:lnTo>
                    <a:pt x="28" y="199"/>
                  </a:lnTo>
                  <a:lnTo>
                    <a:pt x="26" y="199"/>
                  </a:lnTo>
                  <a:lnTo>
                    <a:pt x="24" y="198"/>
                  </a:lnTo>
                  <a:lnTo>
                    <a:pt x="22" y="196"/>
                  </a:lnTo>
                  <a:lnTo>
                    <a:pt x="24" y="196"/>
                  </a:lnTo>
                  <a:lnTo>
                    <a:pt x="24" y="195"/>
                  </a:lnTo>
                  <a:lnTo>
                    <a:pt x="24" y="195"/>
                  </a:lnTo>
                  <a:lnTo>
                    <a:pt x="24" y="195"/>
                  </a:lnTo>
                  <a:lnTo>
                    <a:pt x="22" y="195"/>
                  </a:lnTo>
                  <a:lnTo>
                    <a:pt x="22" y="195"/>
                  </a:lnTo>
                  <a:lnTo>
                    <a:pt x="21" y="195"/>
                  </a:lnTo>
                  <a:lnTo>
                    <a:pt x="22" y="194"/>
                  </a:lnTo>
                  <a:lnTo>
                    <a:pt x="21" y="194"/>
                  </a:lnTo>
                  <a:lnTo>
                    <a:pt x="21" y="195"/>
                  </a:lnTo>
                  <a:lnTo>
                    <a:pt x="21" y="195"/>
                  </a:lnTo>
                  <a:lnTo>
                    <a:pt x="17" y="192"/>
                  </a:lnTo>
                  <a:lnTo>
                    <a:pt x="13" y="191"/>
                  </a:lnTo>
                  <a:lnTo>
                    <a:pt x="11" y="190"/>
                  </a:lnTo>
                  <a:lnTo>
                    <a:pt x="8" y="188"/>
                  </a:lnTo>
                  <a:lnTo>
                    <a:pt x="4" y="186"/>
                  </a:lnTo>
                  <a:lnTo>
                    <a:pt x="1" y="183"/>
                  </a:lnTo>
                  <a:lnTo>
                    <a:pt x="0" y="179"/>
                  </a:lnTo>
                  <a:lnTo>
                    <a:pt x="0" y="177"/>
                  </a:lnTo>
                  <a:lnTo>
                    <a:pt x="0" y="175"/>
                  </a:lnTo>
                  <a:lnTo>
                    <a:pt x="1" y="174"/>
                  </a:lnTo>
                  <a:lnTo>
                    <a:pt x="3" y="174"/>
                  </a:lnTo>
                  <a:lnTo>
                    <a:pt x="3" y="174"/>
                  </a:lnTo>
                  <a:lnTo>
                    <a:pt x="3" y="174"/>
                  </a:lnTo>
                  <a:lnTo>
                    <a:pt x="3" y="173"/>
                  </a:lnTo>
                  <a:lnTo>
                    <a:pt x="1" y="171"/>
                  </a:lnTo>
                  <a:lnTo>
                    <a:pt x="1" y="171"/>
                  </a:lnTo>
                  <a:lnTo>
                    <a:pt x="1" y="171"/>
                  </a:lnTo>
                  <a:lnTo>
                    <a:pt x="1" y="171"/>
                  </a:lnTo>
                  <a:lnTo>
                    <a:pt x="1" y="170"/>
                  </a:lnTo>
                  <a:lnTo>
                    <a:pt x="1" y="169"/>
                  </a:lnTo>
                  <a:lnTo>
                    <a:pt x="3" y="169"/>
                  </a:lnTo>
                  <a:lnTo>
                    <a:pt x="4" y="168"/>
                  </a:lnTo>
                  <a:lnTo>
                    <a:pt x="3" y="168"/>
                  </a:lnTo>
                  <a:lnTo>
                    <a:pt x="3" y="166"/>
                  </a:lnTo>
                  <a:lnTo>
                    <a:pt x="1" y="166"/>
                  </a:lnTo>
                  <a:lnTo>
                    <a:pt x="1" y="166"/>
                  </a:lnTo>
                  <a:lnTo>
                    <a:pt x="1" y="166"/>
                  </a:lnTo>
                  <a:lnTo>
                    <a:pt x="3" y="164"/>
                  </a:lnTo>
                  <a:lnTo>
                    <a:pt x="4" y="162"/>
                  </a:lnTo>
                  <a:lnTo>
                    <a:pt x="4" y="161"/>
                  </a:lnTo>
                  <a:lnTo>
                    <a:pt x="4" y="160"/>
                  </a:lnTo>
                  <a:lnTo>
                    <a:pt x="5" y="160"/>
                  </a:lnTo>
                  <a:lnTo>
                    <a:pt x="4" y="157"/>
                  </a:lnTo>
                  <a:lnTo>
                    <a:pt x="4" y="154"/>
                  </a:lnTo>
                  <a:lnTo>
                    <a:pt x="4" y="152"/>
                  </a:lnTo>
                  <a:lnTo>
                    <a:pt x="3" y="149"/>
                  </a:lnTo>
                  <a:lnTo>
                    <a:pt x="13" y="130"/>
                  </a:lnTo>
                  <a:lnTo>
                    <a:pt x="24" y="110"/>
                  </a:lnTo>
                  <a:lnTo>
                    <a:pt x="35" y="94"/>
                  </a:lnTo>
                  <a:lnTo>
                    <a:pt x="50" y="79"/>
                  </a:lnTo>
                  <a:lnTo>
                    <a:pt x="52" y="79"/>
                  </a:lnTo>
                  <a:lnTo>
                    <a:pt x="54" y="77"/>
                  </a:lnTo>
                  <a:lnTo>
                    <a:pt x="55" y="76"/>
                  </a:lnTo>
                  <a:lnTo>
                    <a:pt x="55" y="75"/>
                  </a:lnTo>
                  <a:lnTo>
                    <a:pt x="56" y="75"/>
                  </a:lnTo>
                  <a:lnTo>
                    <a:pt x="56" y="75"/>
                  </a:lnTo>
                  <a:lnTo>
                    <a:pt x="55" y="73"/>
                  </a:lnTo>
                  <a:lnTo>
                    <a:pt x="56" y="73"/>
                  </a:lnTo>
                  <a:lnTo>
                    <a:pt x="56" y="72"/>
                  </a:lnTo>
                  <a:lnTo>
                    <a:pt x="56" y="71"/>
                  </a:lnTo>
                  <a:lnTo>
                    <a:pt x="60" y="65"/>
                  </a:lnTo>
                  <a:lnTo>
                    <a:pt x="65" y="59"/>
                  </a:lnTo>
                  <a:lnTo>
                    <a:pt x="65" y="60"/>
                  </a:lnTo>
                  <a:lnTo>
                    <a:pt x="67" y="60"/>
                  </a:lnTo>
                  <a:lnTo>
                    <a:pt x="67" y="60"/>
                  </a:lnTo>
                  <a:lnTo>
                    <a:pt x="67" y="59"/>
                  </a:lnTo>
                  <a:lnTo>
                    <a:pt x="67" y="59"/>
                  </a:lnTo>
                  <a:lnTo>
                    <a:pt x="67" y="59"/>
                  </a:lnTo>
                  <a:lnTo>
                    <a:pt x="67" y="58"/>
                  </a:lnTo>
                  <a:lnTo>
                    <a:pt x="65" y="58"/>
                  </a:lnTo>
                  <a:lnTo>
                    <a:pt x="73" y="47"/>
                  </a:lnTo>
                  <a:lnTo>
                    <a:pt x="84" y="38"/>
                  </a:lnTo>
                  <a:lnTo>
                    <a:pt x="92" y="29"/>
                  </a:lnTo>
                  <a:lnTo>
                    <a:pt x="94" y="26"/>
                  </a:lnTo>
                  <a:lnTo>
                    <a:pt x="97" y="24"/>
                  </a:lnTo>
                  <a:lnTo>
                    <a:pt x="98" y="21"/>
                  </a:lnTo>
                  <a:lnTo>
                    <a:pt x="103" y="17"/>
                  </a:lnTo>
                  <a:lnTo>
                    <a:pt x="109" y="13"/>
                  </a:lnTo>
                  <a:lnTo>
                    <a:pt x="113" y="10"/>
                  </a:lnTo>
                  <a:lnTo>
                    <a:pt x="117" y="5"/>
                  </a:lnTo>
                  <a:lnTo>
                    <a:pt x="119"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 name="Freeform 255"/>
            <p:cNvSpPr>
              <a:spLocks noEditPoints="1"/>
            </p:cNvSpPr>
            <p:nvPr/>
          </p:nvSpPr>
          <p:spPr bwMode="auto">
            <a:xfrm>
              <a:off x="8683625" y="4602163"/>
              <a:ext cx="377825" cy="263525"/>
            </a:xfrm>
            <a:custGeom>
              <a:avLst/>
              <a:gdLst>
                <a:gd name="T0" fmla="*/ 5 w 238"/>
                <a:gd name="T1" fmla="*/ 3 h 166"/>
                <a:gd name="T2" fmla="*/ 10 w 238"/>
                <a:gd name="T3" fmla="*/ 9 h 166"/>
                <a:gd name="T4" fmla="*/ 14 w 238"/>
                <a:gd name="T5" fmla="*/ 15 h 166"/>
                <a:gd name="T6" fmla="*/ 21 w 238"/>
                <a:gd name="T7" fmla="*/ 47 h 166"/>
                <a:gd name="T8" fmla="*/ 28 w 238"/>
                <a:gd name="T9" fmla="*/ 61 h 166"/>
                <a:gd name="T10" fmla="*/ 43 w 238"/>
                <a:gd name="T11" fmla="*/ 89 h 166"/>
                <a:gd name="T12" fmla="*/ 51 w 238"/>
                <a:gd name="T13" fmla="*/ 109 h 166"/>
                <a:gd name="T14" fmla="*/ 58 w 238"/>
                <a:gd name="T15" fmla="*/ 124 h 166"/>
                <a:gd name="T16" fmla="*/ 69 w 238"/>
                <a:gd name="T17" fmla="*/ 142 h 166"/>
                <a:gd name="T18" fmla="*/ 82 w 238"/>
                <a:gd name="T19" fmla="*/ 138 h 166"/>
                <a:gd name="T20" fmla="*/ 100 w 238"/>
                <a:gd name="T21" fmla="*/ 128 h 166"/>
                <a:gd name="T22" fmla="*/ 108 w 238"/>
                <a:gd name="T23" fmla="*/ 124 h 166"/>
                <a:gd name="T24" fmla="*/ 172 w 238"/>
                <a:gd name="T25" fmla="*/ 62 h 166"/>
                <a:gd name="T26" fmla="*/ 199 w 238"/>
                <a:gd name="T27" fmla="*/ 56 h 166"/>
                <a:gd name="T28" fmla="*/ 204 w 238"/>
                <a:gd name="T29" fmla="*/ 64 h 166"/>
                <a:gd name="T30" fmla="*/ 237 w 238"/>
                <a:gd name="T31" fmla="*/ 125 h 166"/>
                <a:gd name="T32" fmla="*/ 214 w 238"/>
                <a:gd name="T33" fmla="*/ 111 h 166"/>
                <a:gd name="T34" fmla="*/ 206 w 238"/>
                <a:gd name="T35" fmla="*/ 91 h 166"/>
                <a:gd name="T36" fmla="*/ 193 w 238"/>
                <a:gd name="T37" fmla="*/ 72 h 166"/>
                <a:gd name="T38" fmla="*/ 184 w 238"/>
                <a:gd name="T39" fmla="*/ 72 h 166"/>
                <a:gd name="T40" fmla="*/ 163 w 238"/>
                <a:gd name="T41" fmla="*/ 85 h 166"/>
                <a:gd name="T42" fmla="*/ 157 w 238"/>
                <a:gd name="T43" fmla="*/ 91 h 166"/>
                <a:gd name="T44" fmla="*/ 150 w 238"/>
                <a:gd name="T45" fmla="*/ 100 h 166"/>
                <a:gd name="T46" fmla="*/ 141 w 238"/>
                <a:gd name="T47" fmla="*/ 109 h 166"/>
                <a:gd name="T48" fmla="*/ 134 w 238"/>
                <a:gd name="T49" fmla="*/ 115 h 166"/>
                <a:gd name="T50" fmla="*/ 129 w 238"/>
                <a:gd name="T51" fmla="*/ 119 h 166"/>
                <a:gd name="T52" fmla="*/ 123 w 238"/>
                <a:gd name="T53" fmla="*/ 129 h 166"/>
                <a:gd name="T54" fmla="*/ 116 w 238"/>
                <a:gd name="T55" fmla="*/ 136 h 166"/>
                <a:gd name="T56" fmla="*/ 107 w 238"/>
                <a:gd name="T57" fmla="*/ 144 h 166"/>
                <a:gd name="T58" fmla="*/ 102 w 238"/>
                <a:gd name="T59" fmla="*/ 147 h 166"/>
                <a:gd name="T60" fmla="*/ 93 w 238"/>
                <a:gd name="T61" fmla="*/ 153 h 166"/>
                <a:gd name="T62" fmla="*/ 85 w 238"/>
                <a:gd name="T63" fmla="*/ 158 h 166"/>
                <a:gd name="T64" fmla="*/ 78 w 238"/>
                <a:gd name="T65" fmla="*/ 162 h 166"/>
                <a:gd name="T66" fmla="*/ 66 w 238"/>
                <a:gd name="T67" fmla="*/ 164 h 166"/>
                <a:gd name="T68" fmla="*/ 57 w 238"/>
                <a:gd name="T69" fmla="*/ 161 h 166"/>
                <a:gd name="T70" fmla="*/ 53 w 238"/>
                <a:gd name="T71" fmla="*/ 154 h 166"/>
                <a:gd name="T72" fmla="*/ 49 w 238"/>
                <a:gd name="T73" fmla="*/ 150 h 166"/>
                <a:gd name="T74" fmla="*/ 47 w 238"/>
                <a:gd name="T75" fmla="*/ 147 h 166"/>
                <a:gd name="T76" fmla="*/ 44 w 238"/>
                <a:gd name="T77" fmla="*/ 141 h 166"/>
                <a:gd name="T78" fmla="*/ 38 w 238"/>
                <a:gd name="T79" fmla="*/ 132 h 166"/>
                <a:gd name="T80" fmla="*/ 35 w 238"/>
                <a:gd name="T81" fmla="*/ 120 h 166"/>
                <a:gd name="T82" fmla="*/ 28 w 238"/>
                <a:gd name="T83" fmla="*/ 112 h 166"/>
                <a:gd name="T84" fmla="*/ 19 w 238"/>
                <a:gd name="T85" fmla="*/ 94 h 166"/>
                <a:gd name="T86" fmla="*/ 18 w 238"/>
                <a:gd name="T87" fmla="*/ 91 h 166"/>
                <a:gd name="T88" fmla="*/ 28 w 238"/>
                <a:gd name="T89" fmla="*/ 85 h 166"/>
                <a:gd name="T90" fmla="*/ 19 w 238"/>
                <a:gd name="T91" fmla="*/ 82 h 166"/>
                <a:gd name="T92" fmla="*/ 14 w 238"/>
                <a:gd name="T93" fmla="*/ 79 h 166"/>
                <a:gd name="T94" fmla="*/ 13 w 238"/>
                <a:gd name="T95" fmla="*/ 75 h 166"/>
                <a:gd name="T96" fmla="*/ 11 w 238"/>
                <a:gd name="T97" fmla="*/ 72 h 166"/>
                <a:gd name="T98" fmla="*/ 11 w 238"/>
                <a:gd name="T99" fmla="*/ 66 h 166"/>
                <a:gd name="T100" fmla="*/ 9 w 238"/>
                <a:gd name="T101" fmla="*/ 62 h 166"/>
                <a:gd name="T102" fmla="*/ 7 w 238"/>
                <a:gd name="T103" fmla="*/ 56 h 166"/>
                <a:gd name="T104" fmla="*/ 5 w 238"/>
                <a:gd name="T105" fmla="*/ 51 h 166"/>
                <a:gd name="T106" fmla="*/ 6 w 238"/>
                <a:gd name="T107" fmla="*/ 49 h 166"/>
                <a:gd name="T108" fmla="*/ 2 w 238"/>
                <a:gd name="T109" fmla="*/ 45 h 166"/>
                <a:gd name="T110" fmla="*/ 2 w 238"/>
                <a:gd name="T111" fmla="*/ 43 h 166"/>
                <a:gd name="T112" fmla="*/ 6 w 238"/>
                <a:gd name="T113" fmla="*/ 43 h 166"/>
                <a:gd name="T114" fmla="*/ 6 w 238"/>
                <a:gd name="T115" fmla="*/ 36 h 166"/>
                <a:gd name="T116" fmla="*/ 3 w 238"/>
                <a:gd name="T117" fmla="*/ 19 h 166"/>
                <a:gd name="T118" fmla="*/ 1 w 238"/>
                <a:gd name="T119" fmla="*/ 10 h 166"/>
                <a:gd name="T120" fmla="*/ 5 w 238"/>
                <a:gd name="T12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66">
                  <a:moveTo>
                    <a:pt x="127" y="124"/>
                  </a:moveTo>
                  <a:lnTo>
                    <a:pt x="128" y="124"/>
                  </a:lnTo>
                  <a:lnTo>
                    <a:pt x="128" y="124"/>
                  </a:lnTo>
                  <a:lnTo>
                    <a:pt x="127" y="124"/>
                  </a:lnTo>
                  <a:lnTo>
                    <a:pt x="127" y="124"/>
                  </a:lnTo>
                  <a:close/>
                  <a:moveTo>
                    <a:pt x="128" y="123"/>
                  </a:moveTo>
                  <a:lnTo>
                    <a:pt x="127" y="124"/>
                  </a:lnTo>
                  <a:lnTo>
                    <a:pt x="127" y="123"/>
                  </a:lnTo>
                  <a:lnTo>
                    <a:pt x="128" y="123"/>
                  </a:lnTo>
                  <a:close/>
                  <a:moveTo>
                    <a:pt x="5" y="0"/>
                  </a:moveTo>
                  <a:lnTo>
                    <a:pt x="9" y="2"/>
                  </a:lnTo>
                  <a:lnTo>
                    <a:pt x="7" y="2"/>
                  </a:lnTo>
                  <a:lnTo>
                    <a:pt x="6" y="2"/>
                  </a:lnTo>
                  <a:lnTo>
                    <a:pt x="5" y="2"/>
                  </a:lnTo>
                  <a:lnTo>
                    <a:pt x="3" y="2"/>
                  </a:lnTo>
                  <a:lnTo>
                    <a:pt x="5" y="3"/>
                  </a:lnTo>
                  <a:lnTo>
                    <a:pt x="6" y="3"/>
                  </a:lnTo>
                  <a:lnTo>
                    <a:pt x="6" y="3"/>
                  </a:lnTo>
                  <a:lnTo>
                    <a:pt x="5" y="3"/>
                  </a:lnTo>
                  <a:lnTo>
                    <a:pt x="6" y="2"/>
                  </a:lnTo>
                  <a:lnTo>
                    <a:pt x="7" y="3"/>
                  </a:lnTo>
                  <a:lnTo>
                    <a:pt x="9" y="3"/>
                  </a:lnTo>
                  <a:lnTo>
                    <a:pt x="9" y="3"/>
                  </a:lnTo>
                  <a:lnTo>
                    <a:pt x="10" y="3"/>
                  </a:lnTo>
                  <a:lnTo>
                    <a:pt x="10" y="5"/>
                  </a:lnTo>
                  <a:lnTo>
                    <a:pt x="9" y="5"/>
                  </a:lnTo>
                  <a:lnTo>
                    <a:pt x="9" y="5"/>
                  </a:lnTo>
                  <a:lnTo>
                    <a:pt x="7" y="5"/>
                  </a:lnTo>
                  <a:lnTo>
                    <a:pt x="10" y="6"/>
                  </a:lnTo>
                  <a:lnTo>
                    <a:pt x="10" y="6"/>
                  </a:lnTo>
                  <a:lnTo>
                    <a:pt x="10" y="7"/>
                  </a:lnTo>
                  <a:lnTo>
                    <a:pt x="10" y="9"/>
                  </a:lnTo>
                  <a:lnTo>
                    <a:pt x="10" y="9"/>
                  </a:lnTo>
                  <a:lnTo>
                    <a:pt x="11" y="10"/>
                  </a:lnTo>
                  <a:lnTo>
                    <a:pt x="13" y="11"/>
                  </a:lnTo>
                  <a:lnTo>
                    <a:pt x="9" y="11"/>
                  </a:lnTo>
                  <a:lnTo>
                    <a:pt x="7" y="10"/>
                  </a:lnTo>
                  <a:lnTo>
                    <a:pt x="7" y="11"/>
                  </a:lnTo>
                  <a:lnTo>
                    <a:pt x="7" y="11"/>
                  </a:lnTo>
                  <a:lnTo>
                    <a:pt x="6" y="13"/>
                  </a:lnTo>
                  <a:lnTo>
                    <a:pt x="9" y="13"/>
                  </a:lnTo>
                  <a:lnTo>
                    <a:pt x="10" y="13"/>
                  </a:lnTo>
                  <a:lnTo>
                    <a:pt x="11" y="13"/>
                  </a:lnTo>
                  <a:lnTo>
                    <a:pt x="10" y="14"/>
                  </a:lnTo>
                  <a:lnTo>
                    <a:pt x="11" y="14"/>
                  </a:lnTo>
                  <a:lnTo>
                    <a:pt x="13" y="14"/>
                  </a:lnTo>
                  <a:lnTo>
                    <a:pt x="13" y="15"/>
                  </a:lnTo>
                  <a:lnTo>
                    <a:pt x="14" y="15"/>
                  </a:lnTo>
                  <a:lnTo>
                    <a:pt x="14" y="19"/>
                  </a:lnTo>
                  <a:lnTo>
                    <a:pt x="14" y="23"/>
                  </a:lnTo>
                  <a:lnTo>
                    <a:pt x="13" y="23"/>
                  </a:lnTo>
                  <a:lnTo>
                    <a:pt x="14" y="24"/>
                  </a:lnTo>
                  <a:lnTo>
                    <a:pt x="15" y="24"/>
                  </a:lnTo>
                  <a:lnTo>
                    <a:pt x="15" y="26"/>
                  </a:lnTo>
                  <a:lnTo>
                    <a:pt x="15" y="27"/>
                  </a:lnTo>
                  <a:lnTo>
                    <a:pt x="17" y="27"/>
                  </a:lnTo>
                  <a:lnTo>
                    <a:pt x="17" y="30"/>
                  </a:lnTo>
                  <a:lnTo>
                    <a:pt x="18" y="31"/>
                  </a:lnTo>
                  <a:lnTo>
                    <a:pt x="18" y="34"/>
                  </a:lnTo>
                  <a:lnTo>
                    <a:pt x="17" y="35"/>
                  </a:lnTo>
                  <a:lnTo>
                    <a:pt x="19" y="39"/>
                  </a:lnTo>
                  <a:lnTo>
                    <a:pt x="22" y="41"/>
                  </a:lnTo>
                  <a:lnTo>
                    <a:pt x="23" y="47"/>
                  </a:lnTo>
                  <a:lnTo>
                    <a:pt x="21" y="47"/>
                  </a:lnTo>
                  <a:lnTo>
                    <a:pt x="21" y="47"/>
                  </a:lnTo>
                  <a:lnTo>
                    <a:pt x="21" y="47"/>
                  </a:lnTo>
                  <a:lnTo>
                    <a:pt x="19" y="47"/>
                  </a:lnTo>
                  <a:lnTo>
                    <a:pt x="19" y="48"/>
                  </a:lnTo>
                  <a:lnTo>
                    <a:pt x="21" y="47"/>
                  </a:lnTo>
                  <a:lnTo>
                    <a:pt x="22" y="48"/>
                  </a:lnTo>
                  <a:lnTo>
                    <a:pt x="23" y="48"/>
                  </a:lnTo>
                  <a:lnTo>
                    <a:pt x="23" y="51"/>
                  </a:lnTo>
                  <a:lnTo>
                    <a:pt x="24" y="52"/>
                  </a:lnTo>
                  <a:lnTo>
                    <a:pt x="26" y="53"/>
                  </a:lnTo>
                  <a:lnTo>
                    <a:pt x="27" y="54"/>
                  </a:lnTo>
                  <a:lnTo>
                    <a:pt x="26" y="54"/>
                  </a:lnTo>
                  <a:lnTo>
                    <a:pt x="27" y="56"/>
                  </a:lnTo>
                  <a:lnTo>
                    <a:pt x="28" y="57"/>
                  </a:lnTo>
                  <a:lnTo>
                    <a:pt x="28" y="58"/>
                  </a:lnTo>
                  <a:lnTo>
                    <a:pt x="28" y="61"/>
                  </a:lnTo>
                  <a:lnTo>
                    <a:pt x="27" y="61"/>
                  </a:lnTo>
                  <a:lnTo>
                    <a:pt x="27" y="61"/>
                  </a:lnTo>
                  <a:lnTo>
                    <a:pt x="26" y="62"/>
                  </a:lnTo>
                  <a:lnTo>
                    <a:pt x="28" y="62"/>
                  </a:lnTo>
                  <a:lnTo>
                    <a:pt x="30" y="64"/>
                  </a:lnTo>
                  <a:lnTo>
                    <a:pt x="31" y="65"/>
                  </a:lnTo>
                  <a:lnTo>
                    <a:pt x="31" y="68"/>
                  </a:lnTo>
                  <a:lnTo>
                    <a:pt x="31" y="70"/>
                  </a:lnTo>
                  <a:lnTo>
                    <a:pt x="34" y="72"/>
                  </a:lnTo>
                  <a:lnTo>
                    <a:pt x="35" y="74"/>
                  </a:lnTo>
                  <a:lnTo>
                    <a:pt x="36" y="78"/>
                  </a:lnTo>
                  <a:lnTo>
                    <a:pt x="38" y="81"/>
                  </a:lnTo>
                  <a:lnTo>
                    <a:pt x="40" y="83"/>
                  </a:lnTo>
                  <a:lnTo>
                    <a:pt x="38" y="83"/>
                  </a:lnTo>
                  <a:lnTo>
                    <a:pt x="40" y="86"/>
                  </a:lnTo>
                  <a:lnTo>
                    <a:pt x="43" y="89"/>
                  </a:lnTo>
                  <a:lnTo>
                    <a:pt x="43" y="92"/>
                  </a:lnTo>
                  <a:lnTo>
                    <a:pt x="44" y="95"/>
                  </a:lnTo>
                  <a:lnTo>
                    <a:pt x="45" y="98"/>
                  </a:lnTo>
                  <a:lnTo>
                    <a:pt x="43" y="98"/>
                  </a:lnTo>
                  <a:lnTo>
                    <a:pt x="43" y="99"/>
                  </a:lnTo>
                  <a:lnTo>
                    <a:pt x="45" y="100"/>
                  </a:lnTo>
                  <a:lnTo>
                    <a:pt x="47" y="99"/>
                  </a:lnTo>
                  <a:lnTo>
                    <a:pt x="47" y="100"/>
                  </a:lnTo>
                  <a:lnTo>
                    <a:pt x="48" y="102"/>
                  </a:lnTo>
                  <a:lnTo>
                    <a:pt x="48" y="103"/>
                  </a:lnTo>
                  <a:lnTo>
                    <a:pt x="47" y="104"/>
                  </a:lnTo>
                  <a:lnTo>
                    <a:pt x="48" y="104"/>
                  </a:lnTo>
                  <a:lnTo>
                    <a:pt x="49" y="106"/>
                  </a:lnTo>
                  <a:lnTo>
                    <a:pt x="51" y="106"/>
                  </a:lnTo>
                  <a:lnTo>
                    <a:pt x="51" y="108"/>
                  </a:lnTo>
                  <a:lnTo>
                    <a:pt x="51" y="109"/>
                  </a:lnTo>
                  <a:lnTo>
                    <a:pt x="52" y="111"/>
                  </a:lnTo>
                  <a:lnTo>
                    <a:pt x="51" y="111"/>
                  </a:lnTo>
                  <a:lnTo>
                    <a:pt x="51" y="112"/>
                  </a:lnTo>
                  <a:lnTo>
                    <a:pt x="51" y="112"/>
                  </a:lnTo>
                  <a:lnTo>
                    <a:pt x="51" y="113"/>
                  </a:lnTo>
                  <a:lnTo>
                    <a:pt x="52" y="115"/>
                  </a:lnTo>
                  <a:lnTo>
                    <a:pt x="52" y="115"/>
                  </a:lnTo>
                  <a:lnTo>
                    <a:pt x="55" y="113"/>
                  </a:lnTo>
                  <a:lnTo>
                    <a:pt x="55" y="115"/>
                  </a:lnTo>
                  <a:lnTo>
                    <a:pt x="55" y="117"/>
                  </a:lnTo>
                  <a:lnTo>
                    <a:pt x="56" y="119"/>
                  </a:lnTo>
                  <a:lnTo>
                    <a:pt x="57" y="120"/>
                  </a:lnTo>
                  <a:lnTo>
                    <a:pt x="57" y="123"/>
                  </a:lnTo>
                  <a:lnTo>
                    <a:pt x="57" y="121"/>
                  </a:lnTo>
                  <a:lnTo>
                    <a:pt x="58" y="123"/>
                  </a:lnTo>
                  <a:lnTo>
                    <a:pt x="58" y="124"/>
                  </a:lnTo>
                  <a:lnTo>
                    <a:pt x="60" y="125"/>
                  </a:lnTo>
                  <a:lnTo>
                    <a:pt x="60" y="128"/>
                  </a:lnTo>
                  <a:lnTo>
                    <a:pt x="61" y="128"/>
                  </a:lnTo>
                  <a:lnTo>
                    <a:pt x="61" y="129"/>
                  </a:lnTo>
                  <a:lnTo>
                    <a:pt x="60" y="129"/>
                  </a:lnTo>
                  <a:lnTo>
                    <a:pt x="60" y="129"/>
                  </a:lnTo>
                  <a:lnTo>
                    <a:pt x="61" y="129"/>
                  </a:lnTo>
                  <a:lnTo>
                    <a:pt x="61" y="129"/>
                  </a:lnTo>
                  <a:lnTo>
                    <a:pt x="64" y="132"/>
                  </a:lnTo>
                  <a:lnTo>
                    <a:pt x="64" y="133"/>
                  </a:lnTo>
                  <a:lnTo>
                    <a:pt x="64" y="136"/>
                  </a:lnTo>
                  <a:lnTo>
                    <a:pt x="65" y="138"/>
                  </a:lnTo>
                  <a:lnTo>
                    <a:pt x="65" y="140"/>
                  </a:lnTo>
                  <a:lnTo>
                    <a:pt x="68" y="142"/>
                  </a:lnTo>
                  <a:lnTo>
                    <a:pt x="68" y="142"/>
                  </a:lnTo>
                  <a:lnTo>
                    <a:pt x="69" y="142"/>
                  </a:lnTo>
                  <a:lnTo>
                    <a:pt x="69" y="142"/>
                  </a:lnTo>
                  <a:lnTo>
                    <a:pt x="70" y="144"/>
                  </a:lnTo>
                  <a:lnTo>
                    <a:pt x="70" y="142"/>
                  </a:lnTo>
                  <a:lnTo>
                    <a:pt x="72" y="142"/>
                  </a:lnTo>
                  <a:lnTo>
                    <a:pt x="73" y="142"/>
                  </a:lnTo>
                  <a:lnTo>
                    <a:pt x="74" y="141"/>
                  </a:lnTo>
                  <a:lnTo>
                    <a:pt x="75" y="141"/>
                  </a:lnTo>
                  <a:lnTo>
                    <a:pt x="77" y="140"/>
                  </a:lnTo>
                  <a:lnTo>
                    <a:pt x="78" y="140"/>
                  </a:lnTo>
                  <a:lnTo>
                    <a:pt x="79" y="138"/>
                  </a:lnTo>
                  <a:lnTo>
                    <a:pt x="81" y="138"/>
                  </a:lnTo>
                  <a:lnTo>
                    <a:pt x="81" y="138"/>
                  </a:lnTo>
                  <a:lnTo>
                    <a:pt x="81" y="140"/>
                  </a:lnTo>
                  <a:lnTo>
                    <a:pt x="82" y="140"/>
                  </a:lnTo>
                  <a:lnTo>
                    <a:pt x="82" y="138"/>
                  </a:lnTo>
                  <a:lnTo>
                    <a:pt x="82" y="138"/>
                  </a:lnTo>
                  <a:lnTo>
                    <a:pt x="82" y="138"/>
                  </a:lnTo>
                  <a:lnTo>
                    <a:pt x="83" y="138"/>
                  </a:lnTo>
                  <a:lnTo>
                    <a:pt x="83" y="138"/>
                  </a:lnTo>
                  <a:lnTo>
                    <a:pt x="83" y="137"/>
                  </a:lnTo>
                  <a:lnTo>
                    <a:pt x="82" y="137"/>
                  </a:lnTo>
                  <a:lnTo>
                    <a:pt x="86" y="136"/>
                  </a:lnTo>
                  <a:lnTo>
                    <a:pt x="90" y="133"/>
                  </a:lnTo>
                  <a:lnTo>
                    <a:pt x="93" y="130"/>
                  </a:lnTo>
                  <a:lnTo>
                    <a:pt x="95" y="126"/>
                  </a:lnTo>
                  <a:lnTo>
                    <a:pt x="98" y="126"/>
                  </a:lnTo>
                  <a:lnTo>
                    <a:pt x="98" y="128"/>
                  </a:lnTo>
                  <a:lnTo>
                    <a:pt x="99" y="129"/>
                  </a:lnTo>
                  <a:lnTo>
                    <a:pt x="99" y="129"/>
                  </a:lnTo>
                  <a:lnTo>
                    <a:pt x="99" y="129"/>
                  </a:lnTo>
                  <a:lnTo>
                    <a:pt x="100" y="128"/>
                  </a:lnTo>
                  <a:lnTo>
                    <a:pt x="100" y="128"/>
                  </a:lnTo>
                  <a:lnTo>
                    <a:pt x="100" y="126"/>
                  </a:lnTo>
                  <a:lnTo>
                    <a:pt x="100" y="126"/>
                  </a:lnTo>
                  <a:lnTo>
                    <a:pt x="100" y="126"/>
                  </a:lnTo>
                  <a:lnTo>
                    <a:pt x="102" y="126"/>
                  </a:lnTo>
                  <a:lnTo>
                    <a:pt x="103" y="128"/>
                  </a:lnTo>
                  <a:lnTo>
                    <a:pt x="103" y="128"/>
                  </a:lnTo>
                  <a:lnTo>
                    <a:pt x="103" y="126"/>
                  </a:lnTo>
                  <a:lnTo>
                    <a:pt x="103" y="126"/>
                  </a:lnTo>
                  <a:lnTo>
                    <a:pt x="103" y="125"/>
                  </a:lnTo>
                  <a:lnTo>
                    <a:pt x="103" y="125"/>
                  </a:lnTo>
                  <a:lnTo>
                    <a:pt x="102" y="125"/>
                  </a:lnTo>
                  <a:lnTo>
                    <a:pt x="104" y="124"/>
                  </a:lnTo>
                  <a:lnTo>
                    <a:pt x="106" y="125"/>
                  </a:lnTo>
                  <a:lnTo>
                    <a:pt x="107" y="124"/>
                  </a:lnTo>
                  <a:lnTo>
                    <a:pt x="107" y="123"/>
                  </a:lnTo>
                  <a:lnTo>
                    <a:pt x="108" y="124"/>
                  </a:lnTo>
                  <a:lnTo>
                    <a:pt x="108" y="123"/>
                  </a:lnTo>
                  <a:lnTo>
                    <a:pt x="108" y="120"/>
                  </a:lnTo>
                  <a:lnTo>
                    <a:pt x="110" y="119"/>
                  </a:lnTo>
                  <a:lnTo>
                    <a:pt x="110" y="117"/>
                  </a:lnTo>
                  <a:lnTo>
                    <a:pt x="110" y="116"/>
                  </a:lnTo>
                  <a:lnTo>
                    <a:pt x="123" y="103"/>
                  </a:lnTo>
                  <a:lnTo>
                    <a:pt x="136" y="89"/>
                  </a:lnTo>
                  <a:lnTo>
                    <a:pt x="150" y="77"/>
                  </a:lnTo>
                  <a:lnTo>
                    <a:pt x="166" y="65"/>
                  </a:lnTo>
                  <a:lnTo>
                    <a:pt x="168" y="65"/>
                  </a:lnTo>
                  <a:lnTo>
                    <a:pt x="170" y="65"/>
                  </a:lnTo>
                  <a:lnTo>
                    <a:pt x="171" y="64"/>
                  </a:lnTo>
                  <a:lnTo>
                    <a:pt x="171" y="62"/>
                  </a:lnTo>
                  <a:lnTo>
                    <a:pt x="172" y="62"/>
                  </a:lnTo>
                  <a:lnTo>
                    <a:pt x="172" y="62"/>
                  </a:lnTo>
                  <a:lnTo>
                    <a:pt x="172" y="62"/>
                  </a:lnTo>
                  <a:lnTo>
                    <a:pt x="172" y="61"/>
                  </a:lnTo>
                  <a:lnTo>
                    <a:pt x="174" y="60"/>
                  </a:lnTo>
                  <a:lnTo>
                    <a:pt x="172" y="60"/>
                  </a:lnTo>
                  <a:lnTo>
                    <a:pt x="179" y="54"/>
                  </a:lnTo>
                  <a:lnTo>
                    <a:pt x="179" y="54"/>
                  </a:lnTo>
                  <a:lnTo>
                    <a:pt x="179" y="54"/>
                  </a:lnTo>
                  <a:lnTo>
                    <a:pt x="179" y="54"/>
                  </a:lnTo>
                  <a:lnTo>
                    <a:pt x="179" y="54"/>
                  </a:lnTo>
                  <a:lnTo>
                    <a:pt x="187" y="54"/>
                  </a:lnTo>
                  <a:lnTo>
                    <a:pt x="192" y="56"/>
                  </a:lnTo>
                  <a:lnTo>
                    <a:pt x="196" y="56"/>
                  </a:lnTo>
                  <a:lnTo>
                    <a:pt x="199" y="56"/>
                  </a:lnTo>
                  <a:lnTo>
                    <a:pt x="200" y="56"/>
                  </a:lnTo>
                  <a:lnTo>
                    <a:pt x="200" y="56"/>
                  </a:lnTo>
                  <a:lnTo>
                    <a:pt x="199" y="56"/>
                  </a:lnTo>
                  <a:lnTo>
                    <a:pt x="199" y="56"/>
                  </a:lnTo>
                  <a:lnTo>
                    <a:pt x="197" y="56"/>
                  </a:lnTo>
                  <a:lnTo>
                    <a:pt x="196" y="56"/>
                  </a:lnTo>
                  <a:lnTo>
                    <a:pt x="196" y="56"/>
                  </a:lnTo>
                  <a:lnTo>
                    <a:pt x="196" y="56"/>
                  </a:lnTo>
                  <a:lnTo>
                    <a:pt x="197" y="56"/>
                  </a:lnTo>
                  <a:lnTo>
                    <a:pt x="197" y="56"/>
                  </a:lnTo>
                  <a:lnTo>
                    <a:pt x="199" y="56"/>
                  </a:lnTo>
                  <a:lnTo>
                    <a:pt x="199" y="56"/>
                  </a:lnTo>
                  <a:lnTo>
                    <a:pt x="199" y="57"/>
                  </a:lnTo>
                  <a:lnTo>
                    <a:pt x="201" y="60"/>
                  </a:lnTo>
                  <a:lnTo>
                    <a:pt x="204" y="62"/>
                  </a:lnTo>
                  <a:lnTo>
                    <a:pt x="202" y="62"/>
                  </a:lnTo>
                  <a:lnTo>
                    <a:pt x="201" y="62"/>
                  </a:lnTo>
                  <a:lnTo>
                    <a:pt x="202" y="64"/>
                  </a:lnTo>
                  <a:lnTo>
                    <a:pt x="204" y="64"/>
                  </a:lnTo>
                  <a:lnTo>
                    <a:pt x="204" y="64"/>
                  </a:lnTo>
                  <a:lnTo>
                    <a:pt x="204" y="65"/>
                  </a:lnTo>
                  <a:lnTo>
                    <a:pt x="205" y="64"/>
                  </a:lnTo>
                  <a:lnTo>
                    <a:pt x="205" y="64"/>
                  </a:lnTo>
                  <a:lnTo>
                    <a:pt x="213" y="74"/>
                  </a:lnTo>
                  <a:lnTo>
                    <a:pt x="217" y="86"/>
                  </a:lnTo>
                  <a:lnTo>
                    <a:pt x="222" y="96"/>
                  </a:lnTo>
                  <a:lnTo>
                    <a:pt x="223" y="99"/>
                  </a:lnTo>
                  <a:lnTo>
                    <a:pt x="226" y="102"/>
                  </a:lnTo>
                  <a:lnTo>
                    <a:pt x="227" y="104"/>
                  </a:lnTo>
                  <a:lnTo>
                    <a:pt x="229" y="109"/>
                  </a:lnTo>
                  <a:lnTo>
                    <a:pt x="230" y="115"/>
                  </a:lnTo>
                  <a:lnTo>
                    <a:pt x="233" y="119"/>
                  </a:lnTo>
                  <a:lnTo>
                    <a:pt x="235" y="123"/>
                  </a:lnTo>
                  <a:lnTo>
                    <a:pt x="238" y="124"/>
                  </a:lnTo>
                  <a:lnTo>
                    <a:pt x="238" y="125"/>
                  </a:lnTo>
                  <a:lnTo>
                    <a:pt x="237" y="125"/>
                  </a:lnTo>
                  <a:lnTo>
                    <a:pt x="235" y="126"/>
                  </a:lnTo>
                  <a:lnTo>
                    <a:pt x="233" y="128"/>
                  </a:lnTo>
                  <a:lnTo>
                    <a:pt x="230" y="128"/>
                  </a:lnTo>
                  <a:lnTo>
                    <a:pt x="227" y="126"/>
                  </a:lnTo>
                  <a:lnTo>
                    <a:pt x="226" y="125"/>
                  </a:lnTo>
                  <a:lnTo>
                    <a:pt x="223" y="124"/>
                  </a:lnTo>
                  <a:lnTo>
                    <a:pt x="222" y="121"/>
                  </a:lnTo>
                  <a:lnTo>
                    <a:pt x="221" y="120"/>
                  </a:lnTo>
                  <a:lnTo>
                    <a:pt x="219" y="117"/>
                  </a:lnTo>
                  <a:lnTo>
                    <a:pt x="218" y="116"/>
                  </a:lnTo>
                  <a:lnTo>
                    <a:pt x="218" y="116"/>
                  </a:lnTo>
                  <a:lnTo>
                    <a:pt x="218" y="115"/>
                  </a:lnTo>
                  <a:lnTo>
                    <a:pt x="219" y="115"/>
                  </a:lnTo>
                  <a:lnTo>
                    <a:pt x="219" y="115"/>
                  </a:lnTo>
                  <a:lnTo>
                    <a:pt x="216" y="112"/>
                  </a:lnTo>
                  <a:lnTo>
                    <a:pt x="214" y="111"/>
                  </a:lnTo>
                  <a:lnTo>
                    <a:pt x="212" y="107"/>
                  </a:lnTo>
                  <a:lnTo>
                    <a:pt x="212" y="104"/>
                  </a:lnTo>
                  <a:lnTo>
                    <a:pt x="210" y="100"/>
                  </a:lnTo>
                  <a:lnTo>
                    <a:pt x="210" y="96"/>
                  </a:lnTo>
                  <a:lnTo>
                    <a:pt x="212" y="96"/>
                  </a:lnTo>
                  <a:lnTo>
                    <a:pt x="210" y="95"/>
                  </a:lnTo>
                  <a:lnTo>
                    <a:pt x="209" y="95"/>
                  </a:lnTo>
                  <a:lnTo>
                    <a:pt x="209" y="95"/>
                  </a:lnTo>
                  <a:lnTo>
                    <a:pt x="208" y="94"/>
                  </a:lnTo>
                  <a:lnTo>
                    <a:pt x="209" y="94"/>
                  </a:lnTo>
                  <a:lnTo>
                    <a:pt x="209" y="94"/>
                  </a:lnTo>
                  <a:lnTo>
                    <a:pt x="208" y="94"/>
                  </a:lnTo>
                  <a:lnTo>
                    <a:pt x="208" y="92"/>
                  </a:lnTo>
                  <a:lnTo>
                    <a:pt x="206" y="92"/>
                  </a:lnTo>
                  <a:lnTo>
                    <a:pt x="206" y="92"/>
                  </a:lnTo>
                  <a:lnTo>
                    <a:pt x="206" y="91"/>
                  </a:lnTo>
                  <a:lnTo>
                    <a:pt x="208" y="90"/>
                  </a:lnTo>
                  <a:lnTo>
                    <a:pt x="206" y="90"/>
                  </a:lnTo>
                  <a:lnTo>
                    <a:pt x="204" y="90"/>
                  </a:lnTo>
                  <a:lnTo>
                    <a:pt x="202" y="89"/>
                  </a:lnTo>
                  <a:lnTo>
                    <a:pt x="202" y="87"/>
                  </a:lnTo>
                  <a:lnTo>
                    <a:pt x="202" y="86"/>
                  </a:lnTo>
                  <a:lnTo>
                    <a:pt x="201" y="85"/>
                  </a:lnTo>
                  <a:lnTo>
                    <a:pt x="200" y="85"/>
                  </a:lnTo>
                  <a:lnTo>
                    <a:pt x="201" y="85"/>
                  </a:lnTo>
                  <a:lnTo>
                    <a:pt x="201" y="83"/>
                  </a:lnTo>
                  <a:lnTo>
                    <a:pt x="199" y="82"/>
                  </a:lnTo>
                  <a:lnTo>
                    <a:pt x="196" y="79"/>
                  </a:lnTo>
                  <a:lnTo>
                    <a:pt x="193" y="75"/>
                  </a:lnTo>
                  <a:lnTo>
                    <a:pt x="191" y="73"/>
                  </a:lnTo>
                  <a:lnTo>
                    <a:pt x="192" y="73"/>
                  </a:lnTo>
                  <a:lnTo>
                    <a:pt x="193" y="72"/>
                  </a:lnTo>
                  <a:lnTo>
                    <a:pt x="192" y="72"/>
                  </a:lnTo>
                  <a:lnTo>
                    <a:pt x="189" y="72"/>
                  </a:lnTo>
                  <a:lnTo>
                    <a:pt x="189" y="70"/>
                  </a:lnTo>
                  <a:lnTo>
                    <a:pt x="189" y="70"/>
                  </a:lnTo>
                  <a:lnTo>
                    <a:pt x="188" y="70"/>
                  </a:lnTo>
                  <a:lnTo>
                    <a:pt x="188" y="69"/>
                  </a:lnTo>
                  <a:lnTo>
                    <a:pt x="188" y="70"/>
                  </a:lnTo>
                  <a:lnTo>
                    <a:pt x="187" y="69"/>
                  </a:lnTo>
                  <a:lnTo>
                    <a:pt x="187" y="70"/>
                  </a:lnTo>
                  <a:lnTo>
                    <a:pt x="187" y="70"/>
                  </a:lnTo>
                  <a:lnTo>
                    <a:pt x="185" y="70"/>
                  </a:lnTo>
                  <a:lnTo>
                    <a:pt x="185" y="70"/>
                  </a:lnTo>
                  <a:lnTo>
                    <a:pt x="184" y="72"/>
                  </a:lnTo>
                  <a:lnTo>
                    <a:pt x="185" y="72"/>
                  </a:lnTo>
                  <a:lnTo>
                    <a:pt x="184" y="72"/>
                  </a:lnTo>
                  <a:lnTo>
                    <a:pt x="184" y="72"/>
                  </a:lnTo>
                  <a:lnTo>
                    <a:pt x="183" y="73"/>
                  </a:lnTo>
                  <a:lnTo>
                    <a:pt x="183" y="73"/>
                  </a:lnTo>
                  <a:lnTo>
                    <a:pt x="182" y="73"/>
                  </a:lnTo>
                  <a:lnTo>
                    <a:pt x="182" y="74"/>
                  </a:lnTo>
                  <a:lnTo>
                    <a:pt x="180" y="74"/>
                  </a:lnTo>
                  <a:lnTo>
                    <a:pt x="182" y="75"/>
                  </a:lnTo>
                  <a:lnTo>
                    <a:pt x="180" y="74"/>
                  </a:lnTo>
                  <a:lnTo>
                    <a:pt x="182" y="74"/>
                  </a:lnTo>
                  <a:lnTo>
                    <a:pt x="180" y="73"/>
                  </a:lnTo>
                  <a:lnTo>
                    <a:pt x="180" y="72"/>
                  </a:lnTo>
                  <a:lnTo>
                    <a:pt x="176" y="75"/>
                  </a:lnTo>
                  <a:lnTo>
                    <a:pt x="174" y="79"/>
                  </a:lnTo>
                  <a:lnTo>
                    <a:pt x="170" y="83"/>
                  </a:lnTo>
                  <a:lnTo>
                    <a:pt x="166" y="86"/>
                  </a:lnTo>
                  <a:lnTo>
                    <a:pt x="165" y="86"/>
                  </a:lnTo>
                  <a:lnTo>
                    <a:pt x="163" y="85"/>
                  </a:lnTo>
                  <a:lnTo>
                    <a:pt x="163" y="86"/>
                  </a:lnTo>
                  <a:lnTo>
                    <a:pt x="163" y="87"/>
                  </a:lnTo>
                  <a:lnTo>
                    <a:pt x="163" y="89"/>
                  </a:lnTo>
                  <a:lnTo>
                    <a:pt x="162" y="89"/>
                  </a:lnTo>
                  <a:lnTo>
                    <a:pt x="161" y="87"/>
                  </a:lnTo>
                  <a:lnTo>
                    <a:pt x="161" y="89"/>
                  </a:lnTo>
                  <a:lnTo>
                    <a:pt x="161" y="90"/>
                  </a:lnTo>
                  <a:lnTo>
                    <a:pt x="161" y="90"/>
                  </a:lnTo>
                  <a:lnTo>
                    <a:pt x="161" y="91"/>
                  </a:lnTo>
                  <a:lnTo>
                    <a:pt x="161" y="90"/>
                  </a:lnTo>
                  <a:lnTo>
                    <a:pt x="159" y="89"/>
                  </a:lnTo>
                  <a:lnTo>
                    <a:pt x="159" y="90"/>
                  </a:lnTo>
                  <a:lnTo>
                    <a:pt x="158" y="91"/>
                  </a:lnTo>
                  <a:lnTo>
                    <a:pt x="158" y="92"/>
                  </a:lnTo>
                  <a:lnTo>
                    <a:pt x="158" y="92"/>
                  </a:lnTo>
                  <a:lnTo>
                    <a:pt x="157" y="91"/>
                  </a:lnTo>
                  <a:lnTo>
                    <a:pt x="157" y="92"/>
                  </a:lnTo>
                  <a:lnTo>
                    <a:pt x="157" y="94"/>
                  </a:lnTo>
                  <a:lnTo>
                    <a:pt x="155" y="94"/>
                  </a:lnTo>
                  <a:lnTo>
                    <a:pt x="155" y="95"/>
                  </a:lnTo>
                  <a:lnTo>
                    <a:pt x="154" y="94"/>
                  </a:lnTo>
                  <a:lnTo>
                    <a:pt x="153" y="94"/>
                  </a:lnTo>
                  <a:lnTo>
                    <a:pt x="154" y="94"/>
                  </a:lnTo>
                  <a:lnTo>
                    <a:pt x="154" y="95"/>
                  </a:lnTo>
                  <a:lnTo>
                    <a:pt x="154" y="96"/>
                  </a:lnTo>
                  <a:lnTo>
                    <a:pt x="154" y="96"/>
                  </a:lnTo>
                  <a:lnTo>
                    <a:pt x="154" y="95"/>
                  </a:lnTo>
                  <a:lnTo>
                    <a:pt x="153" y="95"/>
                  </a:lnTo>
                  <a:lnTo>
                    <a:pt x="153" y="96"/>
                  </a:lnTo>
                  <a:lnTo>
                    <a:pt x="153" y="98"/>
                  </a:lnTo>
                  <a:lnTo>
                    <a:pt x="151" y="99"/>
                  </a:lnTo>
                  <a:lnTo>
                    <a:pt x="150" y="100"/>
                  </a:lnTo>
                  <a:lnTo>
                    <a:pt x="150" y="100"/>
                  </a:lnTo>
                  <a:lnTo>
                    <a:pt x="150" y="100"/>
                  </a:lnTo>
                  <a:lnTo>
                    <a:pt x="149" y="102"/>
                  </a:lnTo>
                  <a:lnTo>
                    <a:pt x="147" y="103"/>
                  </a:lnTo>
                  <a:lnTo>
                    <a:pt x="146" y="104"/>
                  </a:lnTo>
                  <a:lnTo>
                    <a:pt x="146" y="104"/>
                  </a:lnTo>
                  <a:lnTo>
                    <a:pt x="145" y="103"/>
                  </a:lnTo>
                  <a:lnTo>
                    <a:pt x="144" y="103"/>
                  </a:lnTo>
                  <a:lnTo>
                    <a:pt x="144" y="103"/>
                  </a:lnTo>
                  <a:lnTo>
                    <a:pt x="144" y="104"/>
                  </a:lnTo>
                  <a:lnTo>
                    <a:pt x="144" y="106"/>
                  </a:lnTo>
                  <a:lnTo>
                    <a:pt x="144" y="106"/>
                  </a:lnTo>
                  <a:lnTo>
                    <a:pt x="144" y="107"/>
                  </a:lnTo>
                  <a:lnTo>
                    <a:pt x="145" y="108"/>
                  </a:lnTo>
                  <a:lnTo>
                    <a:pt x="142" y="108"/>
                  </a:lnTo>
                  <a:lnTo>
                    <a:pt x="141" y="109"/>
                  </a:lnTo>
                  <a:lnTo>
                    <a:pt x="140" y="111"/>
                  </a:lnTo>
                  <a:lnTo>
                    <a:pt x="140" y="109"/>
                  </a:lnTo>
                  <a:lnTo>
                    <a:pt x="138" y="108"/>
                  </a:lnTo>
                  <a:lnTo>
                    <a:pt x="138" y="108"/>
                  </a:lnTo>
                  <a:lnTo>
                    <a:pt x="137" y="107"/>
                  </a:lnTo>
                  <a:lnTo>
                    <a:pt x="136" y="107"/>
                  </a:lnTo>
                  <a:lnTo>
                    <a:pt x="137" y="107"/>
                  </a:lnTo>
                  <a:lnTo>
                    <a:pt x="137" y="107"/>
                  </a:lnTo>
                  <a:lnTo>
                    <a:pt x="136" y="106"/>
                  </a:lnTo>
                  <a:lnTo>
                    <a:pt x="136" y="107"/>
                  </a:lnTo>
                  <a:lnTo>
                    <a:pt x="136" y="108"/>
                  </a:lnTo>
                  <a:lnTo>
                    <a:pt x="134" y="108"/>
                  </a:lnTo>
                  <a:lnTo>
                    <a:pt x="134" y="111"/>
                  </a:lnTo>
                  <a:lnTo>
                    <a:pt x="134" y="112"/>
                  </a:lnTo>
                  <a:lnTo>
                    <a:pt x="136" y="113"/>
                  </a:lnTo>
                  <a:lnTo>
                    <a:pt x="134" y="115"/>
                  </a:lnTo>
                  <a:lnTo>
                    <a:pt x="134" y="115"/>
                  </a:lnTo>
                  <a:lnTo>
                    <a:pt x="133" y="113"/>
                  </a:lnTo>
                  <a:lnTo>
                    <a:pt x="132" y="113"/>
                  </a:lnTo>
                  <a:lnTo>
                    <a:pt x="133" y="119"/>
                  </a:lnTo>
                  <a:lnTo>
                    <a:pt x="133" y="119"/>
                  </a:lnTo>
                  <a:lnTo>
                    <a:pt x="133" y="117"/>
                  </a:lnTo>
                  <a:lnTo>
                    <a:pt x="132" y="117"/>
                  </a:lnTo>
                  <a:lnTo>
                    <a:pt x="132" y="117"/>
                  </a:lnTo>
                  <a:lnTo>
                    <a:pt x="132" y="119"/>
                  </a:lnTo>
                  <a:lnTo>
                    <a:pt x="133" y="120"/>
                  </a:lnTo>
                  <a:lnTo>
                    <a:pt x="132" y="120"/>
                  </a:lnTo>
                  <a:lnTo>
                    <a:pt x="132" y="120"/>
                  </a:lnTo>
                  <a:lnTo>
                    <a:pt x="130" y="121"/>
                  </a:lnTo>
                  <a:lnTo>
                    <a:pt x="129" y="120"/>
                  </a:lnTo>
                  <a:lnTo>
                    <a:pt x="129" y="120"/>
                  </a:lnTo>
                  <a:lnTo>
                    <a:pt x="129" y="119"/>
                  </a:lnTo>
                  <a:lnTo>
                    <a:pt x="128" y="119"/>
                  </a:lnTo>
                  <a:lnTo>
                    <a:pt x="128" y="120"/>
                  </a:lnTo>
                  <a:lnTo>
                    <a:pt x="127" y="121"/>
                  </a:lnTo>
                  <a:lnTo>
                    <a:pt x="127" y="121"/>
                  </a:lnTo>
                  <a:lnTo>
                    <a:pt x="127" y="121"/>
                  </a:lnTo>
                  <a:lnTo>
                    <a:pt x="127" y="123"/>
                  </a:lnTo>
                  <a:lnTo>
                    <a:pt x="127" y="124"/>
                  </a:lnTo>
                  <a:lnTo>
                    <a:pt x="127" y="125"/>
                  </a:lnTo>
                  <a:lnTo>
                    <a:pt x="127" y="126"/>
                  </a:lnTo>
                  <a:lnTo>
                    <a:pt x="125" y="125"/>
                  </a:lnTo>
                  <a:lnTo>
                    <a:pt x="125" y="125"/>
                  </a:lnTo>
                  <a:lnTo>
                    <a:pt x="125" y="126"/>
                  </a:lnTo>
                  <a:lnTo>
                    <a:pt x="124" y="129"/>
                  </a:lnTo>
                  <a:lnTo>
                    <a:pt x="124" y="130"/>
                  </a:lnTo>
                  <a:lnTo>
                    <a:pt x="123" y="129"/>
                  </a:lnTo>
                  <a:lnTo>
                    <a:pt x="123" y="129"/>
                  </a:lnTo>
                  <a:lnTo>
                    <a:pt x="121" y="129"/>
                  </a:lnTo>
                  <a:lnTo>
                    <a:pt x="121" y="130"/>
                  </a:lnTo>
                  <a:lnTo>
                    <a:pt x="120" y="132"/>
                  </a:lnTo>
                  <a:lnTo>
                    <a:pt x="120" y="133"/>
                  </a:lnTo>
                  <a:lnTo>
                    <a:pt x="117" y="133"/>
                  </a:lnTo>
                  <a:lnTo>
                    <a:pt x="119" y="133"/>
                  </a:lnTo>
                  <a:lnTo>
                    <a:pt x="119" y="134"/>
                  </a:lnTo>
                  <a:lnTo>
                    <a:pt x="119" y="134"/>
                  </a:lnTo>
                  <a:lnTo>
                    <a:pt x="117" y="134"/>
                  </a:lnTo>
                  <a:lnTo>
                    <a:pt x="117" y="134"/>
                  </a:lnTo>
                  <a:lnTo>
                    <a:pt x="116" y="134"/>
                  </a:lnTo>
                  <a:lnTo>
                    <a:pt x="116" y="134"/>
                  </a:lnTo>
                  <a:lnTo>
                    <a:pt x="116" y="134"/>
                  </a:lnTo>
                  <a:lnTo>
                    <a:pt x="116" y="136"/>
                  </a:lnTo>
                  <a:lnTo>
                    <a:pt x="116" y="136"/>
                  </a:lnTo>
                  <a:lnTo>
                    <a:pt x="116" y="136"/>
                  </a:lnTo>
                  <a:lnTo>
                    <a:pt x="115" y="137"/>
                  </a:lnTo>
                  <a:lnTo>
                    <a:pt x="112" y="140"/>
                  </a:lnTo>
                  <a:lnTo>
                    <a:pt x="110" y="141"/>
                  </a:lnTo>
                  <a:lnTo>
                    <a:pt x="111" y="142"/>
                  </a:lnTo>
                  <a:lnTo>
                    <a:pt x="110" y="144"/>
                  </a:lnTo>
                  <a:lnTo>
                    <a:pt x="110" y="144"/>
                  </a:lnTo>
                  <a:lnTo>
                    <a:pt x="110" y="142"/>
                  </a:lnTo>
                  <a:lnTo>
                    <a:pt x="108" y="142"/>
                  </a:lnTo>
                  <a:lnTo>
                    <a:pt x="108" y="142"/>
                  </a:lnTo>
                  <a:lnTo>
                    <a:pt x="107" y="144"/>
                  </a:lnTo>
                  <a:lnTo>
                    <a:pt x="108" y="142"/>
                  </a:lnTo>
                  <a:lnTo>
                    <a:pt x="107" y="142"/>
                  </a:lnTo>
                  <a:lnTo>
                    <a:pt x="107" y="144"/>
                  </a:lnTo>
                  <a:lnTo>
                    <a:pt x="107" y="142"/>
                  </a:lnTo>
                  <a:lnTo>
                    <a:pt x="107" y="144"/>
                  </a:lnTo>
                  <a:lnTo>
                    <a:pt x="107" y="144"/>
                  </a:lnTo>
                  <a:lnTo>
                    <a:pt x="107" y="144"/>
                  </a:lnTo>
                  <a:lnTo>
                    <a:pt x="106" y="145"/>
                  </a:lnTo>
                  <a:lnTo>
                    <a:pt x="106" y="145"/>
                  </a:lnTo>
                  <a:lnTo>
                    <a:pt x="106" y="144"/>
                  </a:lnTo>
                  <a:lnTo>
                    <a:pt x="104" y="144"/>
                  </a:lnTo>
                  <a:lnTo>
                    <a:pt x="104" y="142"/>
                  </a:lnTo>
                  <a:lnTo>
                    <a:pt x="104" y="142"/>
                  </a:lnTo>
                  <a:lnTo>
                    <a:pt x="103" y="144"/>
                  </a:lnTo>
                  <a:lnTo>
                    <a:pt x="103" y="144"/>
                  </a:lnTo>
                  <a:lnTo>
                    <a:pt x="103" y="145"/>
                  </a:lnTo>
                  <a:lnTo>
                    <a:pt x="103" y="146"/>
                  </a:lnTo>
                  <a:lnTo>
                    <a:pt x="103" y="146"/>
                  </a:lnTo>
                  <a:lnTo>
                    <a:pt x="103" y="146"/>
                  </a:lnTo>
                  <a:lnTo>
                    <a:pt x="103" y="147"/>
                  </a:lnTo>
                  <a:lnTo>
                    <a:pt x="103" y="147"/>
                  </a:lnTo>
                  <a:lnTo>
                    <a:pt x="102" y="147"/>
                  </a:lnTo>
                  <a:lnTo>
                    <a:pt x="102" y="147"/>
                  </a:lnTo>
                  <a:lnTo>
                    <a:pt x="100" y="149"/>
                  </a:lnTo>
                  <a:lnTo>
                    <a:pt x="100" y="147"/>
                  </a:lnTo>
                  <a:lnTo>
                    <a:pt x="99" y="145"/>
                  </a:lnTo>
                  <a:lnTo>
                    <a:pt x="99" y="146"/>
                  </a:lnTo>
                  <a:lnTo>
                    <a:pt x="99" y="147"/>
                  </a:lnTo>
                  <a:lnTo>
                    <a:pt x="99" y="149"/>
                  </a:lnTo>
                  <a:lnTo>
                    <a:pt x="99" y="149"/>
                  </a:lnTo>
                  <a:lnTo>
                    <a:pt x="99" y="150"/>
                  </a:lnTo>
                  <a:lnTo>
                    <a:pt x="99" y="150"/>
                  </a:lnTo>
                  <a:lnTo>
                    <a:pt x="98" y="150"/>
                  </a:lnTo>
                  <a:lnTo>
                    <a:pt x="98" y="150"/>
                  </a:lnTo>
                  <a:lnTo>
                    <a:pt x="98" y="151"/>
                  </a:lnTo>
                  <a:lnTo>
                    <a:pt x="96" y="151"/>
                  </a:lnTo>
                  <a:lnTo>
                    <a:pt x="94" y="153"/>
                  </a:lnTo>
                  <a:lnTo>
                    <a:pt x="93" y="153"/>
                  </a:lnTo>
                  <a:lnTo>
                    <a:pt x="93" y="154"/>
                  </a:lnTo>
                  <a:lnTo>
                    <a:pt x="91" y="155"/>
                  </a:lnTo>
                  <a:lnTo>
                    <a:pt x="90" y="155"/>
                  </a:lnTo>
                  <a:lnTo>
                    <a:pt x="90" y="154"/>
                  </a:lnTo>
                  <a:lnTo>
                    <a:pt x="90" y="154"/>
                  </a:lnTo>
                  <a:lnTo>
                    <a:pt x="90" y="154"/>
                  </a:lnTo>
                  <a:lnTo>
                    <a:pt x="90" y="154"/>
                  </a:lnTo>
                  <a:lnTo>
                    <a:pt x="89" y="155"/>
                  </a:lnTo>
                  <a:lnTo>
                    <a:pt x="89" y="155"/>
                  </a:lnTo>
                  <a:lnTo>
                    <a:pt x="87" y="154"/>
                  </a:lnTo>
                  <a:lnTo>
                    <a:pt x="85" y="154"/>
                  </a:lnTo>
                  <a:lnTo>
                    <a:pt x="86" y="155"/>
                  </a:lnTo>
                  <a:lnTo>
                    <a:pt x="86" y="158"/>
                  </a:lnTo>
                  <a:lnTo>
                    <a:pt x="85" y="157"/>
                  </a:lnTo>
                  <a:lnTo>
                    <a:pt x="85" y="157"/>
                  </a:lnTo>
                  <a:lnTo>
                    <a:pt x="85" y="158"/>
                  </a:lnTo>
                  <a:lnTo>
                    <a:pt x="83" y="159"/>
                  </a:lnTo>
                  <a:lnTo>
                    <a:pt x="83" y="159"/>
                  </a:lnTo>
                  <a:lnTo>
                    <a:pt x="82" y="159"/>
                  </a:lnTo>
                  <a:lnTo>
                    <a:pt x="82" y="158"/>
                  </a:lnTo>
                  <a:lnTo>
                    <a:pt x="82" y="157"/>
                  </a:lnTo>
                  <a:lnTo>
                    <a:pt x="82" y="157"/>
                  </a:lnTo>
                  <a:lnTo>
                    <a:pt x="81" y="155"/>
                  </a:lnTo>
                  <a:lnTo>
                    <a:pt x="79" y="157"/>
                  </a:lnTo>
                  <a:lnTo>
                    <a:pt x="79" y="157"/>
                  </a:lnTo>
                  <a:lnTo>
                    <a:pt x="79" y="158"/>
                  </a:lnTo>
                  <a:lnTo>
                    <a:pt x="79" y="159"/>
                  </a:lnTo>
                  <a:lnTo>
                    <a:pt x="78" y="159"/>
                  </a:lnTo>
                  <a:lnTo>
                    <a:pt x="79" y="161"/>
                  </a:lnTo>
                  <a:lnTo>
                    <a:pt x="79" y="161"/>
                  </a:lnTo>
                  <a:lnTo>
                    <a:pt x="78" y="162"/>
                  </a:lnTo>
                  <a:lnTo>
                    <a:pt x="78" y="162"/>
                  </a:lnTo>
                  <a:lnTo>
                    <a:pt x="77" y="161"/>
                  </a:lnTo>
                  <a:lnTo>
                    <a:pt x="77" y="162"/>
                  </a:lnTo>
                  <a:lnTo>
                    <a:pt x="75" y="162"/>
                  </a:lnTo>
                  <a:lnTo>
                    <a:pt x="75" y="162"/>
                  </a:lnTo>
                  <a:lnTo>
                    <a:pt x="75" y="163"/>
                  </a:lnTo>
                  <a:lnTo>
                    <a:pt x="74" y="163"/>
                  </a:lnTo>
                  <a:lnTo>
                    <a:pt x="72" y="164"/>
                  </a:lnTo>
                  <a:lnTo>
                    <a:pt x="70" y="164"/>
                  </a:lnTo>
                  <a:lnTo>
                    <a:pt x="69" y="164"/>
                  </a:lnTo>
                  <a:lnTo>
                    <a:pt x="66" y="163"/>
                  </a:lnTo>
                  <a:lnTo>
                    <a:pt x="66" y="163"/>
                  </a:lnTo>
                  <a:lnTo>
                    <a:pt x="66" y="164"/>
                  </a:lnTo>
                  <a:lnTo>
                    <a:pt x="66" y="164"/>
                  </a:lnTo>
                  <a:lnTo>
                    <a:pt x="66" y="166"/>
                  </a:lnTo>
                  <a:lnTo>
                    <a:pt x="66" y="164"/>
                  </a:lnTo>
                  <a:lnTo>
                    <a:pt x="66" y="164"/>
                  </a:lnTo>
                  <a:lnTo>
                    <a:pt x="68" y="164"/>
                  </a:lnTo>
                  <a:lnTo>
                    <a:pt x="66" y="164"/>
                  </a:lnTo>
                  <a:lnTo>
                    <a:pt x="66" y="166"/>
                  </a:lnTo>
                  <a:lnTo>
                    <a:pt x="66" y="166"/>
                  </a:lnTo>
                  <a:lnTo>
                    <a:pt x="65" y="164"/>
                  </a:lnTo>
                  <a:lnTo>
                    <a:pt x="65" y="163"/>
                  </a:lnTo>
                  <a:lnTo>
                    <a:pt x="65" y="163"/>
                  </a:lnTo>
                  <a:lnTo>
                    <a:pt x="64" y="163"/>
                  </a:lnTo>
                  <a:lnTo>
                    <a:pt x="64" y="163"/>
                  </a:lnTo>
                  <a:lnTo>
                    <a:pt x="64" y="163"/>
                  </a:lnTo>
                  <a:lnTo>
                    <a:pt x="64" y="163"/>
                  </a:lnTo>
                  <a:lnTo>
                    <a:pt x="61" y="162"/>
                  </a:lnTo>
                  <a:lnTo>
                    <a:pt x="58" y="162"/>
                  </a:lnTo>
                  <a:lnTo>
                    <a:pt x="57" y="161"/>
                  </a:lnTo>
                  <a:lnTo>
                    <a:pt x="57" y="161"/>
                  </a:lnTo>
                  <a:lnTo>
                    <a:pt x="57" y="161"/>
                  </a:lnTo>
                  <a:lnTo>
                    <a:pt x="57" y="161"/>
                  </a:lnTo>
                  <a:lnTo>
                    <a:pt x="57" y="161"/>
                  </a:lnTo>
                  <a:lnTo>
                    <a:pt x="57" y="161"/>
                  </a:lnTo>
                  <a:lnTo>
                    <a:pt x="57" y="161"/>
                  </a:lnTo>
                  <a:lnTo>
                    <a:pt x="56" y="161"/>
                  </a:lnTo>
                  <a:lnTo>
                    <a:pt x="55" y="162"/>
                  </a:lnTo>
                  <a:lnTo>
                    <a:pt x="53" y="161"/>
                  </a:lnTo>
                  <a:lnTo>
                    <a:pt x="53" y="161"/>
                  </a:lnTo>
                  <a:lnTo>
                    <a:pt x="55" y="159"/>
                  </a:lnTo>
                  <a:lnTo>
                    <a:pt x="55" y="159"/>
                  </a:lnTo>
                  <a:lnTo>
                    <a:pt x="52" y="158"/>
                  </a:lnTo>
                  <a:lnTo>
                    <a:pt x="52" y="157"/>
                  </a:lnTo>
                  <a:lnTo>
                    <a:pt x="53" y="157"/>
                  </a:lnTo>
                  <a:lnTo>
                    <a:pt x="55" y="155"/>
                  </a:lnTo>
                  <a:lnTo>
                    <a:pt x="55" y="155"/>
                  </a:lnTo>
                  <a:lnTo>
                    <a:pt x="53" y="154"/>
                  </a:lnTo>
                  <a:lnTo>
                    <a:pt x="52" y="154"/>
                  </a:lnTo>
                  <a:lnTo>
                    <a:pt x="55" y="153"/>
                  </a:lnTo>
                  <a:lnTo>
                    <a:pt x="53" y="153"/>
                  </a:lnTo>
                  <a:lnTo>
                    <a:pt x="53" y="153"/>
                  </a:lnTo>
                  <a:lnTo>
                    <a:pt x="52" y="153"/>
                  </a:lnTo>
                  <a:lnTo>
                    <a:pt x="52" y="153"/>
                  </a:lnTo>
                  <a:lnTo>
                    <a:pt x="53" y="153"/>
                  </a:lnTo>
                  <a:lnTo>
                    <a:pt x="53" y="151"/>
                  </a:lnTo>
                  <a:lnTo>
                    <a:pt x="52" y="151"/>
                  </a:lnTo>
                  <a:lnTo>
                    <a:pt x="51" y="151"/>
                  </a:lnTo>
                  <a:lnTo>
                    <a:pt x="51" y="153"/>
                  </a:lnTo>
                  <a:lnTo>
                    <a:pt x="51" y="153"/>
                  </a:lnTo>
                  <a:lnTo>
                    <a:pt x="49" y="153"/>
                  </a:lnTo>
                  <a:lnTo>
                    <a:pt x="49" y="151"/>
                  </a:lnTo>
                  <a:lnTo>
                    <a:pt x="49" y="151"/>
                  </a:lnTo>
                  <a:lnTo>
                    <a:pt x="49" y="150"/>
                  </a:lnTo>
                  <a:lnTo>
                    <a:pt x="49" y="150"/>
                  </a:lnTo>
                  <a:lnTo>
                    <a:pt x="48" y="150"/>
                  </a:lnTo>
                  <a:lnTo>
                    <a:pt x="47" y="150"/>
                  </a:lnTo>
                  <a:lnTo>
                    <a:pt x="48" y="149"/>
                  </a:lnTo>
                  <a:lnTo>
                    <a:pt x="48" y="149"/>
                  </a:lnTo>
                  <a:lnTo>
                    <a:pt x="48" y="149"/>
                  </a:lnTo>
                  <a:lnTo>
                    <a:pt x="48" y="149"/>
                  </a:lnTo>
                  <a:lnTo>
                    <a:pt x="48" y="149"/>
                  </a:lnTo>
                  <a:lnTo>
                    <a:pt x="49" y="149"/>
                  </a:lnTo>
                  <a:lnTo>
                    <a:pt x="49" y="149"/>
                  </a:lnTo>
                  <a:lnTo>
                    <a:pt x="49" y="147"/>
                  </a:lnTo>
                  <a:lnTo>
                    <a:pt x="49" y="147"/>
                  </a:lnTo>
                  <a:lnTo>
                    <a:pt x="48" y="147"/>
                  </a:lnTo>
                  <a:lnTo>
                    <a:pt x="47" y="149"/>
                  </a:lnTo>
                  <a:lnTo>
                    <a:pt x="47" y="149"/>
                  </a:lnTo>
                  <a:lnTo>
                    <a:pt x="47" y="147"/>
                  </a:lnTo>
                  <a:lnTo>
                    <a:pt x="47" y="147"/>
                  </a:lnTo>
                  <a:lnTo>
                    <a:pt x="48" y="147"/>
                  </a:lnTo>
                  <a:lnTo>
                    <a:pt x="48" y="146"/>
                  </a:lnTo>
                  <a:lnTo>
                    <a:pt x="47" y="146"/>
                  </a:lnTo>
                  <a:lnTo>
                    <a:pt x="47" y="146"/>
                  </a:lnTo>
                  <a:lnTo>
                    <a:pt x="48" y="146"/>
                  </a:lnTo>
                  <a:lnTo>
                    <a:pt x="47" y="146"/>
                  </a:lnTo>
                  <a:lnTo>
                    <a:pt x="45" y="145"/>
                  </a:lnTo>
                  <a:lnTo>
                    <a:pt x="45" y="145"/>
                  </a:lnTo>
                  <a:lnTo>
                    <a:pt x="44" y="145"/>
                  </a:lnTo>
                  <a:lnTo>
                    <a:pt x="44" y="144"/>
                  </a:lnTo>
                  <a:lnTo>
                    <a:pt x="44" y="144"/>
                  </a:lnTo>
                  <a:lnTo>
                    <a:pt x="44" y="142"/>
                  </a:lnTo>
                  <a:lnTo>
                    <a:pt x="44" y="142"/>
                  </a:lnTo>
                  <a:lnTo>
                    <a:pt x="45" y="141"/>
                  </a:lnTo>
                  <a:lnTo>
                    <a:pt x="44" y="141"/>
                  </a:lnTo>
                  <a:lnTo>
                    <a:pt x="43" y="141"/>
                  </a:lnTo>
                  <a:lnTo>
                    <a:pt x="43" y="141"/>
                  </a:lnTo>
                  <a:lnTo>
                    <a:pt x="43" y="140"/>
                  </a:lnTo>
                  <a:lnTo>
                    <a:pt x="41" y="138"/>
                  </a:lnTo>
                  <a:lnTo>
                    <a:pt x="41" y="138"/>
                  </a:lnTo>
                  <a:lnTo>
                    <a:pt x="43" y="137"/>
                  </a:lnTo>
                  <a:lnTo>
                    <a:pt x="44" y="137"/>
                  </a:lnTo>
                  <a:lnTo>
                    <a:pt x="45" y="136"/>
                  </a:lnTo>
                  <a:lnTo>
                    <a:pt x="44" y="136"/>
                  </a:lnTo>
                  <a:lnTo>
                    <a:pt x="44" y="136"/>
                  </a:lnTo>
                  <a:lnTo>
                    <a:pt x="43" y="136"/>
                  </a:lnTo>
                  <a:lnTo>
                    <a:pt x="41" y="136"/>
                  </a:lnTo>
                  <a:lnTo>
                    <a:pt x="40" y="136"/>
                  </a:lnTo>
                  <a:lnTo>
                    <a:pt x="40" y="134"/>
                  </a:lnTo>
                  <a:lnTo>
                    <a:pt x="39" y="133"/>
                  </a:lnTo>
                  <a:lnTo>
                    <a:pt x="38" y="132"/>
                  </a:lnTo>
                  <a:lnTo>
                    <a:pt x="39" y="130"/>
                  </a:lnTo>
                  <a:lnTo>
                    <a:pt x="38" y="130"/>
                  </a:lnTo>
                  <a:lnTo>
                    <a:pt x="36" y="130"/>
                  </a:lnTo>
                  <a:lnTo>
                    <a:pt x="36" y="128"/>
                  </a:lnTo>
                  <a:lnTo>
                    <a:pt x="35" y="126"/>
                  </a:lnTo>
                  <a:lnTo>
                    <a:pt x="34" y="125"/>
                  </a:lnTo>
                  <a:lnTo>
                    <a:pt x="34" y="124"/>
                  </a:lnTo>
                  <a:lnTo>
                    <a:pt x="35" y="121"/>
                  </a:lnTo>
                  <a:lnTo>
                    <a:pt x="35" y="121"/>
                  </a:lnTo>
                  <a:lnTo>
                    <a:pt x="36" y="121"/>
                  </a:lnTo>
                  <a:lnTo>
                    <a:pt x="36" y="120"/>
                  </a:lnTo>
                  <a:lnTo>
                    <a:pt x="36" y="120"/>
                  </a:lnTo>
                  <a:lnTo>
                    <a:pt x="36" y="120"/>
                  </a:lnTo>
                  <a:lnTo>
                    <a:pt x="36" y="120"/>
                  </a:lnTo>
                  <a:lnTo>
                    <a:pt x="36" y="120"/>
                  </a:lnTo>
                  <a:lnTo>
                    <a:pt x="35" y="120"/>
                  </a:lnTo>
                  <a:lnTo>
                    <a:pt x="34" y="121"/>
                  </a:lnTo>
                  <a:lnTo>
                    <a:pt x="34" y="121"/>
                  </a:lnTo>
                  <a:lnTo>
                    <a:pt x="32" y="120"/>
                  </a:lnTo>
                  <a:lnTo>
                    <a:pt x="31" y="119"/>
                  </a:lnTo>
                  <a:lnTo>
                    <a:pt x="31" y="116"/>
                  </a:lnTo>
                  <a:lnTo>
                    <a:pt x="31" y="117"/>
                  </a:lnTo>
                  <a:lnTo>
                    <a:pt x="30" y="117"/>
                  </a:lnTo>
                  <a:lnTo>
                    <a:pt x="31" y="116"/>
                  </a:lnTo>
                  <a:lnTo>
                    <a:pt x="32" y="115"/>
                  </a:lnTo>
                  <a:lnTo>
                    <a:pt x="31" y="115"/>
                  </a:lnTo>
                  <a:lnTo>
                    <a:pt x="30" y="115"/>
                  </a:lnTo>
                  <a:lnTo>
                    <a:pt x="31" y="113"/>
                  </a:lnTo>
                  <a:lnTo>
                    <a:pt x="30" y="113"/>
                  </a:lnTo>
                  <a:lnTo>
                    <a:pt x="30" y="113"/>
                  </a:lnTo>
                  <a:lnTo>
                    <a:pt x="28" y="113"/>
                  </a:lnTo>
                  <a:lnTo>
                    <a:pt x="28" y="112"/>
                  </a:lnTo>
                  <a:lnTo>
                    <a:pt x="30" y="112"/>
                  </a:lnTo>
                  <a:lnTo>
                    <a:pt x="28" y="112"/>
                  </a:lnTo>
                  <a:lnTo>
                    <a:pt x="27" y="111"/>
                  </a:lnTo>
                  <a:lnTo>
                    <a:pt x="27" y="111"/>
                  </a:lnTo>
                  <a:lnTo>
                    <a:pt x="27" y="109"/>
                  </a:lnTo>
                  <a:lnTo>
                    <a:pt x="28" y="108"/>
                  </a:lnTo>
                  <a:lnTo>
                    <a:pt x="27" y="107"/>
                  </a:lnTo>
                  <a:lnTo>
                    <a:pt x="27" y="107"/>
                  </a:lnTo>
                  <a:lnTo>
                    <a:pt x="26" y="108"/>
                  </a:lnTo>
                  <a:lnTo>
                    <a:pt x="27" y="106"/>
                  </a:lnTo>
                  <a:lnTo>
                    <a:pt x="27" y="104"/>
                  </a:lnTo>
                  <a:lnTo>
                    <a:pt x="28" y="103"/>
                  </a:lnTo>
                  <a:lnTo>
                    <a:pt x="24" y="102"/>
                  </a:lnTo>
                  <a:lnTo>
                    <a:pt x="22" y="99"/>
                  </a:lnTo>
                  <a:lnTo>
                    <a:pt x="21" y="96"/>
                  </a:lnTo>
                  <a:lnTo>
                    <a:pt x="19" y="94"/>
                  </a:lnTo>
                  <a:lnTo>
                    <a:pt x="21" y="94"/>
                  </a:lnTo>
                  <a:lnTo>
                    <a:pt x="21" y="92"/>
                  </a:lnTo>
                  <a:lnTo>
                    <a:pt x="19" y="92"/>
                  </a:lnTo>
                  <a:lnTo>
                    <a:pt x="19" y="94"/>
                  </a:lnTo>
                  <a:lnTo>
                    <a:pt x="19" y="92"/>
                  </a:lnTo>
                  <a:lnTo>
                    <a:pt x="21" y="92"/>
                  </a:lnTo>
                  <a:lnTo>
                    <a:pt x="21" y="91"/>
                  </a:lnTo>
                  <a:lnTo>
                    <a:pt x="22" y="91"/>
                  </a:lnTo>
                  <a:lnTo>
                    <a:pt x="22" y="91"/>
                  </a:lnTo>
                  <a:lnTo>
                    <a:pt x="21" y="90"/>
                  </a:lnTo>
                  <a:lnTo>
                    <a:pt x="21" y="90"/>
                  </a:lnTo>
                  <a:lnTo>
                    <a:pt x="19" y="90"/>
                  </a:lnTo>
                  <a:lnTo>
                    <a:pt x="19" y="90"/>
                  </a:lnTo>
                  <a:lnTo>
                    <a:pt x="19" y="90"/>
                  </a:lnTo>
                  <a:lnTo>
                    <a:pt x="19" y="90"/>
                  </a:lnTo>
                  <a:lnTo>
                    <a:pt x="18" y="91"/>
                  </a:lnTo>
                  <a:lnTo>
                    <a:pt x="18" y="90"/>
                  </a:lnTo>
                  <a:lnTo>
                    <a:pt x="18" y="90"/>
                  </a:lnTo>
                  <a:lnTo>
                    <a:pt x="18" y="89"/>
                  </a:lnTo>
                  <a:lnTo>
                    <a:pt x="17" y="89"/>
                  </a:lnTo>
                  <a:lnTo>
                    <a:pt x="18" y="89"/>
                  </a:lnTo>
                  <a:lnTo>
                    <a:pt x="19" y="87"/>
                  </a:lnTo>
                  <a:lnTo>
                    <a:pt x="18" y="87"/>
                  </a:lnTo>
                  <a:lnTo>
                    <a:pt x="21" y="87"/>
                  </a:lnTo>
                  <a:lnTo>
                    <a:pt x="22" y="87"/>
                  </a:lnTo>
                  <a:lnTo>
                    <a:pt x="24" y="87"/>
                  </a:lnTo>
                  <a:lnTo>
                    <a:pt x="26" y="86"/>
                  </a:lnTo>
                  <a:lnTo>
                    <a:pt x="26" y="85"/>
                  </a:lnTo>
                  <a:lnTo>
                    <a:pt x="27" y="85"/>
                  </a:lnTo>
                  <a:lnTo>
                    <a:pt x="28" y="85"/>
                  </a:lnTo>
                  <a:lnTo>
                    <a:pt x="28" y="85"/>
                  </a:lnTo>
                  <a:lnTo>
                    <a:pt x="28" y="85"/>
                  </a:lnTo>
                  <a:lnTo>
                    <a:pt x="27" y="85"/>
                  </a:lnTo>
                  <a:lnTo>
                    <a:pt x="24" y="85"/>
                  </a:lnTo>
                  <a:lnTo>
                    <a:pt x="23" y="85"/>
                  </a:lnTo>
                  <a:lnTo>
                    <a:pt x="23" y="85"/>
                  </a:lnTo>
                  <a:lnTo>
                    <a:pt x="21" y="85"/>
                  </a:lnTo>
                  <a:lnTo>
                    <a:pt x="19" y="85"/>
                  </a:lnTo>
                  <a:lnTo>
                    <a:pt x="18" y="85"/>
                  </a:lnTo>
                  <a:lnTo>
                    <a:pt x="18" y="85"/>
                  </a:lnTo>
                  <a:lnTo>
                    <a:pt x="18" y="85"/>
                  </a:lnTo>
                  <a:lnTo>
                    <a:pt x="19" y="85"/>
                  </a:lnTo>
                  <a:lnTo>
                    <a:pt x="19" y="85"/>
                  </a:lnTo>
                  <a:lnTo>
                    <a:pt x="21" y="85"/>
                  </a:lnTo>
                  <a:lnTo>
                    <a:pt x="21" y="83"/>
                  </a:lnTo>
                  <a:lnTo>
                    <a:pt x="21" y="83"/>
                  </a:lnTo>
                  <a:lnTo>
                    <a:pt x="19" y="83"/>
                  </a:lnTo>
                  <a:lnTo>
                    <a:pt x="19" y="82"/>
                  </a:lnTo>
                  <a:lnTo>
                    <a:pt x="18" y="83"/>
                  </a:lnTo>
                  <a:lnTo>
                    <a:pt x="17" y="83"/>
                  </a:lnTo>
                  <a:lnTo>
                    <a:pt x="15" y="83"/>
                  </a:lnTo>
                  <a:lnTo>
                    <a:pt x="17" y="82"/>
                  </a:lnTo>
                  <a:lnTo>
                    <a:pt x="17" y="82"/>
                  </a:lnTo>
                  <a:lnTo>
                    <a:pt x="18" y="82"/>
                  </a:lnTo>
                  <a:lnTo>
                    <a:pt x="18" y="82"/>
                  </a:lnTo>
                  <a:lnTo>
                    <a:pt x="17" y="82"/>
                  </a:lnTo>
                  <a:lnTo>
                    <a:pt x="15" y="81"/>
                  </a:lnTo>
                  <a:lnTo>
                    <a:pt x="14" y="82"/>
                  </a:lnTo>
                  <a:lnTo>
                    <a:pt x="14" y="82"/>
                  </a:lnTo>
                  <a:lnTo>
                    <a:pt x="13" y="82"/>
                  </a:lnTo>
                  <a:lnTo>
                    <a:pt x="13" y="81"/>
                  </a:lnTo>
                  <a:lnTo>
                    <a:pt x="13" y="81"/>
                  </a:lnTo>
                  <a:lnTo>
                    <a:pt x="13" y="81"/>
                  </a:lnTo>
                  <a:lnTo>
                    <a:pt x="14" y="79"/>
                  </a:lnTo>
                  <a:lnTo>
                    <a:pt x="15" y="79"/>
                  </a:lnTo>
                  <a:lnTo>
                    <a:pt x="17" y="79"/>
                  </a:lnTo>
                  <a:lnTo>
                    <a:pt x="18" y="78"/>
                  </a:lnTo>
                  <a:lnTo>
                    <a:pt x="17" y="78"/>
                  </a:lnTo>
                  <a:lnTo>
                    <a:pt x="15" y="78"/>
                  </a:lnTo>
                  <a:lnTo>
                    <a:pt x="14" y="78"/>
                  </a:lnTo>
                  <a:lnTo>
                    <a:pt x="13" y="79"/>
                  </a:lnTo>
                  <a:lnTo>
                    <a:pt x="13" y="78"/>
                  </a:lnTo>
                  <a:lnTo>
                    <a:pt x="15" y="78"/>
                  </a:lnTo>
                  <a:lnTo>
                    <a:pt x="15" y="77"/>
                  </a:lnTo>
                  <a:lnTo>
                    <a:pt x="14" y="77"/>
                  </a:lnTo>
                  <a:lnTo>
                    <a:pt x="14" y="77"/>
                  </a:lnTo>
                  <a:lnTo>
                    <a:pt x="13" y="77"/>
                  </a:lnTo>
                  <a:lnTo>
                    <a:pt x="14" y="75"/>
                  </a:lnTo>
                  <a:lnTo>
                    <a:pt x="13" y="75"/>
                  </a:lnTo>
                  <a:lnTo>
                    <a:pt x="13" y="75"/>
                  </a:lnTo>
                  <a:lnTo>
                    <a:pt x="14" y="74"/>
                  </a:lnTo>
                  <a:lnTo>
                    <a:pt x="14" y="73"/>
                  </a:lnTo>
                  <a:lnTo>
                    <a:pt x="13" y="73"/>
                  </a:lnTo>
                  <a:lnTo>
                    <a:pt x="13" y="73"/>
                  </a:lnTo>
                  <a:lnTo>
                    <a:pt x="14" y="72"/>
                  </a:lnTo>
                  <a:lnTo>
                    <a:pt x="14" y="72"/>
                  </a:lnTo>
                  <a:lnTo>
                    <a:pt x="13" y="70"/>
                  </a:lnTo>
                  <a:lnTo>
                    <a:pt x="13" y="70"/>
                  </a:lnTo>
                  <a:lnTo>
                    <a:pt x="11" y="72"/>
                  </a:lnTo>
                  <a:lnTo>
                    <a:pt x="11" y="72"/>
                  </a:lnTo>
                  <a:lnTo>
                    <a:pt x="11" y="72"/>
                  </a:lnTo>
                  <a:lnTo>
                    <a:pt x="11" y="73"/>
                  </a:lnTo>
                  <a:lnTo>
                    <a:pt x="11" y="73"/>
                  </a:lnTo>
                  <a:lnTo>
                    <a:pt x="10" y="73"/>
                  </a:lnTo>
                  <a:lnTo>
                    <a:pt x="11" y="73"/>
                  </a:lnTo>
                  <a:lnTo>
                    <a:pt x="11" y="72"/>
                  </a:lnTo>
                  <a:lnTo>
                    <a:pt x="10" y="72"/>
                  </a:lnTo>
                  <a:lnTo>
                    <a:pt x="9" y="72"/>
                  </a:lnTo>
                  <a:lnTo>
                    <a:pt x="10" y="72"/>
                  </a:lnTo>
                  <a:lnTo>
                    <a:pt x="10" y="70"/>
                  </a:lnTo>
                  <a:lnTo>
                    <a:pt x="9" y="70"/>
                  </a:lnTo>
                  <a:lnTo>
                    <a:pt x="7" y="70"/>
                  </a:lnTo>
                  <a:lnTo>
                    <a:pt x="9" y="70"/>
                  </a:lnTo>
                  <a:lnTo>
                    <a:pt x="10" y="69"/>
                  </a:lnTo>
                  <a:lnTo>
                    <a:pt x="7" y="69"/>
                  </a:lnTo>
                  <a:lnTo>
                    <a:pt x="7" y="69"/>
                  </a:lnTo>
                  <a:lnTo>
                    <a:pt x="9" y="68"/>
                  </a:lnTo>
                  <a:lnTo>
                    <a:pt x="10" y="68"/>
                  </a:lnTo>
                  <a:lnTo>
                    <a:pt x="10" y="66"/>
                  </a:lnTo>
                  <a:lnTo>
                    <a:pt x="11" y="68"/>
                  </a:lnTo>
                  <a:lnTo>
                    <a:pt x="11" y="68"/>
                  </a:lnTo>
                  <a:lnTo>
                    <a:pt x="11" y="66"/>
                  </a:lnTo>
                  <a:lnTo>
                    <a:pt x="11" y="66"/>
                  </a:lnTo>
                  <a:lnTo>
                    <a:pt x="9" y="66"/>
                  </a:lnTo>
                  <a:lnTo>
                    <a:pt x="6" y="66"/>
                  </a:lnTo>
                  <a:lnTo>
                    <a:pt x="6" y="66"/>
                  </a:lnTo>
                  <a:lnTo>
                    <a:pt x="7" y="65"/>
                  </a:lnTo>
                  <a:lnTo>
                    <a:pt x="7" y="65"/>
                  </a:lnTo>
                  <a:lnTo>
                    <a:pt x="6" y="65"/>
                  </a:lnTo>
                  <a:lnTo>
                    <a:pt x="9" y="65"/>
                  </a:lnTo>
                  <a:lnTo>
                    <a:pt x="10" y="65"/>
                  </a:lnTo>
                  <a:lnTo>
                    <a:pt x="10" y="64"/>
                  </a:lnTo>
                  <a:lnTo>
                    <a:pt x="10" y="62"/>
                  </a:lnTo>
                  <a:lnTo>
                    <a:pt x="9" y="62"/>
                  </a:lnTo>
                  <a:lnTo>
                    <a:pt x="7" y="62"/>
                  </a:lnTo>
                  <a:lnTo>
                    <a:pt x="6" y="64"/>
                  </a:lnTo>
                  <a:lnTo>
                    <a:pt x="7" y="62"/>
                  </a:lnTo>
                  <a:lnTo>
                    <a:pt x="9" y="62"/>
                  </a:lnTo>
                  <a:lnTo>
                    <a:pt x="7" y="61"/>
                  </a:lnTo>
                  <a:lnTo>
                    <a:pt x="6" y="62"/>
                  </a:lnTo>
                  <a:lnTo>
                    <a:pt x="6" y="62"/>
                  </a:lnTo>
                  <a:lnTo>
                    <a:pt x="7" y="60"/>
                  </a:lnTo>
                  <a:lnTo>
                    <a:pt x="9" y="58"/>
                  </a:lnTo>
                  <a:lnTo>
                    <a:pt x="11" y="58"/>
                  </a:lnTo>
                  <a:lnTo>
                    <a:pt x="11" y="57"/>
                  </a:lnTo>
                  <a:lnTo>
                    <a:pt x="13" y="57"/>
                  </a:lnTo>
                  <a:lnTo>
                    <a:pt x="13" y="57"/>
                  </a:lnTo>
                  <a:lnTo>
                    <a:pt x="14" y="57"/>
                  </a:lnTo>
                  <a:lnTo>
                    <a:pt x="15" y="56"/>
                  </a:lnTo>
                  <a:lnTo>
                    <a:pt x="14" y="56"/>
                  </a:lnTo>
                  <a:lnTo>
                    <a:pt x="14" y="54"/>
                  </a:lnTo>
                  <a:lnTo>
                    <a:pt x="11" y="56"/>
                  </a:lnTo>
                  <a:lnTo>
                    <a:pt x="10" y="56"/>
                  </a:lnTo>
                  <a:lnTo>
                    <a:pt x="7" y="56"/>
                  </a:lnTo>
                  <a:lnTo>
                    <a:pt x="5" y="56"/>
                  </a:lnTo>
                  <a:lnTo>
                    <a:pt x="5" y="56"/>
                  </a:lnTo>
                  <a:lnTo>
                    <a:pt x="6" y="54"/>
                  </a:lnTo>
                  <a:lnTo>
                    <a:pt x="7" y="53"/>
                  </a:lnTo>
                  <a:lnTo>
                    <a:pt x="9" y="53"/>
                  </a:lnTo>
                  <a:lnTo>
                    <a:pt x="9" y="52"/>
                  </a:lnTo>
                  <a:lnTo>
                    <a:pt x="7" y="52"/>
                  </a:lnTo>
                  <a:lnTo>
                    <a:pt x="6" y="52"/>
                  </a:lnTo>
                  <a:lnTo>
                    <a:pt x="5" y="52"/>
                  </a:lnTo>
                  <a:lnTo>
                    <a:pt x="5" y="53"/>
                  </a:lnTo>
                  <a:lnTo>
                    <a:pt x="3" y="53"/>
                  </a:lnTo>
                  <a:lnTo>
                    <a:pt x="3" y="53"/>
                  </a:lnTo>
                  <a:lnTo>
                    <a:pt x="2" y="52"/>
                  </a:lnTo>
                  <a:lnTo>
                    <a:pt x="2" y="52"/>
                  </a:lnTo>
                  <a:lnTo>
                    <a:pt x="3" y="52"/>
                  </a:lnTo>
                  <a:lnTo>
                    <a:pt x="5" y="51"/>
                  </a:lnTo>
                  <a:lnTo>
                    <a:pt x="6" y="51"/>
                  </a:lnTo>
                  <a:lnTo>
                    <a:pt x="7" y="51"/>
                  </a:lnTo>
                  <a:lnTo>
                    <a:pt x="7" y="51"/>
                  </a:lnTo>
                  <a:lnTo>
                    <a:pt x="7" y="52"/>
                  </a:lnTo>
                  <a:lnTo>
                    <a:pt x="7" y="52"/>
                  </a:lnTo>
                  <a:lnTo>
                    <a:pt x="9" y="51"/>
                  </a:lnTo>
                  <a:lnTo>
                    <a:pt x="10" y="51"/>
                  </a:lnTo>
                  <a:lnTo>
                    <a:pt x="10" y="49"/>
                  </a:lnTo>
                  <a:lnTo>
                    <a:pt x="10" y="49"/>
                  </a:lnTo>
                  <a:lnTo>
                    <a:pt x="9" y="48"/>
                  </a:lnTo>
                  <a:lnTo>
                    <a:pt x="7" y="48"/>
                  </a:lnTo>
                  <a:lnTo>
                    <a:pt x="7" y="49"/>
                  </a:lnTo>
                  <a:lnTo>
                    <a:pt x="7" y="49"/>
                  </a:lnTo>
                  <a:lnTo>
                    <a:pt x="7" y="49"/>
                  </a:lnTo>
                  <a:lnTo>
                    <a:pt x="6" y="49"/>
                  </a:lnTo>
                  <a:lnTo>
                    <a:pt x="6" y="49"/>
                  </a:lnTo>
                  <a:lnTo>
                    <a:pt x="6" y="48"/>
                  </a:lnTo>
                  <a:lnTo>
                    <a:pt x="6" y="48"/>
                  </a:lnTo>
                  <a:lnTo>
                    <a:pt x="6" y="48"/>
                  </a:lnTo>
                  <a:lnTo>
                    <a:pt x="5" y="48"/>
                  </a:lnTo>
                  <a:lnTo>
                    <a:pt x="5" y="48"/>
                  </a:lnTo>
                  <a:lnTo>
                    <a:pt x="3" y="49"/>
                  </a:lnTo>
                  <a:lnTo>
                    <a:pt x="2" y="49"/>
                  </a:lnTo>
                  <a:lnTo>
                    <a:pt x="1" y="48"/>
                  </a:lnTo>
                  <a:lnTo>
                    <a:pt x="2" y="48"/>
                  </a:lnTo>
                  <a:lnTo>
                    <a:pt x="2" y="48"/>
                  </a:lnTo>
                  <a:lnTo>
                    <a:pt x="1" y="48"/>
                  </a:lnTo>
                  <a:lnTo>
                    <a:pt x="1" y="48"/>
                  </a:lnTo>
                  <a:lnTo>
                    <a:pt x="0" y="48"/>
                  </a:lnTo>
                  <a:lnTo>
                    <a:pt x="0" y="47"/>
                  </a:lnTo>
                  <a:lnTo>
                    <a:pt x="2" y="45"/>
                  </a:lnTo>
                  <a:lnTo>
                    <a:pt x="2" y="45"/>
                  </a:lnTo>
                  <a:lnTo>
                    <a:pt x="2" y="45"/>
                  </a:lnTo>
                  <a:lnTo>
                    <a:pt x="2" y="47"/>
                  </a:lnTo>
                  <a:lnTo>
                    <a:pt x="3" y="47"/>
                  </a:lnTo>
                  <a:lnTo>
                    <a:pt x="5" y="47"/>
                  </a:lnTo>
                  <a:lnTo>
                    <a:pt x="3" y="45"/>
                  </a:lnTo>
                  <a:lnTo>
                    <a:pt x="3" y="45"/>
                  </a:lnTo>
                  <a:lnTo>
                    <a:pt x="3" y="44"/>
                  </a:lnTo>
                  <a:lnTo>
                    <a:pt x="3" y="45"/>
                  </a:lnTo>
                  <a:lnTo>
                    <a:pt x="5" y="44"/>
                  </a:lnTo>
                  <a:lnTo>
                    <a:pt x="5" y="44"/>
                  </a:lnTo>
                  <a:lnTo>
                    <a:pt x="6" y="43"/>
                  </a:lnTo>
                  <a:lnTo>
                    <a:pt x="6" y="43"/>
                  </a:lnTo>
                  <a:lnTo>
                    <a:pt x="5" y="41"/>
                  </a:lnTo>
                  <a:lnTo>
                    <a:pt x="5" y="41"/>
                  </a:lnTo>
                  <a:lnTo>
                    <a:pt x="3" y="41"/>
                  </a:lnTo>
                  <a:lnTo>
                    <a:pt x="2" y="43"/>
                  </a:lnTo>
                  <a:lnTo>
                    <a:pt x="2" y="40"/>
                  </a:lnTo>
                  <a:lnTo>
                    <a:pt x="1" y="40"/>
                  </a:lnTo>
                  <a:lnTo>
                    <a:pt x="0" y="39"/>
                  </a:lnTo>
                  <a:lnTo>
                    <a:pt x="1" y="39"/>
                  </a:lnTo>
                  <a:lnTo>
                    <a:pt x="1" y="37"/>
                  </a:lnTo>
                  <a:lnTo>
                    <a:pt x="1" y="37"/>
                  </a:lnTo>
                  <a:lnTo>
                    <a:pt x="1" y="37"/>
                  </a:lnTo>
                  <a:lnTo>
                    <a:pt x="2" y="37"/>
                  </a:lnTo>
                  <a:lnTo>
                    <a:pt x="2" y="39"/>
                  </a:lnTo>
                  <a:lnTo>
                    <a:pt x="2" y="40"/>
                  </a:lnTo>
                  <a:lnTo>
                    <a:pt x="3" y="40"/>
                  </a:lnTo>
                  <a:lnTo>
                    <a:pt x="5" y="41"/>
                  </a:lnTo>
                  <a:lnTo>
                    <a:pt x="6" y="40"/>
                  </a:lnTo>
                  <a:lnTo>
                    <a:pt x="6" y="41"/>
                  </a:lnTo>
                  <a:lnTo>
                    <a:pt x="6" y="41"/>
                  </a:lnTo>
                  <a:lnTo>
                    <a:pt x="6" y="43"/>
                  </a:lnTo>
                  <a:lnTo>
                    <a:pt x="7" y="43"/>
                  </a:lnTo>
                  <a:lnTo>
                    <a:pt x="7" y="41"/>
                  </a:lnTo>
                  <a:lnTo>
                    <a:pt x="9" y="40"/>
                  </a:lnTo>
                  <a:lnTo>
                    <a:pt x="10" y="40"/>
                  </a:lnTo>
                  <a:lnTo>
                    <a:pt x="11" y="39"/>
                  </a:lnTo>
                  <a:lnTo>
                    <a:pt x="11" y="39"/>
                  </a:lnTo>
                  <a:lnTo>
                    <a:pt x="10" y="39"/>
                  </a:lnTo>
                  <a:lnTo>
                    <a:pt x="9" y="39"/>
                  </a:lnTo>
                  <a:lnTo>
                    <a:pt x="9" y="39"/>
                  </a:lnTo>
                  <a:lnTo>
                    <a:pt x="7" y="40"/>
                  </a:lnTo>
                  <a:lnTo>
                    <a:pt x="6" y="39"/>
                  </a:lnTo>
                  <a:lnTo>
                    <a:pt x="6" y="37"/>
                  </a:lnTo>
                  <a:lnTo>
                    <a:pt x="3" y="36"/>
                  </a:lnTo>
                  <a:lnTo>
                    <a:pt x="5" y="36"/>
                  </a:lnTo>
                  <a:lnTo>
                    <a:pt x="6" y="35"/>
                  </a:lnTo>
                  <a:lnTo>
                    <a:pt x="6" y="36"/>
                  </a:lnTo>
                  <a:lnTo>
                    <a:pt x="6" y="32"/>
                  </a:lnTo>
                  <a:lnTo>
                    <a:pt x="5" y="30"/>
                  </a:lnTo>
                  <a:lnTo>
                    <a:pt x="5" y="30"/>
                  </a:lnTo>
                  <a:lnTo>
                    <a:pt x="3" y="30"/>
                  </a:lnTo>
                  <a:lnTo>
                    <a:pt x="3" y="30"/>
                  </a:lnTo>
                  <a:lnTo>
                    <a:pt x="3" y="28"/>
                  </a:lnTo>
                  <a:lnTo>
                    <a:pt x="2" y="28"/>
                  </a:lnTo>
                  <a:lnTo>
                    <a:pt x="6" y="28"/>
                  </a:lnTo>
                  <a:lnTo>
                    <a:pt x="5" y="27"/>
                  </a:lnTo>
                  <a:lnTo>
                    <a:pt x="6" y="27"/>
                  </a:lnTo>
                  <a:lnTo>
                    <a:pt x="6" y="27"/>
                  </a:lnTo>
                  <a:lnTo>
                    <a:pt x="6" y="26"/>
                  </a:lnTo>
                  <a:lnTo>
                    <a:pt x="5" y="24"/>
                  </a:lnTo>
                  <a:lnTo>
                    <a:pt x="3" y="22"/>
                  </a:lnTo>
                  <a:lnTo>
                    <a:pt x="3" y="20"/>
                  </a:lnTo>
                  <a:lnTo>
                    <a:pt x="3" y="19"/>
                  </a:lnTo>
                  <a:lnTo>
                    <a:pt x="2" y="18"/>
                  </a:lnTo>
                  <a:lnTo>
                    <a:pt x="1" y="15"/>
                  </a:lnTo>
                  <a:lnTo>
                    <a:pt x="2" y="15"/>
                  </a:lnTo>
                  <a:lnTo>
                    <a:pt x="5" y="14"/>
                  </a:lnTo>
                  <a:lnTo>
                    <a:pt x="5" y="14"/>
                  </a:lnTo>
                  <a:lnTo>
                    <a:pt x="5" y="14"/>
                  </a:lnTo>
                  <a:lnTo>
                    <a:pt x="5" y="14"/>
                  </a:lnTo>
                  <a:lnTo>
                    <a:pt x="3" y="14"/>
                  </a:lnTo>
                  <a:lnTo>
                    <a:pt x="3" y="14"/>
                  </a:lnTo>
                  <a:lnTo>
                    <a:pt x="3" y="13"/>
                  </a:lnTo>
                  <a:lnTo>
                    <a:pt x="3" y="14"/>
                  </a:lnTo>
                  <a:lnTo>
                    <a:pt x="3" y="13"/>
                  </a:lnTo>
                  <a:lnTo>
                    <a:pt x="3" y="11"/>
                  </a:lnTo>
                  <a:lnTo>
                    <a:pt x="3" y="11"/>
                  </a:lnTo>
                  <a:lnTo>
                    <a:pt x="3" y="10"/>
                  </a:lnTo>
                  <a:lnTo>
                    <a:pt x="1" y="10"/>
                  </a:lnTo>
                  <a:lnTo>
                    <a:pt x="5" y="10"/>
                  </a:lnTo>
                  <a:lnTo>
                    <a:pt x="3" y="10"/>
                  </a:lnTo>
                  <a:lnTo>
                    <a:pt x="3" y="10"/>
                  </a:lnTo>
                  <a:lnTo>
                    <a:pt x="5" y="9"/>
                  </a:lnTo>
                  <a:lnTo>
                    <a:pt x="6" y="9"/>
                  </a:lnTo>
                  <a:lnTo>
                    <a:pt x="6" y="9"/>
                  </a:lnTo>
                  <a:lnTo>
                    <a:pt x="6" y="7"/>
                  </a:lnTo>
                  <a:lnTo>
                    <a:pt x="5" y="6"/>
                  </a:lnTo>
                  <a:lnTo>
                    <a:pt x="5" y="6"/>
                  </a:lnTo>
                  <a:lnTo>
                    <a:pt x="3" y="7"/>
                  </a:lnTo>
                  <a:lnTo>
                    <a:pt x="2" y="5"/>
                  </a:lnTo>
                  <a:lnTo>
                    <a:pt x="2" y="3"/>
                  </a:lnTo>
                  <a:lnTo>
                    <a:pt x="2" y="2"/>
                  </a:lnTo>
                  <a:lnTo>
                    <a:pt x="3" y="2"/>
                  </a:lnTo>
                  <a:lnTo>
                    <a:pt x="3" y="1"/>
                  </a:lnTo>
                  <a:lnTo>
                    <a:pt x="5" y="1"/>
                  </a:lnTo>
                  <a:lnTo>
                    <a:pt x="5"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 name="Freeform 256"/>
            <p:cNvSpPr>
              <a:spLocks noEditPoints="1"/>
            </p:cNvSpPr>
            <p:nvPr/>
          </p:nvSpPr>
          <p:spPr bwMode="auto">
            <a:xfrm>
              <a:off x="8661400" y="4198938"/>
              <a:ext cx="603250" cy="419100"/>
            </a:xfrm>
            <a:custGeom>
              <a:avLst/>
              <a:gdLst>
                <a:gd name="T0" fmla="*/ 380 w 380"/>
                <a:gd name="T1" fmla="*/ 9 h 264"/>
                <a:gd name="T2" fmla="*/ 355 w 380"/>
                <a:gd name="T3" fmla="*/ 38 h 264"/>
                <a:gd name="T4" fmla="*/ 330 w 380"/>
                <a:gd name="T5" fmla="*/ 55 h 264"/>
                <a:gd name="T6" fmla="*/ 303 w 380"/>
                <a:gd name="T7" fmla="*/ 58 h 264"/>
                <a:gd name="T8" fmla="*/ 287 w 380"/>
                <a:gd name="T9" fmla="*/ 62 h 264"/>
                <a:gd name="T10" fmla="*/ 270 w 380"/>
                <a:gd name="T11" fmla="*/ 65 h 264"/>
                <a:gd name="T12" fmla="*/ 256 w 380"/>
                <a:gd name="T13" fmla="*/ 70 h 264"/>
                <a:gd name="T14" fmla="*/ 235 w 380"/>
                <a:gd name="T15" fmla="*/ 73 h 264"/>
                <a:gd name="T16" fmla="*/ 226 w 380"/>
                <a:gd name="T17" fmla="*/ 70 h 264"/>
                <a:gd name="T18" fmla="*/ 209 w 380"/>
                <a:gd name="T19" fmla="*/ 73 h 264"/>
                <a:gd name="T20" fmla="*/ 192 w 380"/>
                <a:gd name="T21" fmla="*/ 73 h 264"/>
                <a:gd name="T22" fmla="*/ 182 w 380"/>
                <a:gd name="T23" fmla="*/ 70 h 264"/>
                <a:gd name="T24" fmla="*/ 176 w 380"/>
                <a:gd name="T25" fmla="*/ 73 h 264"/>
                <a:gd name="T26" fmla="*/ 159 w 380"/>
                <a:gd name="T27" fmla="*/ 73 h 264"/>
                <a:gd name="T28" fmla="*/ 141 w 380"/>
                <a:gd name="T29" fmla="*/ 72 h 264"/>
                <a:gd name="T30" fmla="*/ 118 w 380"/>
                <a:gd name="T31" fmla="*/ 68 h 264"/>
                <a:gd name="T32" fmla="*/ 112 w 380"/>
                <a:gd name="T33" fmla="*/ 68 h 264"/>
                <a:gd name="T34" fmla="*/ 105 w 380"/>
                <a:gd name="T35" fmla="*/ 68 h 264"/>
                <a:gd name="T36" fmla="*/ 97 w 380"/>
                <a:gd name="T37" fmla="*/ 68 h 264"/>
                <a:gd name="T38" fmla="*/ 89 w 380"/>
                <a:gd name="T39" fmla="*/ 66 h 264"/>
                <a:gd name="T40" fmla="*/ 82 w 380"/>
                <a:gd name="T41" fmla="*/ 64 h 264"/>
                <a:gd name="T42" fmla="*/ 78 w 380"/>
                <a:gd name="T43" fmla="*/ 64 h 264"/>
                <a:gd name="T44" fmla="*/ 67 w 380"/>
                <a:gd name="T45" fmla="*/ 60 h 264"/>
                <a:gd name="T46" fmla="*/ 63 w 380"/>
                <a:gd name="T47" fmla="*/ 53 h 264"/>
                <a:gd name="T48" fmla="*/ 50 w 380"/>
                <a:gd name="T49" fmla="*/ 68 h 264"/>
                <a:gd name="T50" fmla="*/ 42 w 380"/>
                <a:gd name="T51" fmla="*/ 92 h 264"/>
                <a:gd name="T52" fmla="*/ 33 w 380"/>
                <a:gd name="T53" fmla="*/ 124 h 264"/>
                <a:gd name="T54" fmla="*/ 24 w 380"/>
                <a:gd name="T55" fmla="*/ 146 h 264"/>
                <a:gd name="T56" fmla="*/ 16 w 380"/>
                <a:gd name="T57" fmla="*/ 209 h 264"/>
                <a:gd name="T58" fmla="*/ 6 w 380"/>
                <a:gd name="T59" fmla="*/ 260 h 264"/>
                <a:gd name="T60" fmla="*/ 4 w 380"/>
                <a:gd name="T61" fmla="*/ 230 h 264"/>
                <a:gd name="T62" fmla="*/ 0 w 380"/>
                <a:gd name="T63" fmla="*/ 210 h 264"/>
                <a:gd name="T64" fmla="*/ 6 w 380"/>
                <a:gd name="T65" fmla="*/ 188 h 264"/>
                <a:gd name="T66" fmla="*/ 6 w 380"/>
                <a:gd name="T67" fmla="*/ 174 h 264"/>
                <a:gd name="T68" fmla="*/ 6 w 380"/>
                <a:gd name="T69" fmla="*/ 162 h 264"/>
                <a:gd name="T70" fmla="*/ 7 w 380"/>
                <a:gd name="T71" fmla="*/ 149 h 264"/>
                <a:gd name="T72" fmla="*/ 11 w 380"/>
                <a:gd name="T73" fmla="*/ 140 h 264"/>
                <a:gd name="T74" fmla="*/ 10 w 380"/>
                <a:gd name="T75" fmla="*/ 128 h 264"/>
                <a:gd name="T76" fmla="*/ 12 w 380"/>
                <a:gd name="T77" fmla="*/ 119 h 264"/>
                <a:gd name="T78" fmla="*/ 15 w 380"/>
                <a:gd name="T79" fmla="*/ 110 h 264"/>
                <a:gd name="T80" fmla="*/ 19 w 380"/>
                <a:gd name="T81" fmla="*/ 100 h 264"/>
                <a:gd name="T82" fmla="*/ 19 w 380"/>
                <a:gd name="T83" fmla="*/ 92 h 264"/>
                <a:gd name="T84" fmla="*/ 23 w 380"/>
                <a:gd name="T85" fmla="*/ 79 h 264"/>
                <a:gd name="T86" fmla="*/ 29 w 380"/>
                <a:gd name="T87" fmla="*/ 61 h 264"/>
                <a:gd name="T88" fmla="*/ 40 w 380"/>
                <a:gd name="T89" fmla="*/ 62 h 264"/>
                <a:gd name="T90" fmla="*/ 29 w 380"/>
                <a:gd name="T91" fmla="*/ 51 h 264"/>
                <a:gd name="T92" fmla="*/ 32 w 380"/>
                <a:gd name="T93" fmla="*/ 47 h 264"/>
                <a:gd name="T94" fmla="*/ 37 w 380"/>
                <a:gd name="T95" fmla="*/ 41 h 264"/>
                <a:gd name="T96" fmla="*/ 37 w 380"/>
                <a:gd name="T97" fmla="*/ 34 h 264"/>
                <a:gd name="T98" fmla="*/ 42 w 380"/>
                <a:gd name="T99" fmla="*/ 32 h 264"/>
                <a:gd name="T100" fmla="*/ 45 w 380"/>
                <a:gd name="T101" fmla="*/ 30 h 264"/>
                <a:gd name="T102" fmla="*/ 48 w 380"/>
                <a:gd name="T103" fmla="*/ 28 h 264"/>
                <a:gd name="T104" fmla="*/ 57 w 380"/>
                <a:gd name="T105" fmla="*/ 14 h 264"/>
                <a:gd name="T106" fmla="*/ 63 w 380"/>
                <a:gd name="T107" fmla="*/ 10 h 264"/>
                <a:gd name="T108" fmla="*/ 63 w 380"/>
                <a:gd name="T109" fmla="*/ 19 h 264"/>
                <a:gd name="T110" fmla="*/ 80 w 380"/>
                <a:gd name="T111" fmla="*/ 43 h 264"/>
                <a:gd name="T112" fmla="*/ 114 w 380"/>
                <a:gd name="T113" fmla="*/ 47 h 264"/>
                <a:gd name="T114" fmla="*/ 152 w 380"/>
                <a:gd name="T115" fmla="*/ 49 h 264"/>
                <a:gd name="T116" fmla="*/ 202 w 380"/>
                <a:gd name="T117" fmla="*/ 52 h 264"/>
                <a:gd name="T118" fmla="*/ 235 w 380"/>
                <a:gd name="T119" fmla="*/ 57 h 264"/>
                <a:gd name="T120" fmla="*/ 319 w 380"/>
                <a:gd name="T121" fmla="*/ 4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0" h="264">
                  <a:moveTo>
                    <a:pt x="7" y="159"/>
                  </a:moveTo>
                  <a:lnTo>
                    <a:pt x="8" y="159"/>
                  </a:lnTo>
                  <a:lnTo>
                    <a:pt x="8" y="159"/>
                  </a:lnTo>
                  <a:lnTo>
                    <a:pt x="7" y="159"/>
                  </a:lnTo>
                  <a:close/>
                  <a:moveTo>
                    <a:pt x="7" y="158"/>
                  </a:moveTo>
                  <a:lnTo>
                    <a:pt x="7" y="158"/>
                  </a:lnTo>
                  <a:lnTo>
                    <a:pt x="7" y="159"/>
                  </a:lnTo>
                  <a:lnTo>
                    <a:pt x="7" y="159"/>
                  </a:lnTo>
                  <a:lnTo>
                    <a:pt x="7" y="158"/>
                  </a:lnTo>
                  <a:close/>
                  <a:moveTo>
                    <a:pt x="258" y="69"/>
                  </a:moveTo>
                  <a:lnTo>
                    <a:pt x="258" y="69"/>
                  </a:lnTo>
                  <a:lnTo>
                    <a:pt x="258" y="69"/>
                  </a:lnTo>
                  <a:lnTo>
                    <a:pt x="258" y="69"/>
                  </a:lnTo>
                  <a:close/>
                  <a:moveTo>
                    <a:pt x="258" y="68"/>
                  </a:moveTo>
                  <a:lnTo>
                    <a:pt x="258" y="68"/>
                  </a:lnTo>
                  <a:lnTo>
                    <a:pt x="258" y="69"/>
                  </a:lnTo>
                  <a:lnTo>
                    <a:pt x="258" y="69"/>
                  </a:lnTo>
                  <a:lnTo>
                    <a:pt x="258" y="68"/>
                  </a:lnTo>
                  <a:close/>
                  <a:moveTo>
                    <a:pt x="40" y="40"/>
                  </a:moveTo>
                  <a:lnTo>
                    <a:pt x="41" y="40"/>
                  </a:lnTo>
                  <a:lnTo>
                    <a:pt x="41" y="40"/>
                  </a:lnTo>
                  <a:lnTo>
                    <a:pt x="40" y="40"/>
                  </a:lnTo>
                  <a:close/>
                  <a:moveTo>
                    <a:pt x="372" y="0"/>
                  </a:moveTo>
                  <a:lnTo>
                    <a:pt x="374" y="0"/>
                  </a:lnTo>
                  <a:lnTo>
                    <a:pt x="375" y="1"/>
                  </a:lnTo>
                  <a:lnTo>
                    <a:pt x="376" y="2"/>
                  </a:lnTo>
                  <a:lnTo>
                    <a:pt x="377" y="3"/>
                  </a:lnTo>
                  <a:lnTo>
                    <a:pt x="379" y="5"/>
                  </a:lnTo>
                  <a:lnTo>
                    <a:pt x="380" y="9"/>
                  </a:lnTo>
                  <a:lnTo>
                    <a:pt x="380" y="10"/>
                  </a:lnTo>
                  <a:lnTo>
                    <a:pt x="379" y="13"/>
                  </a:lnTo>
                  <a:lnTo>
                    <a:pt x="377" y="15"/>
                  </a:lnTo>
                  <a:lnTo>
                    <a:pt x="376" y="18"/>
                  </a:lnTo>
                  <a:lnTo>
                    <a:pt x="376" y="20"/>
                  </a:lnTo>
                  <a:lnTo>
                    <a:pt x="376" y="20"/>
                  </a:lnTo>
                  <a:lnTo>
                    <a:pt x="375" y="19"/>
                  </a:lnTo>
                  <a:lnTo>
                    <a:pt x="374" y="19"/>
                  </a:lnTo>
                  <a:lnTo>
                    <a:pt x="374" y="20"/>
                  </a:lnTo>
                  <a:lnTo>
                    <a:pt x="374" y="23"/>
                  </a:lnTo>
                  <a:lnTo>
                    <a:pt x="371" y="27"/>
                  </a:lnTo>
                  <a:lnTo>
                    <a:pt x="368" y="28"/>
                  </a:lnTo>
                  <a:lnTo>
                    <a:pt x="364" y="31"/>
                  </a:lnTo>
                  <a:lnTo>
                    <a:pt x="360" y="31"/>
                  </a:lnTo>
                  <a:lnTo>
                    <a:pt x="360" y="31"/>
                  </a:lnTo>
                  <a:lnTo>
                    <a:pt x="359" y="31"/>
                  </a:lnTo>
                  <a:lnTo>
                    <a:pt x="359" y="32"/>
                  </a:lnTo>
                  <a:lnTo>
                    <a:pt x="359" y="34"/>
                  </a:lnTo>
                  <a:lnTo>
                    <a:pt x="359" y="34"/>
                  </a:lnTo>
                  <a:lnTo>
                    <a:pt x="358" y="34"/>
                  </a:lnTo>
                  <a:lnTo>
                    <a:pt x="358" y="32"/>
                  </a:lnTo>
                  <a:lnTo>
                    <a:pt x="358" y="34"/>
                  </a:lnTo>
                  <a:lnTo>
                    <a:pt x="358" y="35"/>
                  </a:lnTo>
                  <a:lnTo>
                    <a:pt x="357" y="35"/>
                  </a:lnTo>
                  <a:lnTo>
                    <a:pt x="357" y="36"/>
                  </a:lnTo>
                  <a:lnTo>
                    <a:pt x="357" y="35"/>
                  </a:lnTo>
                  <a:lnTo>
                    <a:pt x="355" y="34"/>
                  </a:lnTo>
                  <a:lnTo>
                    <a:pt x="355" y="36"/>
                  </a:lnTo>
                  <a:lnTo>
                    <a:pt x="355" y="38"/>
                  </a:lnTo>
                  <a:lnTo>
                    <a:pt x="355" y="39"/>
                  </a:lnTo>
                  <a:lnTo>
                    <a:pt x="354" y="39"/>
                  </a:lnTo>
                  <a:lnTo>
                    <a:pt x="353" y="40"/>
                  </a:lnTo>
                  <a:lnTo>
                    <a:pt x="351" y="40"/>
                  </a:lnTo>
                  <a:lnTo>
                    <a:pt x="350" y="41"/>
                  </a:lnTo>
                  <a:lnTo>
                    <a:pt x="350" y="40"/>
                  </a:lnTo>
                  <a:lnTo>
                    <a:pt x="350" y="40"/>
                  </a:lnTo>
                  <a:lnTo>
                    <a:pt x="349" y="43"/>
                  </a:lnTo>
                  <a:lnTo>
                    <a:pt x="345" y="45"/>
                  </a:lnTo>
                  <a:lnTo>
                    <a:pt x="342" y="47"/>
                  </a:lnTo>
                  <a:lnTo>
                    <a:pt x="340" y="49"/>
                  </a:lnTo>
                  <a:lnTo>
                    <a:pt x="340" y="48"/>
                  </a:lnTo>
                  <a:lnTo>
                    <a:pt x="338" y="47"/>
                  </a:lnTo>
                  <a:lnTo>
                    <a:pt x="338" y="48"/>
                  </a:lnTo>
                  <a:lnTo>
                    <a:pt x="338" y="49"/>
                  </a:lnTo>
                  <a:lnTo>
                    <a:pt x="337" y="51"/>
                  </a:lnTo>
                  <a:lnTo>
                    <a:pt x="337" y="51"/>
                  </a:lnTo>
                  <a:lnTo>
                    <a:pt x="336" y="51"/>
                  </a:lnTo>
                  <a:lnTo>
                    <a:pt x="336" y="52"/>
                  </a:lnTo>
                  <a:lnTo>
                    <a:pt x="334" y="52"/>
                  </a:lnTo>
                  <a:lnTo>
                    <a:pt x="334" y="52"/>
                  </a:lnTo>
                  <a:lnTo>
                    <a:pt x="334" y="52"/>
                  </a:lnTo>
                  <a:lnTo>
                    <a:pt x="333" y="53"/>
                  </a:lnTo>
                  <a:lnTo>
                    <a:pt x="333" y="53"/>
                  </a:lnTo>
                  <a:lnTo>
                    <a:pt x="333" y="53"/>
                  </a:lnTo>
                  <a:lnTo>
                    <a:pt x="332" y="53"/>
                  </a:lnTo>
                  <a:lnTo>
                    <a:pt x="332" y="55"/>
                  </a:lnTo>
                  <a:lnTo>
                    <a:pt x="330" y="53"/>
                  </a:lnTo>
                  <a:lnTo>
                    <a:pt x="330" y="55"/>
                  </a:lnTo>
                  <a:lnTo>
                    <a:pt x="330" y="55"/>
                  </a:lnTo>
                  <a:lnTo>
                    <a:pt x="329" y="53"/>
                  </a:lnTo>
                  <a:lnTo>
                    <a:pt x="329" y="53"/>
                  </a:lnTo>
                  <a:lnTo>
                    <a:pt x="329" y="53"/>
                  </a:lnTo>
                  <a:lnTo>
                    <a:pt x="329" y="55"/>
                  </a:lnTo>
                  <a:lnTo>
                    <a:pt x="328" y="55"/>
                  </a:lnTo>
                  <a:lnTo>
                    <a:pt x="328" y="55"/>
                  </a:lnTo>
                  <a:lnTo>
                    <a:pt x="326" y="55"/>
                  </a:lnTo>
                  <a:lnTo>
                    <a:pt x="326" y="55"/>
                  </a:lnTo>
                  <a:lnTo>
                    <a:pt x="325" y="55"/>
                  </a:lnTo>
                  <a:lnTo>
                    <a:pt x="325" y="55"/>
                  </a:lnTo>
                  <a:lnTo>
                    <a:pt x="324" y="56"/>
                  </a:lnTo>
                  <a:lnTo>
                    <a:pt x="324" y="56"/>
                  </a:lnTo>
                  <a:lnTo>
                    <a:pt x="324" y="56"/>
                  </a:lnTo>
                  <a:lnTo>
                    <a:pt x="324" y="55"/>
                  </a:lnTo>
                  <a:lnTo>
                    <a:pt x="325" y="55"/>
                  </a:lnTo>
                  <a:lnTo>
                    <a:pt x="325" y="55"/>
                  </a:lnTo>
                  <a:lnTo>
                    <a:pt x="324" y="53"/>
                  </a:lnTo>
                  <a:lnTo>
                    <a:pt x="320" y="56"/>
                  </a:lnTo>
                  <a:lnTo>
                    <a:pt x="316" y="57"/>
                  </a:lnTo>
                  <a:lnTo>
                    <a:pt x="312" y="58"/>
                  </a:lnTo>
                  <a:lnTo>
                    <a:pt x="307" y="60"/>
                  </a:lnTo>
                  <a:lnTo>
                    <a:pt x="307" y="58"/>
                  </a:lnTo>
                  <a:lnTo>
                    <a:pt x="305" y="57"/>
                  </a:lnTo>
                  <a:lnTo>
                    <a:pt x="305" y="58"/>
                  </a:lnTo>
                  <a:lnTo>
                    <a:pt x="304" y="58"/>
                  </a:lnTo>
                  <a:lnTo>
                    <a:pt x="303" y="60"/>
                  </a:lnTo>
                  <a:lnTo>
                    <a:pt x="303" y="60"/>
                  </a:lnTo>
                  <a:lnTo>
                    <a:pt x="303" y="58"/>
                  </a:lnTo>
                  <a:lnTo>
                    <a:pt x="303" y="58"/>
                  </a:lnTo>
                  <a:lnTo>
                    <a:pt x="302" y="58"/>
                  </a:lnTo>
                  <a:lnTo>
                    <a:pt x="302" y="60"/>
                  </a:lnTo>
                  <a:lnTo>
                    <a:pt x="302" y="60"/>
                  </a:lnTo>
                  <a:lnTo>
                    <a:pt x="300" y="61"/>
                  </a:lnTo>
                  <a:lnTo>
                    <a:pt x="300" y="58"/>
                  </a:lnTo>
                  <a:lnTo>
                    <a:pt x="299" y="60"/>
                  </a:lnTo>
                  <a:lnTo>
                    <a:pt x="299" y="60"/>
                  </a:lnTo>
                  <a:lnTo>
                    <a:pt x="298" y="61"/>
                  </a:lnTo>
                  <a:lnTo>
                    <a:pt x="298" y="60"/>
                  </a:lnTo>
                  <a:lnTo>
                    <a:pt x="298" y="60"/>
                  </a:lnTo>
                  <a:lnTo>
                    <a:pt x="296" y="61"/>
                  </a:lnTo>
                  <a:lnTo>
                    <a:pt x="296" y="61"/>
                  </a:lnTo>
                  <a:lnTo>
                    <a:pt x="295" y="60"/>
                  </a:lnTo>
                  <a:lnTo>
                    <a:pt x="294" y="61"/>
                  </a:lnTo>
                  <a:lnTo>
                    <a:pt x="294" y="60"/>
                  </a:lnTo>
                  <a:lnTo>
                    <a:pt x="294" y="60"/>
                  </a:lnTo>
                  <a:lnTo>
                    <a:pt x="294" y="60"/>
                  </a:lnTo>
                  <a:lnTo>
                    <a:pt x="294" y="61"/>
                  </a:lnTo>
                  <a:lnTo>
                    <a:pt x="294" y="61"/>
                  </a:lnTo>
                  <a:lnTo>
                    <a:pt x="292" y="62"/>
                  </a:lnTo>
                  <a:lnTo>
                    <a:pt x="292" y="61"/>
                  </a:lnTo>
                  <a:lnTo>
                    <a:pt x="292" y="60"/>
                  </a:lnTo>
                  <a:lnTo>
                    <a:pt x="291" y="62"/>
                  </a:lnTo>
                  <a:lnTo>
                    <a:pt x="290" y="62"/>
                  </a:lnTo>
                  <a:lnTo>
                    <a:pt x="288" y="62"/>
                  </a:lnTo>
                  <a:lnTo>
                    <a:pt x="287" y="64"/>
                  </a:lnTo>
                  <a:lnTo>
                    <a:pt x="287" y="64"/>
                  </a:lnTo>
                  <a:lnTo>
                    <a:pt x="287" y="62"/>
                  </a:lnTo>
                  <a:lnTo>
                    <a:pt x="286" y="64"/>
                  </a:lnTo>
                  <a:lnTo>
                    <a:pt x="285" y="64"/>
                  </a:lnTo>
                  <a:lnTo>
                    <a:pt x="283" y="64"/>
                  </a:lnTo>
                  <a:lnTo>
                    <a:pt x="282" y="64"/>
                  </a:lnTo>
                  <a:lnTo>
                    <a:pt x="282" y="62"/>
                  </a:lnTo>
                  <a:lnTo>
                    <a:pt x="282" y="61"/>
                  </a:lnTo>
                  <a:lnTo>
                    <a:pt x="281" y="61"/>
                  </a:lnTo>
                  <a:lnTo>
                    <a:pt x="281" y="62"/>
                  </a:lnTo>
                  <a:lnTo>
                    <a:pt x="281" y="64"/>
                  </a:lnTo>
                  <a:lnTo>
                    <a:pt x="279" y="64"/>
                  </a:lnTo>
                  <a:lnTo>
                    <a:pt x="279" y="65"/>
                  </a:lnTo>
                  <a:lnTo>
                    <a:pt x="279" y="66"/>
                  </a:lnTo>
                  <a:lnTo>
                    <a:pt x="278" y="66"/>
                  </a:lnTo>
                  <a:lnTo>
                    <a:pt x="277" y="65"/>
                  </a:lnTo>
                  <a:lnTo>
                    <a:pt x="275" y="66"/>
                  </a:lnTo>
                  <a:lnTo>
                    <a:pt x="275" y="65"/>
                  </a:lnTo>
                  <a:lnTo>
                    <a:pt x="274" y="64"/>
                  </a:lnTo>
                  <a:lnTo>
                    <a:pt x="274" y="64"/>
                  </a:lnTo>
                  <a:lnTo>
                    <a:pt x="275" y="62"/>
                  </a:lnTo>
                  <a:lnTo>
                    <a:pt x="274" y="61"/>
                  </a:lnTo>
                  <a:lnTo>
                    <a:pt x="274" y="61"/>
                  </a:lnTo>
                  <a:lnTo>
                    <a:pt x="274" y="61"/>
                  </a:lnTo>
                  <a:lnTo>
                    <a:pt x="274" y="60"/>
                  </a:lnTo>
                  <a:lnTo>
                    <a:pt x="274" y="60"/>
                  </a:lnTo>
                  <a:lnTo>
                    <a:pt x="274" y="60"/>
                  </a:lnTo>
                  <a:lnTo>
                    <a:pt x="273" y="61"/>
                  </a:lnTo>
                  <a:lnTo>
                    <a:pt x="271" y="61"/>
                  </a:lnTo>
                  <a:lnTo>
                    <a:pt x="270" y="62"/>
                  </a:lnTo>
                  <a:lnTo>
                    <a:pt x="270" y="65"/>
                  </a:lnTo>
                  <a:lnTo>
                    <a:pt x="269" y="66"/>
                  </a:lnTo>
                  <a:lnTo>
                    <a:pt x="269" y="65"/>
                  </a:lnTo>
                  <a:lnTo>
                    <a:pt x="268" y="64"/>
                  </a:lnTo>
                  <a:lnTo>
                    <a:pt x="268" y="64"/>
                  </a:lnTo>
                  <a:lnTo>
                    <a:pt x="266" y="69"/>
                  </a:lnTo>
                  <a:lnTo>
                    <a:pt x="266" y="68"/>
                  </a:lnTo>
                  <a:lnTo>
                    <a:pt x="265" y="68"/>
                  </a:lnTo>
                  <a:lnTo>
                    <a:pt x="265" y="68"/>
                  </a:lnTo>
                  <a:lnTo>
                    <a:pt x="265" y="68"/>
                  </a:lnTo>
                  <a:lnTo>
                    <a:pt x="265" y="68"/>
                  </a:lnTo>
                  <a:lnTo>
                    <a:pt x="265" y="69"/>
                  </a:lnTo>
                  <a:lnTo>
                    <a:pt x="264" y="69"/>
                  </a:lnTo>
                  <a:lnTo>
                    <a:pt x="264" y="69"/>
                  </a:lnTo>
                  <a:lnTo>
                    <a:pt x="262" y="69"/>
                  </a:lnTo>
                  <a:lnTo>
                    <a:pt x="261" y="68"/>
                  </a:lnTo>
                  <a:lnTo>
                    <a:pt x="261" y="66"/>
                  </a:lnTo>
                  <a:lnTo>
                    <a:pt x="262" y="66"/>
                  </a:lnTo>
                  <a:lnTo>
                    <a:pt x="261" y="65"/>
                  </a:lnTo>
                  <a:lnTo>
                    <a:pt x="261" y="66"/>
                  </a:lnTo>
                  <a:lnTo>
                    <a:pt x="260" y="66"/>
                  </a:lnTo>
                  <a:lnTo>
                    <a:pt x="260" y="66"/>
                  </a:lnTo>
                  <a:lnTo>
                    <a:pt x="260" y="66"/>
                  </a:lnTo>
                  <a:lnTo>
                    <a:pt x="258" y="66"/>
                  </a:lnTo>
                  <a:lnTo>
                    <a:pt x="258" y="68"/>
                  </a:lnTo>
                  <a:lnTo>
                    <a:pt x="258" y="69"/>
                  </a:lnTo>
                  <a:lnTo>
                    <a:pt x="258" y="69"/>
                  </a:lnTo>
                  <a:lnTo>
                    <a:pt x="258" y="69"/>
                  </a:lnTo>
                  <a:lnTo>
                    <a:pt x="257" y="70"/>
                  </a:lnTo>
                  <a:lnTo>
                    <a:pt x="256" y="70"/>
                  </a:lnTo>
                  <a:lnTo>
                    <a:pt x="256" y="70"/>
                  </a:lnTo>
                  <a:lnTo>
                    <a:pt x="256" y="69"/>
                  </a:lnTo>
                  <a:lnTo>
                    <a:pt x="254" y="72"/>
                  </a:lnTo>
                  <a:lnTo>
                    <a:pt x="252" y="73"/>
                  </a:lnTo>
                  <a:lnTo>
                    <a:pt x="252" y="72"/>
                  </a:lnTo>
                  <a:lnTo>
                    <a:pt x="252" y="70"/>
                  </a:lnTo>
                  <a:lnTo>
                    <a:pt x="251" y="70"/>
                  </a:lnTo>
                  <a:lnTo>
                    <a:pt x="249" y="72"/>
                  </a:lnTo>
                  <a:lnTo>
                    <a:pt x="248" y="72"/>
                  </a:lnTo>
                  <a:lnTo>
                    <a:pt x="247" y="72"/>
                  </a:lnTo>
                  <a:lnTo>
                    <a:pt x="247" y="72"/>
                  </a:lnTo>
                  <a:lnTo>
                    <a:pt x="247" y="73"/>
                  </a:lnTo>
                  <a:lnTo>
                    <a:pt x="245" y="72"/>
                  </a:lnTo>
                  <a:lnTo>
                    <a:pt x="245" y="72"/>
                  </a:lnTo>
                  <a:lnTo>
                    <a:pt x="245" y="72"/>
                  </a:lnTo>
                  <a:lnTo>
                    <a:pt x="244" y="72"/>
                  </a:lnTo>
                  <a:lnTo>
                    <a:pt x="244" y="72"/>
                  </a:lnTo>
                  <a:lnTo>
                    <a:pt x="243" y="72"/>
                  </a:lnTo>
                  <a:lnTo>
                    <a:pt x="243" y="73"/>
                  </a:lnTo>
                  <a:lnTo>
                    <a:pt x="243" y="72"/>
                  </a:lnTo>
                  <a:lnTo>
                    <a:pt x="241" y="73"/>
                  </a:lnTo>
                  <a:lnTo>
                    <a:pt x="240" y="73"/>
                  </a:lnTo>
                  <a:lnTo>
                    <a:pt x="239" y="73"/>
                  </a:lnTo>
                  <a:lnTo>
                    <a:pt x="236" y="73"/>
                  </a:lnTo>
                  <a:lnTo>
                    <a:pt x="236" y="74"/>
                  </a:lnTo>
                  <a:lnTo>
                    <a:pt x="235" y="74"/>
                  </a:lnTo>
                  <a:lnTo>
                    <a:pt x="235" y="75"/>
                  </a:lnTo>
                  <a:lnTo>
                    <a:pt x="235" y="74"/>
                  </a:lnTo>
                  <a:lnTo>
                    <a:pt x="235" y="73"/>
                  </a:lnTo>
                  <a:lnTo>
                    <a:pt x="233" y="73"/>
                  </a:lnTo>
                  <a:lnTo>
                    <a:pt x="233" y="73"/>
                  </a:lnTo>
                  <a:lnTo>
                    <a:pt x="233" y="73"/>
                  </a:lnTo>
                  <a:lnTo>
                    <a:pt x="233" y="73"/>
                  </a:lnTo>
                  <a:lnTo>
                    <a:pt x="233" y="73"/>
                  </a:lnTo>
                  <a:lnTo>
                    <a:pt x="233" y="73"/>
                  </a:lnTo>
                  <a:lnTo>
                    <a:pt x="232" y="73"/>
                  </a:lnTo>
                  <a:lnTo>
                    <a:pt x="233" y="73"/>
                  </a:lnTo>
                  <a:lnTo>
                    <a:pt x="232" y="73"/>
                  </a:lnTo>
                  <a:lnTo>
                    <a:pt x="232" y="74"/>
                  </a:lnTo>
                  <a:lnTo>
                    <a:pt x="231" y="73"/>
                  </a:lnTo>
                  <a:lnTo>
                    <a:pt x="231" y="73"/>
                  </a:lnTo>
                  <a:lnTo>
                    <a:pt x="231" y="72"/>
                  </a:lnTo>
                  <a:lnTo>
                    <a:pt x="231" y="72"/>
                  </a:lnTo>
                  <a:lnTo>
                    <a:pt x="231" y="70"/>
                  </a:lnTo>
                  <a:lnTo>
                    <a:pt x="230" y="72"/>
                  </a:lnTo>
                  <a:lnTo>
                    <a:pt x="230" y="72"/>
                  </a:lnTo>
                  <a:lnTo>
                    <a:pt x="230" y="72"/>
                  </a:lnTo>
                  <a:lnTo>
                    <a:pt x="228" y="73"/>
                  </a:lnTo>
                  <a:lnTo>
                    <a:pt x="228" y="73"/>
                  </a:lnTo>
                  <a:lnTo>
                    <a:pt x="228" y="74"/>
                  </a:lnTo>
                  <a:lnTo>
                    <a:pt x="228" y="74"/>
                  </a:lnTo>
                  <a:lnTo>
                    <a:pt x="228" y="74"/>
                  </a:lnTo>
                  <a:lnTo>
                    <a:pt x="227" y="74"/>
                  </a:lnTo>
                  <a:lnTo>
                    <a:pt x="227" y="74"/>
                  </a:lnTo>
                  <a:lnTo>
                    <a:pt x="227" y="74"/>
                  </a:lnTo>
                  <a:lnTo>
                    <a:pt x="226" y="74"/>
                  </a:lnTo>
                  <a:lnTo>
                    <a:pt x="226" y="73"/>
                  </a:lnTo>
                  <a:lnTo>
                    <a:pt x="226" y="70"/>
                  </a:lnTo>
                  <a:lnTo>
                    <a:pt x="226" y="72"/>
                  </a:lnTo>
                  <a:lnTo>
                    <a:pt x="224" y="73"/>
                  </a:lnTo>
                  <a:lnTo>
                    <a:pt x="224" y="74"/>
                  </a:lnTo>
                  <a:lnTo>
                    <a:pt x="224" y="73"/>
                  </a:lnTo>
                  <a:lnTo>
                    <a:pt x="224" y="74"/>
                  </a:lnTo>
                  <a:lnTo>
                    <a:pt x="223" y="74"/>
                  </a:lnTo>
                  <a:lnTo>
                    <a:pt x="223" y="74"/>
                  </a:lnTo>
                  <a:lnTo>
                    <a:pt x="223" y="74"/>
                  </a:lnTo>
                  <a:lnTo>
                    <a:pt x="222" y="75"/>
                  </a:lnTo>
                  <a:lnTo>
                    <a:pt x="220" y="74"/>
                  </a:lnTo>
                  <a:lnTo>
                    <a:pt x="219" y="74"/>
                  </a:lnTo>
                  <a:lnTo>
                    <a:pt x="219" y="74"/>
                  </a:lnTo>
                  <a:lnTo>
                    <a:pt x="218" y="73"/>
                  </a:lnTo>
                  <a:lnTo>
                    <a:pt x="216" y="74"/>
                  </a:lnTo>
                  <a:lnTo>
                    <a:pt x="216" y="74"/>
                  </a:lnTo>
                  <a:lnTo>
                    <a:pt x="215" y="74"/>
                  </a:lnTo>
                  <a:lnTo>
                    <a:pt x="215" y="74"/>
                  </a:lnTo>
                  <a:lnTo>
                    <a:pt x="215" y="73"/>
                  </a:lnTo>
                  <a:lnTo>
                    <a:pt x="215" y="73"/>
                  </a:lnTo>
                  <a:lnTo>
                    <a:pt x="214" y="73"/>
                  </a:lnTo>
                  <a:lnTo>
                    <a:pt x="214" y="74"/>
                  </a:lnTo>
                  <a:lnTo>
                    <a:pt x="214" y="73"/>
                  </a:lnTo>
                  <a:lnTo>
                    <a:pt x="213" y="72"/>
                  </a:lnTo>
                  <a:lnTo>
                    <a:pt x="211" y="70"/>
                  </a:lnTo>
                  <a:lnTo>
                    <a:pt x="211" y="72"/>
                  </a:lnTo>
                  <a:lnTo>
                    <a:pt x="211" y="73"/>
                  </a:lnTo>
                  <a:lnTo>
                    <a:pt x="211" y="74"/>
                  </a:lnTo>
                  <a:lnTo>
                    <a:pt x="210" y="73"/>
                  </a:lnTo>
                  <a:lnTo>
                    <a:pt x="209" y="73"/>
                  </a:lnTo>
                  <a:lnTo>
                    <a:pt x="209" y="74"/>
                  </a:lnTo>
                  <a:lnTo>
                    <a:pt x="207" y="74"/>
                  </a:lnTo>
                  <a:lnTo>
                    <a:pt x="206" y="73"/>
                  </a:lnTo>
                  <a:lnTo>
                    <a:pt x="207" y="73"/>
                  </a:lnTo>
                  <a:lnTo>
                    <a:pt x="207" y="72"/>
                  </a:lnTo>
                  <a:lnTo>
                    <a:pt x="207" y="72"/>
                  </a:lnTo>
                  <a:lnTo>
                    <a:pt x="207" y="70"/>
                  </a:lnTo>
                  <a:lnTo>
                    <a:pt x="206" y="70"/>
                  </a:lnTo>
                  <a:lnTo>
                    <a:pt x="206" y="72"/>
                  </a:lnTo>
                  <a:lnTo>
                    <a:pt x="205" y="72"/>
                  </a:lnTo>
                  <a:lnTo>
                    <a:pt x="203" y="72"/>
                  </a:lnTo>
                  <a:lnTo>
                    <a:pt x="205" y="74"/>
                  </a:lnTo>
                  <a:lnTo>
                    <a:pt x="203" y="74"/>
                  </a:lnTo>
                  <a:lnTo>
                    <a:pt x="203" y="74"/>
                  </a:lnTo>
                  <a:lnTo>
                    <a:pt x="202" y="74"/>
                  </a:lnTo>
                  <a:lnTo>
                    <a:pt x="202" y="74"/>
                  </a:lnTo>
                  <a:lnTo>
                    <a:pt x="202" y="73"/>
                  </a:lnTo>
                  <a:lnTo>
                    <a:pt x="202" y="73"/>
                  </a:lnTo>
                  <a:lnTo>
                    <a:pt x="201" y="73"/>
                  </a:lnTo>
                  <a:lnTo>
                    <a:pt x="201" y="74"/>
                  </a:lnTo>
                  <a:lnTo>
                    <a:pt x="201" y="74"/>
                  </a:lnTo>
                  <a:lnTo>
                    <a:pt x="199" y="74"/>
                  </a:lnTo>
                  <a:lnTo>
                    <a:pt x="197" y="74"/>
                  </a:lnTo>
                  <a:lnTo>
                    <a:pt x="196" y="74"/>
                  </a:lnTo>
                  <a:lnTo>
                    <a:pt x="194" y="73"/>
                  </a:lnTo>
                  <a:lnTo>
                    <a:pt x="193" y="72"/>
                  </a:lnTo>
                  <a:lnTo>
                    <a:pt x="193" y="72"/>
                  </a:lnTo>
                  <a:lnTo>
                    <a:pt x="192" y="72"/>
                  </a:lnTo>
                  <a:lnTo>
                    <a:pt x="192" y="73"/>
                  </a:lnTo>
                  <a:lnTo>
                    <a:pt x="193" y="73"/>
                  </a:lnTo>
                  <a:lnTo>
                    <a:pt x="193" y="73"/>
                  </a:lnTo>
                  <a:lnTo>
                    <a:pt x="193" y="73"/>
                  </a:lnTo>
                  <a:lnTo>
                    <a:pt x="193" y="73"/>
                  </a:lnTo>
                  <a:lnTo>
                    <a:pt x="193" y="73"/>
                  </a:lnTo>
                  <a:lnTo>
                    <a:pt x="193" y="74"/>
                  </a:lnTo>
                  <a:lnTo>
                    <a:pt x="192" y="73"/>
                  </a:lnTo>
                  <a:lnTo>
                    <a:pt x="192" y="72"/>
                  </a:lnTo>
                  <a:lnTo>
                    <a:pt x="192" y="70"/>
                  </a:lnTo>
                  <a:lnTo>
                    <a:pt x="192" y="70"/>
                  </a:lnTo>
                  <a:lnTo>
                    <a:pt x="190" y="72"/>
                  </a:lnTo>
                  <a:lnTo>
                    <a:pt x="190" y="73"/>
                  </a:lnTo>
                  <a:lnTo>
                    <a:pt x="189" y="74"/>
                  </a:lnTo>
                  <a:lnTo>
                    <a:pt x="188" y="74"/>
                  </a:lnTo>
                  <a:lnTo>
                    <a:pt x="188" y="73"/>
                  </a:lnTo>
                  <a:lnTo>
                    <a:pt x="188" y="73"/>
                  </a:lnTo>
                  <a:lnTo>
                    <a:pt x="186" y="74"/>
                  </a:lnTo>
                  <a:lnTo>
                    <a:pt x="185" y="73"/>
                  </a:lnTo>
                  <a:lnTo>
                    <a:pt x="185" y="72"/>
                  </a:lnTo>
                  <a:lnTo>
                    <a:pt x="185" y="70"/>
                  </a:lnTo>
                  <a:lnTo>
                    <a:pt x="185" y="70"/>
                  </a:lnTo>
                  <a:lnTo>
                    <a:pt x="184" y="70"/>
                  </a:lnTo>
                  <a:lnTo>
                    <a:pt x="184" y="72"/>
                  </a:lnTo>
                  <a:lnTo>
                    <a:pt x="182" y="69"/>
                  </a:lnTo>
                  <a:lnTo>
                    <a:pt x="182" y="70"/>
                  </a:lnTo>
                  <a:lnTo>
                    <a:pt x="182" y="70"/>
                  </a:lnTo>
                  <a:lnTo>
                    <a:pt x="182" y="70"/>
                  </a:lnTo>
                  <a:lnTo>
                    <a:pt x="181" y="70"/>
                  </a:lnTo>
                  <a:lnTo>
                    <a:pt x="182" y="70"/>
                  </a:lnTo>
                  <a:lnTo>
                    <a:pt x="181" y="70"/>
                  </a:lnTo>
                  <a:lnTo>
                    <a:pt x="181" y="70"/>
                  </a:lnTo>
                  <a:lnTo>
                    <a:pt x="180" y="70"/>
                  </a:lnTo>
                  <a:lnTo>
                    <a:pt x="181" y="72"/>
                  </a:lnTo>
                  <a:lnTo>
                    <a:pt x="182" y="72"/>
                  </a:lnTo>
                  <a:lnTo>
                    <a:pt x="181" y="73"/>
                  </a:lnTo>
                  <a:lnTo>
                    <a:pt x="180" y="73"/>
                  </a:lnTo>
                  <a:lnTo>
                    <a:pt x="180" y="73"/>
                  </a:lnTo>
                  <a:lnTo>
                    <a:pt x="180" y="72"/>
                  </a:lnTo>
                  <a:lnTo>
                    <a:pt x="179" y="72"/>
                  </a:lnTo>
                  <a:lnTo>
                    <a:pt x="179" y="72"/>
                  </a:lnTo>
                  <a:lnTo>
                    <a:pt x="179" y="72"/>
                  </a:lnTo>
                  <a:lnTo>
                    <a:pt x="177" y="73"/>
                  </a:lnTo>
                  <a:lnTo>
                    <a:pt x="177" y="73"/>
                  </a:lnTo>
                  <a:lnTo>
                    <a:pt x="177" y="73"/>
                  </a:lnTo>
                  <a:lnTo>
                    <a:pt x="177" y="73"/>
                  </a:lnTo>
                  <a:lnTo>
                    <a:pt x="177" y="72"/>
                  </a:lnTo>
                  <a:lnTo>
                    <a:pt x="177" y="72"/>
                  </a:lnTo>
                  <a:lnTo>
                    <a:pt x="177" y="73"/>
                  </a:lnTo>
                  <a:lnTo>
                    <a:pt x="177" y="72"/>
                  </a:lnTo>
                  <a:lnTo>
                    <a:pt x="177" y="72"/>
                  </a:lnTo>
                  <a:lnTo>
                    <a:pt x="177" y="70"/>
                  </a:lnTo>
                  <a:lnTo>
                    <a:pt x="177" y="70"/>
                  </a:lnTo>
                  <a:lnTo>
                    <a:pt x="177" y="70"/>
                  </a:lnTo>
                  <a:lnTo>
                    <a:pt x="176" y="72"/>
                  </a:lnTo>
                  <a:lnTo>
                    <a:pt x="176" y="73"/>
                  </a:lnTo>
                  <a:lnTo>
                    <a:pt x="176" y="73"/>
                  </a:lnTo>
                  <a:lnTo>
                    <a:pt x="176" y="73"/>
                  </a:lnTo>
                  <a:lnTo>
                    <a:pt x="176" y="73"/>
                  </a:lnTo>
                  <a:lnTo>
                    <a:pt x="176" y="72"/>
                  </a:lnTo>
                  <a:lnTo>
                    <a:pt x="175" y="70"/>
                  </a:lnTo>
                  <a:lnTo>
                    <a:pt x="175" y="72"/>
                  </a:lnTo>
                  <a:lnTo>
                    <a:pt x="175" y="72"/>
                  </a:lnTo>
                  <a:lnTo>
                    <a:pt x="175" y="72"/>
                  </a:lnTo>
                  <a:lnTo>
                    <a:pt x="175" y="72"/>
                  </a:lnTo>
                  <a:lnTo>
                    <a:pt x="173" y="73"/>
                  </a:lnTo>
                  <a:lnTo>
                    <a:pt x="173" y="73"/>
                  </a:lnTo>
                  <a:lnTo>
                    <a:pt x="172" y="73"/>
                  </a:lnTo>
                  <a:lnTo>
                    <a:pt x="172" y="73"/>
                  </a:lnTo>
                  <a:lnTo>
                    <a:pt x="171" y="72"/>
                  </a:lnTo>
                  <a:lnTo>
                    <a:pt x="171" y="72"/>
                  </a:lnTo>
                  <a:lnTo>
                    <a:pt x="169" y="72"/>
                  </a:lnTo>
                  <a:lnTo>
                    <a:pt x="169" y="72"/>
                  </a:lnTo>
                  <a:lnTo>
                    <a:pt x="168" y="73"/>
                  </a:lnTo>
                  <a:lnTo>
                    <a:pt x="168" y="72"/>
                  </a:lnTo>
                  <a:lnTo>
                    <a:pt x="167" y="72"/>
                  </a:lnTo>
                  <a:lnTo>
                    <a:pt x="167" y="73"/>
                  </a:lnTo>
                  <a:lnTo>
                    <a:pt x="165" y="72"/>
                  </a:lnTo>
                  <a:lnTo>
                    <a:pt x="165" y="70"/>
                  </a:lnTo>
                  <a:lnTo>
                    <a:pt x="165" y="69"/>
                  </a:lnTo>
                  <a:lnTo>
                    <a:pt x="165" y="69"/>
                  </a:lnTo>
                  <a:lnTo>
                    <a:pt x="165" y="69"/>
                  </a:lnTo>
                  <a:lnTo>
                    <a:pt x="164" y="69"/>
                  </a:lnTo>
                  <a:lnTo>
                    <a:pt x="164" y="72"/>
                  </a:lnTo>
                  <a:lnTo>
                    <a:pt x="164" y="73"/>
                  </a:lnTo>
                  <a:lnTo>
                    <a:pt x="163" y="73"/>
                  </a:lnTo>
                  <a:lnTo>
                    <a:pt x="160" y="73"/>
                  </a:lnTo>
                  <a:lnTo>
                    <a:pt x="159" y="73"/>
                  </a:lnTo>
                  <a:lnTo>
                    <a:pt x="158" y="72"/>
                  </a:lnTo>
                  <a:lnTo>
                    <a:pt x="158" y="72"/>
                  </a:lnTo>
                  <a:lnTo>
                    <a:pt x="158" y="73"/>
                  </a:lnTo>
                  <a:lnTo>
                    <a:pt x="155" y="73"/>
                  </a:lnTo>
                  <a:lnTo>
                    <a:pt x="154" y="73"/>
                  </a:lnTo>
                  <a:lnTo>
                    <a:pt x="152" y="73"/>
                  </a:lnTo>
                  <a:lnTo>
                    <a:pt x="151" y="72"/>
                  </a:lnTo>
                  <a:lnTo>
                    <a:pt x="150" y="70"/>
                  </a:lnTo>
                  <a:lnTo>
                    <a:pt x="150" y="70"/>
                  </a:lnTo>
                  <a:lnTo>
                    <a:pt x="150" y="69"/>
                  </a:lnTo>
                  <a:lnTo>
                    <a:pt x="150" y="68"/>
                  </a:lnTo>
                  <a:lnTo>
                    <a:pt x="150" y="69"/>
                  </a:lnTo>
                  <a:lnTo>
                    <a:pt x="150" y="68"/>
                  </a:lnTo>
                  <a:lnTo>
                    <a:pt x="148" y="68"/>
                  </a:lnTo>
                  <a:lnTo>
                    <a:pt x="148" y="69"/>
                  </a:lnTo>
                  <a:lnTo>
                    <a:pt x="148" y="70"/>
                  </a:lnTo>
                  <a:lnTo>
                    <a:pt x="150" y="72"/>
                  </a:lnTo>
                  <a:lnTo>
                    <a:pt x="147" y="72"/>
                  </a:lnTo>
                  <a:lnTo>
                    <a:pt x="146" y="72"/>
                  </a:lnTo>
                  <a:lnTo>
                    <a:pt x="144" y="70"/>
                  </a:lnTo>
                  <a:lnTo>
                    <a:pt x="144" y="72"/>
                  </a:lnTo>
                  <a:lnTo>
                    <a:pt x="143" y="72"/>
                  </a:lnTo>
                  <a:lnTo>
                    <a:pt x="143" y="70"/>
                  </a:lnTo>
                  <a:lnTo>
                    <a:pt x="143" y="70"/>
                  </a:lnTo>
                  <a:lnTo>
                    <a:pt x="142" y="70"/>
                  </a:lnTo>
                  <a:lnTo>
                    <a:pt x="142" y="72"/>
                  </a:lnTo>
                  <a:lnTo>
                    <a:pt x="142" y="70"/>
                  </a:lnTo>
                  <a:lnTo>
                    <a:pt x="141" y="70"/>
                  </a:lnTo>
                  <a:lnTo>
                    <a:pt x="141" y="72"/>
                  </a:lnTo>
                  <a:lnTo>
                    <a:pt x="141" y="72"/>
                  </a:lnTo>
                  <a:lnTo>
                    <a:pt x="139" y="72"/>
                  </a:lnTo>
                  <a:lnTo>
                    <a:pt x="139" y="70"/>
                  </a:lnTo>
                  <a:lnTo>
                    <a:pt x="139" y="70"/>
                  </a:lnTo>
                  <a:lnTo>
                    <a:pt x="138" y="72"/>
                  </a:lnTo>
                  <a:lnTo>
                    <a:pt x="137" y="72"/>
                  </a:lnTo>
                  <a:lnTo>
                    <a:pt x="137" y="72"/>
                  </a:lnTo>
                  <a:lnTo>
                    <a:pt x="135" y="69"/>
                  </a:lnTo>
                  <a:lnTo>
                    <a:pt x="135" y="70"/>
                  </a:lnTo>
                  <a:lnTo>
                    <a:pt x="134" y="70"/>
                  </a:lnTo>
                  <a:lnTo>
                    <a:pt x="135" y="72"/>
                  </a:lnTo>
                  <a:lnTo>
                    <a:pt x="134" y="70"/>
                  </a:lnTo>
                  <a:lnTo>
                    <a:pt x="133" y="69"/>
                  </a:lnTo>
                  <a:lnTo>
                    <a:pt x="131" y="68"/>
                  </a:lnTo>
                  <a:lnTo>
                    <a:pt x="129" y="70"/>
                  </a:lnTo>
                  <a:lnTo>
                    <a:pt x="126" y="70"/>
                  </a:lnTo>
                  <a:lnTo>
                    <a:pt x="124" y="70"/>
                  </a:lnTo>
                  <a:lnTo>
                    <a:pt x="121" y="70"/>
                  </a:lnTo>
                  <a:lnTo>
                    <a:pt x="121" y="69"/>
                  </a:lnTo>
                  <a:lnTo>
                    <a:pt x="121" y="69"/>
                  </a:lnTo>
                  <a:lnTo>
                    <a:pt x="120" y="69"/>
                  </a:lnTo>
                  <a:lnTo>
                    <a:pt x="120" y="70"/>
                  </a:lnTo>
                  <a:lnTo>
                    <a:pt x="120" y="70"/>
                  </a:lnTo>
                  <a:lnTo>
                    <a:pt x="120" y="69"/>
                  </a:lnTo>
                  <a:lnTo>
                    <a:pt x="120" y="68"/>
                  </a:lnTo>
                  <a:lnTo>
                    <a:pt x="120" y="66"/>
                  </a:lnTo>
                  <a:lnTo>
                    <a:pt x="120" y="66"/>
                  </a:lnTo>
                  <a:lnTo>
                    <a:pt x="118" y="68"/>
                  </a:lnTo>
                  <a:lnTo>
                    <a:pt x="118" y="68"/>
                  </a:lnTo>
                  <a:lnTo>
                    <a:pt x="117" y="69"/>
                  </a:lnTo>
                  <a:lnTo>
                    <a:pt x="117" y="69"/>
                  </a:lnTo>
                  <a:lnTo>
                    <a:pt x="117" y="69"/>
                  </a:lnTo>
                  <a:lnTo>
                    <a:pt x="117" y="69"/>
                  </a:lnTo>
                  <a:lnTo>
                    <a:pt x="117" y="70"/>
                  </a:lnTo>
                  <a:lnTo>
                    <a:pt x="117" y="70"/>
                  </a:lnTo>
                  <a:lnTo>
                    <a:pt x="117" y="69"/>
                  </a:lnTo>
                  <a:lnTo>
                    <a:pt x="116" y="69"/>
                  </a:lnTo>
                  <a:lnTo>
                    <a:pt x="116" y="70"/>
                  </a:lnTo>
                  <a:lnTo>
                    <a:pt x="116" y="69"/>
                  </a:lnTo>
                  <a:lnTo>
                    <a:pt x="116" y="68"/>
                  </a:lnTo>
                  <a:lnTo>
                    <a:pt x="114" y="68"/>
                  </a:lnTo>
                  <a:lnTo>
                    <a:pt x="116" y="66"/>
                  </a:lnTo>
                  <a:lnTo>
                    <a:pt x="116" y="65"/>
                  </a:lnTo>
                  <a:lnTo>
                    <a:pt x="117" y="62"/>
                  </a:lnTo>
                  <a:lnTo>
                    <a:pt x="117" y="61"/>
                  </a:lnTo>
                  <a:lnTo>
                    <a:pt x="117" y="61"/>
                  </a:lnTo>
                  <a:lnTo>
                    <a:pt x="117" y="60"/>
                  </a:lnTo>
                  <a:lnTo>
                    <a:pt x="117" y="58"/>
                  </a:lnTo>
                  <a:lnTo>
                    <a:pt x="118" y="58"/>
                  </a:lnTo>
                  <a:lnTo>
                    <a:pt x="117" y="57"/>
                  </a:lnTo>
                  <a:lnTo>
                    <a:pt x="116" y="58"/>
                  </a:lnTo>
                  <a:lnTo>
                    <a:pt x="116" y="61"/>
                  </a:lnTo>
                  <a:lnTo>
                    <a:pt x="116" y="62"/>
                  </a:lnTo>
                  <a:lnTo>
                    <a:pt x="114" y="64"/>
                  </a:lnTo>
                  <a:lnTo>
                    <a:pt x="114" y="65"/>
                  </a:lnTo>
                  <a:lnTo>
                    <a:pt x="113" y="66"/>
                  </a:lnTo>
                  <a:lnTo>
                    <a:pt x="113" y="66"/>
                  </a:lnTo>
                  <a:lnTo>
                    <a:pt x="112" y="68"/>
                  </a:lnTo>
                  <a:lnTo>
                    <a:pt x="112" y="66"/>
                  </a:lnTo>
                  <a:lnTo>
                    <a:pt x="113" y="66"/>
                  </a:lnTo>
                  <a:lnTo>
                    <a:pt x="113" y="66"/>
                  </a:lnTo>
                  <a:lnTo>
                    <a:pt x="113" y="65"/>
                  </a:lnTo>
                  <a:lnTo>
                    <a:pt x="113" y="65"/>
                  </a:lnTo>
                  <a:lnTo>
                    <a:pt x="112" y="65"/>
                  </a:lnTo>
                  <a:lnTo>
                    <a:pt x="112" y="65"/>
                  </a:lnTo>
                  <a:lnTo>
                    <a:pt x="110" y="65"/>
                  </a:lnTo>
                  <a:lnTo>
                    <a:pt x="112" y="66"/>
                  </a:lnTo>
                  <a:lnTo>
                    <a:pt x="110" y="68"/>
                  </a:lnTo>
                  <a:lnTo>
                    <a:pt x="110" y="69"/>
                  </a:lnTo>
                  <a:lnTo>
                    <a:pt x="110" y="68"/>
                  </a:lnTo>
                  <a:lnTo>
                    <a:pt x="110" y="66"/>
                  </a:lnTo>
                  <a:lnTo>
                    <a:pt x="109" y="66"/>
                  </a:lnTo>
                  <a:lnTo>
                    <a:pt x="109" y="68"/>
                  </a:lnTo>
                  <a:lnTo>
                    <a:pt x="109" y="68"/>
                  </a:lnTo>
                  <a:lnTo>
                    <a:pt x="109" y="69"/>
                  </a:lnTo>
                  <a:lnTo>
                    <a:pt x="108" y="70"/>
                  </a:lnTo>
                  <a:lnTo>
                    <a:pt x="108" y="70"/>
                  </a:lnTo>
                  <a:lnTo>
                    <a:pt x="108" y="69"/>
                  </a:lnTo>
                  <a:lnTo>
                    <a:pt x="107" y="69"/>
                  </a:lnTo>
                  <a:lnTo>
                    <a:pt x="107" y="70"/>
                  </a:lnTo>
                  <a:lnTo>
                    <a:pt x="107" y="69"/>
                  </a:lnTo>
                  <a:lnTo>
                    <a:pt x="108" y="66"/>
                  </a:lnTo>
                  <a:lnTo>
                    <a:pt x="108" y="65"/>
                  </a:lnTo>
                  <a:lnTo>
                    <a:pt x="108" y="65"/>
                  </a:lnTo>
                  <a:lnTo>
                    <a:pt x="107" y="65"/>
                  </a:lnTo>
                  <a:lnTo>
                    <a:pt x="107" y="66"/>
                  </a:lnTo>
                  <a:lnTo>
                    <a:pt x="105" y="68"/>
                  </a:lnTo>
                  <a:lnTo>
                    <a:pt x="105" y="70"/>
                  </a:lnTo>
                  <a:lnTo>
                    <a:pt x="105" y="68"/>
                  </a:lnTo>
                  <a:lnTo>
                    <a:pt x="105" y="66"/>
                  </a:lnTo>
                  <a:lnTo>
                    <a:pt x="105" y="66"/>
                  </a:lnTo>
                  <a:lnTo>
                    <a:pt x="105" y="66"/>
                  </a:lnTo>
                  <a:lnTo>
                    <a:pt x="104" y="68"/>
                  </a:lnTo>
                  <a:lnTo>
                    <a:pt x="104" y="68"/>
                  </a:lnTo>
                  <a:lnTo>
                    <a:pt x="104" y="66"/>
                  </a:lnTo>
                  <a:lnTo>
                    <a:pt x="103" y="68"/>
                  </a:lnTo>
                  <a:lnTo>
                    <a:pt x="103" y="66"/>
                  </a:lnTo>
                  <a:lnTo>
                    <a:pt x="103" y="65"/>
                  </a:lnTo>
                  <a:lnTo>
                    <a:pt x="101" y="65"/>
                  </a:lnTo>
                  <a:lnTo>
                    <a:pt x="101" y="66"/>
                  </a:lnTo>
                  <a:lnTo>
                    <a:pt x="100" y="66"/>
                  </a:lnTo>
                  <a:lnTo>
                    <a:pt x="100" y="66"/>
                  </a:lnTo>
                  <a:lnTo>
                    <a:pt x="100" y="65"/>
                  </a:lnTo>
                  <a:lnTo>
                    <a:pt x="100" y="65"/>
                  </a:lnTo>
                  <a:lnTo>
                    <a:pt x="99" y="65"/>
                  </a:lnTo>
                  <a:lnTo>
                    <a:pt x="99" y="65"/>
                  </a:lnTo>
                  <a:lnTo>
                    <a:pt x="99" y="66"/>
                  </a:lnTo>
                  <a:lnTo>
                    <a:pt x="99" y="66"/>
                  </a:lnTo>
                  <a:lnTo>
                    <a:pt x="100" y="66"/>
                  </a:lnTo>
                  <a:lnTo>
                    <a:pt x="100" y="66"/>
                  </a:lnTo>
                  <a:lnTo>
                    <a:pt x="100" y="68"/>
                  </a:lnTo>
                  <a:lnTo>
                    <a:pt x="100" y="68"/>
                  </a:lnTo>
                  <a:lnTo>
                    <a:pt x="99" y="68"/>
                  </a:lnTo>
                  <a:lnTo>
                    <a:pt x="99" y="68"/>
                  </a:lnTo>
                  <a:lnTo>
                    <a:pt x="97" y="69"/>
                  </a:lnTo>
                  <a:lnTo>
                    <a:pt x="97" y="68"/>
                  </a:lnTo>
                  <a:lnTo>
                    <a:pt x="97" y="68"/>
                  </a:lnTo>
                  <a:lnTo>
                    <a:pt x="97" y="68"/>
                  </a:lnTo>
                  <a:lnTo>
                    <a:pt x="96" y="69"/>
                  </a:lnTo>
                  <a:lnTo>
                    <a:pt x="96" y="68"/>
                  </a:lnTo>
                  <a:lnTo>
                    <a:pt x="96" y="68"/>
                  </a:lnTo>
                  <a:lnTo>
                    <a:pt x="96" y="69"/>
                  </a:lnTo>
                  <a:lnTo>
                    <a:pt x="95" y="69"/>
                  </a:lnTo>
                  <a:lnTo>
                    <a:pt x="95" y="68"/>
                  </a:lnTo>
                  <a:lnTo>
                    <a:pt x="95" y="66"/>
                  </a:lnTo>
                  <a:lnTo>
                    <a:pt x="95" y="66"/>
                  </a:lnTo>
                  <a:lnTo>
                    <a:pt x="95" y="66"/>
                  </a:lnTo>
                  <a:lnTo>
                    <a:pt x="96" y="65"/>
                  </a:lnTo>
                  <a:lnTo>
                    <a:pt x="96" y="65"/>
                  </a:lnTo>
                  <a:lnTo>
                    <a:pt x="95" y="64"/>
                  </a:lnTo>
                  <a:lnTo>
                    <a:pt x="95" y="64"/>
                  </a:lnTo>
                  <a:lnTo>
                    <a:pt x="93" y="66"/>
                  </a:lnTo>
                  <a:lnTo>
                    <a:pt x="92" y="68"/>
                  </a:lnTo>
                  <a:lnTo>
                    <a:pt x="92" y="68"/>
                  </a:lnTo>
                  <a:lnTo>
                    <a:pt x="92" y="68"/>
                  </a:lnTo>
                  <a:lnTo>
                    <a:pt x="92" y="68"/>
                  </a:lnTo>
                  <a:lnTo>
                    <a:pt x="92" y="68"/>
                  </a:lnTo>
                  <a:lnTo>
                    <a:pt x="93" y="66"/>
                  </a:lnTo>
                  <a:lnTo>
                    <a:pt x="93" y="65"/>
                  </a:lnTo>
                  <a:lnTo>
                    <a:pt x="92" y="64"/>
                  </a:lnTo>
                  <a:lnTo>
                    <a:pt x="92" y="64"/>
                  </a:lnTo>
                  <a:lnTo>
                    <a:pt x="91" y="64"/>
                  </a:lnTo>
                  <a:lnTo>
                    <a:pt x="91" y="65"/>
                  </a:lnTo>
                  <a:lnTo>
                    <a:pt x="91" y="66"/>
                  </a:lnTo>
                  <a:lnTo>
                    <a:pt x="89" y="66"/>
                  </a:lnTo>
                  <a:lnTo>
                    <a:pt x="89" y="65"/>
                  </a:lnTo>
                  <a:lnTo>
                    <a:pt x="89" y="65"/>
                  </a:lnTo>
                  <a:lnTo>
                    <a:pt x="89" y="66"/>
                  </a:lnTo>
                  <a:lnTo>
                    <a:pt x="88" y="66"/>
                  </a:lnTo>
                  <a:lnTo>
                    <a:pt x="88" y="65"/>
                  </a:lnTo>
                  <a:lnTo>
                    <a:pt x="87" y="62"/>
                  </a:lnTo>
                  <a:lnTo>
                    <a:pt x="88" y="60"/>
                  </a:lnTo>
                  <a:lnTo>
                    <a:pt x="88" y="60"/>
                  </a:lnTo>
                  <a:lnTo>
                    <a:pt x="88" y="58"/>
                  </a:lnTo>
                  <a:lnTo>
                    <a:pt x="88" y="58"/>
                  </a:lnTo>
                  <a:lnTo>
                    <a:pt x="88" y="57"/>
                  </a:lnTo>
                  <a:lnTo>
                    <a:pt x="88" y="56"/>
                  </a:lnTo>
                  <a:lnTo>
                    <a:pt x="88" y="56"/>
                  </a:lnTo>
                  <a:lnTo>
                    <a:pt x="87" y="57"/>
                  </a:lnTo>
                  <a:lnTo>
                    <a:pt x="87" y="58"/>
                  </a:lnTo>
                  <a:lnTo>
                    <a:pt x="87" y="60"/>
                  </a:lnTo>
                  <a:lnTo>
                    <a:pt x="86" y="61"/>
                  </a:lnTo>
                  <a:lnTo>
                    <a:pt x="84" y="62"/>
                  </a:lnTo>
                  <a:lnTo>
                    <a:pt x="84" y="65"/>
                  </a:lnTo>
                  <a:lnTo>
                    <a:pt x="83" y="64"/>
                  </a:lnTo>
                  <a:lnTo>
                    <a:pt x="83" y="64"/>
                  </a:lnTo>
                  <a:lnTo>
                    <a:pt x="83" y="62"/>
                  </a:lnTo>
                  <a:lnTo>
                    <a:pt x="83" y="61"/>
                  </a:lnTo>
                  <a:lnTo>
                    <a:pt x="83" y="60"/>
                  </a:lnTo>
                  <a:lnTo>
                    <a:pt x="83" y="60"/>
                  </a:lnTo>
                  <a:lnTo>
                    <a:pt x="82" y="61"/>
                  </a:lnTo>
                  <a:lnTo>
                    <a:pt x="82" y="62"/>
                  </a:lnTo>
                  <a:lnTo>
                    <a:pt x="82" y="62"/>
                  </a:lnTo>
                  <a:lnTo>
                    <a:pt x="82" y="64"/>
                  </a:lnTo>
                  <a:lnTo>
                    <a:pt x="80" y="64"/>
                  </a:lnTo>
                  <a:lnTo>
                    <a:pt x="80" y="65"/>
                  </a:lnTo>
                  <a:lnTo>
                    <a:pt x="79" y="65"/>
                  </a:lnTo>
                  <a:lnTo>
                    <a:pt x="79" y="65"/>
                  </a:lnTo>
                  <a:lnTo>
                    <a:pt x="79" y="64"/>
                  </a:lnTo>
                  <a:lnTo>
                    <a:pt x="79" y="62"/>
                  </a:lnTo>
                  <a:lnTo>
                    <a:pt x="79" y="61"/>
                  </a:lnTo>
                  <a:lnTo>
                    <a:pt x="80" y="60"/>
                  </a:lnTo>
                  <a:lnTo>
                    <a:pt x="80" y="60"/>
                  </a:lnTo>
                  <a:lnTo>
                    <a:pt x="80" y="61"/>
                  </a:lnTo>
                  <a:lnTo>
                    <a:pt x="82" y="60"/>
                  </a:lnTo>
                  <a:lnTo>
                    <a:pt x="82" y="58"/>
                  </a:lnTo>
                  <a:lnTo>
                    <a:pt x="82" y="57"/>
                  </a:lnTo>
                  <a:lnTo>
                    <a:pt x="82" y="57"/>
                  </a:lnTo>
                  <a:lnTo>
                    <a:pt x="80" y="57"/>
                  </a:lnTo>
                  <a:lnTo>
                    <a:pt x="79" y="57"/>
                  </a:lnTo>
                  <a:lnTo>
                    <a:pt x="79" y="58"/>
                  </a:lnTo>
                  <a:lnTo>
                    <a:pt x="79" y="60"/>
                  </a:lnTo>
                  <a:lnTo>
                    <a:pt x="79" y="60"/>
                  </a:lnTo>
                  <a:lnTo>
                    <a:pt x="79" y="60"/>
                  </a:lnTo>
                  <a:lnTo>
                    <a:pt x="79" y="60"/>
                  </a:lnTo>
                  <a:lnTo>
                    <a:pt x="79" y="60"/>
                  </a:lnTo>
                  <a:lnTo>
                    <a:pt x="78" y="60"/>
                  </a:lnTo>
                  <a:lnTo>
                    <a:pt x="78" y="60"/>
                  </a:lnTo>
                  <a:lnTo>
                    <a:pt x="78" y="60"/>
                  </a:lnTo>
                  <a:lnTo>
                    <a:pt x="76" y="61"/>
                  </a:lnTo>
                  <a:lnTo>
                    <a:pt x="78" y="61"/>
                  </a:lnTo>
                  <a:lnTo>
                    <a:pt x="78" y="62"/>
                  </a:lnTo>
                  <a:lnTo>
                    <a:pt x="78" y="64"/>
                  </a:lnTo>
                  <a:lnTo>
                    <a:pt x="76" y="65"/>
                  </a:lnTo>
                  <a:lnTo>
                    <a:pt x="76" y="64"/>
                  </a:lnTo>
                  <a:lnTo>
                    <a:pt x="75" y="64"/>
                  </a:lnTo>
                  <a:lnTo>
                    <a:pt x="75" y="64"/>
                  </a:lnTo>
                  <a:lnTo>
                    <a:pt x="75" y="65"/>
                  </a:lnTo>
                  <a:lnTo>
                    <a:pt x="74" y="65"/>
                  </a:lnTo>
                  <a:lnTo>
                    <a:pt x="74" y="62"/>
                  </a:lnTo>
                  <a:lnTo>
                    <a:pt x="74" y="61"/>
                  </a:lnTo>
                  <a:lnTo>
                    <a:pt x="75" y="61"/>
                  </a:lnTo>
                  <a:lnTo>
                    <a:pt x="75" y="62"/>
                  </a:lnTo>
                  <a:lnTo>
                    <a:pt x="76" y="61"/>
                  </a:lnTo>
                  <a:lnTo>
                    <a:pt x="76" y="60"/>
                  </a:lnTo>
                  <a:lnTo>
                    <a:pt x="75" y="60"/>
                  </a:lnTo>
                  <a:lnTo>
                    <a:pt x="74" y="61"/>
                  </a:lnTo>
                  <a:lnTo>
                    <a:pt x="74" y="60"/>
                  </a:lnTo>
                  <a:lnTo>
                    <a:pt x="75" y="60"/>
                  </a:lnTo>
                  <a:lnTo>
                    <a:pt x="74" y="60"/>
                  </a:lnTo>
                  <a:lnTo>
                    <a:pt x="74" y="58"/>
                  </a:lnTo>
                  <a:lnTo>
                    <a:pt x="74" y="57"/>
                  </a:lnTo>
                  <a:lnTo>
                    <a:pt x="74" y="57"/>
                  </a:lnTo>
                  <a:lnTo>
                    <a:pt x="72" y="57"/>
                  </a:lnTo>
                  <a:lnTo>
                    <a:pt x="72" y="58"/>
                  </a:lnTo>
                  <a:lnTo>
                    <a:pt x="72" y="58"/>
                  </a:lnTo>
                  <a:lnTo>
                    <a:pt x="71" y="60"/>
                  </a:lnTo>
                  <a:lnTo>
                    <a:pt x="70" y="60"/>
                  </a:lnTo>
                  <a:lnTo>
                    <a:pt x="69" y="60"/>
                  </a:lnTo>
                  <a:lnTo>
                    <a:pt x="67" y="61"/>
                  </a:lnTo>
                  <a:lnTo>
                    <a:pt x="69" y="60"/>
                  </a:lnTo>
                  <a:lnTo>
                    <a:pt x="67" y="60"/>
                  </a:lnTo>
                  <a:lnTo>
                    <a:pt x="67" y="58"/>
                  </a:lnTo>
                  <a:lnTo>
                    <a:pt x="67" y="58"/>
                  </a:lnTo>
                  <a:lnTo>
                    <a:pt x="67" y="57"/>
                  </a:lnTo>
                  <a:lnTo>
                    <a:pt x="69" y="58"/>
                  </a:lnTo>
                  <a:lnTo>
                    <a:pt x="70" y="58"/>
                  </a:lnTo>
                  <a:lnTo>
                    <a:pt x="71" y="58"/>
                  </a:lnTo>
                  <a:lnTo>
                    <a:pt x="72" y="57"/>
                  </a:lnTo>
                  <a:lnTo>
                    <a:pt x="72" y="57"/>
                  </a:lnTo>
                  <a:lnTo>
                    <a:pt x="72" y="56"/>
                  </a:lnTo>
                  <a:lnTo>
                    <a:pt x="72" y="57"/>
                  </a:lnTo>
                  <a:lnTo>
                    <a:pt x="74" y="57"/>
                  </a:lnTo>
                  <a:lnTo>
                    <a:pt x="74" y="56"/>
                  </a:lnTo>
                  <a:lnTo>
                    <a:pt x="74" y="55"/>
                  </a:lnTo>
                  <a:lnTo>
                    <a:pt x="74" y="53"/>
                  </a:lnTo>
                  <a:lnTo>
                    <a:pt x="74" y="52"/>
                  </a:lnTo>
                  <a:lnTo>
                    <a:pt x="74" y="51"/>
                  </a:lnTo>
                  <a:lnTo>
                    <a:pt x="74" y="51"/>
                  </a:lnTo>
                  <a:lnTo>
                    <a:pt x="72" y="51"/>
                  </a:lnTo>
                  <a:lnTo>
                    <a:pt x="72" y="52"/>
                  </a:lnTo>
                  <a:lnTo>
                    <a:pt x="72" y="53"/>
                  </a:lnTo>
                  <a:lnTo>
                    <a:pt x="72" y="55"/>
                  </a:lnTo>
                  <a:lnTo>
                    <a:pt x="71" y="55"/>
                  </a:lnTo>
                  <a:lnTo>
                    <a:pt x="69" y="55"/>
                  </a:lnTo>
                  <a:lnTo>
                    <a:pt x="67" y="56"/>
                  </a:lnTo>
                  <a:lnTo>
                    <a:pt x="67" y="55"/>
                  </a:lnTo>
                  <a:lnTo>
                    <a:pt x="69" y="53"/>
                  </a:lnTo>
                  <a:lnTo>
                    <a:pt x="66" y="53"/>
                  </a:lnTo>
                  <a:lnTo>
                    <a:pt x="63" y="52"/>
                  </a:lnTo>
                  <a:lnTo>
                    <a:pt x="63" y="53"/>
                  </a:lnTo>
                  <a:lnTo>
                    <a:pt x="62" y="53"/>
                  </a:lnTo>
                  <a:lnTo>
                    <a:pt x="62" y="53"/>
                  </a:lnTo>
                  <a:lnTo>
                    <a:pt x="61" y="53"/>
                  </a:lnTo>
                  <a:lnTo>
                    <a:pt x="62" y="52"/>
                  </a:lnTo>
                  <a:lnTo>
                    <a:pt x="62" y="51"/>
                  </a:lnTo>
                  <a:lnTo>
                    <a:pt x="61" y="51"/>
                  </a:lnTo>
                  <a:lnTo>
                    <a:pt x="61" y="51"/>
                  </a:lnTo>
                  <a:lnTo>
                    <a:pt x="62" y="49"/>
                  </a:lnTo>
                  <a:lnTo>
                    <a:pt x="62" y="49"/>
                  </a:lnTo>
                  <a:lnTo>
                    <a:pt x="61" y="48"/>
                  </a:lnTo>
                  <a:lnTo>
                    <a:pt x="58" y="49"/>
                  </a:lnTo>
                  <a:lnTo>
                    <a:pt x="57" y="49"/>
                  </a:lnTo>
                  <a:lnTo>
                    <a:pt x="55" y="49"/>
                  </a:lnTo>
                  <a:lnTo>
                    <a:pt x="54" y="48"/>
                  </a:lnTo>
                  <a:lnTo>
                    <a:pt x="54" y="49"/>
                  </a:lnTo>
                  <a:lnTo>
                    <a:pt x="53" y="51"/>
                  </a:lnTo>
                  <a:lnTo>
                    <a:pt x="52" y="51"/>
                  </a:lnTo>
                  <a:lnTo>
                    <a:pt x="50" y="51"/>
                  </a:lnTo>
                  <a:lnTo>
                    <a:pt x="50" y="51"/>
                  </a:lnTo>
                  <a:lnTo>
                    <a:pt x="52" y="52"/>
                  </a:lnTo>
                  <a:lnTo>
                    <a:pt x="53" y="53"/>
                  </a:lnTo>
                  <a:lnTo>
                    <a:pt x="53" y="55"/>
                  </a:lnTo>
                  <a:lnTo>
                    <a:pt x="52" y="56"/>
                  </a:lnTo>
                  <a:lnTo>
                    <a:pt x="50" y="57"/>
                  </a:lnTo>
                  <a:lnTo>
                    <a:pt x="50" y="58"/>
                  </a:lnTo>
                  <a:lnTo>
                    <a:pt x="50" y="61"/>
                  </a:lnTo>
                  <a:lnTo>
                    <a:pt x="50" y="62"/>
                  </a:lnTo>
                  <a:lnTo>
                    <a:pt x="50" y="65"/>
                  </a:lnTo>
                  <a:lnTo>
                    <a:pt x="50" y="68"/>
                  </a:lnTo>
                  <a:lnTo>
                    <a:pt x="48" y="66"/>
                  </a:lnTo>
                  <a:lnTo>
                    <a:pt x="49" y="69"/>
                  </a:lnTo>
                  <a:lnTo>
                    <a:pt x="48" y="72"/>
                  </a:lnTo>
                  <a:lnTo>
                    <a:pt x="48" y="73"/>
                  </a:lnTo>
                  <a:lnTo>
                    <a:pt x="46" y="75"/>
                  </a:lnTo>
                  <a:lnTo>
                    <a:pt x="46" y="77"/>
                  </a:lnTo>
                  <a:lnTo>
                    <a:pt x="44" y="75"/>
                  </a:lnTo>
                  <a:lnTo>
                    <a:pt x="44" y="77"/>
                  </a:lnTo>
                  <a:lnTo>
                    <a:pt x="44" y="78"/>
                  </a:lnTo>
                  <a:lnTo>
                    <a:pt x="46" y="78"/>
                  </a:lnTo>
                  <a:lnTo>
                    <a:pt x="45" y="79"/>
                  </a:lnTo>
                  <a:lnTo>
                    <a:pt x="45" y="79"/>
                  </a:lnTo>
                  <a:lnTo>
                    <a:pt x="45" y="81"/>
                  </a:lnTo>
                  <a:lnTo>
                    <a:pt x="44" y="81"/>
                  </a:lnTo>
                  <a:lnTo>
                    <a:pt x="44" y="82"/>
                  </a:lnTo>
                  <a:lnTo>
                    <a:pt x="45" y="82"/>
                  </a:lnTo>
                  <a:lnTo>
                    <a:pt x="45" y="83"/>
                  </a:lnTo>
                  <a:lnTo>
                    <a:pt x="44" y="85"/>
                  </a:lnTo>
                  <a:lnTo>
                    <a:pt x="44" y="85"/>
                  </a:lnTo>
                  <a:lnTo>
                    <a:pt x="44" y="86"/>
                  </a:lnTo>
                  <a:lnTo>
                    <a:pt x="42" y="86"/>
                  </a:lnTo>
                  <a:lnTo>
                    <a:pt x="41" y="86"/>
                  </a:lnTo>
                  <a:lnTo>
                    <a:pt x="42" y="87"/>
                  </a:lnTo>
                  <a:lnTo>
                    <a:pt x="41" y="87"/>
                  </a:lnTo>
                  <a:lnTo>
                    <a:pt x="42" y="89"/>
                  </a:lnTo>
                  <a:lnTo>
                    <a:pt x="44" y="89"/>
                  </a:lnTo>
                  <a:lnTo>
                    <a:pt x="42" y="90"/>
                  </a:lnTo>
                  <a:lnTo>
                    <a:pt x="42" y="91"/>
                  </a:lnTo>
                  <a:lnTo>
                    <a:pt x="42" y="92"/>
                  </a:lnTo>
                  <a:lnTo>
                    <a:pt x="42" y="94"/>
                  </a:lnTo>
                  <a:lnTo>
                    <a:pt x="41" y="94"/>
                  </a:lnTo>
                  <a:lnTo>
                    <a:pt x="42" y="94"/>
                  </a:lnTo>
                  <a:lnTo>
                    <a:pt x="42" y="95"/>
                  </a:lnTo>
                  <a:lnTo>
                    <a:pt x="42" y="96"/>
                  </a:lnTo>
                  <a:lnTo>
                    <a:pt x="41" y="98"/>
                  </a:lnTo>
                  <a:lnTo>
                    <a:pt x="40" y="98"/>
                  </a:lnTo>
                  <a:lnTo>
                    <a:pt x="41" y="99"/>
                  </a:lnTo>
                  <a:lnTo>
                    <a:pt x="40" y="99"/>
                  </a:lnTo>
                  <a:lnTo>
                    <a:pt x="40" y="99"/>
                  </a:lnTo>
                  <a:lnTo>
                    <a:pt x="38" y="99"/>
                  </a:lnTo>
                  <a:lnTo>
                    <a:pt x="40" y="99"/>
                  </a:lnTo>
                  <a:lnTo>
                    <a:pt x="41" y="100"/>
                  </a:lnTo>
                  <a:lnTo>
                    <a:pt x="41" y="102"/>
                  </a:lnTo>
                  <a:lnTo>
                    <a:pt x="40" y="104"/>
                  </a:lnTo>
                  <a:lnTo>
                    <a:pt x="37" y="106"/>
                  </a:lnTo>
                  <a:lnTo>
                    <a:pt x="37" y="107"/>
                  </a:lnTo>
                  <a:lnTo>
                    <a:pt x="37" y="111"/>
                  </a:lnTo>
                  <a:lnTo>
                    <a:pt x="36" y="115"/>
                  </a:lnTo>
                  <a:lnTo>
                    <a:pt x="35" y="119"/>
                  </a:lnTo>
                  <a:lnTo>
                    <a:pt x="35" y="119"/>
                  </a:lnTo>
                  <a:lnTo>
                    <a:pt x="35" y="120"/>
                  </a:lnTo>
                  <a:lnTo>
                    <a:pt x="35" y="120"/>
                  </a:lnTo>
                  <a:lnTo>
                    <a:pt x="33" y="121"/>
                  </a:lnTo>
                  <a:lnTo>
                    <a:pt x="33" y="121"/>
                  </a:lnTo>
                  <a:lnTo>
                    <a:pt x="33" y="123"/>
                  </a:lnTo>
                  <a:lnTo>
                    <a:pt x="35" y="124"/>
                  </a:lnTo>
                  <a:lnTo>
                    <a:pt x="33" y="124"/>
                  </a:lnTo>
                  <a:lnTo>
                    <a:pt x="33" y="124"/>
                  </a:lnTo>
                  <a:lnTo>
                    <a:pt x="32" y="124"/>
                  </a:lnTo>
                  <a:lnTo>
                    <a:pt x="32" y="125"/>
                  </a:lnTo>
                  <a:lnTo>
                    <a:pt x="32" y="125"/>
                  </a:lnTo>
                  <a:lnTo>
                    <a:pt x="31" y="127"/>
                  </a:lnTo>
                  <a:lnTo>
                    <a:pt x="32" y="128"/>
                  </a:lnTo>
                  <a:lnTo>
                    <a:pt x="31" y="129"/>
                  </a:lnTo>
                  <a:lnTo>
                    <a:pt x="31" y="130"/>
                  </a:lnTo>
                  <a:lnTo>
                    <a:pt x="31" y="132"/>
                  </a:lnTo>
                  <a:lnTo>
                    <a:pt x="29" y="132"/>
                  </a:lnTo>
                  <a:lnTo>
                    <a:pt x="29" y="132"/>
                  </a:lnTo>
                  <a:lnTo>
                    <a:pt x="28" y="132"/>
                  </a:lnTo>
                  <a:lnTo>
                    <a:pt x="28" y="132"/>
                  </a:lnTo>
                  <a:lnTo>
                    <a:pt x="28" y="132"/>
                  </a:lnTo>
                  <a:lnTo>
                    <a:pt x="28" y="133"/>
                  </a:lnTo>
                  <a:lnTo>
                    <a:pt x="28" y="133"/>
                  </a:lnTo>
                  <a:lnTo>
                    <a:pt x="27" y="133"/>
                  </a:lnTo>
                  <a:lnTo>
                    <a:pt x="28" y="133"/>
                  </a:lnTo>
                  <a:lnTo>
                    <a:pt x="28" y="133"/>
                  </a:lnTo>
                  <a:lnTo>
                    <a:pt x="29" y="133"/>
                  </a:lnTo>
                  <a:lnTo>
                    <a:pt x="28" y="136"/>
                  </a:lnTo>
                  <a:lnTo>
                    <a:pt x="28" y="138"/>
                  </a:lnTo>
                  <a:lnTo>
                    <a:pt x="28" y="142"/>
                  </a:lnTo>
                  <a:lnTo>
                    <a:pt x="28" y="145"/>
                  </a:lnTo>
                  <a:lnTo>
                    <a:pt x="27" y="145"/>
                  </a:lnTo>
                  <a:lnTo>
                    <a:pt x="25" y="146"/>
                  </a:lnTo>
                  <a:lnTo>
                    <a:pt x="24" y="145"/>
                  </a:lnTo>
                  <a:lnTo>
                    <a:pt x="24" y="145"/>
                  </a:lnTo>
                  <a:lnTo>
                    <a:pt x="23" y="145"/>
                  </a:lnTo>
                  <a:lnTo>
                    <a:pt x="24" y="146"/>
                  </a:lnTo>
                  <a:lnTo>
                    <a:pt x="24" y="146"/>
                  </a:lnTo>
                  <a:lnTo>
                    <a:pt x="24" y="146"/>
                  </a:lnTo>
                  <a:lnTo>
                    <a:pt x="24" y="146"/>
                  </a:lnTo>
                  <a:lnTo>
                    <a:pt x="24" y="147"/>
                  </a:lnTo>
                  <a:lnTo>
                    <a:pt x="24" y="147"/>
                  </a:lnTo>
                  <a:lnTo>
                    <a:pt x="23" y="147"/>
                  </a:lnTo>
                  <a:lnTo>
                    <a:pt x="21" y="147"/>
                  </a:lnTo>
                  <a:lnTo>
                    <a:pt x="23" y="147"/>
                  </a:lnTo>
                  <a:lnTo>
                    <a:pt x="24" y="149"/>
                  </a:lnTo>
                  <a:lnTo>
                    <a:pt x="24" y="149"/>
                  </a:lnTo>
                  <a:lnTo>
                    <a:pt x="24" y="149"/>
                  </a:lnTo>
                  <a:lnTo>
                    <a:pt x="23" y="150"/>
                  </a:lnTo>
                  <a:lnTo>
                    <a:pt x="23" y="150"/>
                  </a:lnTo>
                  <a:lnTo>
                    <a:pt x="21" y="151"/>
                  </a:lnTo>
                  <a:lnTo>
                    <a:pt x="21" y="151"/>
                  </a:lnTo>
                  <a:lnTo>
                    <a:pt x="21" y="151"/>
                  </a:lnTo>
                  <a:lnTo>
                    <a:pt x="23" y="153"/>
                  </a:lnTo>
                  <a:lnTo>
                    <a:pt x="23" y="154"/>
                  </a:lnTo>
                  <a:lnTo>
                    <a:pt x="23" y="155"/>
                  </a:lnTo>
                  <a:lnTo>
                    <a:pt x="25" y="157"/>
                  </a:lnTo>
                  <a:lnTo>
                    <a:pt x="24" y="182"/>
                  </a:lnTo>
                  <a:lnTo>
                    <a:pt x="21" y="193"/>
                  </a:lnTo>
                  <a:lnTo>
                    <a:pt x="19" y="205"/>
                  </a:lnTo>
                  <a:lnTo>
                    <a:pt x="17" y="206"/>
                  </a:lnTo>
                  <a:lnTo>
                    <a:pt x="16" y="206"/>
                  </a:lnTo>
                  <a:lnTo>
                    <a:pt x="16" y="208"/>
                  </a:lnTo>
                  <a:lnTo>
                    <a:pt x="17" y="209"/>
                  </a:lnTo>
                  <a:lnTo>
                    <a:pt x="16" y="209"/>
                  </a:lnTo>
                  <a:lnTo>
                    <a:pt x="16" y="209"/>
                  </a:lnTo>
                  <a:lnTo>
                    <a:pt x="17" y="209"/>
                  </a:lnTo>
                  <a:lnTo>
                    <a:pt x="17" y="209"/>
                  </a:lnTo>
                  <a:lnTo>
                    <a:pt x="17" y="210"/>
                  </a:lnTo>
                  <a:lnTo>
                    <a:pt x="19" y="210"/>
                  </a:lnTo>
                  <a:lnTo>
                    <a:pt x="17" y="214"/>
                  </a:lnTo>
                  <a:lnTo>
                    <a:pt x="17" y="219"/>
                  </a:lnTo>
                  <a:lnTo>
                    <a:pt x="17" y="218"/>
                  </a:lnTo>
                  <a:lnTo>
                    <a:pt x="16" y="218"/>
                  </a:lnTo>
                  <a:lnTo>
                    <a:pt x="16" y="219"/>
                  </a:lnTo>
                  <a:lnTo>
                    <a:pt x="17" y="219"/>
                  </a:lnTo>
                  <a:lnTo>
                    <a:pt x="16" y="219"/>
                  </a:lnTo>
                  <a:lnTo>
                    <a:pt x="17" y="221"/>
                  </a:lnTo>
                  <a:lnTo>
                    <a:pt x="19" y="221"/>
                  </a:lnTo>
                  <a:lnTo>
                    <a:pt x="19" y="231"/>
                  </a:lnTo>
                  <a:lnTo>
                    <a:pt x="17" y="242"/>
                  </a:lnTo>
                  <a:lnTo>
                    <a:pt x="16" y="244"/>
                  </a:lnTo>
                  <a:lnTo>
                    <a:pt x="17" y="246"/>
                  </a:lnTo>
                  <a:lnTo>
                    <a:pt x="17" y="248"/>
                  </a:lnTo>
                  <a:lnTo>
                    <a:pt x="16" y="252"/>
                  </a:lnTo>
                  <a:lnTo>
                    <a:pt x="15" y="256"/>
                  </a:lnTo>
                  <a:lnTo>
                    <a:pt x="16" y="260"/>
                  </a:lnTo>
                  <a:lnTo>
                    <a:pt x="17" y="263"/>
                  </a:lnTo>
                  <a:lnTo>
                    <a:pt x="17" y="264"/>
                  </a:lnTo>
                  <a:lnTo>
                    <a:pt x="15" y="264"/>
                  </a:lnTo>
                  <a:lnTo>
                    <a:pt x="14" y="264"/>
                  </a:lnTo>
                  <a:lnTo>
                    <a:pt x="11" y="264"/>
                  </a:lnTo>
                  <a:lnTo>
                    <a:pt x="10" y="263"/>
                  </a:lnTo>
                  <a:lnTo>
                    <a:pt x="7" y="261"/>
                  </a:lnTo>
                  <a:lnTo>
                    <a:pt x="6" y="260"/>
                  </a:lnTo>
                  <a:lnTo>
                    <a:pt x="6" y="259"/>
                  </a:lnTo>
                  <a:lnTo>
                    <a:pt x="6" y="256"/>
                  </a:lnTo>
                  <a:lnTo>
                    <a:pt x="4" y="255"/>
                  </a:lnTo>
                  <a:lnTo>
                    <a:pt x="3" y="254"/>
                  </a:lnTo>
                  <a:lnTo>
                    <a:pt x="4" y="252"/>
                  </a:lnTo>
                  <a:lnTo>
                    <a:pt x="4" y="252"/>
                  </a:lnTo>
                  <a:lnTo>
                    <a:pt x="6" y="252"/>
                  </a:lnTo>
                  <a:lnTo>
                    <a:pt x="6" y="252"/>
                  </a:lnTo>
                  <a:lnTo>
                    <a:pt x="4" y="250"/>
                  </a:lnTo>
                  <a:lnTo>
                    <a:pt x="3" y="247"/>
                  </a:lnTo>
                  <a:lnTo>
                    <a:pt x="3" y="244"/>
                  </a:lnTo>
                  <a:lnTo>
                    <a:pt x="4" y="242"/>
                  </a:lnTo>
                  <a:lnTo>
                    <a:pt x="6" y="239"/>
                  </a:lnTo>
                  <a:lnTo>
                    <a:pt x="7" y="239"/>
                  </a:lnTo>
                  <a:lnTo>
                    <a:pt x="7" y="238"/>
                  </a:lnTo>
                  <a:lnTo>
                    <a:pt x="6" y="238"/>
                  </a:lnTo>
                  <a:lnTo>
                    <a:pt x="6" y="236"/>
                  </a:lnTo>
                  <a:lnTo>
                    <a:pt x="6" y="236"/>
                  </a:lnTo>
                  <a:lnTo>
                    <a:pt x="7" y="236"/>
                  </a:lnTo>
                  <a:lnTo>
                    <a:pt x="6" y="236"/>
                  </a:lnTo>
                  <a:lnTo>
                    <a:pt x="6" y="235"/>
                  </a:lnTo>
                  <a:lnTo>
                    <a:pt x="4" y="235"/>
                  </a:lnTo>
                  <a:lnTo>
                    <a:pt x="6" y="235"/>
                  </a:lnTo>
                  <a:lnTo>
                    <a:pt x="7" y="234"/>
                  </a:lnTo>
                  <a:lnTo>
                    <a:pt x="6" y="234"/>
                  </a:lnTo>
                  <a:lnTo>
                    <a:pt x="4" y="233"/>
                  </a:lnTo>
                  <a:lnTo>
                    <a:pt x="3" y="233"/>
                  </a:lnTo>
                  <a:lnTo>
                    <a:pt x="4" y="231"/>
                  </a:lnTo>
                  <a:lnTo>
                    <a:pt x="4" y="230"/>
                  </a:lnTo>
                  <a:lnTo>
                    <a:pt x="3" y="229"/>
                  </a:lnTo>
                  <a:lnTo>
                    <a:pt x="4" y="229"/>
                  </a:lnTo>
                  <a:lnTo>
                    <a:pt x="3" y="226"/>
                  </a:lnTo>
                  <a:lnTo>
                    <a:pt x="2" y="223"/>
                  </a:lnTo>
                  <a:lnTo>
                    <a:pt x="2" y="222"/>
                  </a:lnTo>
                  <a:lnTo>
                    <a:pt x="2" y="219"/>
                  </a:lnTo>
                  <a:lnTo>
                    <a:pt x="3" y="219"/>
                  </a:lnTo>
                  <a:lnTo>
                    <a:pt x="4" y="219"/>
                  </a:lnTo>
                  <a:lnTo>
                    <a:pt x="3" y="218"/>
                  </a:lnTo>
                  <a:lnTo>
                    <a:pt x="2" y="218"/>
                  </a:lnTo>
                  <a:lnTo>
                    <a:pt x="2" y="217"/>
                  </a:lnTo>
                  <a:lnTo>
                    <a:pt x="2" y="217"/>
                  </a:lnTo>
                  <a:lnTo>
                    <a:pt x="2" y="216"/>
                  </a:lnTo>
                  <a:lnTo>
                    <a:pt x="0" y="216"/>
                  </a:lnTo>
                  <a:lnTo>
                    <a:pt x="0" y="216"/>
                  </a:lnTo>
                  <a:lnTo>
                    <a:pt x="0" y="214"/>
                  </a:lnTo>
                  <a:lnTo>
                    <a:pt x="2" y="214"/>
                  </a:lnTo>
                  <a:lnTo>
                    <a:pt x="0" y="214"/>
                  </a:lnTo>
                  <a:lnTo>
                    <a:pt x="0" y="213"/>
                  </a:lnTo>
                  <a:lnTo>
                    <a:pt x="0" y="213"/>
                  </a:lnTo>
                  <a:lnTo>
                    <a:pt x="0" y="213"/>
                  </a:lnTo>
                  <a:lnTo>
                    <a:pt x="2" y="212"/>
                  </a:lnTo>
                  <a:lnTo>
                    <a:pt x="0" y="212"/>
                  </a:lnTo>
                  <a:lnTo>
                    <a:pt x="0" y="212"/>
                  </a:lnTo>
                  <a:lnTo>
                    <a:pt x="2" y="212"/>
                  </a:lnTo>
                  <a:lnTo>
                    <a:pt x="2" y="210"/>
                  </a:lnTo>
                  <a:lnTo>
                    <a:pt x="2" y="210"/>
                  </a:lnTo>
                  <a:lnTo>
                    <a:pt x="2" y="210"/>
                  </a:lnTo>
                  <a:lnTo>
                    <a:pt x="0" y="210"/>
                  </a:lnTo>
                  <a:lnTo>
                    <a:pt x="2" y="209"/>
                  </a:lnTo>
                  <a:lnTo>
                    <a:pt x="2" y="209"/>
                  </a:lnTo>
                  <a:lnTo>
                    <a:pt x="2" y="209"/>
                  </a:lnTo>
                  <a:lnTo>
                    <a:pt x="2" y="208"/>
                  </a:lnTo>
                  <a:lnTo>
                    <a:pt x="2" y="208"/>
                  </a:lnTo>
                  <a:lnTo>
                    <a:pt x="2" y="208"/>
                  </a:lnTo>
                  <a:lnTo>
                    <a:pt x="0" y="206"/>
                  </a:lnTo>
                  <a:lnTo>
                    <a:pt x="2" y="206"/>
                  </a:lnTo>
                  <a:lnTo>
                    <a:pt x="2" y="208"/>
                  </a:lnTo>
                  <a:lnTo>
                    <a:pt x="3" y="208"/>
                  </a:lnTo>
                  <a:lnTo>
                    <a:pt x="4" y="208"/>
                  </a:lnTo>
                  <a:lnTo>
                    <a:pt x="3" y="204"/>
                  </a:lnTo>
                  <a:lnTo>
                    <a:pt x="3" y="199"/>
                  </a:lnTo>
                  <a:lnTo>
                    <a:pt x="3" y="195"/>
                  </a:lnTo>
                  <a:lnTo>
                    <a:pt x="4" y="195"/>
                  </a:lnTo>
                  <a:lnTo>
                    <a:pt x="6" y="195"/>
                  </a:lnTo>
                  <a:lnTo>
                    <a:pt x="6" y="193"/>
                  </a:lnTo>
                  <a:lnTo>
                    <a:pt x="6" y="192"/>
                  </a:lnTo>
                  <a:lnTo>
                    <a:pt x="4" y="192"/>
                  </a:lnTo>
                  <a:lnTo>
                    <a:pt x="6" y="192"/>
                  </a:lnTo>
                  <a:lnTo>
                    <a:pt x="6" y="192"/>
                  </a:lnTo>
                  <a:lnTo>
                    <a:pt x="6" y="191"/>
                  </a:lnTo>
                  <a:lnTo>
                    <a:pt x="6" y="191"/>
                  </a:lnTo>
                  <a:lnTo>
                    <a:pt x="4" y="191"/>
                  </a:lnTo>
                  <a:lnTo>
                    <a:pt x="4" y="189"/>
                  </a:lnTo>
                  <a:lnTo>
                    <a:pt x="7" y="191"/>
                  </a:lnTo>
                  <a:lnTo>
                    <a:pt x="6" y="189"/>
                  </a:lnTo>
                  <a:lnTo>
                    <a:pt x="6" y="188"/>
                  </a:lnTo>
                  <a:lnTo>
                    <a:pt x="6" y="188"/>
                  </a:lnTo>
                  <a:lnTo>
                    <a:pt x="6" y="188"/>
                  </a:lnTo>
                  <a:lnTo>
                    <a:pt x="7" y="188"/>
                  </a:lnTo>
                  <a:lnTo>
                    <a:pt x="6" y="187"/>
                  </a:lnTo>
                  <a:lnTo>
                    <a:pt x="6" y="187"/>
                  </a:lnTo>
                  <a:lnTo>
                    <a:pt x="6" y="185"/>
                  </a:lnTo>
                  <a:lnTo>
                    <a:pt x="6" y="185"/>
                  </a:lnTo>
                  <a:lnTo>
                    <a:pt x="7" y="185"/>
                  </a:lnTo>
                  <a:lnTo>
                    <a:pt x="8" y="185"/>
                  </a:lnTo>
                  <a:lnTo>
                    <a:pt x="7" y="185"/>
                  </a:lnTo>
                  <a:lnTo>
                    <a:pt x="6" y="185"/>
                  </a:lnTo>
                  <a:lnTo>
                    <a:pt x="6" y="184"/>
                  </a:lnTo>
                  <a:lnTo>
                    <a:pt x="6" y="184"/>
                  </a:lnTo>
                  <a:lnTo>
                    <a:pt x="6" y="184"/>
                  </a:lnTo>
                  <a:lnTo>
                    <a:pt x="7" y="184"/>
                  </a:lnTo>
                  <a:lnTo>
                    <a:pt x="6" y="183"/>
                  </a:lnTo>
                  <a:lnTo>
                    <a:pt x="6" y="182"/>
                  </a:lnTo>
                  <a:lnTo>
                    <a:pt x="6" y="180"/>
                  </a:lnTo>
                  <a:lnTo>
                    <a:pt x="6" y="180"/>
                  </a:lnTo>
                  <a:lnTo>
                    <a:pt x="6" y="179"/>
                  </a:lnTo>
                  <a:lnTo>
                    <a:pt x="6" y="178"/>
                  </a:lnTo>
                  <a:lnTo>
                    <a:pt x="6" y="176"/>
                  </a:lnTo>
                  <a:lnTo>
                    <a:pt x="7" y="176"/>
                  </a:lnTo>
                  <a:lnTo>
                    <a:pt x="7" y="176"/>
                  </a:lnTo>
                  <a:lnTo>
                    <a:pt x="8" y="176"/>
                  </a:lnTo>
                  <a:lnTo>
                    <a:pt x="8" y="176"/>
                  </a:lnTo>
                  <a:lnTo>
                    <a:pt x="7" y="176"/>
                  </a:lnTo>
                  <a:lnTo>
                    <a:pt x="7" y="175"/>
                  </a:lnTo>
                  <a:lnTo>
                    <a:pt x="7" y="175"/>
                  </a:lnTo>
                  <a:lnTo>
                    <a:pt x="6" y="174"/>
                  </a:lnTo>
                  <a:lnTo>
                    <a:pt x="4" y="174"/>
                  </a:lnTo>
                  <a:lnTo>
                    <a:pt x="6" y="174"/>
                  </a:lnTo>
                  <a:lnTo>
                    <a:pt x="6" y="172"/>
                  </a:lnTo>
                  <a:lnTo>
                    <a:pt x="6" y="171"/>
                  </a:lnTo>
                  <a:lnTo>
                    <a:pt x="7" y="171"/>
                  </a:lnTo>
                  <a:lnTo>
                    <a:pt x="8" y="171"/>
                  </a:lnTo>
                  <a:lnTo>
                    <a:pt x="10" y="172"/>
                  </a:lnTo>
                  <a:lnTo>
                    <a:pt x="11" y="171"/>
                  </a:lnTo>
                  <a:lnTo>
                    <a:pt x="11" y="172"/>
                  </a:lnTo>
                  <a:lnTo>
                    <a:pt x="11" y="172"/>
                  </a:lnTo>
                  <a:lnTo>
                    <a:pt x="12" y="172"/>
                  </a:lnTo>
                  <a:lnTo>
                    <a:pt x="12" y="171"/>
                  </a:lnTo>
                  <a:lnTo>
                    <a:pt x="12" y="171"/>
                  </a:lnTo>
                  <a:lnTo>
                    <a:pt x="12" y="170"/>
                  </a:lnTo>
                  <a:lnTo>
                    <a:pt x="10" y="168"/>
                  </a:lnTo>
                  <a:lnTo>
                    <a:pt x="8" y="167"/>
                  </a:lnTo>
                  <a:lnTo>
                    <a:pt x="7" y="166"/>
                  </a:lnTo>
                  <a:lnTo>
                    <a:pt x="8" y="167"/>
                  </a:lnTo>
                  <a:lnTo>
                    <a:pt x="10" y="167"/>
                  </a:lnTo>
                  <a:lnTo>
                    <a:pt x="11" y="167"/>
                  </a:lnTo>
                  <a:lnTo>
                    <a:pt x="6" y="164"/>
                  </a:lnTo>
                  <a:lnTo>
                    <a:pt x="6" y="164"/>
                  </a:lnTo>
                  <a:lnTo>
                    <a:pt x="7" y="164"/>
                  </a:lnTo>
                  <a:lnTo>
                    <a:pt x="7" y="164"/>
                  </a:lnTo>
                  <a:lnTo>
                    <a:pt x="7" y="163"/>
                  </a:lnTo>
                  <a:lnTo>
                    <a:pt x="7" y="163"/>
                  </a:lnTo>
                  <a:lnTo>
                    <a:pt x="6" y="163"/>
                  </a:lnTo>
                  <a:lnTo>
                    <a:pt x="6" y="163"/>
                  </a:lnTo>
                  <a:lnTo>
                    <a:pt x="6" y="162"/>
                  </a:lnTo>
                  <a:lnTo>
                    <a:pt x="7" y="162"/>
                  </a:lnTo>
                  <a:lnTo>
                    <a:pt x="8" y="162"/>
                  </a:lnTo>
                  <a:lnTo>
                    <a:pt x="8" y="162"/>
                  </a:lnTo>
                  <a:lnTo>
                    <a:pt x="10" y="162"/>
                  </a:lnTo>
                  <a:lnTo>
                    <a:pt x="10" y="162"/>
                  </a:lnTo>
                  <a:lnTo>
                    <a:pt x="10" y="161"/>
                  </a:lnTo>
                  <a:lnTo>
                    <a:pt x="10" y="161"/>
                  </a:lnTo>
                  <a:lnTo>
                    <a:pt x="10" y="161"/>
                  </a:lnTo>
                  <a:lnTo>
                    <a:pt x="10" y="159"/>
                  </a:lnTo>
                  <a:lnTo>
                    <a:pt x="8" y="159"/>
                  </a:lnTo>
                  <a:lnTo>
                    <a:pt x="7" y="158"/>
                  </a:lnTo>
                  <a:lnTo>
                    <a:pt x="6" y="158"/>
                  </a:lnTo>
                  <a:lnTo>
                    <a:pt x="6" y="157"/>
                  </a:lnTo>
                  <a:lnTo>
                    <a:pt x="7" y="157"/>
                  </a:lnTo>
                  <a:lnTo>
                    <a:pt x="8" y="158"/>
                  </a:lnTo>
                  <a:lnTo>
                    <a:pt x="6" y="155"/>
                  </a:lnTo>
                  <a:lnTo>
                    <a:pt x="6" y="153"/>
                  </a:lnTo>
                  <a:lnTo>
                    <a:pt x="6" y="154"/>
                  </a:lnTo>
                  <a:lnTo>
                    <a:pt x="7" y="154"/>
                  </a:lnTo>
                  <a:lnTo>
                    <a:pt x="7" y="153"/>
                  </a:lnTo>
                  <a:lnTo>
                    <a:pt x="7" y="153"/>
                  </a:lnTo>
                  <a:lnTo>
                    <a:pt x="7" y="151"/>
                  </a:lnTo>
                  <a:lnTo>
                    <a:pt x="7" y="150"/>
                  </a:lnTo>
                  <a:lnTo>
                    <a:pt x="7" y="150"/>
                  </a:lnTo>
                  <a:lnTo>
                    <a:pt x="7" y="150"/>
                  </a:lnTo>
                  <a:lnTo>
                    <a:pt x="6" y="150"/>
                  </a:lnTo>
                  <a:lnTo>
                    <a:pt x="6" y="150"/>
                  </a:lnTo>
                  <a:lnTo>
                    <a:pt x="7" y="149"/>
                  </a:lnTo>
                  <a:lnTo>
                    <a:pt x="7" y="149"/>
                  </a:lnTo>
                  <a:lnTo>
                    <a:pt x="8" y="149"/>
                  </a:lnTo>
                  <a:lnTo>
                    <a:pt x="8" y="149"/>
                  </a:lnTo>
                  <a:lnTo>
                    <a:pt x="8" y="147"/>
                  </a:lnTo>
                  <a:lnTo>
                    <a:pt x="7" y="147"/>
                  </a:lnTo>
                  <a:lnTo>
                    <a:pt x="7" y="147"/>
                  </a:lnTo>
                  <a:lnTo>
                    <a:pt x="7" y="147"/>
                  </a:lnTo>
                  <a:lnTo>
                    <a:pt x="7" y="146"/>
                  </a:lnTo>
                  <a:lnTo>
                    <a:pt x="7" y="144"/>
                  </a:lnTo>
                  <a:lnTo>
                    <a:pt x="8" y="142"/>
                  </a:lnTo>
                  <a:lnTo>
                    <a:pt x="7" y="142"/>
                  </a:lnTo>
                  <a:lnTo>
                    <a:pt x="6" y="141"/>
                  </a:lnTo>
                  <a:lnTo>
                    <a:pt x="6" y="141"/>
                  </a:lnTo>
                  <a:lnTo>
                    <a:pt x="7" y="141"/>
                  </a:lnTo>
                  <a:lnTo>
                    <a:pt x="8" y="141"/>
                  </a:lnTo>
                  <a:lnTo>
                    <a:pt x="8" y="141"/>
                  </a:lnTo>
                  <a:lnTo>
                    <a:pt x="8" y="141"/>
                  </a:lnTo>
                  <a:lnTo>
                    <a:pt x="8" y="141"/>
                  </a:lnTo>
                  <a:lnTo>
                    <a:pt x="8" y="141"/>
                  </a:lnTo>
                  <a:lnTo>
                    <a:pt x="8" y="141"/>
                  </a:lnTo>
                  <a:lnTo>
                    <a:pt x="10" y="141"/>
                  </a:lnTo>
                  <a:lnTo>
                    <a:pt x="8" y="140"/>
                  </a:lnTo>
                  <a:lnTo>
                    <a:pt x="8" y="140"/>
                  </a:lnTo>
                  <a:lnTo>
                    <a:pt x="8" y="140"/>
                  </a:lnTo>
                  <a:lnTo>
                    <a:pt x="8" y="140"/>
                  </a:lnTo>
                  <a:lnTo>
                    <a:pt x="8" y="138"/>
                  </a:lnTo>
                  <a:lnTo>
                    <a:pt x="10" y="138"/>
                  </a:lnTo>
                  <a:lnTo>
                    <a:pt x="10" y="140"/>
                  </a:lnTo>
                  <a:lnTo>
                    <a:pt x="11" y="140"/>
                  </a:lnTo>
                  <a:lnTo>
                    <a:pt x="11" y="140"/>
                  </a:lnTo>
                  <a:lnTo>
                    <a:pt x="11" y="138"/>
                  </a:lnTo>
                  <a:lnTo>
                    <a:pt x="11" y="138"/>
                  </a:lnTo>
                  <a:lnTo>
                    <a:pt x="10" y="138"/>
                  </a:lnTo>
                  <a:lnTo>
                    <a:pt x="10" y="137"/>
                  </a:lnTo>
                  <a:lnTo>
                    <a:pt x="8" y="137"/>
                  </a:lnTo>
                  <a:lnTo>
                    <a:pt x="8" y="137"/>
                  </a:lnTo>
                  <a:lnTo>
                    <a:pt x="8" y="136"/>
                  </a:lnTo>
                  <a:lnTo>
                    <a:pt x="8" y="136"/>
                  </a:lnTo>
                  <a:lnTo>
                    <a:pt x="8" y="136"/>
                  </a:lnTo>
                  <a:lnTo>
                    <a:pt x="8" y="136"/>
                  </a:lnTo>
                  <a:lnTo>
                    <a:pt x="8" y="136"/>
                  </a:lnTo>
                  <a:lnTo>
                    <a:pt x="10" y="134"/>
                  </a:lnTo>
                  <a:lnTo>
                    <a:pt x="10" y="136"/>
                  </a:lnTo>
                  <a:lnTo>
                    <a:pt x="12" y="136"/>
                  </a:lnTo>
                  <a:lnTo>
                    <a:pt x="12" y="136"/>
                  </a:lnTo>
                  <a:lnTo>
                    <a:pt x="11" y="134"/>
                  </a:lnTo>
                  <a:lnTo>
                    <a:pt x="10" y="134"/>
                  </a:lnTo>
                  <a:lnTo>
                    <a:pt x="11" y="134"/>
                  </a:lnTo>
                  <a:lnTo>
                    <a:pt x="10" y="133"/>
                  </a:lnTo>
                  <a:lnTo>
                    <a:pt x="8" y="133"/>
                  </a:lnTo>
                  <a:lnTo>
                    <a:pt x="10" y="133"/>
                  </a:lnTo>
                  <a:lnTo>
                    <a:pt x="10" y="133"/>
                  </a:lnTo>
                  <a:lnTo>
                    <a:pt x="8" y="132"/>
                  </a:lnTo>
                  <a:lnTo>
                    <a:pt x="10" y="132"/>
                  </a:lnTo>
                  <a:lnTo>
                    <a:pt x="10" y="130"/>
                  </a:lnTo>
                  <a:lnTo>
                    <a:pt x="10" y="130"/>
                  </a:lnTo>
                  <a:lnTo>
                    <a:pt x="11" y="129"/>
                  </a:lnTo>
                  <a:lnTo>
                    <a:pt x="11" y="129"/>
                  </a:lnTo>
                  <a:lnTo>
                    <a:pt x="10" y="128"/>
                  </a:lnTo>
                  <a:lnTo>
                    <a:pt x="11" y="127"/>
                  </a:lnTo>
                  <a:lnTo>
                    <a:pt x="11" y="128"/>
                  </a:lnTo>
                  <a:lnTo>
                    <a:pt x="11" y="128"/>
                  </a:lnTo>
                  <a:lnTo>
                    <a:pt x="12" y="128"/>
                  </a:lnTo>
                  <a:lnTo>
                    <a:pt x="12" y="127"/>
                  </a:lnTo>
                  <a:lnTo>
                    <a:pt x="11" y="127"/>
                  </a:lnTo>
                  <a:lnTo>
                    <a:pt x="12" y="127"/>
                  </a:lnTo>
                  <a:lnTo>
                    <a:pt x="14" y="127"/>
                  </a:lnTo>
                  <a:lnTo>
                    <a:pt x="15" y="125"/>
                  </a:lnTo>
                  <a:lnTo>
                    <a:pt x="14" y="125"/>
                  </a:lnTo>
                  <a:lnTo>
                    <a:pt x="12" y="124"/>
                  </a:lnTo>
                  <a:lnTo>
                    <a:pt x="11" y="124"/>
                  </a:lnTo>
                  <a:lnTo>
                    <a:pt x="12" y="124"/>
                  </a:lnTo>
                  <a:lnTo>
                    <a:pt x="12" y="124"/>
                  </a:lnTo>
                  <a:lnTo>
                    <a:pt x="12" y="123"/>
                  </a:lnTo>
                  <a:lnTo>
                    <a:pt x="12" y="123"/>
                  </a:lnTo>
                  <a:lnTo>
                    <a:pt x="12" y="121"/>
                  </a:lnTo>
                  <a:lnTo>
                    <a:pt x="12" y="121"/>
                  </a:lnTo>
                  <a:lnTo>
                    <a:pt x="14" y="123"/>
                  </a:lnTo>
                  <a:lnTo>
                    <a:pt x="15" y="123"/>
                  </a:lnTo>
                  <a:lnTo>
                    <a:pt x="16" y="123"/>
                  </a:lnTo>
                  <a:lnTo>
                    <a:pt x="16" y="123"/>
                  </a:lnTo>
                  <a:lnTo>
                    <a:pt x="15" y="121"/>
                  </a:lnTo>
                  <a:lnTo>
                    <a:pt x="15" y="121"/>
                  </a:lnTo>
                  <a:lnTo>
                    <a:pt x="15" y="120"/>
                  </a:lnTo>
                  <a:lnTo>
                    <a:pt x="15" y="120"/>
                  </a:lnTo>
                  <a:lnTo>
                    <a:pt x="12" y="120"/>
                  </a:lnTo>
                  <a:lnTo>
                    <a:pt x="12" y="120"/>
                  </a:lnTo>
                  <a:lnTo>
                    <a:pt x="12" y="119"/>
                  </a:lnTo>
                  <a:lnTo>
                    <a:pt x="12" y="119"/>
                  </a:lnTo>
                  <a:lnTo>
                    <a:pt x="12" y="119"/>
                  </a:lnTo>
                  <a:lnTo>
                    <a:pt x="14" y="119"/>
                  </a:lnTo>
                  <a:lnTo>
                    <a:pt x="14" y="119"/>
                  </a:lnTo>
                  <a:lnTo>
                    <a:pt x="14" y="117"/>
                  </a:lnTo>
                  <a:lnTo>
                    <a:pt x="14" y="117"/>
                  </a:lnTo>
                  <a:lnTo>
                    <a:pt x="12" y="117"/>
                  </a:lnTo>
                  <a:lnTo>
                    <a:pt x="14" y="116"/>
                  </a:lnTo>
                  <a:lnTo>
                    <a:pt x="14" y="115"/>
                  </a:lnTo>
                  <a:lnTo>
                    <a:pt x="14" y="115"/>
                  </a:lnTo>
                  <a:lnTo>
                    <a:pt x="15" y="113"/>
                  </a:lnTo>
                  <a:lnTo>
                    <a:pt x="15" y="112"/>
                  </a:lnTo>
                  <a:lnTo>
                    <a:pt x="17" y="112"/>
                  </a:lnTo>
                  <a:lnTo>
                    <a:pt x="17" y="112"/>
                  </a:lnTo>
                  <a:lnTo>
                    <a:pt x="16" y="112"/>
                  </a:lnTo>
                  <a:lnTo>
                    <a:pt x="16" y="111"/>
                  </a:lnTo>
                  <a:lnTo>
                    <a:pt x="15" y="112"/>
                  </a:lnTo>
                  <a:lnTo>
                    <a:pt x="16" y="112"/>
                  </a:lnTo>
                  <a:lnTo>
                    <a:pt x="16" y="112"/>
                  </a:lnTo>
                  <a:lnTo>
                    <a:pt x="16" y="112"/>
                  </a:lnTo>
                  <a:lnTo>
                    <a:pt x="15" y="112"/>
                  </a:lnTo>
                  <a:lnTo>
                    <a:pt x="15" y="112"/>
                  </a:lnTo>
                  <a:lnTo>
                    <a:pt x="15" y="111"/>
                  </a:lnTo>
                  <a:lnTo>
                    <a:pt x="16" y="111"/>
                  </a:lnTo>
                  <a:lnTo>
                    <a:pt x="17" y="112"/>
                  </a:lnTo>
                  <a:lnTo>
                    <a:pt x="17" y="111"/>
                  </a:lnTo>
                  <a:lnTo>
                    <a:pt x="17" y="111"/>
                  </a:lnTo>
                  <a:lnTo>
                    <a:pt x="16" y="110"/>
                  </a:lnTo>
                  <a:lnTo>
                    <a:pt x="15" y="110"/>
                  </a:lnTo>
                  <a:lnTo>
                    <a:pt x="15" y="108"/>
                  </a:lnTo>
                  <a:lnTo>
                    <a:pt x="16" y="108"/>
                  </a:lnTo>
                  <a:lnTo>
                    <a:pt x="16" y="108"/>
                  </a:lnTo>
                  <a:lnTo>
                    <a:pt x="15" y="107"/>
                  </a:lnTo>
                  <a:lnTo>
                    <a:pt x="16" y="107"/>
                  </a:lnTo>
                  <a:lnTo>
                    <a:pt x="17" y="107"/>
                  </a:lnTo>
                  <a:lnTo>
                    <a:pt x="20" y="107"/>
                  </a:lnTo>
                  <a:lnTo>
                    <a:pt x="19" y="107"/>
                  </a:lnTo>
                  <a:lnTo>
                    <a:pt x="19" y="106"/>
                  </a:lnTo>
                  <a:lnTo>
                    <a:pt x="21" y="106"/>
                  </a:lnTo>
                  <a:lnTo>
                    <a:pt x="20" y="106"/>
                  </a:lnTo>
                  <a:lnTo>
                    <a:pt x="20" y="106"/>
                  </a:lnTo>
                  <a:lnTo>
                    <a:pt x="20" y="104"/>
                  </a:lnTo>
                  <a:lnTo>
                    <a:pt x="20" y="104"/>
                  </a:lnTo>
                  <a:lnTo>
                    <a:pt x="20" y="104"/>
                  </a:lnTo>
                  <a:lnTo>
                    <a:pt x="20" y="104"/>
                  </a:lnTo>
                  <a:lnTo>
                    <a:pt x="20" y="104"/>
                  </a:lnTo>
                  <a:lnTo>
                    <a:pt x="19" y="104"/>
                  </a:lnTo>
                  <a:lnTo>
                    <a:pt x="17" y="104"/>
                  </a:lnTo>
                  <a:lnTo>
                    <a:pt x="17" y="104"/>
                  </a:lnTo>
                  <a:lnTo>
                    <a:pt x="17" y="103"/>
                  </a:lnTo>
                  <a:lnTo>
                    <a:pt x="17" y="103"/>
                  </a:lnTo>
                  <a:lnTo>
                    <a:pt x="19" y="103"/>
                  </a:lnTo>
                  <a:lnTo>
                    <a:pt x="19" y="102"/>
                  </a:lnTo>
                  <a:lnTo>
                    <a:pt x="19" y="102"/>
                  </a:lnTo>
                  <a:lnTo>
                    <a:pt x="17" y="102"/>
                  </a:lnTo>
                  <a:lnTo>
                    <a:pt x="17" y="100"/>
                  </a:lnTo>
                  <a:lnTo>
                    <a:pt x="17" y="100"/>
                  </a:lnTo>
                  <a:lnTo>
                    <a:pt x="19" y="100"/>
                  </a:lnTo>
                  <a:lnTo>
                    <a:pt x="19" y="100"/>
                  </a:lnTo>
                  <a:lnTo>
                    <a:pt x="19" y="102"/>
                  </a:lnTo>
                  <a:lnTo>
                    <a:pt x="19" y="102"/>
                  </a:lnTo>
                  <a:lnTo>
                    <a:pt x="19" y="102"/>
                  </a:lnTo>
                  <a:lnTo>
                    <a:pt x="19" y="102"/>
                  </a:lnTo>
                  <a:lnTo>
                    <a:pt x="20" y="102"/>
                  </a:lnTo>
                  <a:lnTo>
                    <a:pt x="20" y="102"/>
                  </a:lnTo>
                  <a:lnTo>
                    <a:pt x="20" y="100"/>
                  </a:lnTo>
                  <a:lnTo>
                    <a:pt x="19" y="100"/>
                  </a:lnTo>
                  <a:lnTo>
                    <a:pt x="19" y="100"/>
                  </a:lnTo>
                  <a:lnTo>
                    <a:pt x="17" y="100"/>
                  </a:lnTo>
                  <a:lnTo>
                    <a:pt x="17" y="99"/>
                  </a:lnTo>
                  <a:lnTo>
                    <a:pt x="20" y="100"/>
                  </a:lnTo>
                  <a:lnTo>
                    <a:pt x="20" y="100"/>
                  </a:lnTo>
                  <a:lnTo>
                    <a:pt x="19" y="99"/>
                  </a:lnTo>
                  <a:lnTo>
                    <a:pt x="20" y="99"/>
                  </a:lnTo>
                  <a:lnTo>
                    <a:pt x="19" y="99"/>
                  </a:lnTo>
                  <a:lnTo>
                    <a:pt x="19" y="98"/>
                  </a:lnTo>
                  <a:lnTo>
                    <a:pt x="17" y="98"/>
                  </a:lnTo>
                  <a:lnTo>
                    <a:pt x="19" y="96"/>
                  </a:lnTo>
                  <a:lnTo>
                    <a:pt x="19" y="96"/>
                  </a:lnTo>
                  <a:lnTo>
                    <a:pt x="20" y="96"/>
                  </a:lnTo>
                  <a:lnTo>
                    <a:pt x="20" y="96"/>
                  </a:lnTo>
                  <a:lnTo>
                    <a:pt x="20" y="96"/>
                  </a:lnTo>
                  <a:lnTo>
                    <a:pt x="20" y="95"/>
                  </a:lnTo>
                  <a:lnTo>
                    <a:pt x="20" y="95"/>
                  </a:lnTo>
                  <a:lnTo>
                    <a:pt x="20" y="95"/>
                  </a:lnTo>
                  <a:lnTo>
                    <a:pt x="20" y="94"/>
                  </a:lnTo>
                  <a:lnTo>
                    <a:pt x="19" y="92"/>
                  </a:lnTo>
                  <a:lnTo>
                    <a:pt x="20" y="92"/>
                  </a:lnTo>
                  <a:lnTo>
                    <a:pt x="21" y="94"/>
                  </a:lnTo>
                  <a:lnTo>
                    <a:pt x="23" y="94"/>
                  </a:lnTo>
                  <a:lnTo>
                    <a:pt x="24" y="94"/>
                  </a:lnTo>
                  <a:lnTo>
                    <a:pt x="24" y="94"/>
                  </a:lnTo>
                  <a:lnTo>
                    <a:pt x="23" y="92"/>
                  </a:lnTo>
                  <a:lnTo>
                    <a:pt x="21" y="91"/>
                  </a:lnTo>
                  <a:lnTo>
                    <a:pt x="20" y="91"/>
                  </a:lnTo>
                  <a:lnTo>
                    <a:pt x="20" y="90"/>
                  </a:lnTo>
                  <a:lnTo>
                    <a:pt x="20" y="89"/>
                  </a:lnTo>
                  <a:lnTo>
                    <a:pt x="21" y="89"/>
                  </a:lnTo>
                  <a:lnTo>
                    <a:pt x="23" y="87"/>
                  </a:lnTo>
                  <a:lnTo>
                    <a:pt x="21" y="87"/>
                  </a:lnTo>
                  <a:lnTo>
                    <a:pt x="21" y="87"/>
                  </a:lnTo>
                  <a:lnTo>
                    <a:pt x="21" y="86"/>
                  </a:lnTo>
                  <a:lnTo>
                    <a:pt x="21" y="85"/>
                  </a:lnTo>
                  <a:lnTo>
                    <a:pt x="21" y="83"/>
                  </a:lnTo>
                  <a:lnTo>
                    <a:pt x="23" y="82"/>
                  </a:lnTo>
                  <a:lnTo>
                    <a:pt x="24" y="82"/>
                  </a:lnTo>
                  <a:lnTo>
                    <a:pt x="25" y="82"/>
                  </a:lnTo>
                  <a:lnTo>
                    <a:pt x="27" y="82"/>
                  </a:lnTo>
                  <a:lnTo>
                    <a:pt x="27" y="82"/>
                  </a:lnTo>
                  <a:lnTo>
                    <a:pt x="27" y="82"/>
                  </a:lnTo>
                  <a:lnTo>
                    <a:pt x="27" y="82"/>
                  </a:lnTo>
                  <a:lnTo>
                    <a:pt x="27" y="82"/>
                  </a:lnTo>
                  <a:lnTo>
                    <a:pt x="25" y="82"/>
                  </a:lnTo>
                  <a:lnTo>
                    <a:pt x="24" y="81"/>
                  </a:lnTo>
                  <a:lnTo>
                    <a:pt x="23" y="81"/>
                  </a:lnTo>
                  <a:lnTo>
                    <a:pt x="23" y="79"/>
                  </a:lnTo>
                  <a:lnTo>
                    <a:pt x="23" y="78"/>
                  </a:lnTo>
                  <a:lnTo>
                    <a:pt x="24" y="78"/>
                  </a:lnTo>
                  <a:lnTo>
                    <a:pt x="24" y="78"/>
                  </a:lnTo>
                  <a:lnTo>
                    <a:pt x="23" y="77"/>
                  </a:lnTo>
                  <a:lnTo>
                    <a:pt x="25" y="78"/>
                  </a:lnTo>
                  <a:lnTo>
                    <a:pt x="25" y="77"/>
                  </a:lnTo>
                  <a:lnTo>
                    <a:pt x="25" y="77"/>
                  </a:lnTo>
                  <a:lnTo>
                    <a:pt x="24" y="75"/>
                  </a:lnTo>
                  <a:lnTo>
                    <a:pt x="25" y="75"/>
                  </a:lnTo>
                  <a:lnTo>
                    <a:pt x="25" y="75"/>
                  </a:lnTo>
                  <a:lnTo>
                    <a:pt x="24" y="75"/>
                  </a:lnTo>
                  <a:lnTo>
                    <a:pt x="24" y="74"/>
                  </a:lnTo>
                  <a:lnTo>
                    <a:pt x="24" y="74"/>
                  </a:lnTo>
                  <a:lnTo>
                    <a:pt x="25" y="74"/>
                  </a:lnTo>
                  <a:lnTo>
                    <a:pt x="25" y="74"/>
                  </a:lnTo>
                  <a:lnTo>
                    <a:pt x="24" y="73"/>
                  </a:lnTo>
                  <a:lnTo>
                    <a:pt x="24" y="73"/>
                  </a:lnTo>
                  <a:lnTo>
                    <a:pt x="25" y="72"/>
                  </a:lnTo>
                  <a:lnTo>
                    <a:pt x="27" y="72"/>
                  </a:lnTo>
                  <a:lnTo>
                    <a:pt x="27" y="72"/>
                  </a:lnTo>
                  <a:lnTo>
                    <a:pt x="25" y="72"/>
                  </a:lnTo>
                  <a:lnTo>
                    <a:pt x="27" y="70"/>
                  </a:lnTo>
                  <a:lnTo>
                    <a:pt x="28" y="70"/>
                  </a:lnTo>
                  <a:lnTo>
                    <a:pt x="29" y="70"/>
                  </a:lnTo>
                  <a:lnTo>
                    <a:pt x="27" y="68"/>
                  </a:lnTo>
                  <a:lnTo>
                    <a:pt x="27" y="65"/>
                  </a:lnTo>
                  <a:lnTo>
                    <a:pt x="27" y="62"/>
                  </a:lnTo>
                  <a:lnTo>
                    <a:pt x="28" y="61"/>
                  </a:lnTo>
                  <a:lnTo>
                    <a:pt x="29" y="61"/>
                  </a:lnTo>
                  <a:lnTo>
                    <a:pt x="29" y="61"/>
                  </a:lnTo>
                  <a:lnTo>
                    <a:pt x="28" y="61"/>
                  </a:lnTo>
                  <a:lnTo>
                    <a:pt x="28" y="60"/>
                  </a:lnTo>
                  <a:lnTo>
                    <a:pt x="28" y="60"/>
                  </a:lnTo>
                  <a:lnTo>
                    <a:pt x="29" y="61"/>
                  </a:lnTo>
                  <a:lnTo>
                    <a:pt x="31" y="61"/>
                  </a:lnTo>
                  <a:lnTo>
                    <a:pt x="32" y="61"/>
                  </a:lnTo>
                  <a:lnTo>
                    <a:pt x="31" y="60"/>
                  </a:lnTo>
                  <a:lnTo>
                    <a:pt x="31" y="60"/>
                  </a:lnTo>
                  <a:lnTo>
                    <a:pt x="29" y="58"/>
                  </a:lnTo>
                  <a:lnTo>
                    <a:pt x="29" y="58"/>
                  </a:lnTo>
                  <a:lnTo>
                    <a:pt x="29" y="58"/>
                  </a:lnTo>
                  <a:lnTo>
                    <a:pt x="29" y="58"/>
                  </a:lnTo>
                  <a:lnTo>
                    <a:pt x="28" y="58"/>
                  </a:lnTo>
                  <a:lnTo>
                    <a:pt x="29" y="58"/>
                  </a:lnTo>
                  <a:lnTo>
                    <a:pt x="29" y="58"/>
                  </a:lnTo>
                  <a:lnTo>
                    <a:pt x="29" y="57"/>
                  </a:lnTo>
                  <a:lnTo>
                    <a:pt x="28" y="57"/>
                  </a:lnTo>
                  <a:lnTo>
                    <a:pt x="29" y="57"/>
                  </a:lnTo>
                  <a:lnTo>
                    <a:pt x="31" y="58"/>
                  </a:lnTo>
                  <a:lnTo>
                    <a:pt x="31" y="57"/>
                  </a:lnTo>
                  <a:lnTo>
                    <a:pt x="32" y="58"/>
                  </a:lnTo>
                  <a:lnTo>
                    <a:pt x="33" y="58"/>
                  </a:lnTo>
                  <a:lnTo>
                    <a:pt x="36" y="60"/>
                  </a:lnTo>
                  <a:lnTo>
                    <a:pt x="37" y="61"/>
                  </a:lnTo>
                  <a:lnTo>
                    <a:pt x="37" y="60"/>
                  </a:lnTo>
                  <a:lnTo>
                    <a:pt x="38" y="61"/>
                  </a:lnTo>
                  <a:lnTo>
                    <a:pt x="38" y="61"/>
                  </a:lnTo>
                  <a:lnTo>
                    <a:pt x="40" y="62"/>
                  </a:lnTo>
                  <a:lnTo>
                    <a:pt x="40" y="61"/>
                  </a:lnTo>
                  <a:lnTo>
                    <a:pt x="38" y="61"/>
                  </a:lnTo>
                  <a:lnTo>
                    <a:pt x="37" y="60"/>
                  </a:lnTo>
                  <a:lnTo>
                    <a:pt x="36" y="60"/>
                  </a:lnTo>
                  <a:lnTo>
                    <a:pt x="35" y="58"/>
                  </a:lnTo>
                  <a:lnTo>
                    <a:pt x="33" y="57"/>
                  </a:lnTo>
                  <a:lnTo>
                    <a:pt x="32" y="56"/>
                  </a:lnTo>
                  <a:lnTo>
                    <a:pt x="32" y="56"/>
                  </a:lnTo>
                  <a:lnTo>
                    <a:pt x="32" y="56"/>
                  </a:lnTo>
                  <a:lnTo>
                    <a:pt x="32" y="57"/>
                  </a:lnTo>
                  <a:lnTo>
                    <a:pt x="33" y="57"/>
                  </a:lnTo>
                  <a:lnTo>
                    <a:pt x="35" y="57"/>
                  </a:lnTo>
                  <a:lnTo>
                    <a:pt x="33" y="56"/>
                  </a:lnTo>
                  <a:lnTo>
                    <a:pt x="33" y="56"/>
                  </a:lnTo>
                  <a:lnTo>
                    <a:pt x="33" y="56"/>
                  </a:lnTo>
                  <a:lnTo>
                    <a:pt x="32" y="55"/>
                  </a:lnTo>
                  <a:lnTo>
                    <a:pt x="31" y="55"/>
                  </a:lnTo>
                  <a:lnTo>
                    <a:pt x="31" y="53"/>
                  </a:lnTo>
                  <a:lnTo>
                    <a:pt x="32" y="55"/>
                  </a:lnTo>
                  <a:lnTo>
                    <a:pt x="32" y="55"/>
                  </a:lnTo>
                  <a:lnTo>
                    <a:pt x="33" y="55"/>
                  </a:lnTo>
                  <a:lnTo>
                    <a:pt x="32" y="53"/>
                  </a:lnTo>
                  <a:lnTo>
                    <a:pt x="31" y="53"/>
                  </a:lnTo>
                  <a:lnTo>
                    <a:pt x="31" y="53"/>
                  </a:lnTo>
                  <a:lnTo>
                    <a:pt x="29" y="52"/>
                  </a:lnTo>
                  <a:lnTo>
                    <a:pt x="29" y="52"/>
                  </a:lnTo>
                  <a:lnTo>
                    <a:pt x="29" y="52"/>
                  </a:lnTo>
                  <a:lnTo>
                    <a:pt x="31" y="52"/>
                  </a:lnTo>
                  <a:lnTo>
                    <a:pt x="29" y="51"/>
                  </a:lnTo>
                  <a:lnTo>
                    <a:pt x="32" y="52"/>
                  </a:lnTo>
                  <a:lnTo>
                    <a:pt x="33" y="53"/>
                  </a:lnTo>
                  <a:lnTo>
                    <a:pt x="35" y="53"/>
                  </a:lnTo>
                  <a:lnTo>
                    <a:pt x="33" y="52"/>
                  </a:lnTo>
                  <a:lnTo>
                    <a:pt x="32" y="51"/>
                  </a:lnTo>
                  <a:lnTo>
                    <a:pt x="29" y="51"/>
                  </a:lnTo>
                  <a:lnTo>
                    <a:pt x="32" y="51"/>
                  </a:lnTo>
                  <a:lnTo>
                    <a:pt x="33" y="51"/>
                  </a:lnTo>
                  <a:lnTo>
                    <a:pt x="33" y="51"/>
                  </a:lnTo>
                  <a:lnTo>
                    <a:pt x="33" y="51"/>
                  </a:lnTo>
                  <a:lnTo>
                    <a:pt x="32" y="49"/>
                  </a:lnTo>
                  <a:lnTo>
                    <a:pt x="32" y="49"/>
                  </a:lnTo>
                  <a:lnTo>
                    <a:pt x="33" y="49"/>
                  </a:lnTo>
                  <a:lnTo>
                    <a:pt x="33" y="49"/>
                  </a:lnTo>
                  <a:lnTo>
                    <a:pt x="32" y="49"/>
                  </a:lnTo>
                  <a:lnTo>
                    <a:pt x="33" y="49"/>
                  </a:lnTo>
                  <a:lnTo>
                    <a:pt x="35" y="49"/>
                  </a:lnTo>
                  <a:lnTo>
                    <a:pt x="35" y="48"/>
                  </a:lnTo>
                  <a:lnTo>
                    <a:pt x="35" y="48"/>
                  </a:lnTo>
                  <a:lnTo>
                    <a:pt x="33" y="48"/>
                  </a:lnTo>
                  <a:lnTo>
                    <a:pt x="35" y="47"/>
                  </a:lnTo>
                  <a:lnTo>
                    <a:pt x="36" y="48"/>
                  </a:lnTo>
                  <a:lnTo>
                    <a:pt x="36" y="47"/>
                  </a:lnTo>
                  <a:lnTo>
                    <a:pt x="35" y="47"/>
                  </a:lnTo>
                  <a:lnTo>
                    <a:pt x="33" y="45"/>
                  </a:lnTo>
                  <a:lnTo>
                    <a:pt x="33" y="47"/>
                  </a:lnTo>
                  <a:lnTo>
                    <a:pt x="33" y="47"/>
                  </a:lnTo>
                  <a:lnTo>
                    <a:pt x="33" y="47"/>
                  </a:lnTo>
                  <a:lnTo>
                    <a:pt x="32" y="47"/>
                  </a:lnTo>
                  <a:lnTo>
                    <a:pt x="33" y="47"/>
                  </a:lnTo>
                  <a:lnTo>
                    <a:pt x="33" y="47"/>
                  </a:lnTo>
                  <a:lnTo>
                    <a:pt x="32" y="45"/>
                  </a:lnTo>
                  <a:lnTo>
                    <a:pt x="32" y="45"/>
                  </a:lnTo>
                  <a:lnTo>
                    <a:pt x="33" y="45"/>
                  </a:lnTo>
                  <a:lnTo>
                    <a:pt x="32" y="44"/>
                  </a:lnTo>
                  <a:lnTo>
                    <a:pt x="32" y="44"/>
                  </a:lnTo>
                  <a:lnTo>
                    <a:pt x="32" y="44"/>
                  </a:lnTo>
                  <a:lnTo>
                    <a:pt x="33" y="44"/>
                  </a:lnTo>
                  <a:lnTo>
                    <a:pt x="32" y="43"/>
                  </a:lnTo>
                  <a:lnTo>
                    <a:pt x="32" y="43"/>
                  </a:lnTo>
                  <a:lnTo>
                    <a:pt x="33" y="43"/>
                  </a:lnTo>
                  <a:lnTo>
                    <a:pt x="33" y="43"/>
                  </a:lnTo>
                  <a:lnTo>
                    <a:pt x="35" y="43"/>
                  </a:lnTo>
                  <a:lnTo>
                    <a:pt x="35" y="43"/>
                  </a:lnTo>
                  <a:lnTo>
                    <a:pt x="36" y="44"/>
                  </a:lnTo>
                  <a:lnTo>
                    <a:pt x="36" y="44"/>
                  </a:lnTo>
                  <a:lnTo>
                    <a:pt x="36" y="44"/>
                  </a:lnTo>
                  <a:lnTo>
                    <a:pt x="37" y="44"/>
                  </a:lnTo>
                  <a:lnTo>
                    <a:pt x="35" y="43"/>
                  </a:lnTo>
                  <a:lnTo>
                    <a:pt x="32" y="41"/>
                  </a:lnTo>
                  <a:lnTo>
                    <a:pt x="33" y="41"/>
                  </a:lnTo>
                  <a:lnTo>
                    <a:pt x="33" y="41"/>
                  </a:lnTo>
                  <a:lnTo>
                    <a:pt x="33" y="41"/>
                  </a:lnTo>
                  <a:lnTo>
                    <a:pt x="33" y="40"/>
                  </a:lnTo>
                  <a:lnTo>
                    <a:pt x="35" y="41"/>
                  </a:lnTo>
                  <a:lnTo>
                    <a:pt x="36" y="43"/>
                  </a:lnTo>
                  <a:lnTo>
                    <a:pt x="37" y="43"/>
                  </a:lnTo>
                  <a:lnTo>
                    <a:pt x="37" y="41"/>
                  </a:lnTo>
                  <a:lnTo>
                    <a:pt x="37" y="41"/>
                  </a:lnTo>
                  <a:lnTo>
                    <a:pt x="36" y="40"/>
                  </a:lnTo>
                  <a:lnTo>
                    <a:pt x="35" y="40"/>
                  </a:lnTo>
                  <a:lnTo>
                    <a:pt x="35" y="40"/>
                  </a:lnTo>
                  <a:lnTo>
                    <a:pt x="36" y="40"/>
                  </a:lnTo>
                  <a:lnTo>
                    <a:pt x="36" y="39"/>
                  </a:lnTo>
                  <a:lnTo>
                    <a:pt x="35" y="39"/>
                  </a:lnTo>
                  <a:lnTo>
                    <a:pt x="35" y="39"/>
                  </a:lnTo>
                  <a:lnTo>
                    <a:pt x="36" y="39"/>
                  </a:lnTo>
                  <a:lnTo>
                    <a:pt x="38" y="39"/>
                  </a:lnTo>
                  <a:lnTo>
                    <a:pt x="40" y="40"/>
                  </a:lnTo>
                  <a:lnTo>
                    <a:pt x="41" y="39"/>
                  </a:lnTo>
                  <a:lnTo>
                    <a:pt x="41" y="39"/>
                  </a:lnTo>
                  <a:lnTo>
                    <a:pt x="40" y="39"/>
                  </a:lnTo>
                  <a:lnTo>
                    <a:pt x="40" y="38"/>
                  </a:lnTo>
                  <a:lnTo>
                    <a:pt x="38" y="36"/>
                  </a:lnTo>
                  <a:lnTo>
                    <a:pt x="37" y="36"/>
                  </a:lnTo>
                  <a:lnTo>
                    <a:pt x="37" y="35"/>
                  </a:lnTo>
                  <a:lnTo>
                    <a:pt x="38" y="35"/>
                  </a:lnTo>
                  <a:lnTo>
                    <a:pt x="40" y="36"/>
                  </a:lnTo>
                  <a:lnTo>
                    <a:pt x="41" y="36"/>
                  </a:lnTo>
                  <a:lnTo>
                    <a:pt x="41" y="36"/>
                  </a:lnTo>
                  <a:lnTo>
                    <a:pt x="40" y="35"/>
                  </a:lnTo>
                  <a:lnTo>
                    <a:pt x="40" y="35"/>
                  </a:lnTo>
                  <a:lnTo>
                    <a:pt x="40" y="35"/>
                  </a:lnTo>
                  <a:lnTo>
                    <a:pt x="40" y="35"/>
                  </a:lnTo>
                  <a:lnTo>
                    <a:pt x="38" y="34"/>
                  </a:lnTo>
                  <a:lnTo>
                    <a:pt x="38" y="34"/>
                  </a:lnTo>
                  <a:lnTo>
                    <a:pt x="37" y="34"/>
                  </a:lnTo>
                  <a:lnTo>
                    <a:pt x="37" y="32"/>
                  </a:lnTo>
                  <a:lnTo>
                    <a:pt x="36" y="32"/>
                  </a:lnTo>
                  <a:lnTo>
                    <a:pt x="37" y="32"/>
                  </a:lnTo>
                  <a:lnTo>
                    <a:pt x="38" y="32"/>
                  </a:lnTo>
                  <a:lnTo>
                    <a:pt x="40" y="34"/>
                  </a:lnTo>
                  <a:lnTo>
                    <a:pt x="41" y="32"/>
                  </a:lnTo>
                  <a:lnTo>
                    <a:pt x="40" y="34"/>
                  </a:lnTo>
                  <a:lnTo>
                    <a:pt x="41" y="35"/>
                  </a:lnTo>
                  <a:lnTo>
                    <a:pt x="41" y="34"/>
                  </a:lnTo>
                  <a:lnTo>
                    <a:pt x="41" y="35"/>
                  </a:lnTo>
                  <a:lnTo>
                    <a:pt x="41" y="35"/>
                  </a:lnTo>
                  <a:lnTo>
                    <a:pt x="42" y="35"/>
                  </a:lnTo>
                  <a:lnTo>
                    <a:pt x="44" y="35"/>
                  </a:lnTo>
                  <a:lnTo>
                    <a:pt x="42" y="35"/>
                  </a:lnTo>
                  <a:lnTo>
                    <a:pt x="44" y="36"/>
                  </a:lnTo>
                  <a:lnTo>
                    <a:pt x="44" y="35"/>
                  </a:lnTo>
                  <a:lnTo>
                    <a:pt x="44" y="35"/>
                  </a:lnTo>
                  <a:lnTo>
                    <a:pt x="44" y="35"/>
                  </a:lnTo>
                  <a:lnTo>
                    <a:pt x="44" y="35"/>
                  </a:lnTo>
                  <a:lnTo>
                    <a:pt x="44" y="35"/>
                  </a:lnTo>
                  <a:lnTo>
                    <a:pt x="42" y="34"/>
                  </a:lnTo>
                  <a:lnTo>
                    <a:pt x="42" y="34"/>
                  </a:lnTo>
                  <a:lnTo>
                    <a:pt x="42" y="34"/>
                  </a:lnTo>
                  <a:lnTo>
                    <a:pt x="41" y="34"/>
                  </a:lnTo>
                  <a:lnTo>
                    <a:pt x="41" y="34"/>
                  </a:lnTo>
                  <a:lnTo>
                    <a:pt x="41" y="32"/>
                  </a:lnTo>
                  <a:lnTo>
                    <a:pt x="41" y="32"/>
                  </a:lnTo>
                  <a:lnTo>
                    <a:pt x="42" y="32"/>
                  </a:lnTo>
                  <a:lnTo>
                    <a:pt x="42" y="32"/>
                  </a:lnTo>
                  <a:lnTo>
                    <a:pt x="41" y="31"/>
                  </a:lnTo>
                  <a:lnTo>
                    <a:pt x="40" y="31"/>
                  </a:lnTo>
                  <a:lnTo>
                    <a:pt x="38" y="31"/>
                  </a:lnTo>
                  <a:lnTo>
                    <a:pt x="40" y="31"/>
                  </a:lnTo>
                  <a:lnTo>
                    <a:pt x="38" y="31"/>
                  </a:lnTo>
                  <a:lnTo>
                    <a:pt x="38" y="32"/>
                  </a:lnTo>
                  <a:lnTo>
                    <a:pt x="38" y="32"/>
                  </a:lnTo>
                  <a:lnTo>
                    <a:pt x="38" y="32"/>
                  </a:lnTo>
                  <a:lnTo>
                    <a:pt x="38" y="31"/>
                  </a:lnTo>
                  <a:lnTo>
                    <a:pt x="37" y="31"/>
                  </a:lnTo>
                  <a:lnTo>
                    <a:pt x="37" y="30"/>
                  </a:lnTo>
                  <a:lnTo>
                    <a:pt x="38" y="30"/>
                  </a:lnTo>
                  <a:lnTo>
                    <a:pt x="38" y="30"/>
                  </a:lnTo>
                  <a:lnTo>
                    <a:pt x="38" y="30"/>
                  </a:lnTo>
                  <a:lnTo>
                    <a:pt x="37" y="28"/>
                  </a:lnTo>
                  <a:lnTo>
                    <a:pt x="37" y="28"/>
                  </a:lnTo>
                  <a:lnTo>
                    <a:pt x="40" y="28"/>
                  </a:lnTo>
                  <a:lnTo>
                    <a:pt x="40" y="30"/>
                  </a:lnTo>
                  <a:lnTo>
                    <a:pt x="40" y="30"/>
                  </a:lnTo>
                  <a:lnTo>
                    <a:pt x="40" y="30"/>
                  </a:lnTo>
                  <a:lnTo>
                    <a:pt x="40" y="31"/>
                  </a:lnTo>
                  <a:lnTo>
                    <a:pt x="41" y="31"/>
                  </a:lnTo>
                  <a:lnTo>
                    <a:pt x="41" y="30"/>
                  </a:lnTo>
                  <a:lnTo>
                    <a:pt x="41" y="30"/>
                  </a:lnTo>
                  <a:lnTo>
                    <a:pt x="41" y="28"/>
                  </a:lnTo>
                  <a:lnTo>
                    <a:pt x="42" y="30"/>
                  </a:lnTo>
                  <a:lnTo>
                    <a:pt x="42" y="30"/>
                  </a:lnTo>
                  <a:lnTo>
                    <a:pt x="44" y="30"/>
                  </a:lnTo>
                  <a:lnTo>
                    <a:pt x="45" y="30"/>
                  </a:lnTo>
                  <a:lnTo>
                    <a:pt x="45" y="30"/>
                  </a:lnTo>
                  <a:lnTo>
                    <a:pt x="45" y="28"/>
                  </a:lnTo>
                  <a:lnTo>
                    <a:pt x="44" y="28"/>
                  </a:lnTo>
                  <a:lnTo>
                    <a:pt x="42" y="28"/>
                  </a:lnTo>
                  <a:lnTo>
                    <a:pt x="42" y="26"/>
                  </a:lnTo>
                  <a:lnTo>
                    <a:pt x="41" y="24"/>
                  </a:lnTo>
                  <a:lnTo>
                    <a:pt x="42" y="24"/>
                  </a:lnTo>
                  <a:lnTo>
                    <a:pt x="42" y="24"/>
                  </a:lnTo>
                  <a:lnTo>
                    <a:pt x="44" y="24"/>
                  </a:lnTo>
                  <a:lnTo>
                    <a:pt x="44" y="24"/>
                  </a:lnTo>
                  <a:lnTo>
                    <a:pt x="44" y="26"/>
                  </a:lnTo>
                  <a:lnTo>
                    <a:pt x="44" y="26"/>
                  </a:lnTo>
                  <a:lnTo>
                    <a:pt x="42" y="27"/>
                  </a:lnTo>
                  <a:lnTo>
                    <a:pt x="44" y="28"/>
                  </a:lnTo>
                  <a:lnTo>
                    <a:pt x="45" y="28"/>
                  </a:lnTo>
                  <a:lnTo>
                    <a:pt x="45" y="30"/>
                  </a:lnTo>
                  <a:lnTo>
                    <a:pt x="45" y="30"/>
                  </a:lnTo>
                  <a:lnTo>
                    <a:pt x="45" y="30"/>
                  </a:lnTo>
                  <a:lnTo>
                    <a:pt x="46" y="31"/>
                  </a:lnTo>
                  <a:lnTo>
                    <a:pt x="46" y="30"/>
                  </a:lnTo>
                  <a:lnTo>
                    <a:pt x="48" y="31"/>
                  </a:lnTo>
                  <a:lnTo>
                    <a:pt x="49" y="31"/>
                  </a:lnTo>
                  <a:lnTo>
                    <a:pt x="52" y="31"/>
                  </a:lnTo>
                  <a:lnTo>
                    <a:pt x="50" y="31"/>
                  </a:lnTo>
                  <a:lnTo>
                    <a:pt x="50" y="31"/>
                  </a:lnTo>
                  <a:lnTo>
                    <a:pt x="49" y="30"/>
                  </a:lnTo>
                  <a:lnTo>
                    <a:pt x="48" y="30"/>
                  </a:lnTo>
                  <a:lnTo>
                    <a:pt x="46" y="30"/>
                  </a:lnTo>
                  <a:lnTo>
                    <a:pt x="48" y="28"/>
                  </a:lnTo>
                  <a:lnTo>
                    <a:pt x="48" y="27"/>
                  </a:lnTo>
                  <a:lnTo>
                    <a:pt x="46" y="26"/>
                  </a:lnTo>
                  <a:lnTo>
                    <a:pt x="48" y="26"/>
                  </a:lnTo>
                  <a:lnTo>
                    <a:pt x="48" y="26"/>
                  </a:lnTo>
                  <a:lnTo>
                    <a:pt x="49" y="27"/>
                  </a:lnTo>
                  <a:lnTo>
                    <a:pt x="49" y="24"/>
                  </a:lnTo>
                  <a:lnTo>
                    <a:pt x="50" y="23"/>
                  </a:lnTo>
                  <a:lnTo>
                    <a:pt x="49" y="23"/>
                  </a:lnTo>
                  <a:lnTo>
                    <a:pt x="49" y="22"/>
                  </a:lnTo>
                  <a:lnTo>
                    <a:pt x="49" y="22"/>
                  </a:lnTo>
                  <a:lnTo>
                    <a:pt x="49" y="22"/>
                  </a:lnTo>
                  <a:lnTo>
                    <a:pt x="52" y="23"/>
                  </a:lnTo>
                  <a:lnTo>
                    <a:pt x="52" y="22"/>
                  </a:lnTo>
                  <a:lnTo>
                    <a:pt x="52" y="22"/>
                  </a:lnTo>
                  <a:lnTo>
                    <a:pt x="53" y="23"/>
                  </a:lnTo>
                  <a:lnTo>
                    <a:pt x="54" y="23"/>
                  </a:lnTo>
                  <a:lnTo>
                    <a:pt x="53" y="20"/>
                  </a:lnTo>
                  <a:lnTo>
                    <a:pt x="53" y="19"/>
                  </a:lnTo>
                  <a:lnTo>
                    <a:pt x="54" y="18"/>
                  </a:lnTo>
                  <a:lnTo>
                    <a:pt x="54" y="17"/>
                  </a:lnTo>
                  <a:lnTo>
                    <a:pt x="54" y="15"/>
                  </a:lnTo>
                  <a:lnTo>
                    <a:pt x="54" y="15"/>
                  </a:lnTo>
                  <a:lnTo>
                    <a:pt x="55" y="15"/>
                  </a:lnTo>
                  <a:lnTo>
                    <a:pt x="57" y="15"/>
                  </a:lnTo>
                  <a:lnTo>
                    <a:pt x="58" y="15"/>
                  </a:lnTo>
                  <a:lnTo>
                    <a:pt x="58" y="15"/>
                  </a:lnTo>
                  <a:lnTo>
                    <a:pt x="57" y="15"/>
                  </a:lnTo>
                  <a:lnTo>
                    <a:pt x="57" y="15"/>
                  </a:lnTo>
                  <a:lnTo>
                    <a:pt x="57" y="14"/>
                  </a:lnTo>
                  <a:lnTo>
                    <a:pt x="58" y="15"/>
                  </a:lnTo>
                  <a:lnTo>
                    <a:pt x="58" y="14"/>
                  </a:lnTo>
                  <a:lnTo>
                    <a:pt x="58" y="14"/>
                  </a:lnTo>
                  <a:lnTo>
                    <a:pt x="58" y="14"/>
                  </a:lnTo>
                  <a:lnTo>
                    <a:pt x="58" y="13"/>
                  </a:lnTo>
                  <a:lnTo>
                    <a:pt x="57" y="11"/>
                  </a:lnTo>
                  <a:lnTo>
                    <a:pt x="59" y="14"/>
                  </a:lnTo>
                  <a:lnTo>
                    <a:pt x="59" y="13"/>
                  </a:lnTo>
                  <a:lnTo>
                    <a:pt x="59" y="13"/>
                  </a:lnTo>
                  <a:lnTo>
                    <a:pt x="61" y="13"/>
                  </a:lnTo>
                  <a:lnTo>
                    <a:pt x="61" y="14"/>
                  </a:lnTo>
                  <a:lnTo>
                    <a:pt x="62" y="14"/>
                  </a:lnTo>
                  <a:lnTo>
                    <a:pt x="62" y="14"/>
                  </a:lnTo>
                  <a:lnTo>
                    <a:pt x="62" y="13"/>
                  </a:lnTo>
                  <a:lnTo>
                    <a:pt x="62" y="11"/>
                  </a:lnTo>
                  <a:lnTo>
                    <a:pt x="61" y="11"/>
                  </a:lnTo>
                  <a:lnTo>
                    <a:pt x="61" y="10"/>
                  </a:lnTo>
                  <a:lnTo>
                    <a:pt x="61" y="10"/>
                  </a:lnTo>
                  <a:lnTo>
                    <a:pt x="62" y="9"/>
                  </a:lnTo>
                  <a:lnTo>
                    <a:pt x="62" y="9"/>
                  </a:lnTo>
                  <a:lnTo>
                    <a:pt x="63" y="9"/>
                  </a:lnTo>
                  <a:lnTo>
                    <a:pt x="62" y="9"/>
                  </a:lnTo>
                  <a:lnTo>
                    <a:pt x="63" y="9"/>
                  </a:lnTo>
                  <a:lnTo>
                    <a:pt x="65" y="9"/>
                  </a:lnTo>
                  <a:lnTo>
                    <a:pt x="65" y="9"/>
                  </a:lnTo>
                  <a:lnTo>
                    <a:pt x="67" y="11"/>
                  </a:lnTo>
                  <a:lnTo>
                    <a:pt x="66" y="11"/>
                  </a:lnTo>
                  <a:lnTo>
                    <a:pt x="65" y="10"/>
                  </a:lnTo>
                  <a:lnTo>
                    <a:pt x="63" y="10"/>
                  </a:lnTo>
                  <a:lnTo>
                    <a:pt x="63" y="10"/>
                  </a:lnTo>
                  <a:lnTo>
                    <a:pt x="62" y="10"/>
                  </a:lnTo>
                  <a:lnTo>
                    <a:pt x="63" y="11"/>
                  </a:lnTo>
                  <a:lnTo>
                    <a:pt x="63" y="11"/>
                  </a:lnTo>
                  <a:lnTo>
                    <a:pt x="63" y="10"/>
                  </a:lnTo>
                  <a:lnTo>
                    <a:pt x="65" y="11"/>
                  </a:lnTo>
                  <a:lnTo>
                    <a:pt x="65" y="13"/>
                  </a:lnTo>
                  <a:lnTo>
                    <a:pt x="66" y="13"/>
                  </a:lnTo>
                  <a:lnTo>
                    <a:pt x="66" y="13"/>
                  </a:lnTo>
                  <a:lnTo>
                    <a:pt x="67" y="14"/>
                  </a:lnTo>
                  <a:lnTo>
                    <a:pt x="66" y="14"/>
                  </a:lnTo>
                  <a:lnTo>
                    <a:pt x="66" y="14"/>
                  </a:lnTo>
                  <a:lnTo>
                    <a:pt x="65" y="14"/>
                  </a:lnTo>
                  <a:lnTo>
                    <a:pt x="66" y="15"/>
                  </a:lnTo>
                  <a:lnTo>
                    <a:pt x="66" y="15"/>
                  </a:lnTo>
                  <a:lnTo>
                    <a:pt x="65" y="15"/>
                  </a:lnTo>
                  <a:lnTo>
                    <a:pt x="65" y="17"/>
                  </a:lnTo>
                  <a:lnTo>
                    <a:pt x="65" y="18"/>
                  </a:lnTo>
                  <a:lnTo>
                    <a:pt x="66" y="18"/>
                  </a:lnTo>
                  <a:lnTo>
                    <a:pt x="65" y="19"/>
                  </a:lnTo>
                  <a:lnTo>
                    <a:pt x="63" y="17"/>
                  </a:lnTo>
                  <a:lnTo>
                    <a:pt x="62" y="15"/>
                  </a:lnTo>
                  <a:lnTo>
                    <a:pt x="61" y="15"/>
                  </a:lnTo>
                  <a:lnTo>
                    <a:pt x="61" y="15"/>
                  </a:lnTo>
                  <a:lnTo>
                    <a:pt x="61" y="15"/>
                  </a:lnTo>
                  <a:lnTo>
                    <a:pt x="62" y="18"/>
                  </a:lnTo>
                  <a:lnTo>
                    <a:pt x="63" y="19"/>
                  </a:lnTo>
                  <a:lnTo>
                    <a:pt x="62" y="19"/>
                  </a:lnTo>
                  <a:lnTo>
                    <a:pt x="63" y="19"/>
                  </a:lnTo>
                  <a:lnTo>
                    <a:pt x="65" y="20"/>
                  </a:lnTo>
                  <a:lnTo>
                    <a:pt x="65" y="22"/>
                  </a:lnTo>
                  <a:lnTo>
                    <a:pt x="62" y="23"/>
                  </a:lnTo>
                  <a:lnTo>
                    <a:pt x="61" y="26"/>
                  </a:lnTo>
                  <a:lnTo>
                    <a:pt x="59" y="24"/>
                  </a:lnTo>
                  <a:lnTo>
                    <a:pt x="61" y="26"/>
                  </a:lnTo>
                  <a:lnTo>
                    <a:pt x="61" y="27"/>
                  </a:lnTo>
                  <a:lnTo>
                    <a:pt x="61" y="28"/>
                  </a:lnTo>
                  <a:lnTo>
                    <a:pt x="61" y="28"/>
                  </a:lnTo>
                  <a:lnTo>
                    <a:pt x="59" y="30"/>
                  </a:lnTo>
                  <a:lnTo>
                    <a:pt x="59" y="31"/>
                  </a:lnTo>
                  <a:lnTo>
                    <a:pt x="59" y="31"/>
                  </a:lnTo>
                  <a:lnTo>
                    <a:pt x="58" y="32"/>
                  </a:lnTo>
                  <a:lnTo>
                    <a:pt x="58" y="32"/>
                  </a:lnTo>
                  <a:lnTo>
                    <a:pt x="57" y="38"/>
                  </a:lnTo>
                  <a:lnTo>
                    <a:pt x="59" y="39"/>
                  </a:lnTo>
                  <a:lnTo>
                    <a:pt x="62" y="40"/>
                  </a:lnTo>
                  <a:lnTo>
                    <a:pt x="62" y="41"/>
                  </a:lnTo>
                  <a:lnTo>
                    <a:pt x="63" y="40"/>
                  </a:lnTo>
                  <a:lnTo>
                    <a:pt x="65" y="40"/>
                  </a:lnTo>
                  <a:lnTo>
                    <a:pt x="66" y="40"/>
                  </a:lnTo>
                  <a:lnTo>
                    <a:pt x="67" y="40"/>
                  </a:lnTo>
                  <a:lnTo>
                    <a:pt x="69" y="41"/>
                  </a:lnTo>
                  <a:lnTo>
                    <a:pt x="70" y="41"/>
                  </a:lnTo>
                  <a:lnTo>
                    <a:pt x="71" y="41"/>
                  </a:lnTo>
                  <a:lnTo>
                    <a:pt x="72" y="41"/>
                  </a:lnTo>
                  <a:lnTo>
                    <a:pt x="72" y="43"/>
                  </a:lnTo>
                  <a:lnTo>
                    <a:pt x="76" y="43"/>
                  </a:lnTo>
                  <a:lnTo>
                    <a:pt x="80" y="43"/>
                  </a:lnTo>
                  <a:lnTo>
                    <a:pt x="84" y="44"/>
                  </a:lnTo>
                  <a:lnTo>
                    <a:pt x="83" y="47"/>
                  </a:lnTo>
                  <a:lnTo>
                    <a:pt x="84" y="45"/>
                  </a:lnTo>
                  <a:lnTo>
                    <a:pt x="84" y="47"/>
                  </a:lnTo>
                  <a:lnTo>
                    <a:pt x="84" y="47"/>
                  </a:lnTo>
                  <a:lnTo>
                    <a:pt x="84" y="48"/>
                  </a:lnTo>
                  <a:lnTo>
                    <a:pt x="84" y="47"/>
                  </a:lnTo>
                  <a:lnTo>
                    <a:pt x="86" y="45"/>
                  </a:lnTo>
                  <a:lnTo>
                    <a:pt x="86" y="45"/>
                  </a:lnTo>
                  <a:lnTo>
                    <a:pt x="87" y="44"/>
                  </a:lnTo>
                  <a:lnTo>
                    <a:pt x="88" y="45"/>
                  </a:lnTo>
                  <a:lnTo>
                    <a:pt x="89" y="45"/>
                  </a:lnTo>
                  <a:lnTo>
                    <a:pt x="91" y="45"/>
                  </a:lnTo>
                  <a:lnTo>
                    <a:pt x="93" y="44"/>
                  </a:lnTo>
                  <a:lnTo>
                    <a:pt x="92" y="45"/>
                  </a:lnTo>
                  <a:lnTo>
                    <a:pt x="93" y="44"/>
                  </a:lnTo>
                  <a:lnTo>
                    <a:pt x="96" y="45"/>
                  </a:lnTo>
                  <a:lnTo>
                    <a:pt x="97" y="45"/>
                  </a:lnTo>
                  <a:lnTo>
                    <a:pt x="99" y="47"/>
                  </a:lnTo>
                  <a:lnTo>
                    <a:pt x="99" y="48"/>
                  </a:lnTo>
                  <a:lnTo>
                    <a:pt x="99" y="48"/>
                  </a:lnTo>
                  <a:lnTo>
                    <a:pt x="99" y="49"/>
                  </a:lnTo>
                  <a:lnTo>
                    <a:pt x="100" y="47"/>
                  </a:lnTo>
                  <a:lnTo>
                    <a:pt x="101" y="47"/>
                  </a:lnTo>
                  <a:lnTo>
                    <a:pt x="103" y="45"/>
                  </a:lnTo>
                  <a:lnTo>
                    <a:pt x="105" y="47"/>
                  </a:lnTo>
                  <a:lnTo>
                    <a:pt x="107" y="48"/>
                  </a:lnTo>
                  <a:lnTo>
                    <a:pt x="110" y="47"/>
                  </a:lnTo>
                  <a:lnTo>
                    <a:pt x="114" y="47"/>
                  </a:lnTo>
                  <a:lnTo>
                    <a:pt x="118" y="48"/>
                  </a:lnTo>
                  <a:lnTo>
                    <a:pt x="121" y="47"/>
                  </a:lnTo>
                  <a:lnTo>
                    <a:pt x="121" y="49"/>
                  </a:lnTo>
                  <a:lnTo>
                    <a:pt x="125" y="48"/>
                  </a:lnTo>
                  <a:lnTo>
                    <a:pt x="127" y="48"/>
                  </a:lnTo>
                  <a:lnTo>
                    <a:pt x="130" y="48"/>
                  </a:lnTo>
                  <a:lnTo>
                    <a:pt x="133" y="49"/>
                  </a:lnTo>
                  <a:lnTo>
                    <a:pt x="135" y="49"/>
                  </a:lnTo>
                  <a:lnTo>
                    <a:pt x="135" y="52"/>
                  </a:lnTo>
                  <a:lnTo>
                    <a:pt x="137" y="52"/>
                  </a:lnTo>
                  <a:lnTo>
                    <a:pt x="137" y="51"/>
                  </a:lnTo>
                  <a:lnTo>
                    <a:pt x="138" y="49"/>
                  </a:lnTo>
                  <a:lnTo>
                    <a:pt x="139" y="49"/>
                  </a:lnTo>
                  <a:lnTo>
                    <a:pt x="139" y="49"/>
                  </a:lnTo>
                  <a:lnTo>
                    <a:pt x="141" y="49"/>
                  </a:lnTo>
                  <a:lnTo>
                    <a:pt x="142" y="51"/>
                  </a:lnTo>
                  <a:lnTo>
                    <a:pt x="142" y="51"/>
                  </a:lnTo>
                  <a:lnTo>
                    <a:pt x="143" y="49"/>
                  </a:lnTo>
                  <a:lnTo>
                    <a:pt x="144" y="49"/>
                  </a:lnTo>
                  <a:lnTo>
                    <a:pt x="146" y="49"/>
                  </a:lnTo>
                  <a:lnTo>
                    <a:pt x="147" y="51"/>
                  </a:lnTo>
                  <a:lnTo>
                    <a:pt x="150" y="51"/>
                  </a:lnTo>
                  <a:lnTo>
                    <a:pt x="148" y="51"/>
                  </a:lnTo>
                  <a:lnTo>
                    <a:pt x="150" y="52"/>
                  </a:lnTo>
                  <a:lnTo>
                    <a:pt x="150" y="52"/>
                  </a:lnTo>
                  <a:lnTo>
                    <a:pt x="151" y="52"/>
                  </a:lnTo>
                  <a:lnTo>
                    <a:pt x="151" y="52"/>
                  </a:lnTo>
                  <a:lnTo>
                    <a:pt x="152" y="51"/>
                  </a:lnTo>
                  <a:lnTo>
                    <a:pt x="152" y="49"/>
                  </a:lnTo>
                  <a:lnTo>
                    <a:pt x="154" y="51"/>
                  </a:lnTo>
                  <a:lnTo>
                    <a:pt x="155" y="51"/>
                  </a:lnTo>
                  <a:lnTo>
                    <a:pt x="158" y="51"/>
                  </a:lnTo>
                  <a:lnTo>
                    <a:pt x="159" y="51"/>
                  </a:lnTo>
                  <a:lnTo>
                    <a:pt x="160" y="52"/>
                  </a:lnTo>
                  <a:lnTo>
                    <a:pt x="160" y="51"/>
                  </a:lnTo>
                  <a:lnTo>
                    <a:pt x="161" y="49"/>
                  </a:lnTo>
                  <a:lnTo>
                    <a:pt x="163" y="51"/>
                  </a:lnTo>
                  <a:lnTo>
                    <a:pt x="164" y="51"/>
                  </a:lnTo>
                  <a:lnTo>
                    <a:pt x="165" y="51"/>
                  </a:lnTo>
                  <a:lnTo>
                    <a:pt x="167" y="51"/>
                  </a:lnTo>
                  <a:lnTo>
                    <a:pt x="167" y="51"/>
                  </a:lnTo>
                  <a:lnTo>
                    <a:pt x="167" y="52"/>
                  </a:lnTo>
                  <a:lnTo>
                    <a:pt x="168" y="52"/>
                  </a:lnTo>
                  <a:lnTo>
                    <a:pt x="168" y="52"/>
                  </a:lnTo>
                  <a:lnTo>
                    <a:pt x="168" y="51"/>
                  </a:lnTo>
                  <a:lnTo>
                    <a:pt x="171" y="51"/>
                  </a:lnTo>
                  <a:lnTo>
                    <a:pt x="173" y="51"/>
                  </a:lnTo>
                  <a:lnTo>
                    <a:pt x="176" y="52"/>
                  </a:lnTo>
                  <a:lnTo>
                    <a:pt x="179" y="53"/>
                  </a:lnTo>
                  <a:lnTo>
                    <a:pt x="185" y="52"/>
                  </a:lnTo>
                  <a:lnTo>
                    <a:pt x="190" y="52"/>
                  </a:lnTo>
                  <a:lnTo>
                    <a:pt x="196" y="52"/>
                  </a:lnTo>
                  <a:lnTo>
                    <a:pt x="196" y="53"/>
                  </a:lnTo>
                  <a:lnTo>
                    <a:pt x="197" y="52"/>
                  </a:lnTo>
                  <a:lnTo>
                    <a:pt x="198" y="53"/>
                  </a:lnTo>
                  <a:lnTo>
                    <a:pt x="199" y="53"/>
                  </a:lnTo>
                  <a:lnTo>
                    <a:pt x="201" y="53"/>
                  </a:lnTo>
                  <a:lnTo>
                    <a:pt x="202" y="52"/>
                  </a:lnTo>
                  <a:lnTo>
                    <a:pt x="202" y="52"/>
                  </a:lnTo>
                  <a:lnTo>
                    <a:pt x="203" y="53"/>
                  </a:lnTo>
                  <a:lnTo>
                    <a:pt x="203" y="53"/>
                  </a:lnTo>
                  <a:lnTo>
                    <a:pt x="205" y="53"/>
                  </a:lnTo>
                  <a:lnTo>
                    <a:pt x="206" y="53"/>
                  </a:lnTo>
                  <a:lnTo>
                    <a:pt x="207" y="55"/>
                  </a:lnTo>
                  <a:lnTo>
                    <a:pt x="209" y="53"/>
                  </a:lnTo>
                  <a:lnTo>
                    <a:pt x="210" y="55"/>
                  </a:lnTo>
                  <a:lnTo>
                    <a:pt x="213" y="55"/>
                  </a:lnTo>
                  <a:lnTo>
                    <a:pt x="214" y="55"/>
                  </a:lnTo>
                  <a:lnTo>
                    <a:pt x="215" y="55"/>
                  </a:lnTo>
                  <a:lnTo>
                    <a:pt x="215" y="55"/>
                  </a:lnTo>
                  <a:lnTo>
                    <a:pt x="214" y="56"/>
                  </a:lnTo>
                  <a:lnTo>
                    <a:pt x="215" y="56"/>
                  </a:lnTo>
                  <a:lnTo>
                    <a:pt x="215" y="56"/>
                  </a:lnTo>
                  <a:lnTo>
                    <a:pt x="216" y="55"/>
                  </a:lnTo>
                  <a:lnTo>
                    <a:pt x="216" y="55"/>
                  </a:lnTo>
                  <a:lnTo>
                    <a:pt x="216" y="56"/>
                  </a:lnTo>
                  <a:lnTo>
                    <a:pt x="218" y="56"/>
                  </a:lnTo>
                  <a:lnTo>
                    <a:pt x="218" y="55"/>
                  </a:lnTo>
                  <a:lnTo>
                    <a:pt x="216" y="55"/>
                  </a:lnTo>
                  <a:lnTo>
                    <a:pt x="220" y="55"/>
                  </a:lnTo>
                  <a:lnTo>
                    <a:pt x="224" y="55"/>
                  </a:lnTo>
                  <a:lnTo>
                    <a:pt x="228" y="53"/>
                  </a:lnTo>
                  <a:lnTo>
                    <a:pt x="232" y="53"/>
                  </a:lnTo>
                  <a:lnTo>
                    <a:pt x="233" y="55"/>
                  </a:lnTo>
                  <a:lnTo>
                    <a:pt x="235" y="56"/>
                  </a:lnTo>
                  <a:lnTo>
                    <a:pt x="235" y="56"/>
                  </a:lnTo>
                  <a:lnTo>
                    <a:pt x="235" y="57"/>
                  </a:lnTo>
                  <a:lnTo>
                    <a:pt x="235" y="57"/>
                  </a:lnTo>
                  <a:lnTo>
                    <a:pt x="236" y="56"/>
                  </a:lnTo>
                  <a:lnTo>
                    <a:pt x="236" y="56"/>
                  </a:lnTo>
                  <a:lnTo>
                    <a:pt x="236" y="56"/>
                  </a:lnTo>
                  <a:lnTo>
                    <a:pt x="236" y="56"/>
                  </a:lnTo>
                  <a:lnTo>
                    <a:pt x="237" y="56"/>
                  </a:lnTo>
                  <a:lnTo>
                    <a:pt x="237" y="57"/>
                  </a:lnTo>
                  <a:lnTo>
                    <a:pt x="237" y="58"/>
                  </a:lnTo>
                  <a:lnTo>
                    <a:pt x="239" y="57"/>
                  </a:lnTo>
                  <a:lnTo>
                    <a:pt x="239" y="56"/>
                  </a:lnTo>
                  <a:lnTo>
                    <a:pt x="239" y="56"/>
                  </a:lnTo>
                  <a:lnTo>
                    <a:pt x="239" y="56"/>
                  </a:lnTo>
                  <a:lnTo>
                    <a:pt x="239" y="55"/>
                  </a:lnTo>
                  <a:lnTo>
                    <a:pt x="240" y="56"/>
                  </a:lnTo>
                  <a:lnTo>
                    <a:pt x="241" y="57"/>
                  </a:lnTo>
                  <a:lnTo>
                    <a:pt x="243" y="57"/>
                  </a:lnTo>
                  <a:lnTo>
                    <a:pt x="244" y="56"/>
                  </a:lnTo>
                  <a:lnTo>
                    <a:pt x="244" y="57"/>
                  </a:lnTo>
                  <a:lnTo>
                    <a:pt x="245" y="56"/>
                  </a:lnTo>
                  <a:lnTo>
                    <a:pt x="247" y="55"/>
                  </a:lnTo>
                  <a:lnTo>
                    <a:pt x="248" y="55"/>
                  </a:lnTo>
                  <a:lnTo>
                    <a:pt x="249" y="52"/>
                  </a:lnTo>
                  <a:lnTo>
                    <a:pt x="266" y="49"/>
                  </a:lnTo>
                  <a:lnTo>
                    <a:pt x="282" y="45"/>
                  </a:lnTo>
                  <a:lnTo>
                    <a:pt x="299" y="43"/>
                  </a:lnTo>
                  <a:lnTo>
                    <a:pt x="315" y="40"/>
                  </a:lnTo>
                  <a:lnTo>
                    <a:pt x="316" y="41"/>
                  </a:lnTo>
                  <a:lnTo>
                    <a:pt x="317" y="41"/>
                  </a:lnTo>
                  <a:lnTo>
                    <a:pt x="319" y="41"/>
                  </a:lnTo>
                  <a:lnTo>
                    <a:pt x="320" y="40"/>
                  </a:lnTo>
                  <a:lnTo>
                    <a:pt x="320" y="41"/>
                  </a:lnTo>
                  <a:lnTo>
                    <a:pt x="320" y="41"/>
                  </a:lnTo>
                  <a:lnTo>
                    <a:pt x="320" y="40"/>
                  </a:lnTo>
                  <a:lnTo>
                    <a:pt x="321" y="40"/>
                  </a:lnTo>
                  <a:lnTo>
                    <a:pt x="321" y="40"/>
                  </a:lnTo>
                  <a:lnTo>
                    <a:pt x="321" y="39"/>
                  </a:lnTo>
                  <a:lnTo>
                    <a:pt x="325" y="38"/>
                  </a:lnTo>
                  <a:lnTo>
                    <a:pt x="329" y="36"/>
                  </a:lnTo>
                  <a:lnTo>
                    <a:pt x="332" y="35"/>
                  </a:lnTo>
                  <a:lnTo>
                    <a:pt x="332" y="35"/>
                  </a:lnTo>
                  <a:lnTo>
                    <a:pt x="332" y="36"/>
                  </a:lnTo>
                  <a:lnTo>
                    <a:pt x="333" y="36"/>
                  </a:lnTo>
                  <a:lnTo>
                    <a:pt x="333" y="35"/>
                  </a:lnTo>
                  <a:lnTo>
                    <a:pt x="333" y="35"/>
                  </a:lnTo>
                  <a:lnTo>
                    <a:pt x="333" y="34"/>
                  </a:lnTo>
                  <a:lnTo>
                    <a:pt x="333" y="32"/>
                  </a:lnTo>
                  <a:lnTo>
                    <a:pt x="341" y="28"/>
                  </a:lnTo>
                  <a:lnTo>
                    <a:pt x="350" y="24"/>
                  </a:lnTo>
                  <a:lnTo>
                    <a:pt x="358" y="20"/>
                  </a:lnTo>
                  <a:lnTo>
                    <a:pt x="359" y="19"/>
                  </a:lnTo>
                  <a:lnTo>
                    <a:pt x="360" y="17"/>
                  </a:lnTo>
                  <a:lnTo>
                    <a:pt x="362" y="15"/>
                  </a:lnTo>
                  <a:lnTo>
                    <a:pt x="366" y="13"/>
                  </a:lnTo>
                  <a:lnTo>
                    <a:pt x="370" y="9"/>
                  </a:lnTo>
                  <a:lnTo>
                    <a:pt x="372" y="5"/>
                  </a:lnTo>
                  <a:lnTo>
                    <a:pt x="372"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 name="Freeform 257"/>
            <p:cNvSpPr>
              <a:spLocks noEditPoints="1"/>
            </p:cNvSpPr>
            <p:nvPr/>
          </p:nvSpPr>
          <p:spPr bwMode="auto">
            <a:xfrm>
              <a:off x="8388350" y="3783013"/>
              <a:ext cx="306388" cy="485775"/>
            </a:xfrm>
            <a:custGeom>
              <a:avLst/>
              <a:gdLst>
                <a:gd name="T0" fmla="*/ 15 w 193"/>
                <a:gd name="T1" fmla="*/ 5 h 306"/>
                <a:gd name="T2" fmla="*/ 13 w 193"/>
                <a:gd name="T3" fmla="*/ 42 h 306"/>
                <a:gd name="T4" fmla="*/ 15 w 193"/>
                <a:gd name="T5" fmla="*/ 52 h 306"/>
                <a:gd name="T6" fmla="*/ 18 w 193"/>
                <a:gd name="T7" fmla="*/ 73 h 306"/>
                <a:gd name="T8" fmla="*/ 21 w 193"/>
                <a:gd name="T9" fmla="*/ 82 h 306"/>
                <a:gd name="T10" fmla="*/ 21 w 193"/>
                <a:gd name="T11" fmla="*/ 98 h 306"/>
                <a:gd name="T12" fmla="*/ 22 w 193"/>
                <a:gd name="T13" fmla="*/ 112 h 306"/>
                <a:gd name="T14" fmla="*/ 23 w 193"/>
                <a:gd name="T15" fmla="*/ 119 h 306"/>
                <a:gd name="T16" fmla="*/ 26 w 193"/>
                <a:gd name="T17" fmla="*/ 132 h 306"/>
                <a:gd name="T18" fmla="*/ 25 w 193"/>
                <a:gd name="T19" fmla="*/ 138 h 306"/>
                <a:gd name="T20" fmla="*/ 34 w 193"/>
                <a:gd name="T21" fmla="*/ 146 h 306"/>
                <a:gd name="T22" fmla="*/ 36 w 193"/>
                <a:gd name="T23" fmla="*/ 153 h 306"/>
                <a:gd name="T24" fmla="*/ 43 w 193"/>
                <a:gd name="T25" fmla="*/ 163 h 306"/>
                <a:gd name="T26" fmla="*/ 47 w 193"/>
                <a:gd name="T27" fmla="*/ 173 h 306"/>
                <a:gd name="T28" fmla="*/ 49 w 193"/>
                <a:gd name="T29" fmla="*/ 176 h 306"/>
                <a:gd name="T30" fmla="*/ 52 w 193"/>
                <a:gd name="T31" fmla="*/ 182 h 306"/>
                <a:gd name="T32" fmla="*/ 56 w 193"/>
                <a:gd name="T33" fmla="*/ 191 h 306"/>
                <a:gd name="T34" fmla="*/ 60 w 193"/>
                <a:gd name="T35" fmla="*/ 197 h 306"/>
                <a:gd name="T36" fmla="*/ 63 w 193"/>
                <a:gd name="T37" fmla="*/ 201 h 306"/>
                <a:gd name="T38" fmla="*/ 66 w 193"/>
                <a:gd name="T39" fmla="*/ 212 h 306"/>
                <a:gd name="T40" fmla="*/ 70 w 193"/>
                <a:gd name="T41" fmla="*/ 213 h 306"/>
                <a:gd name="T42" fmla="*/ 72 w 193"/>
                <a:gd name="T43" fmla="*/ 221 h 306"/>
                <a:gd name="T44" fmla="*/ 77 w 193"/>
                <a:gd name="T45" fmla="*/ 224 h 306"/>
                <a:gd name="T46" fmla="*/ 77 w 193"/>
                <a:gd name="T47" fmla="*/ 226 h 306"/>
                <a:gd name="T48" fmla="*/ 85 w 193"/>
                <a:gd name="T49" fmla="*/ 230 h 306"/>
                <a:gd name="T50" fmla="*/ 90 w 193"/>
                <a:gd name="T51" fmla="*/ 237 h 306"/>
                <a:gd name="T52" fmla="*/ 95 w 193"/>
                <a:gd name="T53" fmla="*/ 245 h 306"/>
                <a:gd name="T54" fmla="*/ 103 w 193"/>
                <a:gd name="T55" fmla="*/ 248 h 306"/>
                <a:gd name="T56" fmla="*/ 116 w 193"/>
                <a:gd name="T57" fmla="*/ 258 h 306"/>
                <a:gd name="T58" fmla="*/ 120 w 193"/>
                <a:gd name="T59" fmla="*/ 262 h 306"/>
                <a:gd name="T60" fmla="*/ 117 w 193"/>
                <a:gd name="T61" fmla="*/ 271 h 306"/>
                <a:gd name="T62" fmla="*/ 123 w 193"/>
                <a:gd name="T63" fmla="*/ 267 h 306"/>
                <a:gd name="T64" fmla="*/ 129 w 193"/>
                <a:gd name="T65" fmla="*/ 264 h 306"/>
                <a:gd name="T66" fmla="*/ 132 w 193"/>
                <a:gd name="T67" fmla="*/ 268 h 306"/>
                <a:gd name="T68" fmla="*/ 136 w 193"/>
                <a:gd name="T69" fmla="*/ 269 h 306"/>
                <a:gd name="T70" fmla="*/ 140 w 193"/>
                <a:gd name="T71" fmla="*/ 269 h 306"/>
                <a:gd name="T72" fmla="*/ 141 w 193"/>
                <a:gd name="T73" fmla="*/ 272 h 306"/>
                <a:gd name="T74" fmla="*/ 145 w 193"/>
                <a:gd name="T75" fmla="*/ 280 h 306"/>
                <a:gd name="T76" fmla="*/ 149 w 193"/>
                <a:gd name="T77" fmla="*/ 280 h 306"/>
                <a:gd name="T78" fmla="*/ 152 w 193"/>
                <a:gd name="T79" fmla="*/ 280 h 306"/>
                <a:gd name="T80" fmla="*/ 155 w 193"/>
                <a:gd name="T81" fmla="*/ 280 h 306"/>
                <a:gd name="T82" fmla="*/ 155 w 193"/>
                <a:gd name="T83" fmla="*/ 281 h 306"/>
                <a:gd name="T84" fmla="*/ 163 w 193"/>
                <a:gd name="T85" fmla="*/ 281 h 306"/>
                <a:gd name="T86" fmla="*/ 158 w 193"/>
                <a:gd name="T87" fmla="*/ 288 h 306"/>
                <a:gd name="T88" fmla="*/ 167 w 193"/>
                <a:gd name="T89" fmla="*/ 290 h 306"/>
                <a:gd name="T90" fmla="*/ 179 w 193"/>
                <a:gd name="T91" fmla="*/ 293 h 306"/>
                <a:gd name="T92" fmla="*/ 184 w 193"/>
                <a:gd name="T93" fmla="*/ 298 h 306"/>
                <a:gd name="T94" fmla="*/ 192 w 193"/>
                <a:gd name="T95" fmla="*/ 301 h 306"/>
                <a:gd name="T96" fmla="*/ 188 w 193"/>
                <a:gd name="T97" fmla="*/ 305 h 306"/>
                <a:gd name="T98" fmla="*/ 183 w 193"/>
                <a:gd name="T99" fmla="*/ 301 h 306"/>
                <a:gd name="T100" fmla="*/ 165 w 193"/>
                <a:gd name="T101" fmla="*/ 301 h 306"/>
                <a:gd name="T102" fmla="*/ 145 w 193"/>
                <a:gd name="T103" fmla="*/ 293 h 306"/>
                <a:gd name="T104" fmla="*/ 131 w 193"/>
                <a:gd name="T105" fmla="*/ 286 h 306"/>
                <a:gd name="T106" fmla="*/ 98 w 193"/>
                <a:gd name="T107" fmla="*/ 271 h 306"/>
                <a:gd name="T108" fmla="*/ 85 w 193"/>
                <a:gd name="T109" fmla="*/ 260 h 306"/>
                <a:gd name="T110" fmla="*/ 73 w 193"/>
                <a:gd name="T111" fmla="*/ 251 h 306"/>
                <a:gd name="T112" fmla="*/ 61 w 193"/>
                <a:gd name="T113" fmla="*/ 235 h 306"/>
                <a:gd name="T114" fmla="*/ 44 w 193"/>
                <a:gd name="T115" fmla="*/ 212 h 306"/>
                <a:gd name="T116" fmla="*/ 40 w 193"/>
                <a:gd name="T117" fmla="*/ 197 h 306"/>
                <a:gd name="T118" fmla="*/ 31 w 193"/>
                <a:gd name="T119" fmla="*/ 179 h 306"/>
                <a:gd name="T120" fmla="*/ 30 w 193"/>
                <a:gd name="T121" fmla="*/ 171 h 306"/>
                <a:gd name="T122" fmla="*/ 6 w 193"/>
                <a:gd name="T123" fmla="*/ 87 h 306"/>
                <a:gd name="T124" fmla="*/ 0 w 193"/>
                <a:gd name="T125" fmla="*/ 5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3" h="306">
                  <a:moveTo>
                    <a:pt x="36" y="153"/>
                  </a:moveTo>
                  <a:lnTo>
                    <a:pt x="36" y="153"/>
                  </a:lnTo>
                  <a:lnTo>
                    <a:pt x="36" y="153"/>
                  </a:lnTo>
                  <a:lnTo>
                    <a:pt x="36" y="153"/>
                  </a:lnTo>
                  <a:close/>
                  <a:moveTo>
                    <a:pt x="36" y="153"/>
                  </a:moveTo>
                  <a:lnTo>
                    <a:pt x="36" y="153"/>
                  </a:lnTo>
                  <a:lnTo>
                    <a:pt x="36" y="153"/>
                  </a:lnTo>
                  <a:lnTo>
                    <a:pt x="36" y="153"/>
                  </a:lnTo>
                  <a:lnTo>
                    <a:pt x="36" y="153"/>
                  </a:lnTo>
                  <a:close/>
                  <a:moveTo>
                    <a:pt x="8" y="0"/>
                  </a:moveTo>
                  <a:lnTo>
                    <a:pt x="9" y="0"/>
                  </a:lnTo>
                  <a:lnTo>
                    <a:pt x="10" y="1"/>
                  </a:lnTo>
                  <a:lnTo>
                    <a:pt x="13" y="2"/>
                  </a:lnTo>
                  <a:lnTo>
                    <a:pt x="14" y="4"/>
                  </a:lnTo>
                  <a:lnTo>
                    <a:pt x="15" y="5"/>
                  </a:lnTo>
                  <a:lnTo>
                    <a:pt x="17" y="8"/>
                  </a:lnTo>
                  <a:lnTo>
                    <a:pt x="17" y="10"/>
                  </a:lnTo>
                  <a:lnTo>
                    <a:pt x="17" y="13"/>
                  </a:lnTo>
                  <a:lnTo>
                    <a:pt x="17" y="17"/>
                  </a:lnTo>
                  <a:lnTo>
                    <a:pt x="17" y="19"/>
                  </a:lnTo>
                  <a:lnTo>
                    <a:pt x="17" y="22"/>
                  </a:lnTo>
                  <a:lnTo>
                    <a:pt x="17" y="22"/>
                  </a:lnTo>
                  <a:lnTo>
                    <a:pt x="15" y="22"/>
                  </a:lnTo>
                  <a:lnTo>
                    <a:pt x="15" y="22"/>
                  </a:lnTo>
                  <a:lnTo>
                    <a:pt x="15" y="22"/>
                  </a:lnTo>
                  <a:lnTo>
                    <a:pt x="17" y="26"/>
                  </a:lnTo>
                  <a:lnTo>
                    <a:pt x="17" y="30"/>
                  </a:lnTo>
                  <a:lnTo>
                    <a:pt x="17" y="34"/>
                  </a:lnTo>
                  <a:lnTo>
                    <a:pt x="14" y="38"/>
                  </a:lnTo>
                  <a:lnTo>
                    <a:pt x="13" y="42"/>
                  </a:lnTo>
                  <a:lnTo>
                    <a:pt x="11" y="40"/>
                  </a:lnTo>
                  <a:lnTo>
                    <a:pt x="11" y="42"/>
                  </a:lnTo>
                  <a:lnTo>
                    <a:pt x="13" y="43"/>
                  </a:lnTo>
                  <a:lnTo>
                    <a:pt x="14" y="44"/>
                  </a:lnTo>
                  <a:lnTo>
                    <a:pt x="13" y="44"/>
                  </a:lnTo>
                  <a:lnTo>
                    <a:pt x="11" y="44"/>
                  </a:lnTo>
                  <a:lnTo>
                    <a:pt x="13" y="46"/>
                  </a:lnTo>
                  <a:lnTo>
                    <a:pt x="13" y="46"/>
                  </a:lnTo>
                  <a:lnTo>
                    <a:pt x="13" y="47"/>
                  </a:lnTo>
                  <a:lnTo>
                    <a:pt x="14" y="47"/>
                  </a:lnTo>
                  <a:lnTo>
                    <a:pt x="13" y="48"/>
                  </a:lnTo>
                  <a:lnTo>
                    <a:pt x="11" y="48"/>
                  </a:lnTo>
                  <a:lnTo>
                    <a:pt x="13" y="49"/>
                  </a:lnTo>
                  <a:lnTo>
                    <a:pt x="15" y="49"/>
                  </a:lnTo>
                  <a:lnTo>
                    <a:pt x="15" y="52"/>
                  </a:lnTo>
                  <a:lnTo>
                    <a:pt x="15" y="53"/>
                  </a:lnTo>
                  <a:lnTo>
                    <a:pt x="14" y="55"/>
                  </a:lnTo>
                  <a:lnTo>
                    <a:pt x="15" y="56"/>
                  </a:lnTo>
                  <a:lnTo>
                    <a:pt x="15" y="56"/>
                  </a:lnTo>
                  <a:lnTo>
                    <a:pt x="14" y="56"/>
                  </a:lnTo>
                  <a:lnTo>
                    <a:pt x="15" y="59"/>
                  </a:lnTo>
                  <a:lnTo>
                    <a:pt x="17" y="63"/>
                  </a:lnTo>
                  <a:lnTo>
                    <a:pt x="18" y="66"/>
                  </a:lnTo>
                  <a:lnTo>
                    <a:pt x="18" y="70"/>
                  </a:lnTo>
                  <a:lnTo>
                    <a:pt x="17" y="70"/>
                  </a:lnTo>
                  <a:lnTo>
                    <a:pt x="15" y="70"/>
                  </a:lnTo>
                  <a:lnTo>
                    <a:pt x="17" y="70"/>
                  </a:lnTo>
                  <a:lnTo>
                    <a:pt x="18" y="72"/>
                  </a:lnTo>
                  <a:lnTo>
                    <a:pt x="18" y="73"/>
                  </a:lnTo>
                  <a:lnTo>
                    <a:pt x="18" y="73"/>
                  </a:lnTo>
                  <a:lnTo>
                    <a:pt x="19" y="74"/>
                  </a:lnTo>
                  <a:lnTo>
                    <a:pt x="19" y="76"/>
                  </a:lnTo>
                  <a:lnTo>
                    <a:pt x="19" y="76"/>
                  </a:lnTo>
                  <a:lnTo>
                    <a:pt x="19" y="76"/>
                  </a:lnTo>
                  <a:lnTo>
                    <a:pt x="21" y="77"/>
                  </a:lnTo>
                  <a:lnTo>
                    <a:pt x="19" y="77"/>
                  </a:lnTo>
                  <a:lnTo>
                    <a:pt x="19" y="78"/>
                  </a:lnTo>
                  <a:lnTo>
                    <a:pt x="21" y="78"/>
                  </a:lnTo>
                  <a:lnTo>
                    <a:pt x="19" y="80"/>
                  </a:lnTo>
                  <a:lnTo>
                    <a:pt x="21" y="80"/>
                  </a:lnTo>
                  <a:lnTo>
                    <a:pt x="21" y="80"/>
                  </a:lnTo>
                  <a:lnTo>
                    <a:pt x="19" y="81"/>
                  </a:lnTo>
                  <a:lnTo>
                    <a:pt x="19" y="81"/>
                  </a:lnTo>
                  <a:lnTo>
                    <a:pt x="19" y="82"/>
                  </a:lnTo>
                  <a:lnTo>
                    <a:pt x="21" y="82"/>
                  </a:lnTo>
                  <a:lnTo>
                    <a:pt x="21" y="82"/>
                  </a:lnTo>
                  <a:lnTo>
                    <a:pt x="19" y="84"/>
                  </a:lnTo>
                  <a:lnTo>
                    <a:pt x="19" y="84"/>
                  </a:lnTo>
                  <a:lnTo>
                    <a:pt x="19" y="84"/>
                  </a:lnTo>
                  <a:lnTo>
                    <a:pt x="19" y="85"/>
                  </a:lnTo>
                  <a:lnTo>
                    <a:pt x="21" y="86"/>
                  </a:lnTo>
                  <a:lnTo>
                    <a:pt x="21" y="86"/>
                  </a:lnTo>
                  <a:lnTo>
                    <a:pt x="22" y="86"/>
                  </a:lnTo>
                  <a:lnTo>
                    <a:pt x="21" y="87"/>
                  </a:lnTo>
                  <a:lnTo>
                    <a:pt x="21" y="86"/>
                  </a:lnTo>
                  <a:lnTo>
                    <a:pt x="19" y="86"/>
                  </a:lnTo>
                  <a:lnTo>
                    <a:pt x="19" y="86"/>
                  </a:lnTo>
                  <a:lnTo>
                    <a:pt x="18" y="86"/>
                  </a:lnTo>
                  <a:lnTo>
                    <a:pt x="21" y="93"/>
                  </a:lnTo>
                  <a:lnTo>
                    <a:pt x="21" y="98"/>
                  </a:lnTo>
                  <a:lnTo>
                    <a:pt x="22" y="104"/>
                  </a:lnTo>
                  <a:lnTo>
                    <a:pt x="21" y="106"/>
                  </a:lnTo>
                  <a:lnTo>
                    <a:pt x="21" y="106"/>
                  </a:lnTo>
                  <a:lnTo>
                    <a:pt x="21" y="107"/>
                  </a:lnTo>
                  <a:lnTo>
                    <a:pt x="22" y="107"/>
                  </a:lnTo>
                  <a:lnTo>
                    <a:pt x="22" y="108"/>
                  </a:lnTo>
                  <a:lnTo>
                    <a:pt x="22" y="108"/>
                  </a:lnTo>
                  <a:lnTo>
                    <a:pt x="22" y="108"/>
                  </a:lnTo>
                  <a:lnTo>
                    <a:pt x="21" y="110"/>
                  </a:lnTo>
                  <a:lnTo>
                    <a:pt x="21" y="110"/>
                  </a:lnTo>
                  <a:lnTo>
                    <a:pt x="22" y="110"/>
                  </a:lnTo>
                  <a:lnTo>
                    <a:pt x="23" y="111"/>
                  </a:lnTo>
                  <a:lnTo>
                    <a:pt x="23" y="111"/>
                  </a:lnTo>
                  <a:lnTo>
                    <a:pt x="21" y="111"/>
                  </a:lnTo>
                  <a:lnTo>
                    <a:pt x="22" y="112"/>
                  </a:lnTo>
                  <a:lnTo>
                    <a:pt x="23" y="114"/>
                  </a:lnTo>
                  <a:lnTo>
                    <a:pt x="23" y="115"/>
                  </a:lnTo>
                  <a:lnTo>
                    <a:pt x="23" y="115"/>
                  </a:lnTo>
                  <a:lnTo>
                    <a:pt x="22" y="115"/>
                  </a:lnTo>
                  <a:lnTo>
                    <a:pt x="23" y="115"/>
                  </a:lnTo>
                  <a:lnTo>
                    <a:pt x="23" y="116"/>
                  </a:lnTo>
                  <a:lnTo>
                    <a:pt x="23" y="118"/>
                  </a:lnTo>
                  <a:lnTo>
                    <a:pt x="23" y="118"/>
                  </a:lnTo>
                  <a:lnTo>
                    <a:pt x="22" y="118"/>
                  </a:lnTo>
                  <a:lnTo>
                    <a:pt x="22" y="119"/>
                  </a:lnTo>
                  <a:lnTo>
                    <a:pt x="23" y="119"/>
                  </a:lnTo>
                  <a:lnTo>
                    <a:pt x="23" y="119"/>
                  </a:lnTo>
                  <a:lnTo>
                    <a:pt x="25" y="119"/>
                  </a:lnTo>
                  <a:lnTo>
                    <a:pt x="25" y="119"/>
                  </a:lnTo>
                  <a:lnTo>
                    <a:pt x="23" y="119"/>
                  </a:lnTo>
                  <a:lnTo>
                    <a:pt x="23" y="119"/>
                  </a:lnTo>
                  <a:lnTo>
                    <a:pt x="25" y="120"/>
                  </a:lnTo>
                  <a:lnTo>
                    <a:pt x="26" y="121"/>
                  </a:lnTo>
                  <a:lnTo>
                    <a:pt x="26" y="123"/>
                  </a:lnTo>
                  <a:lnTo>
                    <a:pt x="27" y="124"/>
                  </a:lnTo>
                  <a:lnTo>
                    <a:pt x="26" y="124"/>
                  </a:lnTo>
                  <a:lnTo>
                    <a:pt x="26" y="124"/>
                  </a:lnTo>
                  <a:lnTo>
                    <a:pt x="26" y="125"/>
                  </a:lnTo>
                  <a:lnTo>
                    <a:pt x="27" y="128"/>
                  </a:lnTo>
                  <a:lnTo>
                    <a:pt x="27" y="129"/>
                  </a:lnTo>
                  <a:lnTo>
                    <a:pt x="27" y="129"/>
                  </a:lnTo>
                  <a:lnTo>
                    <a:pt x="26" y="131"/>
                  </a:lnTo>
                  <a:lnTo>
                    <a:pt x="25" y="131"/>
                  </a:lnTo>
                  <a:lnTo>
                    <a:pt x="26" y="132"/>
                  </a:lnTo>
                  <a:lnTo>
                    <a:pt x="26" y="132"/>
                  </a:lnTo>
                  <a:lnTo>
                    <a:pt x="27" y="132"/>
                  </a:lnTo>
                  <a:lnTo>
                    <a:pt x="27" y="132"/>
                  </a:lnTo>
                  <a:lnTo>
                    <a:pt x="28" y="133"/>
                  </a:lnTo>
                  <a:lnTo>
                    <a:pt x="30" y="132"/>
                  </a:lnTo>
                  <a:lnTo>
                    <a:pt x="30" y="135"/>
                  </a:lnTo>
                  <a:lnTo>
                    <a:pt x="30" y="136"/>
                  </a:lnTo>
                  <a:lnTo>
                    <a:pt x="31" y="137"/>
                  </a:lnTo>
                  <a:lnTo>
                    <a:pt x="30" y="137"/>
                  </a:lnTo>
                  <a:lnTo>
                    <a:pt x="28" y="137"/>
                  </a:lnTo>
                  <a:lnTo>
                    <a:pt x="27" y="138"/>
                  </a:lnTo>
                  <a:lnTo>
                    <a:pt x="27" y="137"/>
                  </a:lnTo>
                  <a:lnTo>
                    <a:pt x="26" y="138"/>
                  </a:lnTo>
                  <a:lnTo>
                    <a:pt x="25" y="138"/>
                  </a:lnTo>
                  <a:lnTo>
                    <a:pt x="25" y="138"/>
                  </a:lnTo>
                  <a:lnTo>
                    <a:pt x="25" y="138"/>
                  </a:lnTo>
                  <a:lnTo>
                    <a:pt x="25" y="138"/>
                  </a:lnTo>
                  <a:lnTo>
                    <a:pt x="25" y="140"/>
                  </a:lnTo>
                  <a:lnTo>
                    <a:pt x="26" y="140"/>
                  </a:lnTo>
                  <a:lnTo>
                    <a:pt x="26" y="141"/>
                  </a:lnTo>
                  <a:lnTo>
                    <a:pt x="28" y="142"/>
                  </a:lnTo>
                  <a:lnTo>
                    <a:pt x="31" y="142"/>
                  </a:lnTo>
                  <a:lnTo>
                    <a:pt x="32" y="144"/>
                  </a:lnTo>
                  <a:lnTo>
                    <a:pt x="31" y="144"/>
                  </a:lnTo>
                  <a:lnTo>
                    <a:pt x="30" y="144"/>
                  </a:lnTo>
                  <a:lnTo>
                    <a:pt x="28" y="145"/>
                  </a:lnTo>
                  <a:lnTo>
                    <a:pt x="35" y="145"/>
                  </a:lnTo>
                  <a:lnTo>
                    <a:pt x="34" y="146"/>
                  </a:lnTo>
                  <a:lnTo>
                    <a:pt x="34" y="146"/>
                  </a:lnTo>
                  <a:lnTo>
                    <a:pt x="34" y="148"/>
                  </a:lnTo>
                  <a:lnTo>
                    <a:pt x="34" y="146"/>
                  </a:lnTo>
                  <a:lnTo>
                    <a:pt x="35" y="148"/>
                  </a:lnTo>
                  <a:lnTo>
                    <a:pt x="35" y="148"/>
                  </a:lnTo>
                  <a:lnTo>
                    <a:pt x="35" y="149"/>
                  </a:lnTo>
                  <a:lnTo>
                    <a:pt x="35" y="149"/>
                  </a:lnTo>
                  <a:lnTo>
                    <a:pt x="34" y="150"/>
                  </a:lnTo>
                  <a:lnTo>
                    <a:pt x="34" y="150"/>
                  </a:lnTo>
                  <a:lnTo>
                    <a:pt x="32" y="150"/>
                  </a:lnTo>
                  <a:lnTo>
                    <a:pt x="32" y="150"/>
                  </a:lnTo>
                  <a:lnTo>
                    <a:pt x="32" y="152"/>
                  </a:lnTo>
                  <a:lnTo>
                    <a:pt x="34" y="152"/>
                  </a:lnTo>
                  <a:lnTo>
                    <a:pt x="34" y="153"/>
                  </a:lnTo>
                  <a:lnTo>
                    <a:pt x="34" y="153"/>
                  </a:lnTo>
                  <a:lnTo>
                    <a:pt x="34" y="153"/>
                  </a:lnTo>
                  <a:lnTo>
                    <a:pt x="35" y="154"/>
                  </a:lnTo>
                  <a:lnTo>
                    <a:pt x="36" y="153"/>
                  </a:lnTo>
                  <a:lnTo>
                    <a:pt x="36" y="153"/>
                  </a:lnTo>
                  <a:lnTo>
                    <a:pt x="38" y="153"/>
                  </a:lnTo>
                  <a:lnTo>
                    <a:pt x="38" y="154"/>
                  </a:lnTo>
                  <a:lnTo>
                    <a:pt x="39" y="156"/>
                  </a:lnTo>
                  <a:lnTo>
                    <a:pt x="38" y="156"/>
                  </a:lnTo>
                  <a:lnTo>
                    <a:pt x="36" y="156"/>
                  </a:lnTo>
                  <a:lnTo>
                    <a:pt x="39" y="156"/>
                  </a:lnTo>
                  <a:lnTo>
                    <a:pt x="40" y="157"/>
                  </a:lnTo>
                  <a:lnTo>
                    <a:pt x="42" y="158"/>
                  </a:lnTo>
                  <a:lnTo>
                    <a:pt x="40" y="158"/>
                  </a:lnTo>
                  <a:lnTo>
                    <a:pt x="40" y="158"/>
                  </a:lnTo>
                  <a:lnTo>
                    <a:pt x="40" y="159"/>
                  </a:lnTo>
                  <a:lnTo>
                    <a:pt x="40" y="161"/>
                  </a:lnTo>
                  <a:lnTo>
                    <a:pt x="42" y="162"/>
                  </a:lnTo>
                  <a:lnTo>
                    <a:pt x="43" y="163"/>
                  </a:lnTo>
                  <a:lnTo>
                    <a:pt x="42" y="165"/>
                  </a:lnTo>
                  <a:lnTo>
                    <a:pt x="43" y="163"/>
                  </a:lnTo>
                  <a:lnTo>
                    <a:pt x="43" y="163"/>
                  </a:lnTo>
                  <a:lnTo>
                    <a:pt x="43" y="163"/>
                  </a:lnTo>
                  <a:lnTo>
                    <a:pt x="43" y="165"/>
                  </a:lnTo>
                  <a:lnTo>
                    <a:pt x="43" y="165"/>
                  </a:lnTo>
                  <a:lnTo>
                    <a:pt x="43" y="166"/>
                  </a:lnTo>
                  <a:lnTo>
                    <a:pt x="43" y="166"/>
                  </a:lnTo>
                  <a:lnTo>
                    <a:pt x="43" y="166"/>
                  </a:lnTo>
                  <a:lnTo>
                    <a:pt x="44" y="167"/>
                  </a:lnTo>
                  <a:lnTo>
                    <a:pt x="44" y="167"/>
                  </a:lnTo>
                  <a:lnTo>
                    <a:pt x="43" y="167"/>
                  </a:lnTo>
                  <a:lnTo>
                    <a:pt x="45" y="169"/>
                  </a:lnTo>
                  <a:lnTo>
                    <a:pt x="47" y="170"/>
                  </a:lnTo>
                  <a:lnTo>
                    <a:pt x="47" y="173"/>
                  </a:lnTo>
                  <a:lnTo>
                    <a:pt x="48" y="173"/>
                  </a:lnTo>
                  <a:lnTo>
                    <a:pt x="49" y="174"/>
                  </a:lnTo>
                  <a:lnTo>
                    <a:pt x="49" y="174"/>
                  </a:lnTo>
                  <a:lnTo>
                    <a:pt x="48" y="174"/>
                  </a:lnTo>
                  <a:lnTo>
                    <a:pt x="48" y="175"/>
                  </a:lnTo>
                  <a:lnTo>
                    <a:pt x="48" y="175"/>
                  </a:lnTo>
                  <a:lnTo>
                    <a:pt x="48" y="176"/>
                  </a:lnTo>
                  <a:lnTo>
                    <a:pt x="48" y="175"/>
                  </a:lnTo>
                  <a:lnTo>
                    <a:pt x="47" y="175"/>
                  </a:lnTo>
                  <a:lnTo>
                    <a:pt x="48" y="176"/>
                  </a:lnTo>
                  <a:lnTo>
                    <a:pt x="48" y="176"/>
                  </a:lnTo>
                  <a:lnTo>
                    <a:pt x="48" y="176"/>
                  </a:lnTo>
                  <a:lnTo>
                    <a:pt x="48" y="176"/>
                  </a:lnTo>
                  <a:lnTo>
                    <a:pt x="49" y="176"/>
                  </a:lnTo>
                  <a:lnTo>
                    <a:pt x="49" y="176"/>
                  </a:lnTo>
                  <a:lnTo>
                    <a:pt x="49" y="178"/>
                  </a:lnTo>
                  <a:lnTo>
                    <a:pt x="48" y="178"/>
                  </a:lnTo>
                  <a:lnTo>
                    <a:pt x="47" y="178"/>
                  </a:lnTo>
                  <a:lnTo>
                    <a:pt x="47" y="179"/>
                  </a:lnTo>
                  <a:lnTo>
                    <a:pt x="48" y="179"/>
                  </a:lnTo>
                  <a:lnTo>
                    <a:pt x="48" y="179"/>
                  </a:lnTo>
                  <a:lnTo>
                    <a:pt x="49" y="180"/>
                  </a:lnTo>
                  <a:lnTo>
                    <a:pt x="49" y="180"/>
                  </a:lnTo>
                  <a:lnTo>
                    <a:pt x="51" y="180"/>
                  </a:lnTo>
                  <a:lnTo>
                    <a:pt x="51" y="180"/>
                  </a:lnTo>
                  <a:lnTo>
                    <a:pt x="51" y="180"/>
                  </a:lnTo>
                  <a:lnTo>
                    <a:pt x="52" y="180"/>
                  </a:lnTo>
                  <a:lnTo>
                    <a:pt x="51" y="180"/>
                  </a:lnTo>
                  <a:lnTo>
                    <a:pt x="52" y="182"/>
                  </a:lnTo>
                  <a:lnTo>
                    <a:pt x="52" y="182"/>
                  </a:lnTo>
                  <a:lnTo>
                    <a:pt x="51" y="183"/>
                  </a:lnTo>
                  <a:lnTo>
                    <a:pt x="48" y="183"/>
                  </a:lnTo>
                  <a:lnTo>
                    <a:pt x="49" y="184"/>
                  </a:lnTo>
                  <a:lnTo>
                    <a:pt x="51" y="184"/>
                  </a:lnTo>
                  <a:lnTo>
                    <a:pt x="52" y="183"/>
                  </a:lnTo>
                  <a:lnTo>
                    <a:pt x="52" y="184"/>
                  </a:lnTo>
                  <a:lnTo>
                    <a:pt x="52" y="184"/>
                  </a:lnTo>
                  <a:lnTo>
                    <a:pt x="53" y="184"/>
                  </a:lnTo>
                  <a:lnTo>
                    <a:pt x="53" y="184"/>
                  </a:lnTo>
                  <a:lnTo>
                    <a:pt x="53" y="186"/>
                  </a:lnTo>
                  <a:lnTo>
                    <a:pt x="55" y="186"/>
                  </a:lnTo>
                  <a:lnTo>
                    <a:pt x="55" y="187"/>
                  </a:lnTo>
                  <a:lnTo>
                    <a:pt x="55" y="188"/>
                  </a:lnTo>
                  <a:lnTo>
                    <a:pt x="55" y="190"/>
                  </a:lnTo>
                  <a:lnTo>
                    <a:pt x="56" y="191"/>
                  </a:lnTo>
                  <a:lnTo>
                    <a:pt x="57" y="191"/>
                  </a:lnTo>
                  <a:lnTo>
                    <a:pt x="57" y="192"/>
                  </a:lnTo>
                  <a:lnTo>
                    <a:pt x="56" y="192"/>
                  </a:lnTo>
                  <a:lnTo>
                    <a:pt x="56" y="192"/>
                  </a:lnTo>
                  <a:lnTo>
                    <a:pt x="56" y="192"/>
                  </a:lnTo>
                  <a:lnTo>
                    <a:pt x="56" y="193"/>
                  </a:lnTo>
                  <a:lnTo>
                    <a:pt x="57" y="193"/>
                  </a:lnTo>
                  <a:lnTo>
                    <a:pt x="56" y="193"/>
                  </a:lnTo>
                  <a:lnTo>
                    <a:pt x="56" y="195"/>
                  </a:lnTo>
                  <a:lnTo>
                    <a:pt x="55" y="196"/>
                  </a:lnTo>
                  <a:lnTo>
                    <a:pt x="57" y="196"/>
                  </a:lnTo>
                  <a:lnTo>
                    <a:pt x="59" y="196"/>
                  </a:lnTo>
                  <a:lnTo>
                    <a:pt x="59" y="196"/>
                  </a:lnTo>
                  <a:lnTo>
                    <a:pt x="59" y="197"/>
                  </a:lnTo>
                  <a:lnTo>
                    <a:pt x="60" y="197"/>
                  </a:lnTo>
                  <a:lnTo>
                    <a:pt x="60" y="197"/>
                  </a:lnTo>
                  <a:lnTo>
                    <a:pt x="61" y="199"/>
                  </a:lnTo>
                  <a:lnTo>
                    <a:pt x="60" y="199"/>
                  </a:lnTo>
                  <a:lnTo>
                    <a:pt x="60" y="199"/>
                  </a:lnTo>
                  <a:lnTo>
                    <a:pt x="59" y="199"/>
                  </a:lnTo>
                  <a:lnTo>
                    <a:pt x="57" y="200"/>
                  </a:lnTo>
                  <a:lnTo>
                    <a:pt x="57" y="201"/>
                  </a:lnTo>
                  <a:lnTo>
                    <a:pt x="57" y="201"/>
                  </a:lnTo>
                  <a:lnTo>
                    <a:pt x="59" y="201"/>
                  </a:lnTo>
                  <a:lnTo>
                    <a:pt x="60" y="201"/>
                  </a:lnTo>
                  <a:lnTo>
                    <a:pt x="60" y="201"/>
                  </a:lnTo>
                  <a:lnTo>
                    <a:pt x="60" y="203"/>
                  </a:lnTo>
                  <a:lnTo>
                    <a:pt x="63" y="201"/>
                  </a:lnTo>
                  <a:lnTo>
                    <a:pt x="63" y="201"/>
                  </a:lnTo>
                  <a:lnTo>
                    <a:pt x="63" y="201"/>
                  </a:lnTo>
                  <a:lnTo>
                    <a:pt x="63" y="203"/>
                  </a:lnTo>
                  <a:lnTo>
                    <a:pt x="64" y="203"/>
                  </a:lnTo>
                  <a:lnTo>
                    <a:pt x="63" y="203"/>
                  </a:lnTo>
                  <a:lnTo>
                    <a:pt x="63" y="204"/>
                  </a:lnTo>
                  <a:lnTo>
                    <a:pt x="63" y="204"/>
                  </a:lnTo>
                  <a:lnTo>
                    <a:pt x="64" y="204"/>
                  </a:lnTo>
                  <a:lnTo>
                    <a:pt x="65" y="204"/>
                  </a:lnTo>
                  <a:lnTo>
                    <a:pt x="65" y="205"/>
                  </a:lnTo>
                  <a:lnTo>
                    <a:pt x="65" y="207"/>
                  </a:lnTo>
                  <a:lnTo>
                    <a:pt x="66" y="208"/>
                  </a:lnTo>
                  <a:lnTo>
                    <a:pt x="66" y="209"/>
                  </a:lnTo>
                  <a:lnTo>
                    <a:pt x="66" y="210"/>
                  </a:lnTo>
                  <a:lnTo>
                    <a:pt x="65" y="212"/>
                  </a:lnTo>
                  <a:lnTo>
                    <a:pt x="66" y="212"/>
                  </a:lnTo>
                  <a:lnTo>
                    <a:pt x="66" y="212"/>
                  </a:lnTo>
                  <a:lnTo>
                    <a:pt x="68" y="212"/>
                  </a:lnTo>
                  <a:lnTo>
                    <a:pt x="68" y="212"/>
                  </a:lnTo>
                  <a:lnTo>
                    <a:pt x="68" y="212"/>
                  </a:lnTo>
                  <a:lnTo>
                    <a:pt x="66" y="212"/>
                  </a:lnTo>
                  <a:lnTo>
                    <a:pt x="66" y="210"/>
                  </a:lnTo>
                  <a:lnTo>
                    <a:pt x="68" y="210"/>
                  </a:lnTo>
                  <a:lnTo>
                    <a:pt x="68" y="210"/>
                  </a:lnTo>
                  <a:lnTo>
                    <a:pt x="68" y="212"/>
                  </a:lnTo>
                  <a:lnTo>
                    <a:pt x="68" y="212"/>
                  </a:lnTo>
                  <a:lnTo>
                    <a:pt x="66" y="213"/>
                  </a:lnTo>
                  <a:lnTo>
                    <a:pt x="66" y="213"/>
                  </a:lnTo>
                  <a:lnTo>
                    <a:pt x="66" y="214"/>
                  </a:lnTo>
                  <a:lnTo>
                    <a:pt x="68" y="213"/>
                  </a:lnTo>
                  <a:lnTo>
                    <a:pt x="69" y="213"/>
                  </a:lnTo>
                  <a:lnTo>
                    <a:pt x="70" y="213"/>
                  </a:lnTo>
                  <a:lnTo>
                    <a:pt x="70" y="214"/>
                  </a:lnTo>
                  <a:lnTo>
                    <a:pt x="70" y="214"/>
                  </a:lnTo>
                  <a:lnTo>
                    <a:pt x="70" y="216"/>
                  </a:lnTo>
                  <a:lnTo>
                    <a:pt x="73" y="216"/>
                  </a:lnTo>
                  <a:lnTo>
                    <a:pt x="72" y="217"/>
                  </a:lnTo>
                  <a:lnTo>
                    <a:pt x="70" y="218"/>
                  </a:lnTo>
                  <a:lnTo>
                    <a:pt x="69" y="218"/>
                  </a:lnTo>
                  <a:lnTo>
                    <a:pt x="70" y="220"/>
                  </a:lnTo>
                  <a:lnTo>
                    <a:pt x="70" y="220"/>
                  </a:lnTo>
                  <a:lnTo>
                    <a:pt x="72" y="220"/>
                  </a:lnTo>
                  <a:lnTo>
                    <a:pt x="70" y="221"/>
                  </a:lnTo>
                  <a:lnTo>
                    <a:pt x="72" y="221"/>
                  </a:lnTo>
                  <a:lnTo>
                    <a:pt x="72" y="221"/>
                  </a:lnTo>
                  <a:lnTo>
                    <a:pt x="73" y="221"/>
                  </a:lnTo>
                  <a:lnTo>
                    <a:pt x="72" y="221"/>
                  </a:lnTo>
                  <a:lnTo>
                    <a:pt x="72" y="222"/>
                  </a:lnTo>
                  <a:lnTo>
                    <a:pt x="73" y="222"/>
                  </a:lnTo>
                  <a:lnTo>
                    <a:pt x="73" y="221"/>
                  </a:lnTo>
                  <a:lnTo>
                    <a:pt x="73" y="220"/>
                  </a:lnTo>
                  <a:lnTo>
                    <a:pt x="74" y="221"/>
                  </a:lnTo>
                  <a:lnTo>
                    <a:pt x="76" y="221"/>
                  </a:lnTo>
                  <a:lnTo>
                    <a:pt x="74" y="221"/>
                  </a:lnTo>
                  <a:lnTo>
                    <a:pt x="76" y="222"/>
                  </a:lnTo>
                  <a:lnTo>
                    <a:pt x="76" y="222"/>
                  </a:lnTo>
                  <a:lnTo>
                    <a:pt x="76" y="224"/>
                  </a:lnTo>
                  <a:lnTo>
                    <a:pt x="77" y="222"/>
                  </a:lnTo>
                  <a:lnTo>
                    <a:pt x="77" y="222"/>
                  </a:lnTo>
                  <a:lnTo>
                    <a:pt x="77" y="224"/>
                  </a:lnTo>
                  <a:lnTo>
                    <a:pt x="77" y="224"/>
                  </a:lnTo>
                  <a:lnTo>
                    <a:pt x="77" y="224"/>
                  </a:lnTo>
                  <a:lnTo>
                    <a:pt x="77" y="224"/>
                  </a:lnTo>
                  <a:lnTo>
                    <a:pt x="77" y="224"/>
                  </a:lnTo>
                  <a:lnTo>
                    <a:pt x="76" y="224"/>
                  </a:lnTo>
                  <a:lnTo>
                    <a:pt x="76" y="224"/>
                  </a:lnTo>
                  <a:lnTo>
                    <a:pt x="76" y="225"/>
                  </a:lnTo>
                  <a:lnTo>
                    <a:pt x="76" y="225"/>
                  </a:lnTo>
                  <a:lnTo>
                    <a:pt x="77" y="225"/>
                  </a:lnTo>
                  <a:lnTo>
                    <a:pt x="77" y="224"/>
                  </a:lnTo>
                  <a:lnTo>
                    <a:pt x="78" y="224"/>
                  </a:lnTo>
                  <a:lnTo>
                    <a:pt x="78" y="225"/>
                  </a:lnTo>
                  <a:lnTo>
                    <a:pt x="77" y="225"/>
                  </a:lnTo>
                  <a:lnTo>
                    <a:pt x="77" y="225"/>
                  </a:lnTo>
                  <a:lnTo>
                    <a:pt x="77" y="226"/>
                  </a:lnTo>
                  <a:lnTo>
                    <a:pt x="78" y="226"/>
                  </a:lnTo>
                  <a:lnTo>
                    <a:pt x="77" y="226"/>
                  </a:lnTo>
                  <a:lnTo>
                    <a:pt x="77" y="226"/>
                  </a:lnTo>
                  <a:lnTo>
                    <a:pt x="78" y="226"/>
                  </a:lnTo>
                  <a:lnTo>
                    <a:pt x="80" y="226"/>
                  </a:lnTo>
                  <a:lnTo>
                    <a:pt x="80" y="226"/>
                  </a:lnTo>
                  <a:lnTo>
                    <a:pt x="81" y="226"/>
                  </a:lnTo>
                  <a:lnTo>
                    <a:pt x="81" y="228"/>
                  </a:lnTo>
                  <a:lnTo>
                    <a:pt x="81" y="228"/>
                  </a:lnTo>
                  <a:lnTo>
                    <a:pt x="81" y="229"/>
                  </a:lnTo>
                  <a:lnTo>
                    <a:pt x="81" y="229"/>
                  </a:lnTo>
                  <a:lnTo>
                    <a:pt x="81" y="230"/>
                  </a:lnTo>
                  <a:lnTo>
                    <a:pt x="82" y="230"/>
                  </a:lnTo>
                  <a:lnTo>
                    <a:pt x="82" y="230"/>
                  </a:lnTo>
                  <a:lnTo>
                    <a:pt x="82" y="230"/>
                  </a:lnTo>
                  <a:lnTo>
                    <a:pt x="83" y="230"/>
                  </a:lnTo>
                  <a:lnTo>
                    <a:pt x="85" y="230"/>
                  </a:lnTo>
                  <a:lnTo>
                    <a:pt x="83" y="231"/>
                  </a:lnTo>
                  <a:lnTo>
                    <a:pt x="83" y="233"/>
                  </a:lnTo>
                  <a:lnTo>
                    <a:pt x="82" y="234"/>
                  </a:lnTo>
                  <a:lnTo>
                    <a:pt x="82" y="234"/>
                  </a:lnTo>
                  <a:lnTo>
                    <a:pt x="82" y="234"/>
                  </a:lnTo>
                  <a:lnTo>
                    <a:pt x="83" y="235"/>
                  </a:lnTo>
                  <a:lnTo>
                    <a:pt x="85" y="234"/>
                  </a:lnTo>
                  <a:lnTo>
                    <a:pt x="85" y="234"/>
                  </a:lnTo>
                  <a:lnTo>
                    <a:pt x="86" y="233"/>
                  </a:lnTo>
                  <a:lnTo>
                    <a:pt x="86" y="234"/>
                  </a:lnTo>
                  <a:lnTo>
                    <a:pt x="87" y="234"/>
                  </a:lnTo>
                  <a:lnTo>
                    <a:pt x="89" y="235"/>
                  </a:lnTo>
                  <a:lnTo>
                    <a:pt x="89" y="237"/>
                  </a:lnTo>
                  <a:lnTo>
                    <a:pt x="89" y="238"/>
                  </a:lnTo>
                  <a:lnTo>
                    <a:pt x="90" y="237"/>
                  </a:lnTo>
                  <a:lnTo>
                    <a:pt x="90" y="237"/>
                  </a:lnTo>
                  <a:lnTo>
                    <a:pt x="91" y="238"/>
                  </a:lnTo>
                  <a:lnTo>
                    <a:pt x="93" y="239"/>
                  </a:lnTo>
                  <a:lnTo>
                    <a:pt x="94" y="241"/>
                  </a:lnTo>
                  <a:lnTo>
                    <a:pt x="95" y="242"/>
                  </a:lnTo>
                  <a:lnTo>
                    <a:pt x="95" y="243"/>
                  </a:lnTo>
                  <a:lnTo>
                    <a:pt x="94" y="245"/>
                  </a:lnTo>
                  <a:lnTo>
                    <a:pt x="94" y="245"/>
                  </a:lnTo>
                  <a:lnTo>
                    <a:pt x="93" y="246"/>
                  </a:lnTo>
                  <a:lnTo>
                    <a:pt x="94" y="246"/>
                  </a:lnTo>
                  <a:lnTo>
                    <a:pt x="94" y="246"/>
                  </a:lnTo>
                  <a:lnTo>
                    <a:pt x="94" y="246"/>
                  </a:lnTo>
                  <a:lnTo>
                    <a:pt x="94" y="246"/>
                  </a:lnTo>
                  <a:lnTo>
                    <a:pt x="95" y="246"/>
                  </a:lnTo>
                  <a:lnTo>
                    <a:pt x="95" y="245"/>
                  </a:lnTo>
                  <a:lnTo>
                    <a:pt x="97" y="243"/>
                  </a:lnTo>
                  <a:lnTo>
                    <a:pt x="98" y="243"/>
                  </a:lnTo>
                  <a:lnTo>
                    <a:pt x="99" y="245"/>
                  </a:lnTo>
                  <a:lnTo>
                    <a:pt x="99" y="247"/>
                  </a:lnTo>
                  <a:lnTo>
                    <a:pt x="99" y="246"/>
                  </a:lnTo>
                  <a:lnTo>
                    <a:pt x="100" y="246"/>
                  </a:lnTo>
                  <a:lnTo>
                    <a:pt x="99" y="247"/>
                  </a:lnTo>
                  <a:lnTo>
                    <a:pt x="99" y="248"/>
                  </a:lnTo>
                  <a:lnTo>
                    <a:pt x="100" y="248"/>
                  </a:lnTo>
                  <a:lnTo>
                    <a:pt x="102" y="247"/>
                  </a:lnTo>
                  <a:lnTo>
                    <a:pt x="102" y="248"/>
                  </a:lnTo>
                  <a:lnTo>
                    <a:pt x="102" y="248"/>
                  </a:lnTo>
                  <a:lnTo>
                    <a:pt x="103" y="248"/>
                  </a:lnTo>
                  <a:lnTo>
                    <a:pt x="103" y="248"/>
                  </a:lnTo>
                  <a:lnTo>
                    <a:pt x="103" y="248"/>
                  </a:lnTo>
                  <a:lnTo>
                    <a:pt x="102" y="250"/>
                  </a:lnTo>
                  <a:lnTo>
                    <a:pt x="103" y="250"/>
                  </a:lnTo>
                  <a:lnTo>
                    <a:pt x="104" y="250"/>
                  </a:lnTo>
                  <a:lnTo>
                    <a:pt x="106" y="250"/>
                  </a:lnTo>
                  <a:lnTo>
                    <a:pt x="106" y="250"/>
                  </a:lnTo>
                  <a:lnTo>
                    <a:pt x="106" y="252"/>
                  </a:lnTo>
                  <a:lnTo>
                    <a:pt x="106" y="252"/>
                  </a:lnTo>
                  <a:lnTo>
                    <a:pt x="107" y="252"/>
                  </a:lnTo>
                  <a:lnTo>
                    <a:pt x="107" y="251"/>
                  </a:lnTo>
                  <a:lnTo>
                    <a:pt x="107" y="252"/>
                  </a:lnTo>
                  <a:lnTo>
                    <a:pt x="108" y="254"/>
                  </a:lnTo>
                  <a:lnTo>
                    <a:pt x="107" y="256"/>
                  </a:lnTo>
                  <a:lnTo>
                    <a:pt x="111" y="255"/>
                  </a:lnTo>
                  <a:lnTo>
                    <a:pt x="114" y="256"/>
                  </a:lnTo>
                  <a:lnTo>
                    <a:pt x="116" y="258"/>
                  </a:lnTo>
                  <a:lnTo>
                    <a:pt x="119" y="259"/>
                  </a:lnTo>
                  <a:lnTo>
                    <a:pt x="117" y="259"/>
                  </a:lnTo>
                  <a:lnTo>
                    <a:pt x="117" y="260"/>
                  </a:lnTo>
                  <a:lnTo>
                    <a:pt x="119" y="259"/>
                  </a:lnTo>
                  <a:lnTo>
                    <a:pt x="119" y="259"/>
                  </a:lnTo>
                  <a:lnTo>
                    <a:pt x="119" y="259"/>
                  </a:lnTo>
                  <a:lnTo>
                    <a:pt x="119" y="260"/>
                  </a:lnTo>
                  <a:lnTo>
                    <a:pt x="119" y="262"/>
                  </a:lnTo>
                  <a:lnTo>
                    <a:pt x="117" y="262"/>
                  </a:lnTo>
                  <a:lnTo>
                    <a:pt x="117" y="263"/>
                  </a:lnTo>
                  <a:lnTo>
                    <a:pt x="119" y="263"/>
                  </a:lnTo>
                  <a:lnTo>
                    <a:pt x="120" y="262"/>
                  </a:lnTo>
                  <a:lnTo>
                    <a:pt x="120" y="262"/>
                  </a:lnTo>
                  <a:lnTo>
                    <a:pt x="121" y="262"/>
                  </a:lnTo>
                  <a:lnTo>
                    <a:pt x="120" y="262"/>
                  </a:lnTo>
                  <a:lnTo>
                    <a:pt x="120" y="262"/>
                  </a:lnTo>
                  <a:lnTo>
                    <a:pt x="121" y="260"/>
                  </a:lnTo>
                  <a:lnTo>
                    <a:pt x="121" y="260"/>
                  </a:lnTo>
                  <a:lnTo>
                    <a:pt x="121" y="262"/>
                  </a:lnTo>
                  <a:lnTo>
                    <a:pt x="123" y="262"/>
                  </a:lnTo>
                  <a:lnTo>
                    <a:pt x="123" y="260"/>
                  </a:lnTo>
                  <a:lnTo>
                    <a:pt x="123" y="263"/>
                  </a:lnTo>
                  <a:lnTo>
                    <a:pt x="121" y="264"/>
                  </a:lnTo>
                  <a:lnTo>
                    <a:pt x="123" y="263"/>
                  </a:lnTo>
                  <a:lnTo>
                    <a:pt x="121" y="264"/>
                  </a:lnTo>
                  <a:lnTo>
                    <a:pt x="120" y="265"/>
                  </a:lnTo>
                  <a:lnTo>
                    <a:pt x="119" y="267"/>
                  </a:lnTo>
                  <a:lnTo>
                    <a:pt x="117" y="269"/>
                  </a:lnTo>
                  <a:lnTo>
                    <a:pt x="117" y="269"/>
                  </a:lnTo>
                  <a:lnTo>
                    <a:pt x="117" y="271"/>
                  </a:lnTo>
                  <a:lnTo>
                    <a:pt x="116" y="271"/>
                  </a:lnTo>
                  <a:lnTo>
                    <a:pt x="116" y="271"/>
                  </a:lnTo>
                  <a:lnTo>
                    <a:pt x="116" y="272"/>
                  </a:lnTo>
                  <a:lnTo>
                    <a:pt x="117" y="271"/>
                  </a:lnTo>
                  <a:lnTo>
                    <a:pt x="119" y="269"/>
                  </a:lnTo>
                  <a:lnTo>
                    <a:pt x="120" y="268"/>
                  </a:lnTo>
                  <a:lnTo>
                    <a:pt x="121" y="267"/>
                  </a:lnTo>
                  <a:lnTo>
                    <a:pt x="121" y="267"/>
                  </a:lnTo>
                  <a:lnTo>
                    <a:pt x="123" y="265"/>
                  </a:lnTo>
                  <a:lnTo>
                    <a:pt x="124" y="265"/>
                  </a:lnTo>
                  <a:lnTo>
                    <a:pt x="124" y="265"/>
                  </a:lnTo>
                  <a:lnTo>
                    <a:pt x="124" y="265"/>
                  </a:lnTo>
                  <a:lnTo>
                    <a:pt x="123" y="265"/>
                  </a:lnTo>
                  <a:lnTo>
                    <a:pt x="123" y="267"/>
                  </a:lnTo>
                  <a:lnTo>
                    <a:pt x="123" y="267"/>
                  </a:lnTo>
                  <a:lnTo>
                    <a:pt x="123" y="267"/>
                  </a:lnTo>
                  <a:lnTo>
                    <a:pt x="124" y="267"/>
                  </a:lnTo>
                  <a:lnTo>
                    <a:pt x="124" y="267"/>
                  </a:lnTo>
                  <a:lnTo>
                    <a:pt x="125" y="265"/>
                  </a:lnTo>
                  <a:lnTo>
                    <a:pt x="125" y="265"/>
                  </a:lnTo>
                  <a:lnTo>
                    <a:pt x="127" y="264"/>
                  </a:lnTo>
                  <a:lnTo>
                    <a:pt x="127" y="265"/>
                  </a:lnTo>
                  <a:lnTo>
                    <a:pt x="125" y="267"/>
                  </a:lnTo>
                  <a:lnTo>
                    <a:pt x="127" y="267"/>
                  </a:lnTo>
                  <a:lnTo>
                    <a:pt x="127" y="265"/>
                  </a:lnTo>
                  <a:lnTo>
                    <a:pt x="128" y="265"/>
                  </a:lnTo>
                  <a:lnTo>
                    <a:pt x="128" y="264"/>
                  </a:lnTo>
                  <a:lnTo>
                    <a:pt x="129" y="264"/>
                  </a:lnTo>
                  <a:lnTo>
                    <a:pt x="129" y="264"/>
                  </a:lnTo>
                  <a:lnTo>
                    <a:pt x="129" y="264"/>
                  </a:lnTo>
                  <a:lnTo>
                    <a:pt x="129" y="264"/>
                  </a:lnTo>
                  <a:lnTo>
                    <a:pt x="131" y="264"/>
                  </a:lnTo>
                  <a:lnTo>
                    <a:pt x="129" y="265"/>
                  </a:lnTo>
                  <a:lnTo>
                    <a:pt x="128" y="268"/>
                  </a:lnTo>
                  <a:lnTo>
                    <a:pt x="128" y="269"/>
                  </a:lnTo>
                  <a:lnTo>
                    <a:pt x="128" y="268"/>
                  </a:lnTo>
                  <a:lnTo>
                    <a:pt x="129" y="268"/>
                  </a:lnTo>
                  <a:lnTo>
                    <a:pt x="131" y="267"/>
                  </a:lnTo>
                  <a:lnTo>
                    <a:pt x="132" y="265"/>
                  </a:lnTo>
                  <a:lnTo>
                    <a:pt x="131" y="267"/>
                  </a:lnTo>
                  <a:lnTo>
                    <a:pt x="129" y="268"/>
                  </a:lnTo>
                  <a:lnTo>
                    <a:pt x="131" y="268"/>
                  </a:lnTo>
                  <a:lnTo>
                    <a:pt x="131" y="268"/>
                  </a:lnTo>
                  <a:lnTo>
                    <a:pt x="132" y="268"/>
                  </a:lnTo>
                  <a:lnTo>
                    <a:pt x="132" y="268"/>
                  </a:lnTo>
                  <a:lnTo>
                    <a:pt x="132" y="268"/>
                  </a:lnTo>
                  <a:lnTo>
                    <a:pt x="132" y="269"/>
                  </a:lnTo>
                  <a:lnTo>
                    <a:pt x="133" y="268"/>
                  </a:lnTo>
                  <a:lnTo>
                    <a:pt x="133" y="269"/>
                  </a:lnTo>
                  <a:lnTo>
                    <a:pt x="133" y="271"/>
                  </a:lnTo>
                  <a:lnTo>
                    <a:pt x="133" y="271"/>
                  </a:lnTo>
                  <a:lnTo>
                    <a:pt x="135" y="269"/>
                  </a:lnTo>
                  <a:lnTo>
                    <a:pt x="135" y="269"/>
                  </a:lnTo>
                  <a:lnTo>
                    <a:pt x="135" y="271"/>
                  </a:lnTo>
                  <a:lnTo>
                    <a:pt x="135" y="272"/>
                  </a:lnTo>
                  <a:lnTo>
                    <a:pt x="135" y="272"/>
                  </a:lnTo>
                  <a:lnTo>
                    <a:pt x="136" y="272"/>
                  </a:lnTo>
                  <a:lnTo>
                    <a:pt x="136" y="271"/>
                  </a:lnTo>
                  <a:lnTo>
                    <a:pt x="136" y="269"/>
                  </a:lnTo>
                  <a:lnTo>
                    <a:pt x="136" y="269"/>
                  </a:lnTo>
                  <a:lnTo>
                    <a:pt x="136" y="269"/>
                  </a:lnTo>
                  <a:lnTo>
                    <a:pt x="136" y="269"/>
                  </a:lnTo>
                  <a:lnTo>
                    <a:pt x="136" y="268"/>
                  </a:lnTo>
                  <a:lnTo>
                    <a:pt x="136" y="269"/>
                  </a:lnTo>
                  <a:lnTo>
                    <a:pt x="136" y="269"/>
                  </a:lnTo>
                  <a:lnTo>
                    <a:pt x="137" y="268"/>
                  </a:lnTo>
                  <a:lnTo>
                    <a:pt x="138" y="268"/>
                  </a:lnTo>
                  <a:lnTo>
                    <a:pt x="137" y="269"/>
                  </a:lnTo>
                  <a:lnTo>
                    <a:pt x="138" y="269"/>
                  </a:lnTo>
                  <a:lnTo>
                    <a:pt x="138" y="269"/>
                  </a:lnTo>
                  <a:lnTo>
                    <a:pt x="140" y="268"/>
                  </a:lnTo>
                  <a:lnTo>
                    <a:pt x="138" y="269"/>
                  </a:lnTo>
                  <a:lnTo>
                    <a:pt x="138" y="271"/>
                  </a:lnTo>
                  <a:lnTo>
                    <a:pt x="140" y="269"/>
                  </a:lnTo>
                  <a:lnTo>
                    <a:pt x="140" y="269"/>
                  </a:lnTo>
                  <a:lnTo>
                    <a:pt x="140" y="269"/>
                  </a:lnTo>
                  <a:lnTo>
                    <a:pt x="140" y="271"/>
                  </a:lnTo>
                  <a:lnTo>
                    <a:pt x="140" y="272"/>
                  </a:lnTo>
                  <a:lnTo>
                    <a:pt x="140" y="272"/>
                  </a:lnTo>
                  <a:lnTo>
                    <a:pt x="138" y="272"/>
                  </a:lnTo>
                  <a:lnTo>
                    <a:pt x="138" y="273"/>
                  </a:lnTo>
                  <a:lnTo>
                    <a:pt x="138" y="273"/>
                  </a:lnTo>
                  <a:lnTo>
                    <a:pt x="140" y="273"/>
                  </a:lnTo>
                  <a:lnTo>
                    <a:pt x="141" y="272"/>
                  </a:lnTo>
                  <a:lnTo>
                    <a:pt x="142" y="271"/>
                  </a:lnTo>
                  <a:lnTo>
                    <a:pt x="142" y="271"/>
                  </a:lnTo>
                  <a:lnTo>
                    <a:pt x="142" y="271"/>
                  </a:lnTo>
                  <a:lnTo>
                    <a:pt x="142" y="271"/>
                  </a:lnTo>
                  <a:lnTo>
                    <a:pt x="144" y="271"/>
                  </a:lnTo>
                  <a:lnTo>
                    <a:pt x="141" y="272"/>
                  </a:lnTo>
                  <a:lnTo>
                    <a:pt x="141" y="273"/>
                  </a:lnTo>
                  <a:lnTo>
                    <a:pt x="141" y="275"/>
                  </a:lnTo>
                  <a:lnTo>
                    <a:pt x="142" y="275"/>
                  </a:lnTo>
                  <a:lnTo>
                    <a:pt x="142" y="275"/>
                  </a:lnTo>
                  <a:lnTo>
                    <a:pt x="144" y="273"/>
                  </a:lnTo>
                  <a:lnTo>
                    <a:pt x="144" y="272"/>
                  </a:lnTo>
                  <a:lnTo>
                    <a:pt x="145" y="273"/>
                  </a:lnTo>
                  <a:lnTo>
                    <a:pt x="144" y="275"/>
                  </a:lnTo>
                  <a:lnTo>
                    <a:pt x="145" y="273"/>
                  </a:lnTo>
                  <a:lnTo>
                    <a:pt x="145" y="273"/>
                  </a:lnTo>
                  <a:lnTo>
                    <a:pt x="146" y="272"/>
                  </a:lnTo>
                  <a:lnTo>
                    <a:pt x="146" y="275"/>
                  </a:lnTo>
                  <a:lnTo>
                    <a:pt x="146" y="277"/>
                  </a:lnTo>
                  <a:lnTo>
                    <a:pt x="144" y="279"/>
                  </a:lnTo>
                  <a:lnTo>
                    <a:pt x="145" y="280"/>
                  </a:lnTo>
                  <a:lnTo>
                    <a:pt x="144" y="280"/>
                  </a:lnTo>
                  <a:lnTo>
                    <a:pt x="144" y="281"/>
                  </a:lnTo>
                  <a:lnTo>
                    <a:pt x="144" y="281"/>
                  </a:lnTo>
                  <a:lnTo>
                    <a:pt x="142" y="282"/>
                  </a:lnTo>
                  <a:lnTo>
                    <a:pt x="144" y="282"/>
                  </a:lnTo>
                  <a:lnTo>
                    <a:pt x="145" y="282"/>
                  </a:lnTo>
                  <a:lnTo>
                    <a:pt x="145" y="280"/>
                  </a:lnTo>
                  <a:lnTo>
                    <a:pt x="146" y="279"/>
                  </a:lnTo>
                  <a:lnTo>
                    <a:pt x="148" y="277"/>
                  </a:lnTo>
                  <a:lnTo>
                    <a:pt x="149" y="276"/>
                  </a:lnTo>
                  <a:lnTo>
                    <a:pt x="150" y="276"/>
                  </a:lnTo>
                  <a:lnTo>
                    <a:pt x="150" y="277"/>
                  </a:lnTo>
                  <a:lnTo>
                    <a:pt x="149" y="279"/>
                  </a:lnTo>
                  <a:lnTo>
                    <a:pt x="149" y="280"/>
                  </a:lnTo>
                  <a:lnTo>
                    <a:pt x="149" y="280"/>
                  </a:lnTo>
                  <a:lnTo>
                    <a:pt x="150" y="280"/>
                  </a:lnTo>
                  <a:lnTo>
                    <a:pt x="152" y="280"/>
                  </a:lnTo>
                  <a:lnTo>
                    <a:pt x="152" y="279"/>
                  </a:lnTo>
                  <a:lnTo>
                    <a:pt x="152" y="277"/>
                  </a:lnTo>
                  <a:lnTo>
                    <a:pt x="152" y="277"/>
                  </a:lnTo>
                  <a:lnTo>
                    <a:pt x="153" y="276"/>
                  </a:lnTo>
                  <a:lnTo>
                    <a:pt x="153" y="276"/>
                  </a:lnTo>
                  <a:lnTo>
                    <a:pt x="154" y="276"/>
                  </a:lnTo>
                  <a:lnTo>
                    <a:pt x="153" y="277"/>
                  </a:lnTo>
                  <a:lnTo>
                    <a:pt x="153" y="279"/>
                  </a:lnTo>
                  <a:lnTo>
                    <a:pt x="153" y="280"/>
                  </a:lnTo>
                  <a:lnTo>
                    <a:pt x="152" y="281"/>
                  </a:lnTo>
                  <a:lnTo>
                    <a:pt x="152" y="280"/>
                  </a:lnTo>
                  <a:lnTo>
                    <a:pt x="152" y="280"/>
                  </a:lnTo>
                  <a:lnTo>
                    <a:pt x="152" y="280"/>
                  </a:lnTo>
                  <a:lnTo>
                    <a:pt x="150" y="281"/>
                  </a:lnTo>
                  <a:lnTo>
                    <a:pt x="150" y="282"/>
                  </a:lnTo>
                  <a:lnTo>
                    <a:pt x="150" y="284"/>
                  </a:lnTo>
                  <a:lnTo>
                    <a:pt x="152" y="284"/>
                  </a:lnTo>
                  <a:lnTo>
                    <a:pt x="153" y="282"/>
                  </a:lnTo>
                  <a:lnTo>
                    <a:pt x="153" y="282"/>
                  </a:lnTo>
                  <a:lnTo>
                    <a:pt x="153" y="281"/>
                  </a:lnTo>
                  <a:lnTo>
                    <a:pt x="153" y="281"/>
                  </a:lnTo>
                  <a:lnTo>
                    <a:pt x="153" y="281"/>
                  </a:lnTo>
                  <a:lnTo>
                    <a:pt x="153" y="280"/>
                  </a:lnTo>
                  <a:lnTo>
                    <a:pt x="154" y="280"/>
                  </a:lnTo>
                  <a:lnTo>
                    <a:pt x="154" y="281"/>
                  </a:lnTo>
                  <a:lnTo>
                    <a:pt x="154" y="281"/>
                  </a:lnTo>
                  <a:lnTo>
                    <a:pt x="154" y="281"/>
                  </a:lnTo>
                  <a:lnTo>
                    <a:pt x="155" y="280"/>
                  </a:lnTo>
                  <a:lnTo>
                    <a:pt x="155" y="280"/>
                  </a:lnTo>
                  <a:lnTo>
                    <a:pt x="155" y="279"/>
                  </a:lnTo>
                  <a:lnTo>
                    <a:pt x="155" y="277"/>
                  </a:lnTo>
                  <a:lnTo>
                    <a:pt x="157" y="276"/>
                  </a:lnTo>
                  <a:lnTo>
                    <a:pt x="157" y="277"/>
                  </a:lnTo>
                  <a:lnTo>
                    <a:pt x="157" y="279"/>
                  </a:lnTo>
                  <a:lnTo>
                    <a:pt x="158" y="277"/>
                  </a:lnTo>
                  <a:lnTo>
                    <a:pt x="158" y="276"/>
                  </a:lnTo>
                  <a:lnTo>
                    <a:pt x="159" y="277"/>
                  </a:lnTo>
                  <a:lnTo>
                    <a:pt x="159" y="280"/>
                  </a:lnTo>
                  <a:lnTo>
                    <a:pt x="158" y="280"/>
                  </a:lnTo>
                  <a:lnTo>
                    <a:pt x="158" y="280"/>
                  </a:lnTo>
                  <a:lnTo>
                    <a:pt x="157" y="280"/>
                  </a:lnTo>
                  <a:lnTo>
                    <a:pt x="157" y="280"/>
                  </a:lnTo>
                  <a:lnTo>
                    <a:pt x="155" y="281"/>
                  </a:lnTo>
                  <a:lnTo>
                    <a:pt x="157" y="281"/>
                  </a:lnTo>
                  <a:lnTo>
                    <a:pt x="158" y="281"/>
                  </a:lnTo>
                  <a:lnTo>
                    <a:pt x="158" y="281"/>
                  </a:lnTo>
                  <a:lnTo>
                    <a:pt x="158" y="281"/>
                  </a:lnTo>
                  <a:lnTo>
                    <a:pt x="158" y="282"/>
                  </a:lnTo>
                  <a:lnTo>
                    <a:pt x="157" y="282"/>
                  </a:lnTo>
                  <a:lnTo>
                    <a:pt x="158" y="284"/>
                  </a:lnTo>
                  <a:lnTo>
                    <a:pt x="158" y="285"/>
                  </a:lnTo>
                  <a:lnTo>
                    <a:pt x="159" y="284"/>
                  </a:lnTo>
                  <a:lnTo>
                    <a:pt x="159" y="284"/>
                  </a:lnTo>
                  <a:lnTo>
                    <a:pt x="159" y="282"/>
                  </a:lnTo>
                  <a:lnTo>
                    <a:pt x="161" y="281"/>
                  </a:lnTo>
                  <a:lnTo>
                    <a:pt x="162" y="281"/>
                  </a:lnTo>
                  <a:lnTo>
                    <a:pt x="163" y="281"/>
                  </a:lnTo>
                  <a:lnTo>
                    <a:pt x="163" y="281"/>
                  </a:lnTo>
                  <a:lnTo>
                    <a:pt x="163" y="282"/>
                  </a:lnTo>
                  <a:lnTo>
                    <a:pt x="163" y="282"/>
                  </a:lnTo>
                  <a:lnTo>
                    <a:pt x="165" y="282"/>
                  </a:lnTo>
                  <a:lnTo>
                    <a:pt x="165" y="284"/>
                  </a:lnTo>
                  <a:lnTo>
                    <a:pt x="163" y="284"/>
                  </a:lnTo>
                  <a:lnTo>
                    <a:pt x="163" y="282"/>
                  </a:lnTo>
                  <a:lnTo>
                    <a:pt x="162" y="282"/>
                  </a:lnTo>
                  <a:lnTo>
                    <a:pt x="159" y="284"/>
                  </a:lnTo>
                  <a:lnTo>
                    <a:pt x="159" y="285"/>
                  </a:lnTo>
                  <a:lnTo>
                    <a:pt x="159" y="285"/>
                  </a:lnTo>
                  <a:lnTo>
                    <a:pt x="158" y="285"/>
                  </a:lnTo>
                  <a:lnTo>
                    <a:pt x="158" y="285"/>
                  </a:lnTo>
                  <a:lnTo>
                    <a:pt x="157" y="285"/>
                  </a:lnTo>
                  <a:lnTo>
                    <a:pt x="158" y="286"/>
                  </a:lnTo>
                  <a:lnTo>
                    <a:pt x="158" y="288"/>
                  </a:lnTo>
                  <a:lnTo>
                    <a:pt x="157" y="289"/>
                  </a:lnTo>
                  <a:lnTo>
                    <a:pt x="157" y="290"/>
                  </a:lnTo>
                  <a:lnTo>
                    <a:pt x="158" y="290"/>
                  </a:lnTo>
                  <a:lnTo>
                    <a:pt x="158" y="290"/>
                  </a:lnTo>
                  <a:lnTo>
                    <a:pt x="158" y="289"/>
                  </a:lnTo>
                  <a:lnTo>
                    <a:pt x="159" y="288"/>
                  </a:lnTo>
                  <a:lnTo>
                    <a:pt x="159" y="286"/>
                  </a:lnTo>
                  <a:lnTo>
                    <a:pt x="161" y="288"/>
                  </a:lnTo>
                  <a:lnTo>
                    <a:pt x="162" y="286"/>
                  </a:lnTo>
                  <a:lnTo>
                    <a:pt x="163" y="286"/>
                  </a:lnTo>
                  <a:lnTo>
                    <a:pt x="163" y="286"/>
                  </a:lnTo>
                  <a:lnTo>
                    <a:pt x="163" y="288"/>
                  </a:lnTo>
                  <a:lnTo>
                    <a:pt x="162" y="289"/>
                  </a:lnTo>
                  <a:lnTo>
                    <a:pt x="166" y="289"/>
                  </a:lnTo>
                  <a:lnTo>
                    <a:pt x="167" y="290"/>
                  </a:lnTo>
                  <a:lnTo>
                    <a:pt x="169" y="289"/>
                  </a:lnTo>
                  <a:lnTo>
                    <a:pt x="169" y="289"/>
                  </a:lnTo>
                  <a:lnTo>
                    <a:pt x="170" y="289"/>
                  </a:lnTo>
                  <a:lnTo>
                    <a:pt x="170" y="289"/>
                  </a:lnTo>
                  <a:lnTo>
                    <a:pt x="169" y="292"/>
                  </a:lnTo>
                  <a:lnTo>
                    <a:pt x="170" y="292"/>
                  </a:lnTo>
                  <a:lnTo>
                    <a:pt x="170" y="292"/>
                  </a:lnTo>
                  <a:lnTo>
                    <a:pt x="170" y="293"/>
                  </a:lnTo>
                  <a:lnTo>
                    <a:pt x="170" y="293"/>
                  </a:lnTo>
                  <a:lnTo>
                    <a:pt x="170" y="294"/>
                  </a:lnTo>
                  <a:lnTo>
                    <a:pt x="172" y="293"/>
                  </a:lnTo>
                  <a:lnTo>
                    <a:pt x="175" y="292"/>
                  </a:lnTo>
                  <a:lnTo>
                    <a:pt x="176" y="293"/>
                  </a:lnTo>
                  <a:lnTo>
                    <a:pt x="178" y="294"/>
                  </a:lnTo>
                  <a:lnTo>
                    <a:pt x="179" y="293"/>
                  </a:lnTo>
                  <a:lnTo>
                    <a:pt x="180" y="293"/>
                  </a:lnTo>
                  <a:lnTo>
                    <a:pt x="180" y="296"/>
                  </a:lnTo>
                  <a:lnTo>
                    <a:pt x="180" y="297"/>
                  </a:lnTo>
                  <a:lnTo>
                    <a:pt x="180" y="298"/>
                  </a:lnTo>
                  <a:lnTo>
                    <a:pt x="180" y="298"/>
                  </a:lnTo>
                  <a:lnTo>
                    <a:pt x="180" y="297"/>
                  </a:lnTo>
                  <a:lnTo>
                    <a:pt x="180" y="297"/>
                  </a:lnTo>
                  <a:lnTo>
                    <a:pt x="182" y="296"/>
                  </a:lnTo>
                  <a:lnTo>
                    <a:pt x="182" y="297"/>
                  </a:lnTo>
                  <a:lnTo>
                    <a:pt x="182" y="297"/>
                  </a:lnTo>
                  <a:lnTo>
                    <a:pt x="182" y="297"/>
                  </a:lnTo>
                  <a:lnTo>
                    <a:pt x="183" y="298"/>
                  </a:lnTo>
                  <a:lnTo>
                    <a:pt x="184" y="298"/>
                  </a:lnTo>
                  <a:lnTo>
                    <a:pt x="186" y="296"/>
                  </a:lnTo>
                  <a:lnTo>
                    <a:pt x="184" y="298"/>
                  </a:lnTo>
                  <a:lnTo>
                    <a:pt x="184" y="298"/>
                  </a:lnTo>
                  <a:lnTo>
                    <a:pt x="184" y="298"/>
                  </a:lnTo>
                  <a:lnTo>
                    <a:pt x="184" y="300"/>
                  </a:lnTo>
                  <a:lnTo>
                    <a:pt x="184" y="301"/>
                  </a:lnTo>
                  <a:lnTo>
                    <a:pt x="184" y="301"/>
                  </a:lnTo>
                  <a:lnTo>
                    <a:pt x="186" y="301"/>
                  </a:lnTo>
                  <a:lnTo>
                    <a:pt x="187" y="301"/>
                  </a:lnTo>
                  <a:lnTo>
                    <a:pt x="187" y="301"/>
                  </a:lnTo>
                  <a:lnTo>
                    <a:pt x="187" y="300"/>
                  </a:lnTo>
                  <a:lnTo>
                    <a:pt x="188" y="298"/>
                  </a:lnTo>
                  <a:lnTo>
                    <a:pt x="189" y="300"/>
                  </a:lnTo>
                  <a:lnTo>
                    <a:pt x="191" y="300"/>
                  </a:lnTo>
                  <a:lnTo>
                    <a:pt x="192" y="300"/>
                  </a:lnTo>
                  <a:lnTo>
                    <a:pt x="191" y="301"/>
                  </a:lnTo>
                  <a:lnTo>
                    <a:pt x="192" y="301"/>
                  </a:lnTo>
                  <a:lnTo>
                    <a:pt x="192" y="302"/>
                  </a:lnTo>
                  <a:lnTo>
                    <a:pt x="193" y="302"/>
                  </a:lnTo>
                  <a:lnTo>
                    <a:pt x="189" y="305"/>
                  </a:lnTo>
                  <a:lnTo>
                    <a:pt x="191" y="305"/>
                  </a:lnTo>
                  <a:lnTo>
                    <a:pt x="191" y="303"/>
                  </a:lnTo>
                  <a:lnTo>
                    <a:pt x="191" y="302"/>
                  </a:lnTo>
                  <a:lnTo>
                    <a:pt x="191" y="301"/>
                  </a:lnTo>
                  <a:lnTo>
                    <a:pt x="189" y="301"/>
                  </a:lnTo>
                  <a:lnTo>
                    <a:pt x="188" y="302"/>
                  </a:lnTo>
                  <a:lnTo>
                    <a:pt x="189" y="302"/>
                  </a:lnTo>
                  <a:lnTo>
                    <a:pt x="189" y="302"/>
                  </a:lnTo>
                  <a:lnTo>
                    <a:pt x="189" y="303"/>
                  </a:lnTo>
                  <a:lnTo>
                    <a:pt x="189" y="303"/>
                  </a:lnTo>
                  <a:lnTo>
                    <a:pt x="188" y="305"/>
                  </a:lnTo>
                  <a:lnTo>
                    <a:pt x="188" y="305"/>
                  </a:lnTo>
                  <a:lnTo>
                    <a:pt x="188" y="306"/>
                  </a:lnTo>
                  <a:lnTo>
                    <a:pt x="187" y="306"/>
                  </a:lnTo>
                  <a:lnTo>
                    <a:pt x="187" y="305"/>
                  </a:lnTo>
                  <a:lnTo>
                    <a:pt x="187" y="303"/>
                  </a:lnTo>
                  <a:lnTo>
                    <a:pt x="186" y="305"/>
                  </a:lnTo>
                  <a:lnTo>
                    <a:pt x="186" y="306"/>
                  </a:lnTo>
                  <a:lnTo>
                    <a:pt x="184" y="305"/>
                  </a:lnTo>
                  <a:lnTo>
                    <a:pt x="183" y="305"/>
                  </a:lnTo>
                  <a:lnTo>
                    <a:pt x="183" y="305"/>
                  </a:lnTo>
                  <a:lnTo>
                    <a:pt x="182" y="305"/>
                  </a:lnTo>
                  <a:lnTo>
                    <a:pt x="180" y="305"/>
                  </a:lnTo>
                  <a:lnTo>
                    <a:pt x="179" y="305"/>
                  </a:lnTo>
                  <a:lnTo>
                    <a:pt x="182" y="303"/>
                  </a:lnTo>
                  <a:lnTo>
                    <a:pt x="183" y="301"/>
                  </a:lnTo>
                  <a:lnTo>
                    <a:pt x="183" y="301"/>
                  </a:lnTo>
                  <a:lnTo>
                    <a:pt x="182" y="301"/>
                  </a:lnTo>
                  <a:lnTo>
                    <a:pt x="182" y="300"/>
                  </a:lnTo>
                  <a:lnTo>
                    <a:pt x="180" y="302"/>
                  </a:lnTo>
                  <a:lnTo>
                    <a:pt x="179" y="303"/>
                  </a:lnTo>
                  <a:lnTo>
                    <a:pt x="178" y="303"/>
                  </a:lnTo>
                  <a:lnTo>
                    <a:pt x="179" y="302"/>
                  </a:lnTo>
                  <a:lnTo>
                    <a:pt x="178" y="303"/>
                  </a:lnTo>
                  <a:lnTo>
                    <a:pt x="176" y="305"/>
                  </a:lnTo>
                  <a:lnTo>
                    <a:pt x="175" y="305"/>
                  </a:lnTo>
                  <a:lnTo>
                    <a:pt x="171" y="302"/>
                  </a:lnTo>
                  <a:lnTo>
                    <a:pt x="169" y="302"/>
                  </a:lnTo>
                  <a:lnTo>
                    <a:pt x="169" y="300"/>
                  </a:lnTo>
                  <a:lnTo>
                    <a:pt x="167" y="301"/>
                  </a:lnTo>
                  <a:lnTo>
                    <a:pt x="166" y="301"/>
                  </a:lnTo>
                  <a:lnTo>
                    <a:pt x="165" y="301"/>
                  </a:lnTo>
                  <a:lnTo>
                    <a:pt x="163" y="301"/>
                  </a:lnTo>
                  <a:lnTo>
                    <a:pt x="162" y="301"/>
                  </a:lnTo>
                  <a:lnTo>
                    <a:pt x="161" y="300"/>
                  </a:lnTo>
                  <a:lnTo>
                    <a:pt x="159" y="300"/>
                  </a:lnTo>
                  <a:lnTo>
                    <a:pt x="158" y="300"/>
                  </a:lnTo>
                  <a:lnTo>
                    <a:pt x="158" y="298"/>
                  </a:lnTo>
                  <a:lnTo>
                    <a:pt x="153" y="297"/>
                  </a:lnTo>
                  <a:lnTo>
                    <a:pt x="149" y="297"/>
                  </a:lnTo>
                  <a:lnTo>
                    <a:pt x="145" y="294"/>
                  </a:lnTo>
                  <a:lnTo>
                    <a:pt x="146" y="293"/>
                  </a:lnTo>
                  <a:lnTo>
                    <a:pt x="146" y="293"/>
                  </a:lnTo>
                  <a:lnTo>
                    <a:pt x="146" y="293"/>
                  </a:lnTo>
                  <a:lnTo>
                    <a:pt x="146" y="292"/>
                  </a:lnTo>
                  <a:lnTo>
                    <a:pt x="146" y="292"/>
                  </a:lnTo>
                  <a:lnTo>
                    <a:pt x="145" y="293"/>
                  </a:lnTo>
                  <a:lnTo>
                    <a:pt x="145" y="293"/>
                  </a:lnTo>
                  <a:lnTo>
                    <a:pt x="144" y="294"/>
                  </a:lnTo>
                  <a:lnTo>
                    <a:pt x="142" y="294"/>
                  </a:lnTo>
                  <a:lnTo>
                    <a:pt x="141" y="293"/>
                  </a:lnTo>
                  <a:lnTo>
                    <a:pt x="140" y="293"/>
                  </a:lnTo>
                  <a:lnTo>
                    <a:pt x="138" y="293"/>
                  </a:lnTo>
                  <a:lnTo>
                    <a:pt x="136" y="293"/>
                  </a:lnTo>
                  <a:lnTo>
                    <a:pt x="137" y="292"/>
                  </a:lnTo>
                  <a:lnTo>
                    <a:pt x="135" y="292"/>
                  </a:lnTo>
                  <a:lnTo>
                    <a:pt x="133" y="292"/>
                  </a:lnTo>
                  <a:lnTo>
                    <a:pt x="133" y="290"/>
                  </a:lnTo>
                  <a:lnTo>
                    <a:pt x="132" y="289"/>
                  </a:lnTo>
                  <a:lnTo>
                    <a:pt x="132" y="288"/>
                  </a:lnTo>
                  <a:lnTo>
                    <a:pt x="132" y="288"/>
                  </a:lnTo>
                  <a:lnTo>
                    <a:pt x="131" y="286"/>
                  </a:lnTo>
                  <a:lnTo>
                    <a:pt x="129" y="288"/>
                  </a:lnTo>
                  <a:lnTo>
                    <a:pt x="128" y="288"/>
                  </a:lnTo>
                  <a:lnTo>
                    <a:pt x="125" y="288"/>
                  </a:lnTo>
                  <a:lnTo>
                    <a:pt x="124" y="286"/>
                  </a:lnTo>
                  <a:lnTo>
                    <a:pt x="123" y="285"/>
                  </a:lnTo>
                  <a:lnTo>
                    <a:pt x="119" y="284"/>
                  </a:lnTo>
                  <a:lnTo>
                    <a:pt x="116" y="282"/>
                  </a:lnTo>
                  <a:lnTo>
                    <a:pt x="114" y="281"/>
                  </a:lnTo>
                  <a:lnTo>
                    <a:pt x="111" y="280"/>
                  </a:lnTo>
                  <a:lnTo>
                    <a:pt x="108" y="279"/>
                  </a:lnTo>
                  <a:lnTo>
                    <a:pt x="108" y="277"/>
                  </a:lnTo>
                  <a:lnTo>
                    <a:pt x="106" y="277"/>
                  </a:lnTo>
                  <a:lnTo>
                    <a:pt x="102" y="275"/>
                  </a:lnTo>
                  <a:lnTo>
                    <a:pt x="99" y="273"/>
                  </a:lnTo>
                  <a:lnTo>
                    <a:pt x="98" y="271"/>
                  </a:lnTo>
                  <a:lnTo>
                    <a:pt x="95" y="269"/>
                  </a:lnTo>
                  <a:lnTo>
                    <a:pt x="97" y="268"/>
                  </a:lnTo>
                  <a:lnTo>
                    <a:pt x="97" y="267"/>
                  </a:lnTo>
                  <a:lnTo>
                    <a:pt x="94" y="267"/>
                  </a:lnTo>
                  <a:lnTo>
                    <a:pt x="93" y="268"/>
                  </a:lnTo>
                  <a:lnTo>
                    <a:pt x="93" y="267"/>
                  </a:lnTo>
                  <a:lnTo>
                    <a:pt x="91" y="267"/>
                  </a:lnTo>
                  <a:lnTo>
                    <a:pt x="90" y="267"/>
                  </a:lnTo>
                  <a:lnTo>
                    <a:pt x="90" y="265"/>
                  </a:lnTo>
                  <a:lnTo>
                    <a:pt x="90" y="264"/>
                  </a:lnTo>
                  <a:lnTo>
                    <a:pt x="90" y="264"/>
                  </a:lnTo>
                  <a:lnTo>
                    <a:pt x="89" y="264"/>
                  </a:lnTo>
                  <a:lnTo>
                    <a:pt x="87" y="264"/>
                  </a:lnTo>
                  <a:lnTo>
                    <a:pt x="86" y="262"/>
                  </a:lnTo>
                  <a:lnTo>
                    <a:pt x="85" y="260"/>
                  </a:lnTo>
                  <a:lnTo>
                    <a:pt x="83" y="260"/>
                  </a:lnTo>
                  <a:lnTo>
                    <a:pt x="83" y="259"/>
                  </a:lnTo>
                  <a:lnTo>
                    <a:pt x="83" y="258"/>
                  </a:lnTo>
                  <a:lnTo>
                    <a:pt x="83" y="258"/>
                  </a:lnTo>
                  <a:lnTo>
                    <a:pt x="82" y="258"/>
                  </a:lnTo>
                  <a:lnTo>
                    <a:pt x="82" y="256"/>
                  </a:lnTo>
                  <a:lnTo>
                    <a:pt x="81" y="258"/>
                  </a:lnTo>
                  <a:lnTo>
                    <a:pt x="80" y="259"/>
                  </a:lnTo>
                  <a:lnTo>
                    <a:pt x="80" y="256"/>
                  </a:lnTo>
                  <a:lnTo>
                    <a:pt x="78" y="255"/>
                  </a:lnTo>
                  <a:lnTo>
                    <a:pt x="77" y="254"/>
                  </a:lnTo>
                  <a:lnTo>
                    <a:pt x="76" y="252"/>
                  </a:lnTo>
                  <a:lnTo>
                    <a:pt x="74" y="251"/>
                  </a:lnTo>
                  <a:lnTo>
                    <a:pt x="73" y="251"/>
                  </a:lnTo>
                  <a:lnTo>
                    <a:pt x="73" y="251"/>
                  </a:lnTo>
                  <a:lnTo>
                    <a:pt x="72" y="250"/>
                  </a:lnTo>
                  <a:lnTo>
                    <a:pt x="70" y="248"/>
                  </a:lnTo>
                  <a:lnTo>
                    <a:pt x="69" y="247"/>
                  </a:lnTo>
                  <a:lnTo>
                    <a:pt x="68" y="246"/>
                  </a:lnTo>
                  <a:lnTo>
                    <a:pt x="69" y="246"/>
                  </a:lnTo>
                  <a:lnTo>
                    <a:pt x="69" y="246"/>
                  </a:lnTo>
                  <a:lnTo>
                    <a:pt x="69" y="245"/>
                  </a:lnTo>
                  <a:lnTo>
                    <a:pt x="69" y="245"/>
                  </a:lnTo>
                  <a:lnTo>
                    <a:pt x="68" y="245"/>
                  </a:lnTo>
                  <a:lnTo>
                    <a:pt x="68" y="246"/>
                  </a:lnTo>
                  <a:lnTo>
                    <a:pt x="65" y="243"/>
                  </a:lnTo>
                  <a:lnTo>
                    <a:pt x="64" y="242"/>
                  </a:lnTo>
                  <a:lnTo>
                    <a:pt x="63" y="239"/>
                  </a:lnTo>
                  <a:lnTo>
                    <a:pt x="63" y="237"/>
                  </a:lnTo>
                  <a:lnTo>
                    <a:pt x="61" y="235"/>
                  </a:lnTo>
                  <a:lnTo>
                    <a:pt x="57" y="231"/>
                  </a:lnTo>
                  <a:lnTo>
                    <a:pt x="55" y="228"/>
                  </a:lnTo>
                  <a:lnTo>
                    <a:pt x="52" y="224"/>
                  </a:lnTo>
                  <a:lnTo>
                    <a:pt x="49" y="220"/>
                  </a:lnTo>
                  <a:lnTo>
                    <a:pt x="49" y="220"/>
                  </a:lnTo>
                  <a:lnTo>
                    <a:pt x="48" y="220"/>
                  </a:lnTo>
                  <a:lnTo>
                    <a:pt x="48" y="218"/>
                  </a:lnTo>
                  <a:lnTo>
                    <a:pt x="48" y="217"/>
                  </a:lnTo>
                  <a:lnTo>
                    <a:pt x="47" y="216"/>
                  </a:lnTo>
                  <a:lnTo>
                    <a:pt x="47" y="214"/>
                  </a:lnTo>
                  <a:lnTo>
                    <a:pt x="45" y="214"/>
                  </a:lnTo>
                  <a:lnTo>
                    <a:pt x="45" y="214"/>
                  </a:lnTo>
                  <a:lnTo>
                    <a:pt x="45" y="213"/>
                  </a:lnTo>
                  <a:lnTo>
                    <a:pt x="45" y="213"/>
                  </a:lnTo>
                  <a:lnTo>
                    <a:pt x="44" y="212"/>
                  </a:lnTo>
                  <a:lnTo>
                    <a:pt x="44" y="210"/>
                  </a:lnTo>
                  <a:lnTo>
                    <a:pt x="44" y="209"/>
                  </a:lnTo>
                  <a:lnTo>
                    <a:pt x="43" y="208"/>
                  </a:lnTo>
                  <a:lnTo>
                    <a:pt x="43" y="207"/>
                  </a:lnTo>
                  <a:lnTo>
                    <a:pt x="42" y="205"/>
                  </a:lnTo>
                  <a:lnTo>
                    <a:pt x="42" y="204"/>
                  </a:lnTo>
                  <a:lnTo>
                    <a:pt x="40" y="203"/>
                  </a:lnTo>
                  <a:lnTo>
                    <a:pt x="40" y="200"/>
                  </a:lnTo>
                  <a:lnTo>
                    <a:pt x="40" y="201"/>
                  </a:lnTo>
                  <a:lnTo>
                    <a:pt x="42" y="201"/>
                  </a:lnTo>
                  <a:lnTo>
                    <a:pt x="42" y="200"/>
                  </a:lnTo>
                  <a:lnTo>
                    <a:pt x="40" y="200"/>
                  </a:lnTo>
                  <a:lnTo>
                    <a:pt x="39" y="200"/>
                  </a:lnTo>
                  <a:lnTo>
                    <a:pt x="39" y="199"/>
                  </a:lnTo>
                  <a:lnTo>
                    <a:pt x="40" y="197"/>
                  </a:lnTo>
                  <a:lnTo>
                    <a:pt x="40" y="197"/>
                  </a:lnTo>
                  <a:lnTo>
                    <a:pt x="39" y="199"/>
                  </a:lnTo>
                  <a:lnTo>
                    <a:pt x="39" y="199"/>
                  </a:lnTo>
                  <a:lnTo>
                    <a:pt x="38" y="195"/>
                  </a:lnTo>
                  <a:lnTo>
                    <a:pt x="35" y="191"/>
                  </a:lnTo>
                  <a:lnTo>
                    <a:pt x="32" y="187"/>
                  </a:lnTo>
                  <a:lnTo>
                    <a:pt x="30" y="184"/>
                  </a:lnTo>
                  <a:lnTo>
                    <a:pt x="30" y="182"/>
                  </a:lnTo>
                  <a:lnTo>
                    <a:pt x="31" y="182"/>
                  </a:lnTo>
                  <a:lnTo>
                    <a:pt x="32" y="180"/>
                  </a:lnTo>
                  <a:lnTo>
                    <a:pt x="32" y="180"/>
                  </a:lnTo>
                  <a:lnTo>
                    <a:pt x="32" y="180"/>
                  </a:lnTo>
                  <a:lnTo>
                    <a:pt x="31" y="179"/>
                  </a:lnTo>
                  <a:lnTo>
                    <a:pt x="31" y="179"/>
                  </a:lnTo>
                  <a:lnTo>
                    <a:pt x="31" y="179"/>
                  </a:lnTo>
                  <a:lnTo>
                    <a:pt x="31" y="179"/>
                  </a:lnTo>
                  <a:lnTo>
                    <a:pt x="31" y="179"/>
                  </a:lnTo>
                  <a:lnTo>
                    <a:pt x="31" y="178"/>
                  </a:lnTo>
                  <a:lnTo>
                    <a:pt x="32" y="176"/>
                  </a:lnTo>
                  <a:lnTo>
                    <a:pt x="32" y="176"/>
                  </a:lnTo>
                  <a:lnTo>
                    <a:pt x="32" y="176"/>
                  </a:lnTo>
                  <a:lnTo>
                    <a:pt x="31" y="176"/>
                  </a:lnTo>
                  <a:lnTo>
                    <a:pt x="30" y="176"/>
                  </a:lnTo>
                  <a:lnTo>
                    <a:pt x="30" y="176"/>
                  </a:lnTo>
                  <a:lnTo>
                    <a:pt x="30" y="176"/>
                  </a:lnTo>
                  <a:lnTo>
                    <a:pt x="30" y="175"/>
                  </a:lnTo>
                  <a:lnTo>
                    <a:pt x="30" y="174"/>
                  </a:lnTo>
                  <a:lnTo>
                    <a:pt x="30" y="173"/>
                  </a:lnTo>
                  <a:lnTo>
                    <a:pt x="28" y="171"/>
                  </a:lnTo>
                  <a:lnTo>
                    <a:pt x="30" y="171"/>
                  </a:lnTo>
                  <a:lnTo>
                    <a:pt x="28" y="170"/>
                  </a:lnTo>
                  <a:lnTo>
                    <a:pt x="27" y="169"/>
                  </a:lnTo>
                  <a:lnTo>
                    <a:pt x="26" y="167"/>
                  </a:lnTo>
                  <a:lnTo>
                    <a:pt x="25" y="167"/>
                  </a:lnTo>
                  <a:lnTo>
                    <a:pt x="23" y="166"/>
                  </a:lnTo>
                  <a:lnTo>
                    <a:pt x="15" y="149"/>
                  </a:lnTo>
                  <a:lnTo>
                    <a:pt x="9" y="131"/>
                  </a:lnTo>
                  <a:lnTo>
                    <a:pt x="6" y="112"/>
                  </a:lnTo>
                  <a:lnTo>
                    <a:pt x="4" y="94"/>
                  </a:lnTo>
                  <a:lnTo>
                    <a:pt x="5" y="93"/>
                  </a:lnTo>
                  <a:lnTo>
                    <a:pt x="6" y="91"/>
                  </a:lnTo>
                  <a:lnTo>
                    <a:pt x="6" y="90"/>
                  </a:lnTo>
                  <a:lnTo>
                    <a:pt x="5" y="87"/>
                  </a:lnTo>
                  <a:lnTo>
                    <a:pt x="5" y="87"/>
                  </a:lnTo>
                  <a:lnTo>
                    <a:pt x="6" y="87"/>
                  </a:lnTo>
                  <a:lnTo>
                    <a:pt x="5" y="87"/>
                  </a:lnTo>
                  <a:lnTo>
                    <a:pt x="5" y="86"/>
                  </a:lnTo>
                  <a:lnTo>
                    <a:pt x="5" y="86"/>
                  </a:lnTo>
                  <a:lnTo>
                    <a:pt x="4" y="85"/>
                  </a:lnTo>
                  <a:lnTo>
                    <a:pt x="2" y="78"/>
                  </a:lnTo>
                  <a:lnTo>
                    <a:pt x="2" y="72"/>
                  </a:lnTo>
                  <a:lnTo>
                    <a:pt x="2" y="73"/>
                  </a:lnTo>
                  <a:lnTo>
                    <a:pt x="4" y="73"/>
                  </a:lnTo>
                  <a:lnTo>
                    <a:pt x="4" y="72"/>
                  </a:lnTo>
                  <a:lnTo>
                    <a:pt x="2" y="72"/>
                  </a:lnTo>
                  <a:lnTo>
                    <a:pt x="4" y="70"/>
                  </a:lnTo>
                  <a:lnTo>
                    <a:pt x="2" y="70"/>
                  </a:lnTo>
                  <a:lnTo>
                    <a:pt x="1" y="70"/>
                  </a:lnTo>
                  <a:lnTo>
                    <a:pt x="1" y="70"/>
                  </a:lnTo>
                  <a:lnTo>
                    <a:pt x="0" y="59"/>
                  </a:lnTo>
                  <a:lnTo>
                    <a:pt x="1" y="47"/>
                  </a:lnTo>
                  <a:lnTo>
                    <a:pt x="2" y="35"/>
                  </a:lnTo>
                  <a:lnTo>
                    <a:pt x="2" y="32"/>
                  </a:lnTo>
                  <a:lnTo>
                    <a:pt x="2" y="29"/>
                  </a:lnTo>
                  <a:lnTo>
                    <a:pt x="2" y="26"/>
                  </a:lnTo>
                  <a:lnTo>
                    <a:pt x="8" y="13"/>
                  </a:lnTo>
                  <a:lnTo>
                    <a:pt x="8"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 name="Freeform 258"/>
            <p:cNvSpPr>
              <a:spLocks noEditPoints="1"/>
            </p:cNvSpPr>
            <p:nvPr/>
          </p:nvSpPr>
          <p:spPr bwMode="auto">
            <a:xfrm>
              <a:off x="8680450" y="3886200"/>
              <a:ext cx="57150" cy="80963"/>
            </a:xfrm>
            <a:custGeom>
              <a:avLst/>
              <a:gdLst>
                <a:gd name="T0" fmla="*/ 20 w 36"/>
                <a:gd name="T1" fmla="*/ 3 h 51"/>
                <a:gd name="T2" fmla="*/ 21 w 36"/>
                <a:gd name="T3" fmla="*/ 1 h 51"/>
                <a:gd name="T4" fmla="*/ 29 w 36"/>
                <a:gd name="T5" fmla="*/ 9 h 51"/>
                <a:gd name="T6" fmla="*/ 25 w 36"/>
                <a:gd name="T7" fmla="*/ 4 h 51"/>
                <a:gd name="T8" fmla="*/ 30 w 36"/>
                <a:gd name="T9" fmla="*/ 5 h 51"/>
                <a:gd name="T10" fmla="*/ 33 w 36"/>
                <a:gd name="T11" fmla="*/ 7 h 51"/>
                <a:gd name="T12" fmla="*/ 36 w 36"/>
                <a:gd name="T13" fmla="*/ 9 h 51"/>
                <a:gd name="T14" fmla="*/ 34 w 36"/>
                <a:gd name="T15" fmla="*/ 9 h 51"/>
                <a:gd name="T16" fmla="*/ 34 w 36"/>
                <a:gd name="T17" fmla="*/ 11 h 51"/>
                <a:gd name="T18" fmla="*/ 36 w 36"/>
                <a:gd name="T19" fmla="*/ 13 h 51"/>
                <a:gd name="T20" fmla="*/ 34 w 36"/>
                <a:gd name="T21" fmla="*/ 16 h 51"/>
                <a:gd name="T22" fmla="*/ 36 w 36"/>
                <a:gd name="T23" fmla="*/ 17 h 51"/>
                <a:gd name="T24" fmla="*/ 33 w 36"/>
                <a:gd name="T25" fmla="*/ 21 h 51"/>
                <a:gd name="T26" fmla="*/ 33 w 36"/>
                <a:gd name="T27" fmla="*/ 24 h 51"/>
                <a:gd name="T28" fmla="*/ 33 w 36"/>
                <a:gd name="T29" fmla="*/ 26 h 51"/>
                <a:gd name="T30" fmla="*/ 32 w 36"/>
                <a:gd name="T31" fmla="*/ 30 h 51"/>
                <a:gd name="T32" fmla="*/ 29 w 36"/>
                <a:gd name="T33" fmla="*/ 32 h 51"/>
                <a:gd name="T34" fmla="*/ 28 w 36"/>
                <a:gd name="T35" fmla="*/ 34 h 51"/>
                <a:gd name="T36" fmla="*/ 26 w 36"/>
                <a:gd name="T37" fmla="*/ 33 h 51"/>
                <a:gd name="T38" fmla="*/ 24 w 36"/>
                <a:gd name="T39" fmla="*/ 43 h 51"/>
                <a:gd name="T40" fmla="*/ 15 w 36"/>
                <a:gd name="T41" fmla="*/ 49 h 51"/>
                <a:gd name="T42" fmla="*/ 5 w 36"/>
                <a:gd name="T43" fmla="*/ 51 h 51"/>
                <a:gd name="T44" fmla="*/ 3 w 36"/>
                <a:gd name="T45" fmla="*/ 37 h 51"/>
                <a:gd name="T46" fmla="*/ 7 w 36"/>
                <a:gd name="T47" fmla="*/ 39 h 51"/>
                <a:gd name="T48" fmla="*/ 8 w 36"/>
                <a:gd name="T49" fmla="*/ 36 h 51"/>
                <a:gd name="T50" fmla="*/ 8 w 36"/>
                <a:gd name="T51" fmla="*/ 32 h 51"/>
                <a:gd name="T52" fmla="*/ 9 w 36"/>
                <a:gd name="T53" fmla="*/ 33 h 51"/>
                <a:gd name="T54" fmla="*/ 12 w 36"/>
                <a:gd name="T55" fmla="*/ 33 h 51"/>
                <a:gd name="T56" fmla="*/ 13 w 36"/>
                <a:gd name="T57" fmla="*/ 32 h 51"/>
                <a:gd name="T58" fmla="*/ 13 w 36"/>
                <a:gd name="T59" fmla="*/ 30 h 51"/>
                <a:gd name="T60" fmla="*/ 13 w 36"/>
                <a:gd name="T61" fmla="*/ 29 h 51"/>
                <a:gd name="T62" fmla="*/ 15 w 36"/>
                <a:gd name="T63" fmla="*/ 29 h 51"/>
                <a:gd name="T64" fmla="*/ 16 w 36"/>
                <a:gd name="T65" fmla="*/ 28 h 51"/>
                <a:gd name="T66" fmla="*/ 13 w 36"/>
                <a:gd name="T67" fmla="*/ 25 h 51"/>
                <a:gd name="T68" fmla="*/ 13 w 36"/>
                <a:gd name="T69" fmla="*/ 24 h 51"/>
                <a:gd name="T70" fmla="*/ 13 w 36"/>
                <a:gd name="T71" fmla="*/ 22 h 51"/>
                <a:gd name="T72" fmla="*/ 13 w 36"/>
                <a:gd name="T73" fmla="*/ 21 h 51"/>
                <a:gd name="T74" fmla="*/ 13 w 36"/>
                <a:gd name="T75" fmla="*/ 20 h 51"/>
                <a:gd name="T76" fmla="*/ 15 w 36"/>
                <a:gd name="T77" fmla="*/ 20 h 51"/>
                <a:gd name="T78" fmla="*/ 15 w 36"/>
                <a:gd name="T79" fmla="*/ 19 h 51"/>
                <a:gd name="T80" fmla="*/ 17 w 36"/>
                <a:gd name="T81" fmla="*/ 19 h 51"/>
                <a:gd name="T82" fmla="*/ 15 w 36"/>
                <a:gd name="T83" fmla="*/ 17 h 51"/>
                <a:gd name="T84" fmla="*/ 19 w 36"/>
                <a:gd name="T85" fmla="*/ 19 h 51"/>
                <a:gd name="T86" fmla="*/ 16 w 36"/>
                <a:gd name="T87" fmla="*/ 16 h 51"/>
                <a:gd name="T88" fmla="*/ 17 w 36"/>
                <a:gd name="T89" fmla="*/ 16 h 51"/>
                <a:gd name="T90" fmla="*/ 16 w 36"/>
                <a:gd name="T91" fmla="*/ 15 h 51"/>
                <a:gd name="T92" fmla="*/ 16 w 36"/>
                <a:gd name="T93" fmla="*/ 13 h 51"/>
                <a:gd name="T94" fmla="*/ 16 w 36"/>
                <a:gd name="T95" fmla="*/ 12 h 51"/>
                <a:gd name="T96" fmla="*/ 16 w 36"/>
                <a:gd name="T97" fmla="*/ 11 h 51"/>
                <a:gd name="T98" fmla="*/ 17 w 36"/>
                <a:gd name="T99" fmla="*/ 8 h 51"/>
                <a:gd name="T100" fmla="*/ 17 w 36"/>
                <a:gd name="T101" fmla="*/ 8 h 51"/>
                <a:gd name="T102" fmla="*/ 19 w 36"/>
                <a:gd name="T103" fmla="*/ 8 h 51"/>
                <a:gd name="T104" fmla="*/ 16 w 36"/>
                <a:gd name="T105" fmla="*/ 5 h 51"/>
                <a:gd name="T106" fmla="*/ 19 w 36"/>
                <a:gd name="T107" fmla="*/ 7 h 51"/>
                <a:gd name="T108" fmla="*/ 19 w 36"/>
                <a:gd name="T109" fmla="*/ 5 h 51"/>
                <a:gd name="T110" fmla="*/ 16 w 36"/>
                <a:gd name="T111" fmla="*/ 4 h 51"/>
                <a:gd name="T112" fmla="*/ 19 w 36"/>
                <a:gd name="T113" fmla="*/ 5 h 51"/>
                <a:gd name="T114" fmla="*/ 25 w 36"/>
                <a:gd name="T115" fmla="*/ 8 h 51"/>
                <a:gd name="T116" fmla="*/ 20 w 36"/>
                <a:gd name="T117" fmla="*/ 4 h 51"/>
                <a:gd name="T118" fmla="*/ 24 w 36"/>
                <a:gd name="T119" fmla="*/ 7 h 51"/>
                <a:gd name="T120" fmla="*/ 19 w 36"/>
                <a:gd name="T121"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 h="51">
                  <a:moveTo>
                    <a:pt x="13" y="26"/>
                  </a:moveTo>
                  <a:lnTo>
                    <a:pt x="15" y="26"/>
                  </a:lnTo>
                  <a:lnTo>
                    <a:pt x="13" y="26"/>
                  </a:lnTo>
                  <a:lnTo>
                    <a:pt x="13" y="26"/>
                  </a:lnTo>
                  <a:close/>
                  <a:moveTo>
                    <a:pt x="13" y="25"/>
                  </a:moveTo>
                  <a:lnTo>
                    <a:pt x="13" y="26"/>
                  </a:lnTo>
                  <a:lnTo>
                    <a:pt x="13" y="26"/>
                  </a:lnTo>
                  <a:lnTo>
                    <a:pt x="13" y="26"/>
                  </a:lnTo>
                  <a:lnTo>
                    <a:pt x="13" y="25"/>
                  </a:lnTo>
                  <a:close/>
                  <a:moveTo>
                    <a:pt x="17" y="0"/>
                  </a:moveTo>
                  <a:lnTo>
                    <a:pt x="20" y="1"/>
                  </a:lnTo>
                  <a:lnTo>
                    <a:pt x="20" y="3"/>
                  </a:lnTo>
                  <a:lnTo>
                    <a:pt x="20" y="3"/>
                  </a:lnTo>
                  <a:lnTo>
                    <a:pt x="20" y="3"/>
                  </a:lnTo>
                  <a:lnTo>
                    <a:pt x="20" y="3"/>
                  </a:lnTo>
                  <a:lnTo>
                    <a:pt x="21" y="4"/>
                  </a:lnTo>
                  <a:lnTo>
                    <a:pt x="21" y="3"/>
                  </a:lnTo>
                  <a:lnTo>
                    <a:pt x="21" y="3"/>
                  </a:lnTo>
                  <a:lnTo>
                    <a:pt x="21" y="3"/>
                  </a:lnTo>
                  <a:lnTo>
                    <a:pt x="21" y="4"/>
                  </a:lnTo>
                  <a:lnTo>
                    <a:pt x="23" y="4"/>
                  </a:lnTo>
                  <a:lnTo>
                    <a:pt x="23" y="4"/>
                  </a:lnTo>
                  <a:lnTo>
                    <a:pt x="24" y="5"/>
                  </a:lnTo>
                  <a:lnTo>
                    <a:pt x="24" y="5"/>
                  </a:lnTo>
                  <a:lnTo>
                    <a:pt x="24" y="4"/>
                  </a:lnTo>
                  <a:lnTo>
                    <a:pt x="23" y="4"/>
                  </a:lnTo>
                  <a:lnTo>
                    <a:pt x="21" y="3"/>
                  </a:lnTo>
                  <a:lnTo>
                    <a:pt x="21" y="1"/>
                  </a:lnTo>
                  <a:lnTo>
                    <a:pt x="20" y="1"/>
                  </a:lnTo>
                  <a:lnTo>
                    <a:pt x="21" y="1"/>
                  </a:lnTo>
                  <a:lnTo>
                    <a:pt x="21" y="1"/>
                  </a:lnTo>
                  <a:lnTo>
                    <a:pt x="21" y="1"/>
                  </a:lnTo>
                  <a:lnTo>
                    <a:pt x="23" y="3"/>
                  </a:lnTo>
                  <a:lnTo>
                    <a:pt x="21" y="3"/>
                  </a:lnTo>
                  <a:lnTo>
                    <a:pt x="23" y="3"/>
                  </a:lnTo>
                  <a:lnTo>
                    <a:pt x="23" y="4"/>
                  </a:lnTo>
                  <a:lnTo>
                    <a:pt x="24" y="5"/>
                  </a:lnTo>
                  <a:lnTo>
                    <a:pt x="24" y="5"/>
                  </a:lnTo>
                  <a:lnTo>
                    <a:pt x="24" y="5"/>
                  </a:lnTo>
                  <a:lnTo>
                    <a:pt x="24" y="5"/>
                  </a:lnTo>
                  <a:lnTo>
                    <a:pt x="25" y="5"/>
                  </a:lnTo>
                  <a:lnTo>
                    <a:pt x="25" y="7"/>
                  </a:lnTo>
                  <a:lnTo>
                    <a:pt x="26" y="7"/>
                  </a:lnTo>
                  <a:lnTo>
                    <a:pt x="28" y="8"/>
                  </a:lnTo>
                  <a:lnTo>
                    <a:pt x="29" y="9"/>
                  </a:lnTo>
                  <a:lnTo>
                    <a:pt x="29" y="8"/>
                  </a:lnTo>
                  <a:lnTo>
                    <a:pt x="28" y="8"/>
                  </a:lnTo>
                  <a:lnTo>
                    <a:pt x="28" y="7"/>
                  </a:lnTo>
                  <a:lnTo>
                    <a:pt x="26" y="7"/>
                  </a:lnTo>
                  <a:lnTo>
                    <a:pt x="25" y="5"/>
                  </a:lnTo>
                  <a:lnTo>
                    <a:pt x="25" y="5"/>
                  </a:lnTo>
                  <a:lnTo>
                    <a:pt x="25" y="5"/>
                  </a:lnTo>
                  <a:lnTo>
                    <a:pt x="24" y="4"/>
                  </a:lnTo>
                  <a:lnTo>
                    <a:pt x="25" y="4"/>
                  </a:lnTo>
                  <a:lnTo>
                    <a:pt x="25" y="5"/>
                  </a:lnTo>
                  <a:lnTo>
                    <a:pt x="26" y="5"/>
                  </a:lnTo>
                  <a:lnTo>
                    <a:pt x="26" y="5"/>
                  </a:lnTo>
                  <a:lnTo>
                    <a:pt x="26" y="5"/>
                  </a:lnTo>
                  <a:lnTo>
                    <a:pt x="26" y="4"/>
                  </a:lnTo>
                  <a:lnTo>
                    <a:pt x="25" y="4"/>
                  </a:lnTo>
                  <a:lnTo>
                    <a:pt x="25" y="4"/>
                  </a:lnTo>
                  <a:lnTo>
                    <a:pt x="25" y="4"/>
                  </a:lnTo>
                  <a:lnTo>
                    <a:pt x="28" y="5"/>
                  </a:lnTo>
                  <a:lnTo>
                    <a:pt x="28" y="5"/>
                  </a:lnTo>
                  <a:lnTo>
                    <a:pt x="28" y="5"/>
                  </a:lnTo>
                  <a:lnTo>
                    <a:pt x="29" y="7"/>
                  </a:lnTo>
                  <a:lnTo>
                    <a:pt x="29" y="7"/>
                  </a:lnTo>
                  <a:lnTo>
                    <a:pt x="28" y="5"/>
                  </a:lnTo>
                  <a:lnTo>
                    <a:pt x="28" y="4"/>
                  </a:lnTo>
                  <a:lnTo>
                    <a:pt x="28" y="4"/>
                  </a:lnTo>
                  <a:lnTo>
                    <a:pt x="29" y="4"/>
                  </a:lnTo>
                  <a:lnTo>
                    <a:pt x="28" y="4"/>
                  </a:lnTo>
                  <a:lnTo>
                    <a:pt x="28" y="3"/>
                  </a:lnTo>
                  <a:lnTo>
                    <a:pt x="29" y="4"/>
                  </a:lnTo>
                  <a:lnTo>
                    <a:pt x="30" y="5"/>
                  </a:lnTo>
                  <a:lnTo>
                    <a:pt x="32" y="7"/>
                  </a:lnTo>
                  <a:lnTo>
                    <a:pt x="30" y="5"/>
                  </a:lnTo>
                  <a:lnTo>
                    <a:pt x="30" y="5"/>
                  </a:lnTo>
                  <a:lnTo>
                    <a:pt x="30" y="5"/>
                  </a:lnTo>
                  <a:lnTo>
                    <a:pt x="30" y="5"/>
                  </a:lnTo>
                  <a:lnTo>
                    <a:pt x="30" y="5"/>
                  </a:lnTo>
                  <a:lnTo>
                    <a:pt x="30" y="5"/>
                  </a:lnTo>
                  <a:lnTo>
                    <a:pt x="30" y="5"/>
                  </a:lnTo>
                  <a:lnTo>
                    <a:pt x="30" y="5"/>
                  </a:lnTo>
                  <a:lnTo>
                    <a:pt x="30" y="5"/>
                  </a:lnTo>
                  <a:lnTo>
                    <a:pt x="29" y="4"/>
                  </a:lnTo>
                  <a:lnTo>
                    <a:pt x="32" y="5"/>
                  </a:lnTo>
                  <a:lnTo>
                    <a:pt x="32" y="5"/>
                  </a:lnTo>
                  <a:lnTo>
                    <a:pt x="32" y="5"/>
                  </a:lnTo>
                  <a:lnTo>
                    <a:pt x="33" y="7"/>
                  </a:lnTo>
                  <a:lnTo>
                    <a:pt x="33" y="8"/>
                  </a:lnTo>
                  <a:lnTo>
                    <a:pt x="33" y="8"/>
                  </a:lnTo>
                  <a:lnTo>
                    <a:pt x="33" y="7"/>
                  </a:lnTo>
                  <a:lnTo>
                    <a:pt x="33" y="7"/>
                  </a:lnTo>
                  <a:lnTo>
                    <a:pt x="32" y="5"/>
                  </a:lnTo>
                  <a:lnTo>
                    <a:pt x="32" y="4"/>
                  </a:lnTo>
                  <a:lnTo>
                    <a:pt x="32" y="4"/>
                  </a:lnTo>
                  <a:lnTo>
                    <a:pt x="32" y="5"/>
                  </a:lnTo>
                  <a:lnTo>
                    <a:pt x="32" y="4"/>
                  </a:lnTo>
                  <a:lnTo>
                    <a:pt x="33" y="5"/>
                  </a:lnTo>
                  <a:lnTo>
                    <a:pt x="33" y="5"/>
                  </a:lnTo>
                  <a:lnTo>
                    <a:pt x="33" y="7"/>
                  </a:lnTo>
                  <a:lnTo>
                    <a:pt x="33" y="7"/>
                  </a:lnTo>
                  <a:lnTo>
                    <a:pt x="33" y="5"/>
                  </a:lnTo>
                  <a:lnTo>
                    <a:pt x="36" y="9"/>
                  </a:lnTo>
                  <a:lnTo>
                    <a:pt x="34" y="8"/>
                  </a:lnTo>
                  <a:lnTo>
                    <a:pt x="33" y="7"/>
                  </a:lnTo>
                  <a:lnTo>
                    <a:pt x="33" y="5"/>
                  </a:lnTo>
                  <a:lnTo>
                    <a:pt x="33" y="7"/>
                  </a:lnTo>
                  <a:lnTo>
                    <a:pt x="33" y="7"/>
                  </a:lnTo>
                  <a:lnTo>
                    <a:pt x="33" y="7"/>
                  </a:lnTo>
                  <a:lnTo>
                    <a:pt x="33" y="7"/>
                  </a:lnTo>
                  <a:lnTo>
                    <a:pt x="34" y="8"/>
                  </a:lnTo>
                  <a:lnTo>
                    <a:pt x="34" y="8"/>
                  </a:lnTo>
                  <a:lnTo>
                    <a:pt x="36" y="9"/>
                  </a:lnTo>
                  <a:lnTo>
                    <a:pt x="36" y="9"/>
                  </a:lnTo>
                  <a:lnTo>
                    <a:pt x="36" y="11"/>
                  </a:lnTo>
                  <a:lnTo>
                    <a:pt x="36" y="11"/>
                  </a:lnTo>
                  <a:lnTo>
                    <a:pt x="36" y="9"/>
                  </a:lnTo>
                  <a:lnTo>
                    <a:pt x="34" y="9"/>
                  </a:lnTo>
                  <a:lnTo>
                    <a:pt x="36" y="11"/>
                  </a:lnTo>
                  <a:lnTo>
                    <a:pt x="36" y="11"/>
                  </a:lnTo>
                  <a:lnTo>
                    <a:pt x="36" y="11"/>
                  </a:lnTo>
                  <a:lnTo>
                    <a:pt x="36" y="11"/>
                  </a:lnTo>
                  <a:lnTo>
                    <a:pt x="36" y="11"/>
                  </a:lnTo>
                  <a:lnTo>
                    <a:pt x="36" y="11"/>
                  </a:lnTo>
                  <a:lnTo>
                    <a:pt x="36" y="12"/>
                  </a:lnTo>
                  <a:lnTo>
                    <a:pt x="36" y="12"/>
                  </a:lnTo>
                  <a:lnTo>
                    <a:pt x="34" y="9"/>
                  </a:lnTo>
                  <a:lnTo>
                    <a:pt x="33" y="8"/>
                  </a:lnTo>
                  <a:lnTo>
                    <a:pt x="33" y="8"/>
                  </a:lnTo>
                  <a:lnTo>
                    <a:pt x="33" y="8"/>
                  </a:lnTo>
                  <a:lnTo>
                    <a:pt x="33" y="8"/>
                  </a:lnTo>
                  <a:lnTo>
                    <a:pt x="33" y="9"/>
                  </a:lnTo>
                  <a:lnTo>
                    <a:pt x="34" y="11"/>
                  </a:lnTo>
                  <a:lnTo>
                    <a:pt x="36" y="11"/>
                  </a:lnTo>
                  <a:lnTo>
                    <a:pt x="34" y="11"/>
                  </a:lnTo>
                  <a:lnTo>
                    <a:pt x="36" y="11"/>
                  </a:lnTo>
                  <a:lnTo>
                    <a:pt x="36" y="12"/>
                  </a:lnTo>
                  <a:lnTo>
                    <a:pt x="36" y="12"/>
                  </a:lnTo>
                  <a:lnTo>
                    <a:pt x="36" y="12"/>
                  </a:lnTo>
                  <a:lnTo>
                    <a:pt x="36" y="12"/>
                  </a:lnTo>
                  <a:lnTo>
                    <a:pt x="34" y="11"/>
                  </a:lnTo>
                  <a:lnTo>
                    <a:pt x="34" y="12"/>
                  </a:lnTo>
                  <a:lnTo>
                    <a:pt x="36" y="12"/>
                  </a:lnTo>
                  <a:lnTo>
                    <a:pt x="36" y="12"/>
                  </a:lnTo>
                  <a:lnTo>
                    <a:pt x="36" y="12"/>
                  </a:lnTo>
                  <a:lnTo>
                    <a:pt x="36" y="13"/>
                  </a:lnTo>
                  <a:lnTo>
                    <a:pt x="36" y="13"/>
                  </a:lnTo>
                  <a:lnTo>
                    <a:pt x="36" y="13"/>
                  </a:lnTo>
                  <a:lnTo>
                    <a:pt x="36" y="13"/>
                  </a:lnTo>
                  <a:lnTo>
                    <a:pt x="36" y="13"/>
                  </a:lnTo>
                  <a:lnTo>
                    <a:pt x="34" y="13"/>
                  </a:lnTo>
                  <a:lnTo>
                    <a:pt x="34" y="13"/>
                  </a:lnTo>
                  <a:lnTo>
                    <a:pt x="36" y="15"/>
                  </a:lnTo>
                  <a:lnTo>
                    <a:pt x="34" y="15"/>
                  </a:lnTo>
                  <a:lnTo>
                    <a:pt x="33" y="13"/>
                  </a:lnTo>
                  <a:lnTo>
                    <a:pt x="33" y="13"/>
                  </a:lnTo>
                  <a:lnTo>
                    <a:pt x="33" y="13"/>
                  </a:lnTo>
                  <a:lnTo>
                    <a:pt x="33" y="13"/>
                  </a:lnTo>
                  <a:lnTo>
                    <a:pt x="32" y="13"/>
                  </a:lnTo>
                  <a:lnTo>
                    <a:pt x="34" y="15"/>
                  </a:lnTo>
                  <a:lnTo>
                    <a:pt x="36" y="16"/>
                  </a:lnTo>
                  <a:lnTo>
                    <a:pt x="34" y="15"/>
                  </a:lnTo>
                  <a:lnTo>
                    <a:pt x="34" y="16"/>
                  </a:lnTo>
                  <a:lnTo>
                    <a:pt x="36" y="16"/>
                  </a:lnTo>
                  <a:lnTo>
                    <a:pt x="36" y="17"/>
                  </a:lnTo>
                  <a:lnTo>
                    <a:pt x="34" y="16"/>
                  </a:lnTo>
                  <a:lnTo>
                    <a:pt x="36" y="17"/>
                  </a:lnTo>
                  <a:lnTo>
                    <a:pt x="36" y="17"/>
                  </a:lnTo>
                  <a:lnTo>
                    <a:pt x="36" y="17"/>
                  </a:lnTo>
                  <a:lnTo>
                    <a:pt x="34" y="17"/>
                  </a:lnTo>
                  <a:lnTo>
                    <a:pt x="34" y="16"/>
                  </a:lnTo>
                  <a:lnTo>
                    <a:pt x="34" y="16"/>
                  </a:lnTo>
                  <a:lnTo>
                    <a:pt x="33" y="16"/>
                  </a:lnTo>
                  <a:lnTo>
                    <a:pt x="33" y="16"/>
                  </a:lnTo>
                  <a:lnTo>
                    <a:pt x="34" y="16"/>
                  </a:lnTo>
                  <a:lnTo>
                    <a:pt x="34" y="17"/>
                  </a:lnTo>
                  <a:lnTo>
                    <a:pt x="36" y="19"/>
                  </a:lnTo>
                  <a:lnTo>
                    <a:pt x="36" y="17"/>
                  </a:lnTo>
                  <a:lnTo>
                    <a:pt x="34" y="17"/>
                  </a:lnTo>
                  <a:lnTo>
                    <a:pt x="36" y="19"/>
                  </a:lnTo>
                  <a:lnTo>
                    <a:pt x="36" y="19"/>
                  </a:lnTo>
                  <a:lnTo>
                    <a:pt x="36" y="20"/>
                  </a:lnTo>
                  <a:lnTo>
                    <a:pt x="36" y="20"/>
                  </a:lnTo>
                  <a:lnTo>
                    <a:pt x="36" y="21"/>
                  </a:lnTo>
                  <a:lnTo>
                    <a:pt x="34" y="20"/>
                  </a:lnTo>
                  <a:lnTo>
                    <a:pt x="36" y="21"/>
                  </a:lnTo>
                  <a:lnTo>
                    <a:pt x="36" y="21"/>
                  </a:lnTo>
                  <a:lnTo>
                    <a:pt x="36" y="21"/>
                  </a:lnTo>
                  <a:lnTo>
                    <a:pt x="36" y="22"/>
                  </a:lnTo>
                  <a:lnTo>
                    <a:pt x="36" y="22"/>
                  </a:lnTo>
                  <a:lnTo>
                    <a:pt x="33" y="21"/>
                  </a:lnTo>
                  <a:lnTo>
                    <a:pt x="33" y="21"/>
                  </a:lnTo>
                  <a:lnTo>
                    <a:pt x="33" y="21"/>
                  </a:lnTo>
                  <a:lnTo>
                    <a:pt x="36" y="22"/>
                  </a:lnTo>
                  <a:lnTo>
                    <a:pt x="34" y="22"/>
                  </a:lnTo>
                  <a:lnTo>
                    <a:pt x="36" y="22"/>
                  </a:lnTo>
                  <a:lnTo>
                    <a:pt x="36" y="22"/>
                  </a:lnTo>
                  <a:lnTo>
                    <a:pt x="34" y="22"/>
                  </a:lnTo>
                  <a:lnTo>
                    <a:pt x="34" y="22"/>
                  </a:lnTo>
                  <a:lnTo>
                    <a:pt x="34" y="24"/>
                  </a:lnTo>
                  <a:lnTo>
                    <a:pt x="36" y="24"/>
                  </a:lnTo>
                  <a:lnTo>
                    <a:pt x="34" y="24"/>
                  </a:lnTo>
                  <a:lnTo>
                    <a:pt x="34" y="24"/>
                  </a:lnTo>
                  <a:lnTo>
                    <a:pt x="34" y="24"/>
                  </a:lnTo>
                  <a:lnTo>
                    <a:pt x="33" y="22"/>
                  </a:lnTo>
                  <a:lnTo>
                    <a:pt x="33" y="24"/>
                  </a:lnTo>
                  <a:lnTo>
                    <a:pt x="33" y="24"/>
                  </a:lnTo>
                  <a:lnTo>
                    <a:pt x="33" y="24"/>
                  </a:lnTo>
                  <a:lnTo>
                    <a:pt x="34" y="24"/>
                  </a:lnTo>
                  <a:lnTo>
                    <a:pt x="36" y="25"/>
                  </a:lnTo>
                  <a:lnTo>
                    <a:pt x="34" y="25"/>
                  </a:lnTo>
                  <a:lnTo>
                    <a:pt x="34" y="25"/>
                  </a:lnTo>
                  <a:lnTo>
                    <a:pt x="34" y="25"/>
                  </a:lnTo>
                  <a:lnTo>
                    <a:pt x="34" y="25"/>
                  </a:lnTo>
                  <a:lnTo>
                    <a:pt x="34" y="25"/>
                  </a:lnTo>
                  <a:lnTo>
                    <a:pt x="34" y="26"/>
                  </a:lnTo>
                  <a:lnTo>
                    <a:pt x="36" y="26"/>
                  </a:lnTo>
                  <a:lnTo>
                    <a:pt x="34" y="26"/>
                  </a:lnTo>
                  <a:lnTo>
                    <a:pt x="34" y="26"/>
                  </a:lnTo>
                  <a:lnTo>
                    <a:pt x="34" y="26"/>
                  </a:lnTo>
                  <a:lnTo>
                    <a:pt x="34" y="26"/>
                  </a:lnTo>
                  <a:lnTo>
                    <a:pt x="33" y="26"/>
                  </a:lnTo>
                  <a:lnTo>
                    <a:pt x="33" y="26"/>
                  </a:lnTo>
                  <a:lnTo>
                    <a:pt x="33" y="26"/>
                  </a:lnTo>
                  <a:lnTo>
                    <a:pt x="34" y="26"/>
                  </a:lnTo>
                  <a:lnTo>
                    <a:pt x="34" y="28"/>
                  </a:lnTo>
                  <a:lnTo>
                    <a:pt x="34" y="28"/>
                  </a:lnTo>
                  <a:lnTo>
                    <a:pt x="33" y="28"/>
                  </a:lnTo>
                  <a:lnTo>
                    <a:pt x="33" y="28"/>
                  </a:lnTo>
                  <a:lnTo>
                    <a:pt x="33" y="28"/>
                  </a:lnTo>
                  <a:lnTo>
                    <a:pt x="33" y="29"/>
                  </a:lnTo>
                  <a:lnTo>
                    <a:pt x="33" y="29"/>
                  </a:lnTo>
                  <a:lnTo>
                    <a:pt x="33" y="29"/>
                  </a:lnTo>
                  <a:lnTo>
                    <a:pt x="32" y="30"/>
                  </a:lnTo>
                  <a:lnTo>
                    <a:pt x="32" y="30"/>
                  </a:lnTo>
                  <a:lnTo>
                    <a:pt x="32" y="30"/>
                  </a:lnTo>
                  <a:lnTo>
                    <a:pt x="32" y="30"/>
                  </a:lnTo>
                  <a:lnTo>
                    <a:pt x="32" y="30"/>
                  </a:lnTo>
                  <a:lnTo>
                    <a:pt x="30" y="30"/>
                  </a:lnTo>
                  <a:lnTo>
                    <a:pt x="32" y="30"/>
                  </a:lnTo>
                  <a:lnTo>
                    <a:pt x="32" y="32"/>
                  </a:lnTo>
                  <a:lnTo>
                    <a:pt x="32" y="30"/>
                  </a:lnTo>
                  <a:lnTo>
                    <a:pt x="32" y="30"/>
                  </a:lnTo>
                  <a:lnTo>
                    <a:pt x="30" y="30"/>
                  </a:lnTo>
                  <a:lnTo>
                    <a:pt x="30" y="30"/>
                  </a:lnTo>
                  <a:lnTo>
                    <a:pt x="30" y="30"/>
                  </a:lnTo>
                  <a:lnTo>
                    <a:pt x="30" y="30"/>
                  </a:lnTo>
                  <a:lnTo>
                    <a:pt x="30" y="32"/>
                  </a:lnTo>
                  <a:lnTo>
                    <a:pt x="29" y="30"/>
                  </a:lnTo>
                  <a:lnTo>
                    <a:pt x="29" y="32"/>
                  </a:lnTo>
                  <a:lnTo>
                    <a:pt x="29" y="32"/>
                  </a:lnTo>
                  <a:lnTo>
                    <a:pt x="29" y="32"/>
                  </a:lnTo>
                  <a:lnTo>
                    <a:pt x="29" y="32"/>
                  </a:lnTo>
                  <a:lnTo>
                    <a:pt x="28" y="30"/>
                  </a:lnTo>
                  <a:lnTo>
                    <a:pt x="28" y="30"/>
                  </a:lnTo>
                  <a:lnTo>
                    <a:pt x="28" y="30"/>
                  </a:lnTo>
                  <a:lnTo>
                    <a:pt x="29" y="32"/>
                  </a:lnTo>
                  <a:lnTo>
                    <a:pt x="29" y="32"/>
                  </a:lnTo>
                  <a:lnTo>
                    <a:pt x="29" y="32"/>
                  </a:lnTo>
                  <a:lnTo>
                    <a:pt x="28" y="30"/>
                  </a:lnTo>
                  <a:lnTo>
                    <a:pt x="28" y="30"/>
                  </a:lnTo>
                  <a:lnTo>
                    <a:pt x="29" y="32"/>
                  </a:lnTo>
                  <a:lnTo>
                    <a:pt x="29" y="32"/>
                  </a:lnTo>
                  <a:lnTo>
                    <a:pt x="28" y="32"/>
                  </a:lnTo>
                  <a:lnTo>
                    <a:pt x="28" y="33"/>
                  </a:lnTo>
                  <a:lnTo>
                    <a:pt x="29" y="33"/>
                  </a:lnTo>
                  <a:lnTo>
                    <a:pt x="29" y="34"/>
                  </a:lnTo>
                  <a:lnTo>
                    <a:pt x="28" y="34"/>
                  </a:lnTo>
                  <a:lnTo>
                    <a:pt x="26" y="33"/>
                  </a:lnTo>
                  <a:lnTo>
                    <a:pt x="25" y="32"/>
                  </a:lnTo>
                  <a:lnTo>
                    <a:pt x="25" y="32"/>
                  </a:lnTo>
                  <a:lnTo>
                    <a:pt x="26" y="33"/>
                  </a:lnTo>
                  <a:lnTo>
                    <a:pt x="26" y="33"/>
                  </a:lnTo>
                  <a:lnTo>
                    <a:pt x="26" y="33"/>
                  </a:lnTo>
                  <a:lnTo>
                    <a:pt x="26" y="33"/>
                  </a:lnTo>
                  <a:lnTo>
                    <a:pt x="26" y="33"/>
                  </a:lnTo>
                  <a:lnTo>
                    <a:pt x="25" y="33"/>
                  </a:lnTo>
                  <a:lnTo>
                    <a:pt x="25" y="32"/>
                  </a:lnTo>
                  <a:lnTo>
                    <a:pt x="24" y="32"/>
                  </a:lnTo>
                  <a:lnTo>
                    <a:pt x="24" y="32"/>
                  </a:lnTo>
                  <a:lnTo>
                    <a:pt x="25" y="33"/>
                  </a:lnTo>
                  <a:lnTo>
                    <a:pt x="25" y="33"/>
                  </a:lnTo>
                  <a:lnTo>
                    <a:pt x="26" y="33"/>
                  </a:lnTo>
                  <a:lnTo>
                    <a:pt x="26" y="34"/>
                  </a:lnTo>
                  <a:lnTo>
                    <a:pt x="25" y="33"/>
                  </a:lnTo>
                  <a:lnTo>
                    <a:pt x="25" y="33"/>
                  </a:lnTo>
                  <a:lnTo>
                    <a:pt x="24" y="33"/>
                  </a:lnTo>
                  <a:lnTo>
                    <a:pt x="25" y="33"/>
                  </a:lnTo>
                  <a:lnTo>
                    <a:pt x="24" y="33"/>
                  </a:lnTo>
                  <a:lnTo>
                    <a:pt x="25" y="33"/>
                  </a:lnTo>
                  <a:lnTo>
                    <a:pt x="25" y="34"/>
                  </a:lnTo>
                  <a:lnTo>
                    <a:pt x="25" y="34"/>
                  </a:lnTo>
                  <a:lnTo>
                    <a:pt x="26" y="36"/>
                  </a:lnTo>
                  <a:lnTo>
                    <a:pt x="26" y="37"/>
                  </a:lnTo>
                  <a:lnTo>
                    <a:pt x="26" y="38"/>
                  </a:lnTo>
                  <a:lnTo>
                    <a:pt x="26" y="41"/>
                  </a:lnTo>
                  <a:lnTo>
                    <a:pt x="25" y="43"/>
                  </a:lnTo>
                  <a:lnTo>
                    <a:pt x="24" y="43"/>
                  </a:lnTo>
                  <a:lnTo>
                    <a:pt x="23" y="45"/>
                  </a:lnTo>
                  <a:lnTo>
                    <a:pt x="21" y="46"/>
                  </a:lnTo>
                  <a:lnTo>
                    <a:pt x="19" y="46"/>
                  </a:lnTo>
                  <a:lnTo>
                    <a:pt x="17" y="45"/>
                  </a:lnTo>
                  <a:lnTo>
                    <a:pt x="17" y="45"/>
                  </a:lnTo>
                  <a:lnTo>
                    <a:pt x="17" y="45"/>
                  </a:lnTo>
                  <a:lnTo>
                    <a:pt x="17" y="46"/>
                  </a:lnTo>
                  <a:lnTo>
                    <a:pt x="17" y="45"/>
                  </a:lnTo>
                  <a:lnTo>
                    <a:pt x="17" y="45"/>
                  </a:lnTo>
                  <a:lnTo>
                    <a:pt x="17" y="46"/>
                  </a:lnTo>
                  <a:lnTo>
                    <a:pt x="17" y="46"/>
                  </a:lnTo>
                  <a:lnTo>
                    <a:pt x="17" y="46"/>
                  </a:lnTo>
                  <a:lnTo>
                    <a:pt x="17" y="47"/>
                  </a:lnTo>
                  <a:lnTo>
                    <a:pt x="16" y="47"/>
                  </a:lnTo>
                  <a:lnTo>
                    <a:pt x="15" y="49"/>
                  </a:lnTo>
                  <a:lnTo>
                    <a:pt x="15" y="47"/>
                  </a:lnTo>
                  <a:lnTo>
                    <a:pt x="15" y="47"/>
                  </a:lnTo>
                  <a:lnTo>
                    <a:pt x="15" y="46"/>
                  </a:lnTo>
                  <a:lnTo>
                    <a:pt x="15" y="49"/>
                  </a:lnTo>
                  <a:lnTo>
                    <a:pt x="15" y="47"/>
                  </a:lnTo>
                  <a:lnTo>
                    <a:pt x="15" y="49"/>
                  </a:lnTo>
                  <a:lnTo>
                    <a:pt x="16" y="50"/>
                  </a:lnTo>
                  <a:lnTo>
                    <a:pt x="15" y="51"/>
                  </a:lnTo>
                  <a:lnTo>
                    <a:pt x="13" y="51"/>
                  </a:lnTo>
                  <a:lnTo>
                    <a:pt x="11" y="50"/>
                  </a:lnTo>
                  <a:lnTo>
                    <a:pt x="9" y="50"/>
                  </a:lnTo>
                  <a:lnTo>
                    <a:pt x="8" y="50"/>
                  </a:lnTo>
                  <a:lnTo>
                    <a:pt x="7" y="50"/>
                  </a:lnTo>
                  <a:lnTo>
                    <a:pt x="7" y="50"/>
                  </a:lnTo>
                  <a:lnTo>
                    <a:pt x="5" y="51"/>
                  </a:lnTo>
                  <a:lnTo>
                    <a:pt x="4" y="49"/>
                  </a:lnTo>
                  <a:lnTo>
                    <a:pt x="3" y="47"/>
                  </a:lnTo>
                  <a:lnTo>
                    <a:pt x="2" y="47"/>
                  </a:lnTo>
                  <a:lnTo>
                    <a:pt x="0" y="47"/>
                  </a:lnTo>
                  <a:lnTo>
                    <a:pt x="0" y="47"/>
                  </a:lnTo>
                  <a:lnTo>
                    <a:pt x="0" y="45"/>
                  </a:lnTo>
                  <a:lnTo>
                    <a:pt x="2" y="42"/>
                  </a:lnTo>
                  <a:lnTo>
                    <a:pt x="2" y="39"/>
                  </a:lnTo>
                  <a:lnTo>
                    <a:pt x="2" y="38"/>
                  </a:lnTo>
                  <a:lnTo>
                    <a:pt x="2" y="37"/>
                  </a:lnTo>
                  <a:lnTo>
                    <a:pt x="3" y="37"/>
                  </a:lnTo>
                  <a:lnTo>
                    <a:pt x="3" y="38"/>
                  </a:lnTo>
                  <a:lnTo>
                    <a:pt x="3" y="37"/>
                  </a:lnTo>
                  <a:lnTo>
                    <a:pt x="3" y="36"/>
                  </a:lnTo>
                  <a:lnTo>
                    <a:pt x="3" y="37"/>
                  </a:lnTo>
                  <a:lnTo>
                    <a:pt x="3" y="37"/>
                  </a:lnTo>
                  <a:lnTo>
                    <a:pt x="3" y="38"/>
                  </a:lnTo>
                  <a:lnTo>
                    <a:pt x="4" y="38"/>
                  </a:lnTo>
                  <a:lnTo>
                    <a:pt x="4" y="37"/>
                  </a:lnTo>
                  <a:lnTo>
                    <a:pt x="4" y="36"/>
                  </a:lnTo>
                  <a:lnTo>
                    <a:pt x="4" y="37"/>
                  </a:lnTo>
                  <a:lnTo>
                    <a:pt x="5" y="38"/>
                  </a:lnTo>
                  <a:lnTo>
                    <a:pt x="7" y="39"/>
                  </a:lnTo>
                  <a:lnTo>
                    <a:pt x="7" y="41"/>
                  </a:lnTo>
                  <a:lnTo>
                    <a:pt x="7" y="41"/>
                  </a:lnTo>
                  <a:lnTo>
                    <a:pt x="7" y="39"/>
                  </a:lnTo>
                  <a:lnTo>
                    <a:pt x="7" y="38"/>
                  </a:lnTo>
                  <a:lnTo>
                    <a:pt x="7" y="38"/>
                  </a:lnTo>
                  <a:lnTo>
                    <a:pt x="7" y="39"/>
                  </a:lnTo>
                  <a:lnTo>
                    <a:pt x="7" y="39"/>
                  </a:lnTo>
                  <a:lnTo>
                    <a:pt x="7" y="39"/>
                  </a:lnTo>
                  <a:lnTo>
                    <a:pt x="7" y="38"/>
                  </a:lnTo>
                  <a:lnTo>
                    <a:pt x="7" y="38"/>
                  </a:lnTo>
                  <a:lnTo>
                    <a:pt x="7" y="39"/>
                  </a:lnTo>
                  <a:lnTo>
                    <a:pt x="8" y="41"/>
                  </a:lnTo>
                  <a:lnTo>
                    <a:pt x="7" y="38"/>
                  </a:lnTo>
                  <a:lnTo>
                    <a:pt x="7" y="37"/>
                  </a:lnTo>
                  <a:lnTo>
                    <a:pt x="7" y="37"/>
                  </a:lnTo>
                  <a:lnTo>
                    <a:pt x="7" y="37"/>
                  </a:lnTo>
                  <a:lnTo>
                    <a:pt x="7" y="37"/>
                  </a:lnTo>
                  <a:lnTo>
                    <a:pt x="7" y="37"/>
                  </a:lnTo>
                  <a:lnTo>
                    <a:pt x="7" y="37"/>
                  </a:lnTo>
                  <a:lnTo>
                    <a:pt x="8" y="38"/>
                  </a:lnTo>
                  <a:lnTo>
                    <a:pt x="8" y="36"/>
                  </a:lnTo>
                  <a:lnTo>
                    <a:pt x="8" y="36"/>
                  </a:lnTo>
                  <a:lnTo>
                    <a:pt x="8" y="34"/>
                  </a:lnTo>
                  <a:lnTo>
                    <a:pt x="8" y="33"/>
                  </a:lnTo>
                  <a:lnTo>
                    <a:pt x="8" y="34"/>
                  </a:lnTo>
                  <a:lnTo>
                    <a:pt x="9" y="36"/>
                  </a:lnTo>
                  <a:lnTo>
                    <a:pt x="8" y="34"/>
                  </a:lnTo>
                  <a:lnTo>
                    <a:pt x="8" y="34"/>
                  </a:lnTo>
                  <a:lnTo>
                    <a:pt x="8" y="33"/>
                  </a:lnTo>
                  <a:lnTo>
                    <a:pt x="8" y="34"/>
                  </a:lnTo>
                  <a:lnTo>
                    <a:pt x="8" y="33"/>
                  </a:lnTo>
                  <a:lnTo>
                    <a:pt x="8" y="33"/>
                  </a:lnTo>
                  <a:lnTo>
                    <a:pt x="8" y="32"/>
                  </a:lnTo>
                  <a:lnTo>
                    <a:pt x="8" y="33"/>
                  </a:lnTo>
                  <a:lnTo>
                    <a:pt x="8" y="33"/>
                  </a:lnTo>
                  <a:lnTo>
                    <a:pt x="8" y="32"/>
                  </a:lnTo>
                  <a:lnTo>
                    <a:pt x="8" y="32"/>
                  </a:lnTo>
                  <a:lnTo>
                    <a:pt x="8" y="33"/>
                  </a:lnTo>
                  <a:lnTo>
                    <a:pt x="8" y="32"/>
                  </a:lnTo>
                  <a:lnTo>
                    <a:pt x="8" y="32"/>
                  </a:lnTo>
                  <a:lnTo>
                    <a:pt x="8" y="33"/>
                  </a:lnTo>
                  <a:lnTo>
                    <a:pt x="8" y="32"/>
                  </a:lnTo>
                  <a:lnTo>
                    <a:pt x="8" y="32"/>
                  </a:lnTo>
                  <a:lnTo>
                    <a:pt x="9" y="33"/>
                  </a:lnTo>
                  <a:lnTo>
                    <a:pt x="9" y="33"/>
                  </a:lnTo>
                  <a:lnTo>
                    <a:pt x="9" y="33"/>
                  </a:lnTo>
                  <a:lnTo>
                    <a:pt x="8" y="32"/>
                  </a:lnTo>
                  <a:lnTo>
                    <a:pt x="8" y="32"/>
                  </a:lnTo>
                  <a:lnTo>
                    <a:pt x="9" y="33"/>
                  </a:lnTo>
                  <a:lnTo>
                    <a:pt x="9" y="33"/>
                  </a:lnTo>
                  <a:lnTo>
                    <a:pt x="9" y="33"/>
                  </a:lnTo>
                  <a:lnTo>
                    <a:pt x="9" y="33"/>
                  </a:lnTo>
                  <a:lnTo>
                    <a:pt x="9" y="33"/>
                  </a:lnTo>
                  <a:lnTo>
                    <a:pt x="9" y="32"/>
                  </a:lnTo>
                  <a:lnTo>
                    <a:pt x="8" y="32"/>
                  </a:lnTo>
                  <a:lnTo>
                    <a:pt x="9" y="32"/>
                  </a:lnTo>
                  <a:lnTo>
                    <a:pt x="9" y="33"/>
                  </a:lnTo>
                  <a:lnTo>
                    <a:pt x="9" y="33"/>
                  </a:lnTo>
                  <a:lnTo>
                    <a:pt x="11" y="34"/>
                  </a:lnTo>
                  <a:lnTo>
                    <a:pt x="11" y="33"/>
                  </a:lnTo>
                  <a:lnTo>
                    <a:pt x="11" y="32"/>
                  </a:lnTo>
                  <a:lnTo>
                    <a:pt x="11" y="32"/>
                  </a:lnTo>
                  <a:lnTo>
                    <a:pt x="11" y="32"/>
                  </a:lnTo>
                  <a:lnTo>
                    <a:pt x="12" y="33"/>
                  </a:lnTo>
                  <a:lnTo>
                    <a:pt x="12" y="33"/>
                  </a:lnTo>
                  <a:lnTo>
                    <a:pt x="12" y="33"/>
                  </a:lnTo>
                  <a:lnTo>
                    <a:pt x="12" y="33"/>
                  </a:lnTo>
                  <a:lnTo>
                    <a:pt x="12" y="32"/>
                  </a:lnTo>
                  <a:lnTo>
                    <a:pt x="12" y="32"/>
                  </a:lnTo>
                  <a:lnTo>
                    <a:pt x="13" y="33"/>
                  </a:lnTo>
                  <a:lnTo>
                    <a:pt x="13" y="33"/>
                  </a:lnTo>
                  <a:lnTo>
                    <a:pt x="12" y="32"/>
                  </a:lnTo>
                  <a:lnTo>
                    <a:pt x="12" y="32"/>
                  </a:lnTo>
                  <a:lnTo>
                    <a:pt x="12" y="32"/>
                  </a:lnTo>
                  <a:lnTo>
                    <a:pt x="13" y="33"/>
                  </a:lnTo>
                  <a:lnTo>
                    <a:pt x="13" y="32"/>
                  </a:lnTo>
                  <a:lnTo>
                    <a:pt x="12" y="32"/>
                  </a:lnTo>
                  <a:lnTo>
                    <a:pt x="12" y="32"/>
                  </a:lnTo>
                  <a:lnTo>
                    <a:pt x="13" y="32"/>
                  </a:lnTo>
                  <a:lnTo>
                    <a:pt x="13" y="32"/>
                  </a:lnTo>
                  <a:lnTo>
                    <a:pt x="13" y="32"/>
                  </a:lnTo>
                  <a:lnTo>
                    <a:pt x="13" y="32"/>
                  </a:lnTo>
                  <a:lnTo>
                    <a:pt x="13" y="32"/>
                  </a:lnTo>
                  <a:lnTo>
                    <a:pt x="13" y="32"/>
                  </a:lnTo>
                  <a:lnTo>
                    <a:pt x="13" y="33"/>
                  </a:lnTo>
                  <a:lnTo>
                    <a:pt x="15" y="33"/>
                  </a:lnTo>
                  <a:lnTo>
                    <a:pt x="13" y="32"/>
                  </a:lnTo>
                  <a:lnTo>
                    <a:pt x="13" y="32"/>
                  </a:lnTo>
                  <a:lnTo>
                    <a:pt x="13" y="30"/>
                  </a:lnTo>
                  <a:lnTo>
                    <a:pt x="13" y="30"/>
                  </a:lnTo>
                  <a:lnTo>
                    <a:pt x="13" y="32"/>
                  </a:lnTo>
                  <a:lnTo>
                    <a:pt x="13" y="30"/>
                  </a:lnTo>
                  <a:lnTo>
                    <a:pt x="13" y="30"/>
                  </a:lnTo>
                  <a:lnTo>
                    <a:pt x="13" y="30"/>
                  </a:lnTo>
                  <a:lnTo>
                    <a:pt x="12" y="29"/>
                  </a:lnTo>
                  <a:lnTo>
                    <a:pt x="13" y="30"/>
                  </a:lnTo>
                  <a:lnTo>
                    <a:pt x="13" y="30"/>
                  </a:lnTo>
                  <a:lnTo>
                    <a:pt x="13" y="30"/>
                  </a:lnTo>
                  <a:lnTo>
                    <a:pt x="13" y="30"/>
                  </a:lnTo>
                  <a:lnTo>
                    <a:pt x="13" y="29"/>
                  </a:lnTo>
                  <a:lnTo>
                    <a:pt x="13" y="30"/>
                  </a:lnTo>
                  <a:lnTo>
                    <a:pt x="15" y="30"/>
                  </a:lnTo>
                  <a:lnTo>
                    <a:pt x="15" y="32"/>
                  </a:lnTo>
                  <a:lnTo>
                    <a:pt x="15" y="32"/>
                  </a:lnTo>
                  <a:lnTo>
                    <a:pt x="15" y="30"/>
                  </a:lnTo>
                  <a:lnTo>
                    <a:pt x="13" y="29"/>
                  </a:lnTo>
                  <a:lnTo>
                    <a:pt x="13" y="29"/>
                  </a:lnTo>
                  <a:lnTo>
                    <a:pt x="12" y="28"/>
                  </a:lnTo>
                  <a:lnTo>
                    <a:pt x="13" y="28"/>
                  </a:lnTo>
                  <a:lnTo>
                    <a:pt x="13" y="28"/>
                  </a:lnTo>
                  <a:lnTo>
                    <a:pt x="13" y="28"/>
                  </a:lnTo>
                  <a:lnTo>
                    <a:pt x="13" y="29"/>
                  </a:lnTo>
                  <a:lnTo>
                    <a:pt x="15" y="30"/>
                  </a:lnTo>
                  <a:lnTo>
                    <a:pt x="16" y="30"/>
                  </a:lnTo>
                  <a:lnTo>
                    <a:pt x="17" y="32"/>
                  </a:lnTo>
                  <a:lnTo>
                    <a:pt x="17" y="32"/>
                  </a:lnTo>
                  <a:lnTo>
                    <a:pt x="17" y="32"/>
                  </a:lnTo>
                  <a:lnTo>
                    <a:pt x="17" y="32"/>
                  </a:lnTo>
                  <a:lnTo>
                    <a:pt x="17" y="33"/>
                  </a:lnTo>
                  <a:lnTo>
                    <a:pt x="17" y="32"/>
                  </a:lnTo>
                  <a:lnTo>
                    <a:pt x="17" y="32"/>
                  </a:lnTo>
                  <a:lnTo>
                    <a:pt x="17" y="32"/>
                  </a:lnTo>
                  <a:lnTo>
                    <a:pt x="16" y="30"/>
                  </a:lnTo>
                  <a:lnTo>
                    <a:pt x="15" y="29"/>
                  </a:lnTo>
                  <a:lnTo>
                    <a:pt x="15" y="28"/>
                  </a:lnTo>
                  <a:lnTo>
                    <a:pt x="13" y="28"/>
                  </a:lnTo>
                  <a:lnTo>
                    <a:pt x="15" y="29"/>
                  </a:lnTo>
                  <a:lnTo>
                    <a:pt x="16" y="29"/>
                  </a:lnTo>
                  <a:lnTo>
                    <a:pt x="16" y="30"/>
                  </a:lnTo>
                  <a:lnTo>
                    <a:pt x="13" y="26"/>
                  </a:lnTo>
                  <a:lnTo>
                    <a:pt x="13" y="26"/>
                  </a:lnTo>
                  <a:lnTo>
                    <a:pt x="13" y="26"/>
                  </a:lnTo>
                  <a:lnTo>
                    <a:pt x="13" y="28"/>
                  </a:lnTo>
                  <a:lnTo>
                    <a:pt x="13" y="28"/>
                  </a:lnTo>
                  <a:lnTo>
                    <a:pt x="13" y="26"/>
                  </a:lnTo>
                  <a:lnTo>
                    <a:pt x="13" y="26"/>
                  </a:lnTo>
                  <a:lnTo>
                    <a:pt x="13" y="26"/>
                  </a:lnTo>
                  <a:lnTo>
                    <a:pt x="13" y="26"/>
                  </a:lnTo>
                  <a:lnTo>
                    <a:pt x="15" y="28"/>
                  </a:lnTo>
                  <a:lnTo>
                    <a:pt x="15" y="28"/>
                  </a:lnTo>
                  <a:lnTo>
                    <a:pt x="15" y="28"/>
                  </a:lnTo>
                  <a:lnTo>
                    <a:pt x="16" y="28"/>
                  </a:lnTo>
                  <a:lnTo>
                    <a:pt x="15" y="28"/>
                  </a:lnTo>
                  <a:lnTo>
                    <a:pt x="15" y="28"/>
                  </a:lnTo>
                  <a:lnTo>
                    <a:pt x="15" y="28"/>
                  </a:lnTo>
                  <a:lnTo>
                    <a:pt x="15" y="28"/>
                  </a:lnTo>
                  <a:lnTo>
                    <a:pt x="15" y="26"/>
                  </a:lnTo>
                  <a:lnTo>
                    <a:pt x="13" y="26"/>
                  </a:lnTo>
                  <a:lnTo>
                    <a:pt x="13" y="25"/>
                  </a:lnTo>
                  <a:lnTo>
                    <a:pt x="13" y="25"/>
                  </a:lnTo>
                  <a:lnTo>
                    <a:pt x="15" y="26"/>
                  </a:lnTo>
                  <a:lnTo>
                    <a:pt x="13" y="25"/>
                  </a:lnTo>
                  <a:lnTo>
                    <a:pt x="12" y="24"/>
                  </a:lnTo>
                  <a:lnTo>
                    <a:pt x="12" y="24"/>
                  </a:lnTo>
                  <a:lnTo>
                    <a:pt x="12" y="24"/>
                  </a:lnTo>
                  <a:lnTo>
                    <a:pt x="13" y="24"/>
                  </a:lnTo>
                  <a:lnTo>
                    <a:pt x="13" y="25"/>
                  </a:lnTo>
                  <a:lnTo>
                    <a:pt x="13" y="24"/>
                  </a:lnTo>
                  <a:lnTo>
                    <a:pt x="12" y="24"/>
                  </a:lnTo>
                  <a:lnTo>
                    <a:pt x="12" y="24"/>
                  </a:lnTo>
                  <a:lnTo>
                    <a:pt x="13" y="24"/>
                  </a:lnTo>
                  <a:lnTo>
                    <a:pt x="13" y="24"/>
                  </a:lnTo>
                  <a:lnTo>
                    <a:pt x="12" y="22"/>
                  </a:lnTo>
                  <a:lnTo>
                    <a:pt x="12" y="22"/>
                  </a:lnTo>
                  <a:lnTo>
                    <a:pt x="13" y="24"/>
                  </a:lnTo>
                  <a:lnTo>
                    <a:pt x="13" y="24"/>
                  </a:lnTo>
                  <a:lnTo>
                    <a:pt x="13" y="24"/>
                  </a:lnTo>
                  <a:lnTo>
                    <a:pt x="13" y="24"/>
                  </a:lnTo>
                  <a:lnTo>
                    <a:pt x="13" y="24"/>
                  </a:lnTo>
                  <a:lnTo>
                    <a:pt x="13" y="22"/>
                  </a:lnTo>
                  <a:lnTo>
                    <a:pt x="13" y="22"/>
                  </a:lnTo>
                  <a:lnTo>
                    <a:pt x="13" y="24"/>
                  </a:lnTo>
                  <a:lnTo>
                    <a:pt x="12" y="22"/>
                  </a:lnTo>
                  <a:lnTo>
                    <a:pt x="12" y="22"/>
                  </a:lnTo>
                  <a:lnTo>
                    <a:pt x="13" y="22"/>
                  </a:lnTo>
                  <a:lnTo>
                    <a:pt x="12" y="21"/>
                  </a:lnTo>
                  <a:lnTo>
                    <a:pt x="12" y="21"/>
                  </a:lnTo>
                  <a:lnTo>
                    <a:pt x="11" y="20"/>
                  </a:lnTo>
                  <a:lnTo>
                    <a:pt x="12" y="21"/>
                  </a:lnTo>
                  <a:lnTo>
                    <a:pt x="13" y="21"/>
                  </a:lnTo>
                  <a:lnTo>
                    <a:pt x="13" y="21"/>
                  </a:lnTo>
                  <a:lnTo>
                    <a:pt x="13" y="22"/>
                  </a:lnTo>
                  <a:lnTo>
                    <a:pt x="13" y="22"/>
                  </a:lnTo>
                  <a:lnTo>
                    <a:pt x="13" y="22"/>
                  </a:lnTo>
                  <a:lnTo>
                    <a:pt x="13" y="22"/>
                  </a:lnTo>
                  <a:lnTo>
                    <a:pt x="13" y="22"/>
                  </a:lnTo>
                  <a:lnTo>
                    <a:pt x="13" y="22"/>
                  </a:lnTo>
                  <a:lnTo>
                    <a:pt x="13" y="21"/>
                  </a:lnTo>
                  <a:lnTo>
                    <a:pt x="13" y="21"/>
                  </a:lnTo>
                  <a:lnTo>
                    <a:pt x="13" y="21"/>
                  </a:lnTo>
                  <a:lnTo>
                    <a:pt x="13" y="21"/>
                  </a:lnTo>
                  <a:lnTo>
                    <a:pt x="13" y="21"/>
                  </a:lnTo>
                  <a:lnTo>
                    <a:pt x="15" y="22"/>
                  </a:lnTo>
                  <a:lnTo>
                    <a:pt x="15" y="22"/>
                  </a:lnTo>
                  <a:lnTo>
                    <a:pt x="15" y="22"/>
                  </a:lnTo>
                  <a:lnTo>
                    <a:pt x="15" y="22"/>
                  </a:lnTo>
                  <a:lnTo>
                    <a:pt x="13" y="21"/>
                  </a:lnTo>
                  <a:lnTo>
                    <a:pt x="13" y="21"/>
                  </a:lnTo>
                  <a:lnTo>
                    <a:pt x="13" y="21"/>
                  </a:lnTo>
                  <a:lnTo>
                    <a:pt x="13" y="21"/>
                  </a:lnTo>
                  <a:lnTo>
                    <a:pt x="12" y="20"/>
                  </a:lnTo>
                  <a:lnTo>
                    <a:pt x="13" y="21"/>
                  </a:lnTo>
                  <a:lnTo>
                    <a:pt x="13" y="21"/>
                  </a:lnTo>
                  <a:lnTo>
                    <a:pt x="13" y="21"/>
                  </a:lnTo>
                  <a:lnTo>
                    <a:pt x="15" y="21"/>
                  </a:lnTo>
                  <a:lnTo>
                    <a:pt x="16" y="22"/>
                  </a:lnTo>
                  <a:lnTo>
                    <a:pt x="15" y="22"/>
                  </a:lnTo>
                  <a:lnTo>
                    <a:pt x="15" y="21"/>
                  </a:lnTo>
                  <a:lnTo>
                    <a:pt x="13" y="21"/>
                  </a:lnTo>
                  <a:lnTo>
                    <a:pt x="15" y="21"/>
                  </a:lnTo>
                  <a:lnTo>
                    <a:pt x="13" y="20"/>
                  </a:lnTo>
                  <a:lnTo>
                    <a:pt x="13" y="20"/>
                  </a:lnTo>
                  <a:lnTo>
                    <a:pt x="13" y="20"/>
                  </a:lnTo>
                  <a:lnTo>
                    <a:pt x="13" y="20"/>
                  </a:lnTo>
                  <a:lnTo>
                    <a:pt x="12" y="20"/>
                  </a:lnTo>
                  <a:lnTo>
                    <a:pt x="13" y="20"/>
                  </a:lnTo>
                  <a:lnTo>
                    <a:pt x="13" y="20"/>
                  </a:lnTo>
                  <a:lnTo>
                    <a:pt x="13" y="20"/>
                  </a:lnTo>
                  <a:lnTo>
                    <a:pt x="15" y="21"/>
                  </a:lnTo>
                  <a:lnTo>
                    <a:pt x="13" y="20"/>
                  </a:lnTo>
                  <a:lnTo>
                    <a:pt x="13" y="20"/>
                  </a:lnTo>
                  <a:lnTo>
                    <a:pt x="13" y="20"/>
                  </a:lnTo>
                  <a:lnTo>
                    <a:pt x="13" y="20"/>
                  </a:lnTo>
                  <a:lnTo>
                    <a:pt x="15" y="20"/>
                  </a:lnTo>
                  <a:lnTo>
                    <a:pt x="15" y="20"/>
                  </a:lnTo>
                  <a:lnTo>
                    <a:pt x="15" y="20"/>
                  </a:lnTo>
                  <a:lnTo>
                    <a:pt x="15" y="20"/>
                  </a:lnTo>
                  <a:lnTo>
                    <a:pt x="15" y="21"/>
                  </a:lnTo>
                  <a:lnTo>
                    <a:pt x="17" y="21"/>
                  </a:lnTo>
                  <a:lnTo>
                    <a:pt x="15" y="20"/>
                  </a:lnTo>
                  <a:lnTo>
                    <a:pt x="13" y="19"/>
                  </a:lnTo>
                  <a:lnTo>
                    <a:pt x="15" y="20"/>
                  </a:lnTo>
                  <a:lnTo>
                    <a:pt x="15" y="20"/>
                  </a:lnTo>
                  <a:lnTo>
                    <a:pt x="15" y="20"/>
                  </a:lnTo>
                  <a:lnTo>
                    <a:pt x="13" y="19"/>
                  </a:lnTo>
                  <a:lnTo>
                    <a:pt x="13" y="19"/>
                  </a:lnTo>
                  <a:lnTo>
                    <a:pt x="15" y="20"/>
                  </a:lnTo>
                  <a:lnTo>
                    <a:pt x="16" y="20"/>
                  </a:lnTo>
                  <a:lnTo>
                    <a:pt x="16" y="21"/>
                  </a:lnTo>
                  <a:lnTo>
                    <a:pt x="17" y="21"/>
                  </a:lnTo>
                  <a:lnTo>
                    <a:pt x="17" y="21"/>
                  </a:lnTo>
                  <a:lnTo>
                    <a:pt x="17" y="21"/>
                  </a:lnTo>
                  <a:lnTo>
                    <a:pt x="16" y="20"/>
                  </a:lnTo>
                  <a:lnTo>
                    <a:pt x="16" y="20"/>
                  </a:lnTo>
                  <a:lnTo>
                    <a:pt x="16" y="20"/>
                  </a:lnTo>
                  <a:lnTo>
                    <a:pt x="13" y="19"/>
                  </a:lnTo>
                  <a:lnTo>
                    <a:pt x="15" y="19"/>
                  </a:lnTo>
                  <a:lnTo>
                    <a:pt x="15" y="19"/>
                  </a:lnTo>
                  <a:lnTo>
                    <a:pt x="15" y="19"/>
                  </a:lnTo>
                  <a:lnTo>
                    <a:pt x="15" y="19"/>
                  </a:lnTo>
                  <a:lnTo>
                    <a:pt x="15" y="19"/>
                  </a:lnTo>
                  <a:lnTo>
                    <a:pt x="15" y="19"/>
                  </a:lnTo>
                  <a:lnTo>
                    <a:pt x="15" y="19"/>
                  </a:lnTo>
                  <a:lnTo>
                    <a:pt x="15" y="19"/>
                  </a:lnTo>
                  <a:lnTo>
                    <a:pt x="13" y="17"/>
                  </a:lnTo>
                  <a:lnTo>
                    <a:pt x="15" y="19"/>
                  </a:lnTo>
                  <a:lnTo>
                    <a:pt x="15" y="19"/>
                  </a:lnTo>
                  <a:lnTo>
                    <a:pt x="15" y="17"/>
                  </a:lnTo>
                  <a:lnTo>
                    <a:pt x="15" y="17"/>
                  </a:lnTo>
                  <a:lnTo>
                    <a:pt x="16" y="19"/>
                  </a:lnTo>
                  <a:lnTo>
                    <a:pt x="17" y="19"/>
                  </a:lnTo>
                  <a:lnTo>
                    <a:pt x="17" y="19"/>
                  </a:lnTo>
                  <a:lnTo>
                    <a:pt x="16" y="19"/>
                  </a:lnTo>
                  <a:lnTo>
                    <a:pt x="16" y="19"/>
                  </a:lnTo>
                  <a:lnTo>
                    <a:pt x="16" y="17"/>
                  </a:lnTo>
                  <a:lnTo>
                    <a:pt x="16" y="19"/>
                  </a:lnTo>
                  <a:lnTo>
                    <a:pt x="16" y="19"/>
                  </a:lnTo>
                  <a:lnTo>
                    <a:pt x="16" y="19"/>
                  </a:lnTo>
                  <a:lnTo>
                    <a:pt x="16" y="19"/>
                  </a:lnTo>
                  <a:lnTo>
                    <a:pt x="15" y="17"/>
                  </a:lnTo>
                  <a:lnTo>
                    <a:pt x="16" y="17"/>
                  </a:lnTo>
                  <a:lnTo>
                    <a:pt x="16" y="19"/>
                  </a:lnTo>
                  <a:lnTo>
                    <a:pt x="17" y="19"/>
                  </a:lnTo>
                  <a:lnTo>
                    <a:pt x="17" y="19"/>
                  </a:lnTo>
                  <a:lnTo>
                    <a:pt x="17" y="19"/>
                  </a:lnTo>
                  <a:lnTo>
                    <a:pt x="16" y="17"/>
                  </a:lnTo>
                  <a:lnTo>
                    <a:pt x="15" y="17"/>
                  </a:lnTo>
                  <a:lnTo>
                    <a:pt x="15" y="17"/>
                  </a:lnTo>
                  <a:lnTo>
                    <a:pt x="16" y="17"/>
                  </a:lnTo>
                  <a:lnTo>
                    <a:pt x="16" y="17"/>
                  </a:lnTo>
                  <a:lnTo>
                    <a:pt x="15" y="16"/>
                  </a:lnTo>
                  <a:lnTo>
                    <a:pt x="16" y="17"/>
                  </a:lnTo>
                  <a:lnTo>
                    <a:pt x="17" y="17"/>
                  </a:lnTo>
                  <a:lnTo>
                    <a:pt x="19" y="19"/>
                  </a:lnTo>
                  <a:lnTo>
                    <a:pt x="19" y="19"/>
                  </a:lnTo>
                  <a:lnTo>
                    <a:pt x="17" y="19"/>
                  </a:lnTo>
                  <a:lnTo>
                    <a:pt x="17" y="17"/>
                  </a:lnTo>
                  <a:lnTo>
                    <a:pt x="19" y="19"/>
                  </a:lnTo>
                  <a:lnTo>
                    <a:pt x="19" y="19"/>
                  </a:lnTo>
                  <a:lnTo>
                    <a:pt x="17" y="19"/>
                  </a:lnTo>
                  <a:lnTo>
                    <a:pt x="17" y="17"/>
                  </a:lnTo>
                  <a:lnTo>
                    <a:pt x="19" y="19"/>
                  </a:lnTo>
                  <a:lnTo>
                    <a:pt x="19" y="19"/>
                  </a:lnTo>
                  <a:lnTo>
                    <a:pt x="19" y="19"/>
                  </a:lnTo>
                  <a:lnTo>
                    <a:pt x="19" y="19"/>
                  </a:lnTo>
                  <a:lnTo>
                    <a:pt x="17" y="17"/>
                  </a:lnTo>
                  <a:lnTo>
                    <a:pt x="16" y="17"/>
                  </a:lnTo>
                  <a:lnTo>
                    <a:pt x="16" y="16"/>
                  </a:lnTo>
                  <a:lnTo>
                    <a:pt x="15" y="16"/>
                  </a:lnTo>
                  <a:lnTo>
                    <a:pt x="16" y="17"/>
                  </a:lnTo>
                  <a:lnTo>
                    <a:pt x="16" y="17"/>
                  </a:lnTo>
                  <a:lnTo>
                    <a:pt x="17" y="17"/>
                  </a:lnTo>
                  <a:lnTo>
                    <a:pt x="16" y="16"/>
                  </a:lnTo>
                  <a:lnTo>
                    <a:pt x="16" y="16"/>
                  </a:lnTo>
                  <a:lnTo>
                    <a:pt x="16" y="16"/>
                  </a:lnTo>
                  <a:lnTo>
                    <a:pt x="16" y="16"/>
                  </a:lnTo>
                  <a:lnTo>
                    <a:pt x="16" y="16"/>
                  </a:lnTo>
                  <a:lnTo>
                    <a:pt x="17" y="16"/>
                  </a:lnTo>
                  <a:lnTo>
                    <a:pt x="16" y="16"/>
                  </a:lnTo>
                  <a:lnTo>
                    <a:pt x="16" y="16"/>
                  </a:lnTo>
                  <a:lnTo>
                    <a:pt x="16" y="16"/>
                  </a:lnTo>
                  <a:lnTo>
                    <a:pt x="17" y="17"/>
                  </a:lnTo>
                  <a:lnTo>
                    <a:pt x="17" y="17"/>
                  </a:lnTo>
                  <a:lnTo>
                    <a:pt x="17" y="17"/>
                  </a:lnTo>
                  <a:lnTo>
                    <a:pt x="17" y="17"/>
                  </a:lnTo>
                  <a:lnTo>
                    <a:pt x="17" y="16"/>
                  </a:lnTo>
                  <a:lnTo>
                    <a:pt x="16" y="16"/>
                  </a:lnTo>
                  <a:lnTo>
                    <a:pt x="16" y="16"/>
                  </a:lnTo>
                  <a:lnTo>
                    <a:pt x="16" y="16"/>
                  </a:lnTo>
                  <a:lnTo>
                    <a:pt x="17" y="17"/>
                  </a:lnTo>
                  <a:lnTo>
                    <a:pt x="19" y="17"/>
                  </a:lnTo>
                  <a:lnTo>
                    <a:pt x="17" y="16"/>
                  </a:lnTo>
                  <a:lnTo>
                    <a:pt x="17" y="16"/>
                  </a:lnTo>
                  <a:lnTo>
                    <a:pt x="16" y="16"/>
                  </a:lnTo>
                  <a:lnTo>
                    <a:pt x="16" y="16"/>
                  </a:lnTo>
                  <a:lnTo>
                    <a:pt x="16" y="16"/>
                  </a:lnTo>
                  <a:lnTo>
                    <a:pt x="16" y="15"/>
                  </a:lnTo>
                  <a:lnTo>
                    <a:pt x="16" y="15"/>
                  </a:lnTo>
                  <a:lnTo>
                    <a:pt x="16" y="16"/>
                  </a:lnTo>
                  <a:lnTo>
                    <a:pt x="16" y="16"/>
                  </a:lnTo>
                  <a:lnTo>
                    <a:pt x="17" y="16"/>
                  </a:lnTo>
                  <a:lnTo>
                    <a:pt x="17" y="16"/>
                  </a:lnTo>
                  <a:lnTo>
                    <a:pt x="17" y="16"/>
                  </a:lnTo>
                  <a:lnTo>
                    <a:pt x="16" y="15"/>
                  </a:lnTo>
                  <a:lnTo>
                    <a:pt x="16" y="15"/>
                  </a:lnTo>
                  <a:lnTo>
                    <a:pt x="16" y="15"/>
                  </a:lnTo>
                  <a:lnTo>
                    <a:pt x="16" y="15"/>
                  </a:lnTo>
                  <a:lnTo>
                    <a:pt x="17" y="15"/>
                  </a:lnTo>
                  <a:lnTo>
                    <a:pt x="17" y="16"/>
                  </a:lnTo>
                  <a:lnTo>
                    <a:pt x="19" y="16"/>
                  </a:lnTo>
                  <a:lnTo>
                    <a:pt x="20" y="17"/>
                  </a:lnTo>
                  <a:lnTo>
                    <a:pt x="20" y="16"/>
                  </a:lnTo>
                  <a:lnTo>
                    <a:pt x="19" y="16"/>
                  </a:lnTo>
                  <a:lnTo>
                    <a:pt x="19" y="16"/>
                  </a:lnTo>
                  <a:lnTo>
                    <a:pt x="17" y="15"/>
                  </a:lnTo>
                  <a:lnTo>
                    <a:pt x="16" y="15"/>
                  </a:lnTo>
                  <a:lnTo>
                    <a:pt x="16" y="15"/>
                  </a:lnTo>
                  <a:lnTo>
                    <a:pt x="16" y="13"/>
                  </a:lnTo>
                  <a:lnTo>
                    <a:pt x="16" y="13"/>
                  </a:lnTo>
                  <a:lnTo>
                    <a:pt x="16" y="13"/>
                  </a:lnTo>
                  <a:lnTo>
                    <a:pt x="17" y="15"/>
                  </a:lnTo>
                  <a:lnTo>
                    <a:pt x="16" y="13"/>
                  </a:lnTo>
                  <a:lnTo>
                    <a:pt x="16" y="13"/>
                  </a:lnTo>
                  <a:lnTo>
                    <a:pt x="16" y="13"/>
                  </a:lnTo>
                  <a:lnTo>
                    <a:pt x="16" y="12"/>
                  </a:lnTo>
                  <a:lnTo>
                    <a:pt x="16" y="12"/>
                  </a:lnTo>
                  <a:lnTo>
                    <a:pt x="17" y="13"/>
                  </a:lnTo>
                  <a:lnTo>
                    <a:pt x="20" y="15"/>
                  </a:lnTo>
                  <a:lnTo>
                    <a:pt x="20" y="15"/>
                  </a:lnTo>
                  <a:lnTo>
                    <a:pt x="20" y="15"/>
                  </a:lnTo>
                  <a:lnTo>
                    <a:pt x="20" y="15"/>
                  </a:lnTo>
                  <a:lnTo>
                    <a:pt x="20" y="15"/>
                  </a:lnTo>
                  <a:lnTo>
                    <a:pt x="19" y="13"/>
                  </a:lnTo>
                  <a:lnTo>
                    <a:pt x="17" y="13"/>
                  </a:lnTo>
                  <a:lnTo>
                    <a:pt x="16" y="12"/>
                  </a:lnTo>
                  <a:lnTo>
                    <a:pt x="16" y="12"/>
                  </a:lnTo>
                  <a:lnTo>
                    <a:pt x="16" y="12"/>
                  </a:lnTo>
                  <a:lnTo>
                    <a:pt x="17" y="12"/>
                  </a:lnTo>
                  <a:lnTo>
                    <a:pt x="16" y="12"/>
                  </a:lnTo>
                  <a:lnTo>
                    <a:pt x="17" y="12"/>
                  </a:lnTo>
                  <a:lnTo>
                    <a:pt x="19" y="12"/>
                  </a:lnTo>
                  <a:lnTo>
                    <a:pt x="17" y="12"/>
                  </a:lnTo>
                  <a:lnTo>
                    <a:pt x="16" y="12"/>
                  </a:lnTo>
                  <a:lnTo>
                    <a:pt x="17" y="12"/>
                  </a:lnTo>
                  <a:lnTo>
                    <a:pt x="17" y="12"/>
                  </a:lnTo>
                  <a:lnTo>
                    <a:pt x="16" y="11"/>
                  </a:lnTo>
                  <a:lnTo>
                    <a:pt x="16" y="11"/>
                  </a:lnTo>
                  <a:lnTo>
                    <a:pt x="16" y="11"/>
                  </a:lnTo>
                  <a:lnTo>
                    <a:pt x="17" y="12"/>
                  </a:lnTo>
                  <a:lnTo>
                    <a:pt x="17" y="11"/>
                  </a:lnTo>
                  <a:lnTo>
                    <a:pt x="16" y="11"/>
                  </a:lnTo>
                  <a:lnTo>
                    <a:pt x="16" y="11"/>
                  </a:lnTo>
                  <a:lnTo>
                    <a:pt x="16" y="11"/>
                  </a:lnTo>
                  <a:lnTo>
                    <a:pt x="19" y="12"/>
                  </a:lnTo>
                  <a:lnTo>
                    <a:pt x="17" y="11"/>
                  </a:lnTo>
                  <a:lnTo>
                    <a:pt x="16" y="11"/>
                  </a:lnTo>
                  <a:lnTo>
                    <a:pt x="17" y="11"/>
                  </a:lnTo>
                  <a:lnTo>
                    <a:pt x="19" y="11"/>
                  </a:lnTo>
                  <a:lnTo>
                    <a:pt x="20" y="12"/>
                  </a:lnTo>
                  <a:lnTo>
                    <a:pt x="17" y="11"/>
                  </a:lnTo>
                  <a:lnTo>
                    <a:pt x="16" y="9"/>
                  </a:lnTo>
                  <a:lnTo>
                    <a:pt x="16" y="8"/>
                  </a:lnTo>
                  <a:lnTo>
                    <a:pt x="17" y="8"/>
                  </a:lnTo>
                  <a:lnTo>
                    <a:pt x="17" y="9"/>
                  </a:lnTo>
                  <a:lnTo>
                    <a:pt x="17" y="9"/>
                  </a:lnTo>
                  <a:lnTo>
                    <a:pt x="17" y="8"/>
                  </a:lnTo>
                  <a:lnTo>
                    <a:pt x="17" y="8"/>
                  </a:lnTo>
                  <a:lnTo>
                    <a:pt x="17" y="8"/>
                  </a:lnTo>
                  <a:lnTo>
                    <a:pt x="20" y="11"/>
                  </a:lnTo>
                  <a:lnTo>
                    <a:pt x="20" y="11"/>
                  </a:lnTo>
                  <a:lnTo>
                    <a:pt x="20" y="9"/>
                  </a:lnTo>
                  <a:lnTo>
                    <a:pt x="19" y="9"/>
                  </a:lnTo>
                  <a:lnTo>
                    <a:pt x="17" y="8"/>
                  </a:lnTo>
                  <a:lnTo>
                    <a:pt x="17" y="8"/>
                  </a:lnTo>
                  <a:lnTo>
                    <a:pt x="17" y="8"/>
                  </a:lnTo>
                  <a:lnTo>
                    <a:pt x="17" y="8"/>
                  </a:lnTo>
                  <a:lnTo>
                    <a:pt x="17" y="8"/>
                  </a:lnTo>
                  <a:lnTo>
                    <a:pt x="17" y="8"/>
                  </a:lnTo>
                  <a:lnTo>
                    <a:pt x="17" y="8"/>
                  </a:lnTo>
                  <a:lnTo>
                    <a:pt x="17" y="8"/>
                  </a:lnTo>
                  <a:lnTo>
                    <a:pt x="16" y="7"/>
                  </a:lnTo>
                  <a:lnTo>
                    <a:pt x="17" y="8"/>
                  </a:lnTo>
                  <a:lnTo>
                    <a:pt x="19" y="9"/>
                  </a:lnTo>
                  <a:lnTo>
                    <a:pt x="19" y="8"/>
                  </a:lnTo>
                  <a:lnTo>
                    <a:pt x="21" y="11"/>
                  </a:lnTo>
                  <a:lnTo>
                    <a:pt x="25" y="13"/>
                  </a:lnTo>
                  <a:lnTo>
                    <a:pt x="24" y="12"/>
                  </a:lnTo>
                  <a:lnTo>
                    <a:pt x="25" y="13"/>
                  </a:lnTo>
                  <a:lnTo>
                    <a:pt x="26" y="15"/>
                  </a:lnTo>
                  <a:lnTo>
                    <a:pt x="26" y="15"/>
                  </a:lnTo>
                  <a:lnTo>
                    <a:pt x="26" y="13"/>
                  </a:lnTo>
                  <a:lnTo>
                    <a:pt x="24" y="12"/>
                  </a:lnTo>
                  <a:lnTo>
                    <a:pt x="23" y="12"/>
                  </a:lnTo>
                  <a:lnTo>
                    <a:pt x="23" y="11"/>
                  </a:lnTo>
                  <a:lnTo>
                    <a:pt x="21" y="9"/>
                  </a:lnTo>
                  <a:lnTo>
                    <a:pt x="20" y="9"/>
                  </a:lnTo>
                  <a:lnTo>
                    <a:pt x="19" y="8"/>
                  </a:lnTo>
                  <a:lnTo>
                    <a:pt x="20" y="9"/>
                  </a:lnTo>
                  <a:lnTo>
                    <a:pt x="20" y="9"/>
                  </a:lnTo>
                  <a:lnTo>
                    <a:pt x="20" y="9"/>
                  </a:lnTo>
                  <a:lnTo>
                    <a:pt x="21" y="9"/>
                  </a:lnTo>
                  <a:lnTo>
                    <a:pt x="21" y="9"/>
                  </a:lnTo>
                  <a:lnTo>
                    <a:pt x="20" y="9"/>
                  </a:lnTo>
                  <a:lnTo>
                    <a:pt x="20" y="9"/>
                  </a:lnTo>
                  <a:lnTo>
                    <a:pt x="20" y="8"/>
                  </a:lnTo>
                  <a:lnTo>
                    <a:pt x="19" y="8"/>
                  </a:lnTo>
                  <a:lnTo>
                    <a:pt x="17" y="7"/>
                  </a:lnTo>
                  <a:lnTo>
                    <a:pt x="19" y="8"/>
                  </a:lnTo>
                  <a:lnTo>
                    <a:pt x="20" y="8"/>
                  </a:lnTo>
                  <a:lnTo>
                    <a:pt x="17" y="7"/>
                  </a:lnTo>
                  <a:lnTo>
                    <a:pt x="16" y="5"/>
                  </a:lnTo>
                  <a:lnTo>
                    <a:pt x="16" y="5"/>
                  </a:lnTo>
                  <a:lnTo>
                    <a:pt x="16" y="7"/>
                  </a:lnTo>
                  <a:lnTo>
                    <a:pt x="16" y="7"/>
                  </a:lnTo>
                  <a:lnTo>
                    <a:pt x="16" y="5"/>
                  </a:lnTo>
                  <a:lnTo>
                    <a:pt x="17" y="7"/>
                  </a:lnTo>
                  <a:lnTo>
                    <a:pt x="20" y="8"/>
                  </a:lnTo>
                  <a:lnTo>
                    <a:pt x="21" y="9"/>
                  </a:lnTo>
                  <a:lnTo>
                    <a:pt x="20" y="8"/>
                  </a:lnTo>
                  <a:lnTo>
                    <a:pt x="19" y="7"/>
                  </a:lnTo>
                  <a:lnTo>
                    <a:pt x="16" y="5"/>
                  </a:lnTo>
                  <a:lnTo>
                    <a:pt x="17" y="7"/>
                  </a:lnTo>
                  <a:lnTo>
                    <a:pt x="19" y="8"/>
                  </a:lnTo>
                  <a:lnTo>
                    <a:pt x="19" y="8"/>
                  </a:lnTo>
                  <a:lnTo>
                    <a:pt x="19" y="7"/>
                  </a:lnTo>
                  <a:lnTo>
                    <a:pt x="19" y="7"/>
                  </a:lnTo>
                  <a:lnTo>
                    <a:pt x="19" y="7"/>
                  </a:lnTo>
                  <a:lnTo>
                    <a:pt x="19" y="7"/>
                  </a:lnTo>
                  <a:lnTo>
                    <a:pt x="20" y="7"/>
                  </a:lnTo>
                  <a:lnTo>
                    <a:pt x="17" y="7"/>
                  </a:lnTo>
                  <a:lnTo>
                    <a:pt x="19" y="7"/>
                  </a:lnTo>
                  <a:lnTo>
                    <a:pt x="20" y="7"/>
                  </a:lnTo>
                  <a:lnTo>
                    <a:pt x="20" y="7"/>
                  </a:lnTo>
                  <a:lnTo>
                    <a:pt x="19" y="7"/>
                  </a:lnTo>
                  <a:lnTo>
                    <a:pt x="19" y="7"/>
                  </a:lnTo>
                  <a:lnTo>
                    <a:pt x="19" y="7"/>
                  </a:lnTo>
                  <a:lnTo>
                    <a:pt x="20" y="7"/>
                  </a:lnTo>
                  <a:lnTo>
                    <a:pt x="20" y="7"/>
                  </a:lnTo>
                  <a:lnTo>
                    <a:pt x="20" y="7"/>
                  </a:lnTo>
                  <a:lnTo>
                    <a:pt x="19" y="5"/>
                  </a:lnTo>
                  <a:lnTo>
                    <a:pt x="19" y="5"/>
                  </a:lnTo>
                  <a:lnTo>
                    <a:pt x="19" y="5"/>
                  </a:lnTo>
                  <a:lnTo>
                    <a:pt x="19" y="5"/>
                  </a:lnTo>
                  <a:lnTo>
                    <a:pt x="19" y="5"/>
                  </a:lnTo>
                  <a:lnTo>
                    <a:pt x="17" y="5"/>
                  </a:lnTo>
                  <a:lnTo>
                    <a:pt x="19" y="5"/>
                  </a:lnTo>
                  <a:lnTo>
                    <a:pt x="17" y="5"/>
                  </a:lnTo>
                  <a:lnTo>
                    <a:pt x="17" y="5"/>
                  </a:lnTo>
                  <a:lnTo>
                    <a:pt x="16" y="4"/>
                  </a:lnTo>
                  <a:lnTo>
                    <a:pt x="17" y="5"/>
                  </a:lnTo>
                  <a:lnTo>
                    <a:pt x="17" y="5"/>
                  </a:lnTo>
                  <a:lnTo>
                    <a:pt x="17" y="4"/>
                  </a:lnTo>
                  <a:lnTo>
                    <a:pt x="16" y="4"/>
                  </a:lnTo>
                  <a:lnTo>
                    <a:pt x="17" y="4"/>
                  </a:lnTo>
                  <a:lnTo>
                    <a:pt x="17" y="5"/>
                  </a:lnTo>
                  <a:lnTo>
                    <a:pt x="16" y="4"/>
                  </a:lnTo>
                  <a:lnTo>
                    <a:pt x="16" y="4"/>
                  </a:lnTo>
                  <a:lnTo>
                    <a:pt x="17" y="4"/>
                  </a:lnTo>
                  <a:lnTo>
                    <a:pt x="19" y="5"/>
                  </a:lnTo>
                  <a:lnTo>
                    <a:pt x="19" y="5"/>
                  </a:lnTo>
                  <a:lnTo>
                    <a:pt x="20" y="7"/>
                  </a:lnTo>
                  <a:lnTo>
                    <a:pt x="20" y="7"/>
                  </a:lnTo>
                  <a:lnTo>
                    <a:pt x="20" y="7"/>
                  </a:lnTo>
                  <a:lnTo>
                    <a:pt x="20" y="7"/>
                  </a:lnTo>
                  <a:lnTo>
                    <a:pt x="19" y="5"/>
                  </a:lnTo>
                  <a:lnTo>
                    <a:pt x="17" y="4"/>
                  </a:lnTo>
                  <a:lnTo>
                    <a:pt x="17" y="4"/>
                  </a:lnTo>
                  <a:lnTo>
                    <a:pt x="17" y="4"/>
                  </a:lnTo>
                  <a:lnTo>
                    <a:pt x="17" y="4"/>
                  </a:lnTo>
                  <a:lnTo>
                    <a:pt x="17" y="4"/>
                  </a:lnTo>
                  <a:lnTo>
                    <a:pt x="19" y="4"/>
                  </a:lnTo>
                  <a:lnTo>
                    <a:pt x="19" y="5"/>
                  </a:lnTo>
                  <a:lnTo>
                    <a:pt x="20" y="5"/>
                  </a:lnTo>
                  <a:lnTo>
                    <a:pt x="21" y="5"/>
                  </a:lnTo>
                  <a:lnTo>
                    <a:pt x="20" y="5"/>
                  </a:lnTo>
                  <a:lnTo>
                    <a:pt x="19" y="4"/>
                  </a:lnTo>
                  <a:lnTo>
                    <a:pt x="17" y="4"/>
                  </a:lnTo>
                  <a:lnTo>
                    <a:pt x="19" y="4"/>
                  </a:lnTo>
                  <a:lnTo>
                    <a:pt x="20" y="5"/>
                  </a:lnTo>
                  <a:lnTo>
                    <a:pt x="19" y="4"/>
                  </a:lnTo>
                  <a:lnTo>
                    <a:pt x="17" y="3"/>
                  </a:lnTo>
                  <a:lnTo>
                    <a:pt x="19" y="4"/>
                  </a:lnTo>
                  <a:lnTo>
                    <a:pt x="21" y="5"/>
                  </a:lnTo>
                  <a:lnTo>
                    <a:pt x="23" y="7"/>
                  </a:lnTo>
                  <a:lnTo>
                    <a:pt x="23" y="7"/>
                  </a:lnTo>
                  <a:lnTo>
                    <a:pt x="24" y="8"/>
                  </a:lnTo>
                  <a:lnTo>
                    <a:pt x="25" y="8"/>
                  </a:lnTo>
                  <a:lnTo>
                    <a:pt x="26" y="9"/>
                  </a:lnTo>
                  <a:lnTo>
                    <a:pt x="26" y="9"/>
                  </a:lnTo>
                  <a:lnTo>
                    <a:pt x="25" y="8"/>
                  </a:lnTo>
                  <a:lnTo>
                    <a:pt x="23" y="7"/>
                  </a:lnTo>
                  <a:lnTo>
                    <a:pt x="21" y="5"/>
                  </a:lnTo>
                  <a:lnTo>
                    <a:pt x="19" y="3"/>
                  </a:lnTo>
                  <a:lnTo>
                    <a:pt x="19" y="3"/>
                  </a:lnTo>
                  <a:lnTo>
                    <a:pt x="20" y="4"/>
                  </a:lnTo>
                  <a:lnTo>
                    <a:pt x="21" y="4"/>
                  </a:lnTo>
                  <a:lnTo>
                    <a:pt x="23" y="5"/>
                  </a:lnTo>
                  <a:lnTo>
                    <a:pt x="23" y="5"/>
                  </a:lnTo>
                  <a:lnTo>
                    <a:pt x="23" y="5"/>
                  </a:lnTo>
                  <a:lnTo>
                    <a:pt x="21" y="5"/>
                  </a:lnTo>
                  <a:lnTo>
                    <a:pt x="21" y="4"/>
                  </a:lnTo>
                  <a:lnTo>
                    <a:pt x="20" y="4"/>
                  </a:lnTo>
                  <a:lnTo>
                    <a:pt x="20" y="3"/>
                  </a:lnTo>
                  <a:lnTo>
                    <a:pt x="19" y="3"/>
                  </a:lnTo>
                  <a:lnTo>
                    <a:pt x="19" y="3"/>
                  </a:lnTo>
                  <a:lnTo>
                    <a:pt x="19" y="1"/>
                  </a:lnTo>
                  <a:lnTo>
                    <a:pt x="19" y="1"/>
                  </a:lnTo>
                  <a:lnTo>
                    <a:pt x="20" y="3"/>
                  </a:lnTo>
                  <a:lnTo>
                    <a:pt x="23" y="5"/>
                  </a:lnTo>
                  <a:lnTo>
                    <a:pt x="23" y="5"/>
                  </a:lnTo>
                  <a:lnTo>
                    <a:pt x="21" y="5"/>
                  </a:lnTo>
                  <a:lnTo>
                    <a:pt x="23" y="5"/>
                  </a:lnTo>
                  <a:lnTo>
                    <a:pt x="23" y="5"/>
                  </a:lnTo>
                  <a:lnTo>
                    <a:pt x="24" y="7"/>
                  </a:lnTo>
                  <a:lnTo>
                    <a:pt x="25" y="7"/>
                  </a:lnTo>
                  <a:lnTo>
                    <a:pt x="25" y="7"/>
                  </a:lnTo>
                  <a:lnTo>
                    <a:pt x="24" y="7"/>
                  </a:lnTo>
                  <a:lnTo>
                    <a:pt x="24" y="5"/>
                  </a:lnTo>
                  <a:lnTo>
                    <a:pt x="23" y="5"/>
                  </a:lnTo>
                  <a:lnTo>
                    <a:pt x="23" y="5"/>
                  </a:lnTo>
                  <a:lnTo>
                    <a:pt x="23" y="5"/>
                  </a:lnTo>
                  <a:lnTo>
                    <a:pt x="21" y="4"/>
                  </a:lnTo>
                  <a:lnTo>
                    <a:pt x="21" y="4"/>
                  </a:lnTo>
                  <a:lnTo>
                    <a:pt x="23" y="4"/>
                  </a:lnTo>
                  <a:lnTo>
                    <a:pt x="23" y="4"/>
                  </a:lnTo>
                  <a:lnTo>
                    <a:pt x="23" y="4"/>
                  </a:lnTo>
                  <a:lnTo>
                    <a:pt x="21" y="4"/>
                  </a:lnTo>
                  <a:lnTo>
                    <a:pt x="21" y="3"/>
                  </a:lnTo>
                  <a:lnTo>
                    <a:pt x="20" y="3"/>
                  </a:lnTo>
                  <a:lnTo>
                    <a:pt x="19" y="1"/>
                  </a:lnTo>
                  <a:lnTo>
                    <a:pt x="19" y="1"/>
                  </a:lnTo>
                  <a:lnTo>
                    <a:pt x="19" y="1"/>
                  </a:lnTo>
                  <a:lnTo>
                    <a:pt x="19" y="1"/>
                  </a:lnTo>
                  <a:lnTo>
                    <a:pt x="19" y="1"/>
                  </a:lnTo>
                  <a:lnTo>
                    <a:pt x="19" y="0"/>
                  </a:lnTo>
                  <a:lnTo>
                    <a:pt x="17"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 name="Freeform 259"/>
            <p:cNvSpPr>
              <a:spLocks noEditPoints="1"/>
            </p:cNvSpPr>
            <p:nvPr/>
          </p:nvSpPr>
          <p:spPr bwMode="auto">
            <a:xfrm>
              <a:off x="8791575" y="3917950"/>
              <a:ext cx="42863" cy="82550"/>
            </a:xfrm>
            <a:custGeom>
              <a:avLst/>
              <a:gdLst>
                <a:gd name="T0" fmla="*/ 21 w 27"/>
                <a:gd name="T1" fmla="*/ 1 h 52"/>
                <a:gd name="T2" fmla="*/ 22 w 27"/>
                <a:gd name="T3" fmla="*/ 2 h 52"/>
                <a:gd name="T4" fmla="*/ 23 w 27"/>
                <a:gd name="T5" fmla="*/ 4 h 52"/>
                <a:gd name="T6" fmla="*/ 22 w 27"/>
                <a:gd name="T7" fmla="*/ 8 h 52"/>
                <a:gd name="T8" fmla="*/ 23 w 27"/>
                <a:gd name="T9" fmla="*/ 10 h 52"/>
                <a:gd name="T10" fmla="*/ 27 w 27"/>
                <a:gd name="T11" fmla="*/ 16 h 52"/>
                <a:gd name="T12" fmla="*/ 27 w 27"/>
                <a:gd name="T13" fmla="*/ 18 h 52"/>
                <a:gd name="T14" fmla="*/ 27 w 27"/>
                <a:gd name="T15" fmla="*/ 21 h 52"/>
                <a:gd name="T16" fmla="*/ 25 w 27"/>
                <a:gd name="T17" fmla="*/ 23 h 52"/>
                <a:gd name="T18" fmla="*/ 25 w 27"/>
                <a:gd name="T19" fmla="*/ 27 h 52"/>
                <a:gd name="T20" fmla="*/ 21 w 27"/>
                <a:gd name="T21" fmla="*/ 27 h 52"/>
                <a:gd name="T22" fmla="*/ 21 w 27"/>
                <a:gd name="T23" fmla="*/ 30 h 52"/>
                <a:gd name="T24" fmla="*/ 18 w 27"/>
                <a:gd name="T25" fmla="*/ 30 h 52"/>
                <a:gd name="T26" fmla="*/ 17 w 27"/>
                <a:gd name="T27" fmla="*/ 43 h 52"/>
                <a:gd name="T28" fmla="*/ 15 w 27"/>
                <a:gd name="T29" fmla="*/ 46 h 52"/>
                <a:gd name="T30" fmla="*/ 6 w 27"/>
                <a:gd name="T31" fmla="*/ 52 h 52"/>
                <a:gd name="T32" fmla="*/ 1 w 27"/>
                <a:gd name="T33" fmla="*/ 43 h 52"/>
                <a:gd name="T34" fmla="*/ 6 w 27"/>
                <a:gd name="T35" fmla="*/ 43 h 52"/>
                <a:gd name="T36" fmla="*/ 4 w 27"/>
                <a:gd name="T37" fmla="*/ 39 h 52"/>
                <a:gd name="T38" fmla="*/ 4 w 27"/>
                <a:gd name="T39" fmla="*/ 35 h 52"/>
                <a:gd name="T40" fmla="*/ 4 w 27"/>
                <a:gd name="T41" fmla="*/ 35 h 52"/>
                <a:gd name="T42" fmla="*/ 5 w 27"/>
                <a:gd name="T43" fmla="*/ 33 h 52"/>
                <a:gd name="T44" fmla="*/ 6 w 27"/>
                <a:gd name="T45" fmla="*/ 33 h 52"/>
                <a:gd name="T46" fmla="*/ 7 w 27"/>
                <a:gd name="T47" fmla="*/ 31 h 52"/>
                <a:gd name="T48" fmla="*/ 7 w 27"/>
                <a:gd name="T49" fmla="*/ 30 h 52"/>
                <a:gd name="T50" fmla="*/ 11 w 27"/>
                <a:gd name="T51" fmla="*/ 31 h 52"/>
                <a:gd name="T52" fmla="*/ 6 w 27"/>
                <a:gd name="T53" fmla="*/ 27 h 52"/>
                <a:gd name="T54" fmla="*/ 5 w 27"/>
                <a:gd name="T55" fmla="*/ 26 h 52"/>
                <a:gd name="T56" fmla="*/ 5 w 27"/>
                <a:gd name="T57" fmla="*/ 23 h 52"/>
                <a:gd name="T58" fmla="*/ 4 w 27"/>
                <a:gd name="T59" fmla="*/ 22 h 52"/>
                <a:gd name="T60" fmla="*/ 5 w 27"/>
                <a:gd name="T61" fmla="*/ 22 h 52"/>
                <a:gd name="T62" fmla="*/ 6 w 27"/>
                <a:gd name="T63" fmla="*/ 22 h 52"/>
                <a:gd name="T64" fmla="*/ 6 w 27"/>
                <a:gd name="T65" fmla="*/ 21 h 52"/>
                <a:gd name="T66" fmla="*/ 6 w 27"/>
                <a:gd name="T67" fmla="*/ 19 h 52"/>
                <a:gd name="T68" fmla="*/ 6 w 27"/>
                <a:gd name="T69" fmla="*/ 18 h 52"/>
                <a:gd name="T70" fmla="*/ 9 w 27"/>
                <a:gd name="T71" fmla="*/ 18 h 52"/>
                <a:gd name="T72" fmla="*/ 7 w 27"/>
                <a:gd name="T73" fmla="*/ 18 h 52"/>
                <a:gd name="T74" fmla="*/ 9 w 27"/>
                <a:gd name="T75" fmla="*/ 17 h 52"/>
                <a:gd name="T76" fmla="*/ 6 w 27"/>
                <a:gd name="T77" fmla="*/ 16 h 52"/>
                <a:gd name="T78" fmla="*/ 6 w 27"/>
                <a:gd name="T79" fmla="*/ 16 h 52"/>
                <a:gd name="T80" fmla="*/ 7 w 27"/>
                <a:gd name="T81" fmla="*/ 14 h 52"/>
                <a:gd name="T82" fmla="*/ 6 w 27"/>
                <a:gd name="T83" fmla="*/ 13 h 52"/>
                <a:gd name="T84" fmla="*/ 9 w 27"/>
                <a:gd name="T85" fmla="*/ 13 h 52"/>
                <a:gd name="T86" fmla="*/ 6 w 27"/>
                <a:gd name="T87" fmla="*/ 10 h 52"/>
                <a:gd name="T88" fmla="*/ 6 w 27"/>
                <a:gd name="T89" fmla="*/ 9 h 52"/>
                <a:gd name="T90" fmla="*/ 6 w 27"/>
                <a:gd name="T91" fmla="*/ 8 h 52"/>
                <a:gd name="T92" fmla="*/ 17 w 27"/>
                <a:gd name="T93" fmla="*/ 10 h 52"/>
                <a:gd name="T94" fmla="*/ 9 w 27"/>
                <a:gd name="T95" fmla="*/ 8 h 52"/>
                <a:gd name="T96" fmla="*/ 7 w 27"/>
                <a:gd name="T97" fmla="*/ 8 h 52"/>
                <a:gd name="T98" fmla="*/ 7 w 27"/>
                <a:gd name="T99" fmla="*/ 6 h 52"/>
                <a:gd name="T100" fmla="*/ 6 w 27"/>
                <a:gd name="T101" fmla="*/ 5 h 52"/>
                <a:gd name="T102" fmla="*/ 7 w 27"/>
                <a:gd name="T103" fmla="*/ 5 h 52"/>
                <a:gd name="T104" fmla="*/ 7 w 27"/>
                <a:gd name="T105" fmla="*/ 5 h 52"/>
                <a:gd name="T106" fmla="*/ 14 w 27"/>
                <a:gd name="T107" fmla="*/ 6 h 52"/>
                <a:gd name="T108" fmla="*/ 6 w 27"/>
                <a:gd name="T109" fmla="*/ 4 h 52"/>
                <a:gd name="T110" fmla="*/ 9 w 27"/>
                <a:gd name="T111" fmla="*/ 4 h 52"/>
                <a:gd name="T112" fmla="*/ 5 w 27"/>
                <a:gd name="T113" fmla="*/ 2 h 52"/>
                <a:gd name="T114" fmla="*/ 9 w 27"/>
                <a:gd name="T115" fmla="*/ 4 h 52"/>
                <a:gd name="T116" fmla="*/ 7 w 27"/>
                <a:gd name="T117" fmla="*/ 2 h 52"/>
                <a:gd name="T118" fmla="*/ 13 w 27"/>
                <a:gd name="T119" fmla="*/ 4 h 52"/>
                <a:gd name="T120" fmla="*/ 14 w 27"/>
                <a:gd name="T121" fmla="*/ 2 h 52"/>
                <a:gd name="T122" fmla="*/ 17 w 27"/>
                <a:gd name="T123" fmla="*/ 2 h 52"/>
                <a:gd name="T124" fmla="*/ 19 w 27"/>
                <a:gd name="T12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 h="52">
                  <a:moveTo>
                    <a:pt x="21" y="30"/>
                  </a:moveTo>
                  <a:lnTo>
                    <a:pt x="21" y="30"/>
                  </a:lnTo>
                  <a:lnTo>
                    <a:pt x="21" y="30"/>
                  </a:lnTo>
                  <a:lnTo>
                    <a:pt x="21" y="30"/>
                  </a:lnTo>
                  <a:close/>
                  <a:moveTo>
                    <a:pt x="19" y="0"/>
                  </a:moveTo>
                  <a:lnTo>
                    <a:pt x="23" y="1"/>
                  </a:lnTo>
                  <a:lnTo>
                    <a:pt x="21" y="1"/>
                  </a:lnTo>
                  <a:lnTo>
                    <a:pt x="19" y="1"/>
                  </a:lnTo>
                  <a:lnTo>
                    <a:pt x="18" y="1"/>
                  </a:lnTo>
                  <a:lnTo>
                    <a:pt x="18" y="1"/>
                  </a:lnTo>
                  <a:lnTo>
                    <a:pt x="19" y="1"/>
                  </a:lnTo>
                  <a:lnTo>
                    <a:pt x="19" y="1"/>
                  </a:lnTo>
                  <a:lnTo>
                    <a:pt x="19" y="1"/>
                  </a:lnTo>
                  <a:lnTo>
                    <a:pt x="21" y="1"/>
                  </a:lnTo>
                  <a:lnTo>
                    <a:pt x="22" y="1"/>
                  </a:lnTo>
                  <a:lnTo>
                    <a:pt x="22" y="1"/>
                  </a:lnTo>
                  <a:lnTo>
                    <a:pt x="23" y="1"/>
                  </a:lnTo>
                  <a:lnTo>
                    <a:pt x="23" y="1"/>
                  </a:lnTo>
                  <a:lnTo>
                    <a:pt x="23" y="1"/>
                  </a:lnTo>
                  <a:lnTo>
                    <a:pt x="23" y="1"/>
                  </a:lnTo>
                  <a:lnTo>
                    <a:pt x="22" y="1"/>
                  </a:lnTo>
                  <a:lnTo>
                    <a:pt x="23" y="1"/>
                  </a:lnTo>
                  <a:lnTo>
                    <a:pt x="23" y="2"/>
                  </a:lnTo>
                  <a:lnTo>
                    <a:pt x="23" y="2"/>
                  </a:lnTo>
                  <a:lnTo>
                    <a:pt x="23" y="2"/>
                  </a:lnTo>
                  <a:lnTo>
                    <a:pt x="25" y="2"/>
                  </a:lnTo>
                  <a:lnTo>
                    <a:pt x="25" y="2"/>
                  </a:lnTo>
                  <a:lnTo>
                    <a:pt x="22" y="2"/>
                  </a:lnTo>
                  <a:lnTo>
                    <a:pt x="21" y="2"/>
                  </a:lnTo>
                  <a:lnTo>
                    <a:pt x="19" y="2"/>
                  </a:lnTo>
                  <a:lnTo>
                    <a:pt x="19" y="2"/>
                  </a:lnTo>
                  <a:lnTo>
                    <a:pt x="19" y="2"/>
                  </a:lnTo>
                  <a:lnTo>
                    <a:pt x="22" y="2"/>
                  </a:lnTo>
                  <a:lnTo>
                    <a:pt x="23" y="2"/>
                  </a:lnTo>
                  <a:lnTo>
                    <a:pt x="22" y="2"/>
                  </a:lnTo>
                  <a:lnTo>
                    <a:pt x="23" y="2"/>
                  </a:lnTo>
                  <a:lnTo>
                    <a:pt x="25" y="2"/>
                  </a:lnTo>
                  <a:lnTo>
                    <a:pt x="25" y="4"/>
                  </a:lnTo>
                  <a:lnTo>
                    <a:pt x="25" y="4"/>
                  </a:lnTo>
                  <a:lnTo>
                    <a:pt x="23" y="4"/>
                  </a:lnTo>
                  <a:lnTo>
                    <a:pt x="22" y="4"/>
                  </a:lnTo>
                  <a:lnTo>
                    <a:pt x="23" y="4"/>
                  </a:lnTo>
                  <a:lnTo>
                    <a:pt x="25" y="5"/>
                  </a:lnTo>
                  <a:lnTo>
                    <a:pt x="25" y="5"/>
                  </a:lnTo>
                  <a:lnTo>
                    <a:pt x="25" y="5"/>
                  </a:lnTo>
                  <a:lnTo>
                    <a:pt x="25" y="5"/>
                  </a:lnTo>
                  <a:lnTo>
                    <a:pt x="25" y="5"/>
                  </a:lnTo>
                  <a:lnTo>
                    <a:pt x="25" y="6"/>
                  </a:lnTo>
                  <a:lnTo>
                    <a:pt x="23" y="6"/>
                  </a:lnTo>
                  <a:lnTo>
                    <a:pt x="25" y="6"/>
                  </a:lnTo>
                  <a:lnTo>
                    <a:pt x="25" y="8"/>
                  </a:lnTo>
                  <a:lnTo>
                    <a:pt x="25" y="8"/>
                  </a:lnTo>
                  <a:lnTo>
                    <a:pt x="23" y="8"/>
                  </a:lnTo>
                  <a:lnTo>
                    <a:pt x="23" y="8"/>
                  </a:lnTo>
                  <a:lnTo>
                    <a:pt x="23" y="8"/>
                  </a:lnTo>
                  <a:lnTo>
                    <a:pt x="22" y="8"/>
                  </a:lnTo>
                  <a:lnTo>
                    <a:pt x="22" y="8"/>
                  </a:lnTo>
                  <a:lnTo>
                    <a:pt x="23" y="8"/>
                  </a:lnTo>
                  <a:lnTo>
                    <a:pt x="25" y="8"/>
                  </a:lnTo>
                  <a:lnTo>
                    <a:pt x="25" y="9"/>
                  </a:lnTo>
                  <a:lnTo>
                    <a:pt x="25" y="9"/>
                  </a:lnTo>
                  <a:lnTo>
                    <a:pt x="26" y="9"/>
                  </a:lnTo>
                  <a:lnTo>
                    <a:pt x="27" y="9"/>
                  </a:lnTo>
                  <a:lnTo>
                    <a:pt x="25" y="9"/>
                  </a:lnTo>
                  <a:lnTo>
                    <a:pt x="26" y="10"/>
                  </a:lnTo>
                  <a:lnTo>
                    <a:pt x="26" y="10"/>
                  </a:lnTo>
                  <a:lnTo>
                    <a:pt x="26" y="10"/>
                  </a:lnTo>
                  <a:lnTo>
                    <a:pt x="25" y="10"/>
                  </a:lnTo>
                  <a:lnTo>
                    <a:pt x="25" y="10"/>
                  </a:lnTo>
                  <a:lnTo>
                    <a:pt x="23" y="10"/>
                  </a:lnTo>
                  <a:lnTo>
                    <a:pt x="23" y="10"/>
                  </a:lnTo>
                  <a:lnTo>
                    <a:pt x="25" y="10"/>
                  </a:lnTo>
                  <a:lnTo>
                    <a:pt x="26" y="10"/>
                  </a:lnTo>
                  <a:lnTo>
                    <a:pt x="26" y="12"/>
                  </a:lnTo>
                  <a:lnTo>
                    <a:pt x="26" y="12"/>
                  </a:lnTo>
                  <a:lnTo>
                    <a:pt x="25" y="12"/>
                  </a:lnTo>
                  <a:lnTo>
                    <a:pt x="26" y="12"/>
                  </a:lnTo>
                  <a:lnTo>
                    <a:pt x="27" y="13"/>
                  </a:lnTo>
                  <a:lnTo>
                    <a:pt x="27" y="13"/>
                  </a:lnTo>
                  <a:lnTo>
                    <a:pt x="27" y="14"/>
                  </a:lnTo>
                  <a:lnTo>
                    <a:pt x="27" y="14"/>
                  </a:lnTo>
                  <a:lnTo>
                    <a:pt x="26" y="14"/>
                  </a:lnTo>
                  <a:lnTo>
                    <a:pt x="27" y="14"/>
                  </a:lnTo>
                  <a:lnTo>
                    <a:pt x="27" y="16"/>
                  </a:lnTo>
                  <a:lnTo>
                    <a:pt x="27" y="16"/>
                  </a:lnTo>
                  <a:lnTo>
                    <a:pt x="27" y="16"/>
                  </a:lnTo>
                  <a:lnTo>
                    <a:pt x="27" y="17"/>
                  </a:lnTo>
                  <a:lnTo>
                    <a:pt x="25" y="16"/>
                  </a:lnTo>
                  <a:lnTo>
                    <a:pt x="25" y="16"/>
                  </a:lnTo>
                  <a:lnTo>
                    <a:pt x="25" y="17"/>
                  </a:lnTo>
                  <a:lnTo>
                    <a:pt x="27" y="17"/>
                  </a:lnTo>
                  <a:lnTo>
                    <a:pt x="27" y="17"/>
                  </a:lnTo>
                  <a:lnTo>
                    <a:pt x="27" y="17"/>
                  </a:lnTo>
                  <a:lnTo>
                    <a:pt x="27" y="17"/>
                  </a:lnTo>
                  <a:lnTo>
                    <a:pt x="26" y="17"/>
                  </a:lnTo>
                  <a:lnTo>
                    <a:pt x="26" y="17"/>
                  </a:lnTo>
                  <a:lnTo>
                    <a:pt x="27" y="18"/>
                  </a:lnTo>
                  <a:lnTo>
                    <a:pt x="27" y="18"/>
                  </a:lnTo>
                  <a:lnTo>
                    <a:pt x="27" y="18"/>
                  </a:lnTo>
                  <a:lnTo>
                    <a:pt x="27" y="18"/>
                  </a:lnTo>
                  <a:lnTo>
                    <a:pt x="26" y="18"/>
                  </a:lnTo>
                  <a:lnTo>
                    <a:pt x="25" y="18"/>
                  </a:lnTo>
                  <a:lnTo>
                    <a:pt x="26" y="18"/>
                  </a:lnTo>
                  <a:lnTo>
                    <a:pt x="26" y="18"/>
                  </a:lnTo>
                  <a:lnTo>
                    <a:pt x="26" y="19"/>
                  </a:lnTo>
                  <a:lnTo>
                    <a:pt x="27" y="19"/>
                  </a:lnTo>
                  <a:lnTo>
                    <a:pt x="27" y="19"/>
                  </a:lnTo>
                  <a:lnTo>
                    <a:pt x="27" y="19"/>
                  </a:lnTo>
                  <a:lnTo>
                    <a:pt x="27" y="21"/>
                  </a:lnTo>
                  <a:lnTo>
                    <a:pt x="27" y="21"/>
                  </a:lnTo>
                  <a:lnTo>
                    <a:pt x="26" y="21"/>
                  </a:lnTo>
                  <a:lnTo>
                    <a:pt x="27" y="21"/>
                  </a:lnTo>
                  <a:lnTo>
                    <a:pt x="27" y="21"/>
                  </a:lnTo>
                  <a:lnTo>
                    <a:pt x="27" y="21"/>
                  </a:lnTo>
                  <a:lnTo>
                    <a:pt x="27" y="21"/>
                  </a:lnTo>
                  <a:lnTo>
                    <a:pt x="27" y="21"/>
                  </a:lnTo>
                  <a:lnTo>
                    <a:pt x="27" y="22"/>
                  </a:lnTo>
                  <a:lnTo>
                    <a:pt x="26" y="21"/>
                  </a:lnTo>
                  <a:lnTo>
                    <a:pt x="26" y="21"/>
                  </a:lnTo>
                  <a:lnTo>
                    <a:pt x="26" y="22"/>
                  </a:lnTo>
                  <a:lnTo>
                    <a:pt x="27" y="22"/>
                  </a:lnTo>
                  <a:lnTo>
                    <a:pt x="27" y="22"/>
                  </a:lnTo>
                  <a:lnTo>
                    <a:pt x="27" y="22"/>
                  </a:lnTo>
                  <a:lnTo>
                    <a:pt x="26" y="22"/>
                  </a:lnTo>
                  <a:lnTo>
                    <a:pt x="26" y="22"/>
                  </a:lnTo>
                  <a:lnTo>
                    <a:pt x="25" y="23"/>
                  </a:lnTo>
                  <a:lnTo>
                    <a:pt x="26" y="25"/>
                  </a:lnTo>
                  <a:lnTo>
                    <a:pt x="26" y="25"/>
                  </a:lnTo>
                  <a:lnTo>
                    <a:pt x="26" y="26"/>
                  </a:lnTo>
                  <a:lnTo>
                    <a:pt x="25" y="26"/>
                  </a:lnTo>
                  <a:lnTo>
                    <a:pt x="26" y="26"/>
                  </a:lnTo>
                  <a:lnTo>
                    <a:pt x="25" y="26"/>
                  </a:lnTo>
                  <a:lnTo>
                    <a:pt x="25" y="26"/>
                  </a:lnTo>
                  <a:lnTo>
                    <a:pt x="25" y="26"/>
                  </a:lnTo>
                  <a:lnTo>
                    <a:pt x="25" y="26"/>
                  </a:lnTo>
                  <a:lnTo>
                    <a:pt x="26" y="27"/>
                  </a:lnTo>
                  <a:lnTo>
                    <a:pt x="25" y="27"/>
                  </a:lnTo>
                  <a:lnTo>
                    <a:pt x="25" y="27"/>
                  </a:lnTo>
                  <a:lnTo>
                    <a:pt x="25" y="26"/>
                  </a:lnTo>
                  <a:lnTo>
                    <a:pt x="25" y="27"/>
                  </a:lnTo>
                  <a:lnTo>
                    <a:pt x="25" y="27"/>
                  </a:lnTo>
                  <a:lnTo>
                    <a:pt x="23" y="27"/>
                  </a:lnTo>
                  <a:lnTo>
                    <a:pt x="23" y="27"/>
                  </a:lnTo>
                  <a:lnTo>
                    <a:pt x="23" y="27"/>
                  </a:lnTo>
                  <a:lnTo>
                    <a:pt x="23" y="27"/>
                  </a:lnTo>
                  <a:lnTo>
                    <a:pt x="23" y="27"/>
                  </a:lnTo>
                  <a:lnTo>
                    <a:pt x="23" y="27"/>
                  </a:lnTo>
                  <a:lnTo>
                    <a:pt x="22" y="27"/>
                  </a:lnTo>
                  <a:lnTo>
                    <a:pt x="22" y="27"/>
                  </a:lnTo>
                  <a:lnTo>
                    <a:pt x="21" y="27"/>
                  </a:lnTo>
                  <a:lnTo>
                    <a:pt x="22" y="27"/>
                  </a:lnTo>
                  <a:lnTo>
                    <a:pt x="22" y="27"/>
                  </a:lnTo>
                  <a:lnTo>
                    <a:pt x="22" y="27"/>
                  </a:lnTo>
                  <a:lnTo>
                    <a:pt x="21" y="27"/>
                  </a:lnTo>
                  <a:lnTo>
                    <a:pt x="22" y="27"/>
                  </a:lnTo>
                  <a:lnTo>
                    <a:pt x="22" y="27"/>
                  </a:lnTo>
                  <a:lnTo>
                    <a:pt x="22" y="29"/>
                  </a:lnTo>
                  <a:lnTo>
                    <a:pt x="22" y="29"/>
                  </a:lnTo>
                  <a:lnTo>
                    <a:pt x="22" y="29"/>
                  </a:lnTo>
                  <a:lnTo>
                    <a:pt x="22" y="30"/>
                  </a:lnTo>
                  <a:lnTo>
                    <a:pt x="23" y="31"/>
                  </a:lnTo>
                  <a:lnTo>
                    <a:pt x="22" y="30"/>
                  </a:lnTo>
                  <a:lnTo>
                    <a:pt x="21" y="30"/>
                  </a:lnTo>
                  <a:lnTo>
                    <a:pt x="19" y="30"/>
                  </a:lnTo>
                  <a:lnTo>
                    <a:pt x="19" y="30"/>
                  </a:lnTo>
                  <a:lnTo>
                    <a:pt x="19" y="30"/>
                  </a:lnTo>
                  <a:lnTo>
                    <a:pt x="19" y="30"/>
                  </a:lnTo>
                  <a:lnTo>
                    <a:pt x="21" y="30"/>
                  </a:lnTo>
                  <a:lnTo>
                    <a:pt x="21" y="30"/>
                  </a:lnTo>
                  <a:lnTo>
                    <a:pt x="19" y="30"/>
                  </a:lnTo>
                  <a:lnTo>
                    <a:pt x="18" y="30"/>
                  </a:lnTo>
                  <a:lnTo>
                    <a:pt x="18" y="30"/>
                  </a:lnTo>
                  <a:lnTo>
                    <a:pt x="18" y="30"/>
                  </a:lnTo>
                  <a:lnTo>
                    <a:pt x="19" y="30"/>
                  </a:lnTo>
                  <a:lnTo>
                    <a:pt x="19" y="30"/>
                  </a:lnTo>
                  <a:lnTo>
                    <a:pt x="21" y="30"/>
                  </a:lnTo>
                  <a:lnTo>
                    <a:pt x="21" y="31"/>
                  </a:lnTo>
                  <a:lnTo>
                    <a:pt x="19" y="30"/>
                  </a:lnTo>
                  <a:lnTo>
                    <a:pt x="18" y="30"/>
                  </a:lnTo>
                  <a:lnTo>
                    <a:pt x="18" y="30"/>
                  </a:lnTo>
                  <a:lnTo>
                    <a:pt x="19" y="30"/>
                  </a:lnTo>
                  <a:lnTo>
                    <a:pt x="18" y="30"/>
                  </a:lnTo>
                  <a:lnTo>
                    <a:pt x="19" y="31"/>
                  </a:lnTo>
                  <a:lnTo>
                    <a:pt x="19" y="31"/>
                  </a:lnTo>
                  <a:lnTo>
                    <a:pt x="19" y="31"/>
                  </a:lnTo>
                  <a:lnTo>
                    <a:pt x="21" y="33"/>
                  </a:lnTo>
                  <a:lnTo>
                    <a:pt x="22" y="33"/>
                  </a:lnTo>
                  <a:lnTo>
                    <a:pt x="22" y="35"/>
                  </a:lnTo>
                  <a:lnTo>
                    <a:pt x="22" y="38"/>
                  </a:lnTo>
                  <a:lnTo>
                    <a:pt x="22" y="39"/>
                  </a:lnTo>
                  <a:lnTo>
                    <a:pt x="22" y="40"/>
                  </a:lnTo>
                  <a:lnTo>
                    <a:pt x="21" y="42"/>
                  </a:lnTo>
                  <a:lnTo>
                    <a:pt x="21" y="43"/>
                  </a:lnTo>
                  <a:lnTo>
                    <a:pt x="19" y="43"/>
                  </a:lnTo>
                  <a:lnTo>
                    <a:pt x="17" y="43"/>
                  </a:lnTo>
                  <a:lnTo>
                    <a:pt x="17" y="43"/>
                  </a:lnTo>
                  <a:lnTo>
                    <a:pt x="17" y="43"/>
                  </a:lnTo>
                  <a:lnTo>
                    <a:pt x="17" y="43"/>
                  </a:lnTo>
                  <a:lnTo>
                    <a:pt x="15" y="43"/>
                  </a:lnTo>
                  <a:lnTo>
                    <a:pt x="17" y="43"/>
                  </a:lnTo>
                  <a:lnTo>
                    <a:pt x="17" y="43"/>
                  </a:lnTo>
                  <a:lnTo>
                    <a:pt x="17" y="44"/>
                  </a:lnTo>
                  <a:lnTo>
                    <a:pt x="18" y="44"/>
                  </a:lnTo>
                  <a:lnTo>
                    <a:pt x="17" y="46"/>
                  </a:lnTo>
                  <a:lnTo>
                    <a:pt x="17" y="46"/>
                  </a:lnTo>
                  <a:lnTo>
                    <a:pt x="17" y="46"/>
                  </a:lnTo>
                  <a:lnTo>
                    <a:pt x="15" y="46"/>
                  </a:lnTo>
                  <a:lnTo>
                    <a:pt x="15" y="44"/>
                  </a:lnTo>
                  <a:lnTo>
                    <a:pt x="17" y="46"/>
                  </a:lnTo>
                  <a:lnTo>
                    <a:pt x="15" y="46"/>
                  </a:lnTo>
                  <a:lnTo>
                    <a:pt x="17" y="46"/>
                  </a:lnTo>
                  <a:lnTo>
                    <a:pt x="18" y="47"/>
                  </a:lnTo>
                  <a:lnTo>
                    <a:pt x="18" y="48"/>
                  </a:lnTo>
                  <a:lnTo>
                    <a:pt x="17" y="48"/>
                  </a:lnTo>
                  <a:lnTo>
                    <a:pt x="15" y="50"/>
                  </a:lnTo>
                  <a:lnTo>
                    <a:pt x="14" y="50"/>
                  </a:lnTo>
                  <a:lnTo>
                    <a:pt x="13" y="50"/>
                  </a:lnTo>
                  <a:lnTo>
                    <a:pt x="11" y="51"/>
                  </a:lnTo>
                  <a:lnTo>
                    <a:pt x="11" y="51"/>
                  </a:lnTo>
                  <a:lnTo>
                    <a:pt x="11" y="52"/>
                  </a:lnTo>
                  <a:lnTo>
                    <a:pt x="10" y="51"/>
                  </a:lnTo>
                  <a:lnTo>
                    <a:pt x="7" y="51"/>
                  </a:lnTo>
                  <a:lnTo>
                    <a:pt x="6" y="51"/>
                  </a:lnTo>
                  <a:lnTo>
                    <a:pt x="6" y="52"/>
                  </a:lnTo>
                  <a:lnTo>
                    <a:pt x="6" y="52"/>
                  </a:lnTo>
                  <a:lnTo>
                    <a:pt x="5" y="51"/>
                  </a:lnTo>
                  <a:lnTo>
                    <a:pt x="4" y="50"/>
                  </a:lnTo>
                  <a:lnTo>
                    <a:pt x="2" y="47"/>
                  </a:lnTo>
                  <a:lnTo>
                    <a:pt x="1" y="47"/>
                  </a:lnTo>
                  <a:lnTo>
                    <a:pt x="1" y="44"/>
                  </a:lnTo>
                  <a:lnTo>
                    <a:pt x="0" y="44"/>
                  </a:lnTo>
                  <a:lnTo>
                    <a:pt x="0" y="44"/>
                  </a:lnTo>
                  <a:lnTo>
                    <a:pt x="1" y="44"/>
                  </a:lnTo>
                  <a:lnTo>
                    <a:pt x="1" y="43"/>
                  </a:lnTo>
                  <a:lnTo>
                    <a:pt x="1" y="43"/>
                  </a:lnTo>
                  <a:lnTo>
                    <a:pt x="0" y="42"/>
                  </a:lnTo>
                  <a:lnTo>
                    <a:pt x="1" y="43"/>
                  </a:lnTo>
                  <a:lnTo>
                    <a:pt x="1" y="43"/>
                  </a:lnTo>
                  <a:lnTo>
                    <a:pt x="2" y="43"/>
                  </a:lnTo>
                  <a:lnTo>
                    <a:pt x="2" y="43"/>
                  </a:lnTo>
                  <a:lnTo>
                    <a:pt x="1" y="42"/>
                  </a:lnTo>
                  <a:lnTo>
                    <a:pt x="1" y="42"/>
                  </a:lnTo>
                  <a:lnTo>
                    <a:pt x="2" y="42"/>
                  </a:lnTo>
                  <a:lnTo>
                    <a:pt x="4" y="42"/>
                  </a:lnTo>
                  <a:lnTo>
                    <a:pt x="5" y="43"/>
                  </a:lnTo>
                  <a:lnTo>
                    <a:pt x="6" y="43"/>
                  </a:lnTo>
                  <a:lnTo>
                    <a:pt x="6" y="43"/>
                  </a:lnTo>
                  <a:lnTo>
                    <a:pt x="5" y="43"/>
                  </a:lnTo>
                  <a:lnTo>
                    <a:pt x="5" y="42"/>
                  </a:lnTo>
                  <a:lnTo>
                    <a:pt x="5" y="42"/>
                  </a:lnTo>
                  <a:lnTo>
                    <a:pt x="5" y="42"/>
                  </a:lnTo>
                  <a:lnTo>
                    <a:pt x="6" y="43"/>
                  </a:lnTo>
                  <a:lnTo>
                    <a:pt x="5" y="42"/>
                  </a:lnTo>
                  <a:lnTo>
                    <a:pt x="5" y="42"/>
                  </a:lnTo>
                  <a:lnTo>
                    <a:pt x="5" y="42"/>
                  </a:lnTo>
                  <a:lnTo>
                    <a:pt x="5" y="42"/>
                  </a:lnTo>
                  <a:lnTo>
                    <a:pt x="6" y="43"/>
                  </a:lnTo>
                  <a:lnTo>
                    <a:pt x="5" y="42"/>
                  </a:lnTo>
                  <a:lnTo>
                    <a:pt x="4" y="40"/>
                  </a:lnTo>
                  <a:lnTo>
                    <a:pt x="4" y="40"/>
                  </a:lnTo>
                  <a:lnTo>
                    <a:pt x="4" y="40"/>
                  </a:lnTo>
                  <a:lnTo>
                    <a:pt x="4" y="40"/>
                  </a:lnTo>
                  <a:lnTo>
                    <a:pt x="5" y="40"/>
                  </a:lnTo>
                  <a:lnTo>
                    <a:pt x="4" y="39"/>
                  </a:lnTo>
                  <a:lnTo>
                    <a:pt x="5" y="40"/>
                  </a:lnTo>
                  <a:lnTo>
                    <a:pt x="4" y="39"/>
                  </a:lnTo>
                  <a:lnTo>
                    <a:pt x="4" y="38"/>
                  </a:lnTo>
                  <a:lnTo>
                    <a:pt x="4" y="38"/>
                  </a:lnTo>
                  <a:lnTo>
                    <a:pt x="4" y="36"/>
                  </a:lnTo>
                  <a:lnTo>
                    <a:pt x="5" y="38"/>
                  </a:lnTo>
                  <a:lnTo>
                    <a:pt x="5" y="38"/>
                  </a:lnTo>
                  <a:lnTo>
                    <a:pt x="4" y="38"/>
                  </a:lnTo>
                  <a:lnTo>
                    <a:pt x="4" y="36"/>
                  </a:lnTo>
                  <a:lnTo>
                    <a:pt x="4" y="36"/>
                  </a:lnTo>
                  <a:lnTo>
                    <a:pt x="4" y="36"/>
                  </a:lnTo>
                  <a:lnTo>
                    <a:pt x="4" y="36"/>
                  </a:lnTo>
                  <a:lnTo>
                    <a:pt x="4" y="36"/>
                  </a:lnTo>
                  <a:lnTo>
                    <a:pt x="2" y="35"/>
                  </a:lnTo>
                  <a:lnTo>
                    <a:pt x="2" y="35"/>
                  </a:lnTo>
                  <a:lnTo>
                    <a:pt x="4" y="35"/>
                  </a:lnTo>
                  <a:lnTo>
                    <a:pt x="2" y="35"/>
                  </a:lnTo>
                  <a:lnTo>
                    <a:pt x="2" y="35"/>
                  </a:lnTo>
                  <a:lnTo>
                    <a:pt x="4" y="35"/>
                  </a:lnTo>
                  <a:lnTo>
                    <a:pt x="4" y="35"/>
                  </a:lnTo>
                  <a:lnTo>
                    <a:pt x="2" y="35"/>
                  </a:lnTo>
                  <a:lnTo>
                    <a:pt x="4" y="35"/>
                  </a:lnTo>
                  <a:lnTo>
                    <a:pt x="2" y="35"/>
                  </a:lnTo>
                  <a:lnTo>
                    <a:pt x="4" y="35"/>
                  </a:lnTo>
                  <a:lnTo>
                    <a:pt x="4" y="35"/>
                  </a:lnTo>
                  <a:lnTo>
                    <a:pt x="4" y="35"/>
                  </a:lnTo>
                  <a:lnTo>
                    <a:pt x="4" y="35"/>
                  </a:lnTo>
                  <a:lnTo>
                    <a:pt x="4" y="35"/>
                  </a:lnTo>
                  <a:lnTo>
                    <a:pt x="4" y="35"/>
                  </a:lnTo>
                  <a:lnTo>
                    <a:pt x="4" y="35"/>
                  </a:lnTo>
                  <a:lnTo>
                    <a:pt x="4" y="35"/>
                  </a:lnTo>
                  <a:lnTo>
                    <a:pt x="4" y="35"/>
                  </a:lnTo>
                  <a:lnTo>
                    <a:pt x="4" y="35"/>
                  </a:lnTo>
                  <a:lnTo>
                    <a:pt x="4" y="35"/>
                  </a:lnTo>
                  <a:lnTo>
                    <a:pt x="4" y="35"/>
                  </a:lnTo>
                  <a:lnTo>
                    <a:pt x="4" y="34"/>
                  </a:lnTo>
                  <a:lnTo>
                    <a:pt x="4" y="35"/>
                  </a:lnTo>
                  <a:lnTo>
                    <a:pt x="4" y="35"/>
                  </a:lnTo>
                  <a:lnTo>
                    <a:pt x="5" y="35"/>
                  </a:lnTo>
                  <a:lnTo>
                    <a:pt x="6" y="36"/>
                  </a:lnTo>
                  <a:lnTo>
                    <a:pt x="5" y="35"/>
                  </a:lnTo>
                  <a:lnTo>
                    <a:pt x="5" y="34"/>
                  </a:lnTo>
                  <a:lnTo>
                    <a:pt x="5" y="34"/>
                  </a:lnTo>
                  <a:lnTo>
                    <a:pt x="5" y="33"/>
                  </a:lnTo>
                  <a:lnTo>
                    <a:pt x="6" y="34"/>
                  </a:lnTo>
                  <a:lnTo>
                    <a:pt x="7" y="34"/>
                  </a:lnTo>
                  <a:lnTo>
                    <a:pt x="7" y="34"/>
                  </a:lnTo>
                  <a:lnTo>
                    <a:pt x="6" y="33"/>
                  </a:lnTo>
                  <a:lnTo>
                    <a:pt x="6" y="34"/>
                  </a:lnTo>
                  <a:lnTo>
                    <a:pt x="7" y="34"/>
                  </a:lnTo>
                  <a:lnTo>
                    <a:pt x="7" y="34"/>
                  </a:lnTo>
                  <a:lnTo>
                    <a:pt x="6" y="33"/>
                  </a:lnTo>
                  <a:lnTo>
                    <a:pt x="6" y="33"/>
                  </a:lnTo>
                  <a:lnTo>
                    <a:pt x="6" y="33"/>
                  </a:lnTo>
                  <a:lnTo>
                    <a:pt x="7" y="34"/>
                  </a:lnTo>
                  <a:lnTo>
                    <a:pt x="7" y="33"/>
                  </a:lnTo>
                  <a:lnTo>
                    <a:pt x="6" y="33"/>
                  </a:lnTo>
                  <a:lnTo>
                    <a:pt x="6" y="33"/>
                  </a:lnTo>
                  <a:lnTo>
                    <a:pt x="7" y="33"/>
                  </a:lnTo>
                  <a:lnTo>
                    <a:pt x="7" y="33"/>
                  </a:lnTo>
                  <a:lnTo>
                    <a:pt x="7" y="33"/>
                  </a:lnTo>
                  <a:lnTo>
                    <a:pt x="7" y="33"/>
                  </a:lnTo>
                  <a:lnTo>
                    <a:pt x="7" y="33"/>
                  </a:lnTo>
                  <a:lnTo>
                    <a:pt x="7" y="33"/>
                  </a:lnTo>
                  <a:lnTo>
                    <a:pt x="9" y="33"/>
                  </a:lnTo>
                  <a:lnTo>
                    <a:pt x="9" y="33"/>
                  </a:lnTo>
                  <a:lnTo>
                    <a:pt x="9" y="33"/>
                  </a:lnTo>
                  <a:lnTo>
                    <a:pt x="7" y="33"/>
                  </a:lnTo>
                  <a:lnTo>
                    <a:pt x="6" y="31"/>
                  </a:lnTo>
                  <a:lnTo>
                    <a:pt x="6" y="31"/>
                  </a:lnTo>
                  <a:lnTo>
                    <a:pt x="7" y="33"/>
                  </a:lnTo>
                  <a:lnTo>
                    <a:pt x="7" y="31"/>
                  </a:lnTo>
                  <a:lnTo>
                    <a:pt x="6" y="31"/>
                  </a:lnTo>
                  <a:lnTo>
                    <a:pt x="6" y="31"/>
                  </a:lnTo>
                  <a:lnTo>
                    <a:pt x="6" y="30"/>
                  </a:lnTo>
                  <a:lnTo>
                    <a:pt x="6" y="31"/>
                  </a:lnTo>
                  <a:lnTo>
                    <a:pt x="6" y="31"/>
                  </a:lnTo>
                  <a:lnTo>
                    <a:pt x="6" y="31"/>
                  </a:lnTo>
                  <a:lnTo>
                    <a:pt x="7" y="30"/>
                  </a:lnTo>
                  <a:lnTo>
                    <a:pt x="6" y="30"/>
                  </a:lnTo>
                  <a:lnTo>
                    <a:pt x="7" y="30"/>
                  </a:lnTo>
                  <a:lnTo>
                    <a:pt x="9" y="31"/>
                  </a:lnTo>
                  <a:lnTo>
                    <a:pt x="9" y="31"/>
                  </a:lnTo>
                  <a:lnTo>
                    <a:pt x="9" y="31"/>
                  </a:lnTo>
                  <a:lnTo>
                    <a:pt x="7" y="30"/>
                  </a:lnTo>
                  <a:lnTo>
                    <a:pt x="7" y="30"/>
                  </a:lnTo>
                  <a:lnTo>
                    <a:pt x="7" y="30"/>
                  </a:lnTo>
                  <a:lnTo>
                    <a:pt x="5" y="29"/>
                  </a:lnTo>
                  <a:lnTo>
                    <a:pt x="6" y="29"/>
                  </a:lnTo>
                  <a:lnTo>
                    <a:pt x="6" y="29"/>
                  </a:lnTo>
                  <a:lnTo>
                    <a:pt x="6" y="29"/>
                  </a:lnTo>
                  <a:lnTo>
                    <a:pt x="7" y="30"/>
                  </a:lnTo>
                  <a:lnTo>
                    <a:pt x="9" y="30"/>
                  </a:lnTo>
                  <a:lnTo>
                    <a:pt x="9" y="30"/>
                  </a:lnTo>
                  <a:lnTo>
                    <a:pt x="11" y="31"/>
                  </a:lnTo>
                  <a:lnTo>
                    <a:pt x="11" y="31"/>
                  </a:lnTo>
                  <a:lnTo>
                    <a:pt x="11" y="31"/>
                  </a:lnTo>
                  <a:lnTo>
                    <a:pt x="11" y="31"/>
                  </a:lnTo>
                  <a:lnTo>
                    <a:pt x="11" y="31"/>
                  </a:lnTo>
                  <a:lnTo>
                    <a:pt x="11" y="31"/>
                  </a:lnTo>
                  <a:lnTo>
                    <a:pt x="11" y="31"/>
                  </a:lnTo>
                  <a:lnTo>
                    <a:pt x="10" y="30"/>
                  </a:lnTo>
                  <a:lnTo>
                    <a:pt x="7" y="29"/>
                  </a:lnTo>
                  <a:lnTo>
                    <a:pt x="7" y="29"/>
                  </a:lnTo>
                  <a:lnTo>
                    <a:pt x="9" y="29"/>
                  </a:lnTo>
                  <a:lnTo>
                    <a:pt x="9" y="30"/>
                  </a:lnTo>
                  <a:lnTo>
                    <a:pt x="10" y="30"/>
                  </a:lnTo>
                  <a:lnTo>
                    <a:pt x="6" y="27"/>
                  </a:lnTo>
                  <a:lnTo>
                    <a:pt x="6" y="27"/>
                  </a:lnTo>
                  <a:lnTo>
                    <a:pt x="6" y="27"/>
                  </a:lnTo>
                  <a:lnTo>
                    <a:pt x="7" y="27"/>
                  </a:lnTo>
                  <a:lnTo>
                    <a:pt x="7" y="27"/>
                  </a:lnTo>
                  <a:lnTo>
                    <a:pt x="5" y="27"/>
                  </a:lnTo>
                  <a:lnTo>
                    <a:pt x="6" y="27"/>
                  </a:lnTo>
                  <a:lnTo>
                    <a:pt x="6" y="26"/>
                  </a:lnTo>
                  <a:lnTo>
                    <a:pt x="6" y="27"/>
                  </a:lnTo>
                  <a:lnTo>
                    <a:pt x="7" y="27"/>
                  </a:lnTo>
                  <a:lnTo>
                    <a:pt x="7" y="27"/>
                  </a:lnTo>
                  <a:lnTo>
                    <a:pt x="9" y="27"/>
                  </a:lnTo>
                  <a:lnTo>
                    <a:pt x="9" y="29"/>
                  </a:lnTo>
                  <a:lnTo>
                    <a:pt x="9" y="27"/>
                  </a:lnTo>
                  <a:lnTo>
                    <a:pt x="7" y="27"/>
                  </a:lnTo>
                  <a:lnTo>
                    <a:pt x="9" y="27"/>
                  </a:lnTo>
                  <a:lnTo>
                    <a:pt x="9" y="27"/>
                  </a:lnTo>
                  <a:lnTo>
                    <a:pt x="7" y="27"/>
                  </a:lnTo>
                  <a:lnTo>
                    <a:pt x="6" y="26"/>
                  </a:lnTo>
                  <a:lnTo>
                    <a:pt x="6" y="26"/>
                  </a:lnTo>
                  <a:lnTo>
                    <a:pt x="5" y="26"/>
                  </a:lnTo>
                  <a:lnTo>
                    <a:pt x="5" y="25"/>
                  </a:lnTo>
                  <a:lnTo>
                    <a:pt x="7" y="26"/>
                  </a:lnTo>
                  <a:lnTo>
                    <a:pt x="5" y="25"/>
                  </a:lnTo>
                  <a:lnTo>
                    <a:pt x="5" y="25"/>
                  </a:lnTo>
                  <a:lnTo>
                    <a:pt x="4" y="25"/>
                  </a:lnTo>
                  <a:lnTo>
                    <a:pt x="5" y="25"/>
                  </a:lnTo>
                  <a:lnTo>
                    <a:pt x="5" y="25"/>
                  </a:lnTo>
                  <a:lnTo>
                    <a:pt x="6" y="25"/>
                  </a:lnTo>
                  <a:lnTo>
                    <a:pt x="5" y="25"/>
                  </a:lnTo>
                  <a:lnTo>
                    <a:pt x="5" y="25"/>
                  </a:lnTo>
                  <a:lnTo>
                    <a:pt x="5" y="23"/>
                  </a:lnTo>
                  <a:lnTo>
                    <a:pt x="5" y="25"/>
                  </a:lnTo>
                  <a:lnTo>
                    <a:pt x="5" y="23"/>
                  </a:lnTo>
                  <a:lnTo>
                    <a:pt x="5" y="23"/>
                  </a:lnTo>
                  <a:lnTo>
                    <a:pt x="5" y="23"/>
                  </a:lnTo>
                  <a:lnTo>
                    <a:pt x="5" y="23"/>
                  </a:lnTo>
                  <a:lnTo>
                    <a:pt x="6" y="25"/>
                  </a:lnTo>
                  <a:lnTo>
                    <a:pt x="6" y="23"/>
                  </a:lnTo>
                  <a:lnTo>
                    <a:pt x="6" y="25"/>
                  </a:lnTo>
                  <a:lnTo>
                    <a:pt x="6" y="23"/>
                  </a:lnTo>
                  <a:lnTo>
                    <a:pt x="5" y="23"/>
                  </a:lnTo>
                  <a:lnTo>
                    <a:pt x="5" y="23"/>
                  </a:lnTo>
                  <a:lnTo>
                    <a:pt x="5" y="23"/>
                  </a:lnTo>
                  <a:lnTo>
                    <a:pt x="5" y="23"/>
                  </a:lnTo>
                  <a:lnTo>
                    <a:pt x="5" y="22"/>
                  </a:lnTo>
                  <a:lnTo>
                    <a:pt x="5" y="22"/>
                  </a:lnTo>
                  <a:lnTo>
                    <a:pt x="4" y="22"/>
                  </a:lnTo>
                  <a:lnTo>
                    <a:pt x="4" y="22"/>
                  </a:lnTo>
                  <a:lnTo>
                    <a:pt x="2" y="21"/>
                  </a:lnTo>
                  <a:lnTo>
                    <a:pt x="5" y="22"/>
                  </a:lnTo>
                  <a:lnTo>
                    <a:pt x="5" y="22"/>
                  </a:lnTo>
                  <a:lnTo>
                    <a:pt x="5" y="22"/>
                  </a:lnTo>
                  <a:lnTo>
                    <a:pt x="5" y="22"/>
                  </a:lnTo>
                  <a:lnTo>
                    <a:pt x="5" y="22"/>
                  </a:lnTo>
                  <a:lnTo>
                    <a:pt x="5" y="22"/>
                  </a:lnTo>
                  <a:lnTo>
                    <a:pt x="5" y="22"/>
                  </a:lnTo>
                  <a:lnTo>
                    <a:pt x="6" y="22"/>
                  </a:lnTo>
                  <a:lnTo>
                    <a:pt x="5" y="22"/>
                  </a:lnTo>
                  <a:lnTo>
                    <a:pt x="5" y="22"/>
                  </a:lnTo>
                  <a:lnTo>
                    <a:pt x="5" y="22"/>
                  </a:lnTo>
                  <a:lnTo>
                    <a:pt x="5" y="22"/>
                  </a:lnTo>
                  <a:lnTo>
                    <a:pt x="5" y="22"/>
                  </a:lnTo>
                  <a:lnTo>
                    <a:pt x="6" y="22"/>
                  </a:lnTo>
                  <a:lnTo>
                    <a:pt x="6" y="22"/>
                  </a:lnTo>
                  <a:lnTo>
                    <a:pt x="7" y="23"/>
                  </a:lnTo>
                  <a:lnTo>
                    <a:pt x="6" y="22"/>
                  </a:lnTo>
                  <a:lnTo>
                    <a:pt x="6" y="22"/>
                  </a:lnTo>
                  <a:lnTo>
                    <a:pt x="5" y="22"/>
                  </a:lnTo>
                  <a:lnTo>
                    <a:pt x="5" y="21"/>
                  </a:lnTo>
                  <a:lnTo>
                    <a:pt x="5" y="21"/>
                  </a:lnTo>
                  <a:lnTo>
                    <a:pt x="5" y="21"/>
                  </a:lnTo>
                  <a:lnTo>
                    <a:pt x="4" y="21"/>
                  </a:lnTo>
                  <a:lnTo>
                    <a:pt x="5" y="21"/>
                  </a:lnTo>
                  <a:lnTo>
                    <a:pt x="5" y="21"/>
                  </a:lnTo>
                  <a:lnTo>
                    <a:pt x="5" y="21"/>
                  </a:lnTo>
                  <a:lnTo>
                    <a:pt x="6" y="22"/>
                  </a:lnTo>
                  <a:lnTo>
                    <a:pt x="7" y="22"/>
                  </a:lnTo>
                  <a:lnTo>
                    <a:pt x="7" y="22"/>
                  </a:lnTo>
                  <a:lnTo>
                    <a:pt x="6" y="22"/>
                  </a:lnTo>
                  <a:lnTo>
                    <a:pt x="5" y="21"/>
                  </a:lnTo>
                  <a:lnTo>
                    <a:pt x="6" y="21"/>
                  </a:lnTo>
                  <a:lnTo>
                    <a:pt x="5" y="21"/>
                  </a:lnTo>
                  <a:lnTo>
                    <a:pt x="5" y="21"/>
                  </a:lnTo>
                  <a:lnTo>
                    <a:pt x="5" y="21"/>
                  </a:lnTo>
                  <a:lnTo>
                    <a:pt x="5" y="21"/>
                  </a:lnTo>
                  <a:lnTo>
                    <a:pt x="4" y="21"/>
                  </a:lnTo>
                  <a:lnTo>
                    <a:pt x="5" y="21"/>
                  </a:lnTo>
                  <a:lnTo>
                    <a:pt x="5" y="21"/>
                  </a:lnTo>
                  <a:lnTo>
                    <a:pt x="5" y="21"/>
                  </a:lnTo>
                  <a:lnTo>
                    <a:pt x="6" y="21"/>
                  </a:lnTo>
                  <a:lnTo>
                    <a:pt x="5" y="19"/>
                  </a:lnTo>
                  <a:lnTo>
                    <a:pt x="5" y="19"/>
                  </a:lnTo>
                  <a:lnTo>
                    <a:pt x="5" y="19"/>
                  </a:lnTo>
                  <a:lnTo>
                    <a:pt x="5" y="19"/>
                  </a:lnTo>
                  <a:lnTo>
                    <a:pt x="6" y="21"/>
                  </a:lnTo>
                  <a:lnTo>
                    <a:pt x="6" y="21"/>
                  </a:lnTo>
                  <a:lnTo>
                    <a:pt x="6" y="19"/>
                  </a:lnTo>
                  <a:lnTo>
                    <a:pt x="6" y="19"/>
                  </a:lnTo>
                  <a:lnTo>
                    <a:pt x="7" y="21"/>
                  </a:lnTo>
                  <a:lnTo>
                    <a:pt x="9" y="21"/>
                  </a:lnTo>
                  <a:lnTo>
                    <a:pt x="7" y="19"/>
                  </a:lnTo>
                  <a:lnTo>
                    <a:pt x="5" y="19"/>
                  </a:lnTo>
                  <a:lnTo>
                    <a:pt x="6" y="19"/>
                  </a:lnTo>
                  <a:lnTo>
                    <a:pt x="6" y="19"/>
                  </a:lnTo>
                  <a:lnTo>
                    <a:pt x="6" y="19"/>
                  </a:lnTo>
                  <a:lnTo>
                    <a:pt x="5" y="19"/>
                  </a:lnTo>
                  <a:lnTo>
                    <a:pt x="5" y="18"/>
                  </a:lnTo>
                  <a:lnTo>
                    <a:pt x="6" y="19"/>
                  </a:lnTo>
                  <a:lnTo>
                    <a:pt x="7" y="19"/>
                  </a:lnTo>
                  <a:lnTo>
                    <a:pt x="9" y="19"/>
                  </a:lnTo>
                  <a:lnTo>
                    <a:pt x="9" y="21"/>
                  </a:lnTo>
                  <a:lnTo>
                    <a:pt x="9" y="21"/>
                  </a:lnTo>
                  <a:lnTo>
                    <a:pt x="9" y="19"/>
                  </a:lnTo>
                  <a:lnTo>
                    <a:pt x="7" y="19"/>
                  </a:lnTo>
                  <a:lnTo>
                    <a:pt x="7" y="19"/>
                  </a:lnTo>
                  <a:lnTo>
                    <a:pt x="7" y="19"/>
                  </a:lnTo>
                  <a:lnTo>
                    <a:pt x="5" y="18"/>
                  </a:lnTo>
                  <a:lnTo>
                    <a:pt x="6" y="18"/>
                  </a:lnTo>
                  <a:lnTo>
                    <a:pt x="5" y="18"/>
                  </a:lnTo>
                  <a:lnTo>
                    <a:pt x="5" y="18"/>
                  </a:lnTo>
                  <a:lnTo>
                    <a:pt x="5" y="18"/>
                  </a:lnTo>
                  <a:lnTo>
                    <a:pt x="6" y="18"/>
                  </a:lnTo>
                  <a:lnTo>
                    <a:pt x="6" y="18"/>
                  </a:lnTo>
                  <a:lnTo>
                    <a:pt x="6" y="18"/>
                  </a:lnTo>
                  <a:lnTo>
                    <a:pt x="6" y="18"/>
                  </a:lnTo>
                  <a:lnTo>
                    <a:pt x="5" y="18"/>
                  </a:lnTo>
                  <a:lnTo>
                    <a:pt x="5" y="18"/>
                  </a:lnTo>
                  <a:lnTo>
                    <a:pt x="6" y="18"/>
                  </a:lnTo>
                  <a:lnTo>
                    <a:pt x="6" y="18"/>
                  </a:lnTo>
                  <a:lnTo>
                    <a:pt x="6" y="17"/>
                  </a:lnTo>
                  <a:lnTo>
                    <a:pt x="6" y="18"/>
                  </a:lnTo>
                  <a:lnTo>
                    <a:pt x="9" y="18"/>
                  </a:lnTo>
                  <a:lnTo>
                    <a:pt x="7" y="18"/>
                  </a:lnTo>
                  <a:lnTo>
                    <a:pt x="7" y="18"/>
                  </a:lnTo>
                  <a:lnTo>
                    <a:pt x="7" y="18"/>
                  </a:lnTo>
                  <a:lnTo>
                    <a:pt x="6" y="17"/>
                  </a:lnTo>
                  <a:lnTo>
                    <a:pt x="7" y="18"/>
                  </a:lnTo>
                  <a:lnTo>
                    <a:pt x="7" y="18"/>
                  </a:lnTo>
                  <a:lnTo>
                    <a:pt x="7" y="18"/>
                  </a:lnTo>
                  <a:lnTo>
                    <a:pt x="6" y="17"/>
                  </a:lnTo>
                  <a:lnTo>
                    <a:pt x="6" y="17"/>
                  </a:lnTo>
                  <a:lnTo>
                    <a:pt x="6" y="17"/>
                  </a:lnTo>
                  <a:lnTo>
                    <a:pt x="7" y="18"/>
                  </a:lnTo>
                  <a:lnTo>
                    <a:pt x="9" y="18"/>
                  </a:lnTo>
                  <a:lnTo>
                    <a:pt x="9" y="18"/>
                  </a:lnTo>
                  <a:lnTo>
                    <a:pt x="7" y="18"/>
                  </a:lnTo>
                  <a:lnTo>
                    <a:pt x="7" y="17"/>
                  </a:lnTo>
                  <a:lnTo>
                    <a:pt x="6" y="17"/>
                  </a:lnTo>
                  <a:lnTo>
                    <a:pt x="6" y="17"/>
                  </a:lnTo>
                  <a:lnTo>
                    <a:pt x="6" y="17"/>
                  </a:lnTo>
                  <a:lnTo>
                    <a:pt x="7" y="17"/>
                  </a:lnTo>
                  <a:lnTo>
                    <a:pt x="5" y="16"/>
                  </a:lnTo>
                  <a:lnTo>
                    <a:pt x="6" y="17"/>
                  </a:lnTo>
                  <a:lnTo>
                    <a:pt x="7" y="17"/>
                  </a:lnTo>
                  <a:lnTo>
                    <a:pt x="9" y="18"/>
                  </a:lnTo>
                  <a:lnTo>
                    <a:pt x="9" y="17"/>
                  </a:lnTo>
                  <a:lnTo>
                    <a:pt x="9" y="17"/>
                  </a:lnTo>
                  <a:lnTo>
                    <a:pt x="7" y="17"/>
                  </a:lnTo>
                  <a:lnTo>
                    <a:pt x="10" y="18"/>
                  </a:lnTo>
                  <a:lnTo>
                    <a:pt x="9" y="17"/>
                  </a:lnTo>
                  <a:lnTo>
                    <a:pt x="9" y="17"/>
                  </a:lnTo>
                  <a:lnTo>
                    <a:pt x="9" y="17"/>
                  </a:lnTo>
                  <a:lnTo>
                    <a:pt x="9" y="17"/>
                  </a:lnTo>
                  <a:lnTo>
                    <a:pt x="10" y="17"/>
                  </a:lnTo>
                  <a:lnTo>
                    <a:pt x="9" y="17"/>
                  </a:lnTo>
                  <a:lnTo>
                    <a:pt x="7" y="17"/>
                  </a:lnTo>
                  <a:lnTo>
                    <a:pt x="7" y="17"/>
                  </a:lnTo>
                  <a:lnTo>
                    <a:pt x="6" y="16"/>
                  </a:lnTo>
                  <a:lnTo>
                    <a:pt x="6" y="16"/>
                  </a:lnTo>
                  <a:lnTo>
                    <a:pt x="7" y="16"/>
                  </a:lnTo>
                  <a:lnTo>
                    <a:pt x="7" y="16"/>
                  </a:lnTo>
                  <a:lnTo>
                    <a:pt x="7" y="16"/>
                  </a:lnTo>
                  <a:lnTo>
                    <a:pt x="7" y="16"/>
                  </a:lnTo>
                  <a:lnTo>
                    <a:pt x="6" y="16"/>
                  </a:lnTo>
                  <a:lnTo>
                    <a:pt x="6" y="16"/>
                  </a:lnTo>
                  <a:lnTo>
                    <a:pt x="6" y="16"/>
                  </a:lnTo>
                  <a:lnTo>
                    <a:pt x="6" y="16"/>
                  </a:lnTo>
                  <a:lnTo>
                    <a:pt x="7" y="16"/>
                  </a:lnTo>
                  <a:lnTo>
                    <a:pt x="7" y="16"/>
                  </a:lnTo>
                  <a:lnTo>
                    <a:pt x="7" y="16"/>
                  </a:lnTo>
                  <a:lnTo>
                    <a:pt x="7" y="16"/>
                  </a:lnTo>
                  <a:lnTo>
                    <a:pt x="9" y="16"/>
                  </a:lnTo>
                  <a:lnTo>
                    <a:pt x="9" y="17"/>
                  </a:lnTo>
                  <a:lnTo>
                    <a:pt x="9" y="16"/>
                  </a:lnTo>
                  <a:lnTo>
                    <a:pt x="7" y="16"/>
                  </a:lnTo>
                  <a:lnTo>
                    <a:pt x="6" y="16"/>
                  </a:lnTo>
                  <a:lnTo>
                    <a:pt x="6" y="16"/>
                  </a:lnTo>
                  <a:lnTo>
                    <a:pt x="6" y="16"/>
                  </a:lnTo>
                  <a:lnTo>
                    <a:pt x="7" y="16"/>
                  </a:lnTo>
                  <a:lnTo>
                    <a:pt x="9" y="16"/>
                  </a:lnTo>
                  <a:lnTo>
                    <a:pt x="7" y="16"/>
                  </a:lnTo>
                  <a:lnTo>
                    <a:pt x="9" y="16"/>
                  </a:lnTo>
                  <a:lnTo>
                    <a:pt x="7" y="16"/>
                  </a:lnTo>
                  <a:lnTo>
                    <a:pt x="7" y="16"/>
                  </a:lnTo>
                  <a:lnTo>
                    <a:pt x="6" y="14"/>
                  </a:lnTo>
                  <a:lnTo>
                    <a:pt x="6" y="14"/>
                  </a:lnTo>
                  <a:lnTo>
                    <a:pt x="6" y="14"/>
                  </a:lnTo>
                  <a:lnTo>
                    <a:pt x="6" y="14"/>
                  </a:lnTo>
                  <a:lnTo>
                    <a:pt x="7" y="14"/>
                  </a:lnTo>
                  <a:lnTo>
                    <a:pt x="7" y="14"/>
                  </a:lnTo>
                  <a:lnTo>
                    <a:pt x="7" y="14"/>
                  </a:lnTo>
                  <a:lnTo>
                    <a:pt x="7" y="14"/>
                  </a:lnTo>
                  <a:lnTo>
                    <a:pt x="6" y="14"/>
                  </a:lnTo>
                  <a:lnTo>
                    <a:pt x="7" y="14"/>
                  </a:lnTo>
                  <a:lnTo>
                    <a:pt x="7" y="14"/>
                  </a:lnTo>
                  <a:lnTo>
                    <a:pt x="6" y="14"/>
                  </a:lnTo>
                  <a:lnTo>
                    <a:pt x="7" y="14"/>
                  </a:lnTo>
                  <a:lnTo>
                    <a:pt x="9" y="14"/>
                  </a:lnTo>
                  <a:lnTo>
                    <a:pt x="10" y="16"/>
                  </a:lnTo>
                  <a:lnTo>
                    <a:pt x="10" y="16"/>
                  </a:lnTo>
                  <a:lnTo>
                    <a:pt x="10" y="16"/>
                  </a:lnTo>
                  <a:lnTo>
                    <a:pt x="9" y="14"/>
                  </a:lnTo>
                  <a:lnTo>
                    <a:pt x="7" y="14"/>
                  </a:lnTo>
                  <a:lnTo>
                    <a:pt x="6" y="13"/>
                  </a:lnTo>
                  <a:lnTo>
                    <a:pt x="6" y="13"/>
                  </a:lnTo>
                  <a:lnTo>
                    <a:pt x="6" y="13"/>
                  </a:lnTo>
                  <a:lnTo>
                    <a:pt x="6" y="13"/>
                  </a:lnTo>
                  <a:lnTo>
                    <a:pt x="7" y="13"/>
                  </a:lnTo>
                  <a:lnTo>
                    <a:pt x="6" y="13"/>
                  </a:lnTo>
                  <a:lnTo>
                    <a:pt x="6" y="13"/>
                  </a:lnTo>
                  <a:lnTo>
                    <a:pt x="6" y="12"/>
                  </a:lnTo>
                  <a:lnTo>
                    <a:pt x="6" y="12"/>
                  </a:lnTo>
                  <a:lnTo>
                    <a:pt x="6" y="12"/>
                  </a:lnTo>
                  <a:lnTo>
                    <a:pt x="7" y="12"/>
                  </a:lnTo>
                  <a:lnTo>
                    <a:pt x="10" y="13"/>
                  </a:lnTo>
                  <a:lnTo>
                    <a:pt x="10" y="13"/>
                  </a:lnTo>
                  <a:lnTo>
                    <a:pt x="10" y="13"/>
                  </a:lnTo>
                  <a:lnTo>
                    <a:pt x="10" y="13"/>
                  </a:lnTo>
                  <a:lnTo>
                    <a:pt x="10" y="13"/>
                  </a:lnTo>
                  <a:lnTo>
                    <a:pt x="9" y="13"/>
                  </a:lnTo>
                  <a:lnTo>
                    <a:pt x="7" y="12"/>
                  </a:lnTo>
                  <a:lnTo>
                    <a:pt x="6" y="12"/>
                  </a:lnTo>
                  <a:lnTo>
                    <a:pt x="6" y="12"/>
                  </a:lnTo>
                  <a:lnTo>
                    <a:pt x="6" y="12"/>
                  </a:lnTo>
                  <a:lnTo>
                    <a:pt x="7" y="12"/>
                  </a:lnTo>
                  <a:lnTo>
                    <a:pt x="6" y="10"/>
                  </a:lnTo>
                  <a:lnTo>
                    <a:pt x="7" y="12"/>
                  </a:lnTo>
                  <a:lnTo>
                    <a:pt x="7" y="12"/>
                  </a:lnTo>
                  <a:lnTo>
                    <a:pt x="7" y="12"/>
                  </a:lnTo>
                  <a:lnTo>
                    <a:pt x="6" y="10"/>
                  </a:lnTo>
                  <a:lnTo>
                    <a:pt x="7" y="12"/>
                  </a:lnTo>
                  <a:lnTo>
                    <a:pt x="7" y="10"/>
                  </a:lnTo>
                  <a:lnTo>
                    <a:pt x="6" y="10"/>
                  </a:lnTo>
                  <a:lnTo>
                    <a:pt x="6" y="10"/>
                  </a:lnTo>
                  <a:lnTo>
                    <a:pt x="6" y="10"/>
                  </a:lnTo>
                  <a:lnTo>
                    <a:pt x="7" y="12"/>
                  </a:lnTo>
                  <a:lnTo>
                    <a:pt x="6" y="10"/>
                  </a:lnTo>
                  <a:lnTo>
                    <a:pt x="6" y="10"/>
                  </a:lnTo>
                  <a:lnTo>
                    <a:pt x="6" y="10"/>
                  </a:lnTo>
                  <a:lnTo>
                    <a:pt x="6" y="10"/>
                  </a:lnTo>
                  <a:lnTo>
                    <a:pt x="7" y="10"/>
                  </a:lnTo>
                  <a:lnTo>
                    <a:pt x="7" y="10"/>
                  </a:lnTo>
                  <a:lnTo>
                    <a:pt x="6" y="10"/>
                  </a:lnTo>
                  <a:lnTo>
                    <a:pt x="7" y="10"/>
                  </a:lnTo>
                  <a:lnTo>
                    <a:pt x="7" y="10"/>
                  </a:lnTo>
                  <a:lnTo>
                    <a:pt x="9" y="10"/>
                  </a:lnTo>
                  <a:lnTo>
                    <a:pt x="7" y="9"/>
                  </a:lnTo>
                  <a:lnTo>
                    <a:pt x="6" y="9"/>
                  </a:lnTo>
                  <a:lnTo>
                    <a:pt x="5" y="8"/>
                  </a:lnTo>
                  <a:lnTo>
                    <a:pt x="5" y="8"/>
                  </a:lnTo>
                  <a:lnTo>
                    <a:pt x="6" y="8"/>
                  </a:lnTo>
                  <a:lnTo>
                    <a:pt x="6" y="8"/>
                  </a:lnTo>
                  <a:lnTo>
                    <a:pt x="6" y="8"/>
                  </a:lnTo>
                  <a:lnTo>
                    <a:pt x="5" y="8"/>
                  </a:lnTo>
                  <a:lnTo>
                    <a:pt x="5" y="8"/>
                  </a:lnTo>
                  <a:lnTo>
                    <a:pt x="9" y="9"/>
                  </a:lnTo>
                  <a:lnTo>
                    <a:pt x="9" y="9"/>
                  </a:lnTo>
                  <a:lnTo>
                    <a:pt x="9" y="9"/>
                  </a:lnTo>
                  <a:lnTo>
                    <a:pt x="7" y="8"/>
                  </a:lnTo>
                  <a:lnTo>
                    <a:pt x="6" y="8"/>
                  </a:lnTo>
                  <a:lnTo>
                    <a:pt x="6" y="8"/>
                  </a:lnTo>
                  <a:lnTo>
                    <a:pt x="6" y="8"/>
                  </a:lnTo>
                  <a:lnTo>
                    <a:pt x="6" y="8"/>
                  </a:lnTo>
                  <a:lnTo>
                    <a:pt x="6" y="8"/>
                  </a:lnTo>
                  <a:lnTo>
                    <a:pt x="6" y="8"/>
                  </a:lnTo>
                  <a:lnTo>
                    <a:pt x="6" y="8"/>
                  </a:lnTo>
                  <a:lnTo>
                    <a:pt x="6" y="8"/>
                  </a:lnTo>
                  <a:lnTo>
                    <a:pt x="5" y="8"/>
                  </a:lnTo>
                  <a:lnTo>
                    <a:pt x="6" y="8"/>
                  </a:lnTo>
                  <a:lnTo>
                    <a:pt x="7" y="8"/>
                  </a:lnTo>
                  <a:lnTo>
                    <a:pt x="7" y="8"/>
                  </a:lnTo>
                  <a:lnTo>
                    <a:pt x="10" y="9"/>
                  </a:lnTo>
                  <a:lnTo>
                    <a:pt x="14" y="10"/>
                  </a:lnTo>
                  <a:lnTo>
                    <a:pt x="14" y="10"/>
                  </a:lnTo>
                  <a:lnTo>
                    <a:pt x="15" y="10"/>
                  </a:lnTo>
                  <a:lnTo>
                    <a:pt x="17" y="10"/>
                  </a:lnTo>
                  <a:lnTo>
                    <a:pt x="17" y="10"/>
                  </a:lnTo>
                  <a:lnTo>
                    <a:pt x="15" y="10"/>
                  </a:lnTo>
                  <a:lnTo>
                    <a:pt x="14" y="10"/>
                  </a:lnTo>
                  <a:lnTo>
                    <a:pt x="13" y="9"/>
                  </a:lnTo>
                  <a:lnTo>
                    <a:pt x="11" y="9"/>
                  </a:lnTo>
                  <a:lnTo>
                    <a:pt x="10" y="9"/>
                  </a:lnTo>
                  <a:lnTo>
                    <a:pt x="9" y="8"/>
                  </a:lnTo>
                  <a:lnTo>
                    <a:pt x="7" y="8"/>
                  </a:lnTo>
                  <a:lnTo>
                    <a:pt x="9" y="8"/>
                  </a:lnTo>
                  <a:lnTo>
                    <a:pt x="9" y="8"/>
                  </a:lnTo>
                  <a:lnTo>
                    <a:pt x="10" y="8"/>
                  </a:lnTo>
                  <a:lnTo>
                    <a:pt x="10" y="9"/>
                  </a:lnTo>
                  <a:lnTo>
                    <a:pt x="10" y="8"/>
                  </a:lnTo>
                  <a:lnTo>
                    <a:pt x="9" y="8"/>
                  </a:lnTo>
                  <a:lnTo>
                    <a:pt x="9" y="8"/>
                  </a:lnTo>
                  <a:lnTo>
                    <a:pt x="9" y="8"/>
                  </a:lnTo>
                  <a:lnTo>
                    <a:pt x="7" y="8"/>
                  </a:lnTo>
                  <a:lnTo>
                    <a:pt x="6" y="6"/>
                  </a:lnTo>
                  <a:lnTo>
                    <a:pt x="7" y="8"/>
                  </a:lnTo>
                  <a:lnTo>
                    <a:pt x="9" y="8"/>
                  </a:lnTo>
                  <a:lnTo>
                    <a:pt x="5" y="6"/>
                  </a:lnTo>
                  <a:lnTo>
                    <a:pt x="5" y="6"/>
                  </a:lnTo>
                  <a:lnTo>
                    <a:pt x="5" y="6"/>
                  </a:lnTo>
                  <a:lnTo>
                    <a:pt x="5" y="6"/>
                  </a:lnTo>
                  <a:lnTo>
                    <a:pt x="5" y="6"/>
                  </a:lnTo>
                  <a:lnTo>
                    <a:pt x="4" y="6"/>
                  </a:lnTo>
                  <a:lnTo>
                    <a:pt x="6" y="6"/>
                  </a:lnTo>
                  <a:lnTo>
                    <a:pt x="7" y="8"/>
                  </a:lnTo>
                  <a:lnTo>
                    <a:pt x="10" y="8"/>
                  </a:lnTo>
                  <a:lnTo>
                    <a:pt x="7" y="6"/>
                  </a:lnTo>
                  <a:lnTo>
                    <a:pt x="6" y="6"/>
                  </a:lnTo>
                  <a:lnTo>
                    <a:pt x="5" y="6"/>
                  </a:lnTo>
                  <a:lnTo>
                    <a:pt x="6" y="6"/>
                  </a:lnTo>
                  <a:lnTo>
                    <a:pt x="7" y="6"/>
                  </a:lnTo>
                  <a:lnTo>
                    <a:pt x="7" y="6"/>
                  </a:lnTo>
                  <a:lnTo>
                    <a:pt x="7" y="6"/>
                  </a:lnTo>
                  <a:lnTo>
                    <a:pt x="6" y="6"/>
                  </a:lnTo>
                  <a:lnTo>
                    <a:pt x="6" y="6"/>
                  </a:lnTo>
                  <a:lnTo>
                    <a:pt x="7" y="6"/>
                  </a:lnTo>
                  <a:lnTo>
                    <a:pt x="6" y="6"/>
                  </a:lnTo>
                  <a:lnTo>
                    <a:pt x="6" y="6"/>
                  </a:lnTo>
                  <a:lnTo>
                    <a:pt x="7" y="6"/>
                  </a:lnTo>
                  <a:lnTo>
                    <a:pt x="7" y="6"/>
                  </a:lnTo>
                  <a:lnTo>
                    <a:pt x="7" y="6"/>
                  </a:lnTo>
                  <a:lnTo>
                    <a:pt x="7" y="6"/>
                  </a:lnTo>
                  <a:lnTo>
                    <a:pt x="7" y="6"/>
                  </a:lnTo>
                  <a:lnTo>
                    <a:pt x="9" y="6"/>
                  </a:lnTo>
                  <a:lnTo>
                    <a:pt x="7" y="6"/>
                  </a:lnTo>
                  <a:lnTo>
                    <a:pt x="7" y="6"/>
                  </a:lnTo>
                  <a:lnTo>
                    <a:pt x="6" y="5"/>
                  </a:lnTo>
                  <a:lnTo>
                    <a:pt x="6" y="5"/>
                  </a:lnTo>
                  <a:lnTo>
                    <a:pt x="6" y="6"/>
                  </a:lnTo>
                  <a:lnTo>
                    <a:pt x="6" y="6"/>
                  </a:lnTo>
                  <a:lnTo>
                    <a:pt x="5" y="5"/>
                  </a:lnTo>
                  <a:lnTo>
                    <a:pt x="6" y="5"/>
                  </a:lnTo>
                  <a:lnTo>
                    <a:pt x="6" y="5"/>
                  </a:lnTo>
                  <a:lnTo>
                    <a:pt x="5" y="5"/>
                  </a:lnTo>
                  <a:lnTo>
                    <a:pt x="4" y="5"/>
                  </a:lnTo>
                  <a:lnTo>
                    <a:pt x="5" y="5"/>
                  </a:lnTo>
                  <a:lnTo>
                    <a:pt x="5" y="5"/>
                  </a:lnTo>
                  <a:lnTo>
                    <a:pt x="5" y="5"/>
                  </a:lnTo>
                  <a:lnTo>
                    <a:pt x="4" y="5"/>
                  </a:lnTo>
                  <a:lnTo>
                    <a:pt x="5" y="5"/>
                  </a:lnTo>
                  <a:lnTo>
                    <a:pt x="5" y="5"/>
                  </a:lnTo>
                  <a:lnTo>
                    <a:pt x="4" y="5"/>
                  </a:lnTo>
                  <a:lnTo>
                    <a:pt x="4" y="5"/>
                  </a:lnTo>
                  <a:lnTo>
                    <a:pt x="5" y="5"/>
                  </a:lnTo>
                  <a:lnTo>
                    <a:pt x="6" y="5"/>
                  </a:lnTo>
                  <a:lnTo>
                    <a:pt x="6" y="5"/>
                  </a:lnTo>
                  <a:lnTo>
                    <a:pt x="7" y="5"/>
                  </a:lnTo>
                  <a:lnTo>
                    <a:pt x="7" y="5"/>
                  </a:lnTo>
                  <a:lnTo>
                    <a:pt x="9" y="6"/>
                  </a:lnTo>
                  <a:lnTo>
                    <a:pt x="9" y="6"/>
                  </a:lnTo>
                  <a:lnTo>
                    <a:pt x="6" y="5"/>
                  </a:lnTo>
                  <a:lnTo>
                    <a:pt x="4" y="5"/>
                  </a:lnTo>
                  <a:lnTo>
                    <a:pt x="4" y="5"/>
                  </a:lnTo>
                  <a:lnTo>
                    <a:pt x="4" y="5"/>
                  </a:lnTo>
                  <a:lnTo>
                    <a:pt x="5" y="5"/>
                  </a:lnTo>
                  <a:lnTo>
                    <a:pt x="4" y="4"/>
                  </a:lnTo>
                  <a:lnTo>
                    <a:pt x="6" y="5"/>
                  </a:lnTo>
                  <a:lnTo>
                    <a:pt x="6" y="5"/>
                  </a:lnTo>
                  <a:lnTo>
                    <a:pt x="7" y="5"/>
                  </a:lnTo>
                  <a:lnTo>
                    <a:pt x="9" y="5"/>
                  </a:lnTo>
                  <a:lnTo>
                    <a:pt x="7" y="5"/>
                  </a:lnTo>
                  <a:lnTo>
                    <a:pt x="6" y="5"/>
                  </a:lnTo>
                  <a:lnTo>
                    <a:pt x="5" y="5"/>
                  </a:lnTo>
                  <a:lnTo>
                    <a:pt x="5" y="5"/>
                  </a:lnTo>
                  <a:lnTo>
                    <a:pt x="6" y="5"/>
                  </a:lnTo>
                  <a:lnTo>
                    <a:pt x="6" y="5"/>
                  </a:lnTo>
                  <a:lnTo>
                    <a:pt x="4" y="4"/>
                  </a:lnTo>
                  <a:lnTo>
                    <a:pt x="6" y="5"/>
                  </a:lnTo>
                  <a:lnTo>
                    <a:pt x="9" y="5"/>
                  </a:lnTo>
                  <a:lnTo>
                    <a:pt x="11" y="5"/>
                  </a:lnTo>
                  <a:lnTo>
                    <a:pt x="11" y="5"/>
                  </a:lnTo>
                  <a:lnTo>
                    <a:pt x="13" y="6"/>
                  </a:lnTo>
                  <a:lnTo>
                    <a:pt x="13" y="6"/>
                  </a:lnTo>
                  <a:lnTo>
                    <a:pt x="14" y="6"/>
                  </a:lnTo>
                  <a:lnTo>
                    <a:pt x="14" y="6"/>
                  </a:lnTo>
                  <a:lnTo>
                    <a:pt x="14" y="6"/>
                  </a:lnTo>
                  <a:lnTo>
                    <a:pt x="10" y="5"/>
                  </a:lnTo>
                  <a:lnTo>
                    <a:pt x="9" y="5"/>
                  </a:lnTo>
                  <a:lnTo>
                    <a:pt x="6" y="4"/>
                  </a:lnTo>
                  <a:lnTo>
                    <a:pt x="6" y="4"/>
                  </a:lnTo>
                  <a:lnTo>
                    <a:pt x="6" y="4"/>
                  </a:lnTo>
                  <a:lnTo>
                    <a:pt x="7" y="5"/>
                  </a:lnTo>
                  <a:lnTo>
                    <a:pt x="9" y="5"/>
                  </a:lnTo>
                  <a:lnTo>
                    <a:pt x="10" y="5"/>
                  </a:lnTo>
                  <a:lnTo>
                    <a:pt x="10" y="5"/>
                  </a:lnTo>
                  <a:lnTo>
                    <a:pt x="9" y="4"/>
                  </a:lnTo>
                  <a:lnTo>
                    <a:pt x="7" y="4"/>
                  </a:lnTo>
                  <a:lnTo>
                    <a:pt x="6" y="4"/>
                  </a:lnTo>
                  <a:lnTo>
                    <a:pt x="6" y="4"/>
                  </a:lnTo>
                  <a:lnTo>
                    <a:pt x="5" y="4"/>
                  </a:lnTo>
                  <a:lnTo>
                    <a:pt x="4" y="4"/>
                  </a:lnTo>
                  <a:lnTo>
                    <a:pt x="5" y="4"/>
                  </a:lnTo>
                  <a:lnTo>
                    <a:pt x="6" y="4"/>
                  </a:lnTo>
                  <a:lnTo>
                    <a:pt x="10" y="5"/>
                  </a:lnTo>
                  <a:lnTo>
                    <a:pt x="9" y="4"/>
                  </a:lnTo>
                  <a:lnTo>
                    <a:pt x="9" y="5"/>
                  </a:lnTo>
                  <a:lnTo>
                    <a:pt x="10" y="5"/>
                  </a:lnTo>
                  <a:lnTo>
                    <a:pt x="11" y="5"/>
                  </a:lnTo>
                  <a:lnTo>
                    <a:pt x="13" y="5"/>
                  </a:lnTo>
                  <a:lnTo>
                    <a:pt x="11" y="5"/>
                  </a:lnTo>
                  <a:lnTo>
                    <a:pt x="11" y="5"/>
                  </a:lnTo>
                  <a:lnTo>
                    <a:pt x="10" y="4"/>
                  </a:lnTo>
                  <a:lnTo>
                    <a:pt x="9" y="4"/>
                  </a:lnTo>
                  <a:lnTo>
                    <a:pt x="9" y="4"/>
                  </a:lnTo>
                  <a:lnTo>
                    <a:pt x="9" y="4"/>
                  </a:lnTo>
                  <a:lnTo>
                    <a:pt x="9" y="4"/>
                  </a:lnTo>
                  <a:lnTo>
                    <a:pt x="9" y="4"/>
                  </a:lnTo>
                  <a:lnTo>
                    <a:pt x="9" y="4"/>
                  </a:lnTo>
                  <a:lnTo>
                    <a:pt x="9" y="4"/>
                  </a:lnTo>
                  <a:lnTo>
                    <a:pt x="9" y="4"/>
                  </a:lnTo>
                  <a:lnTo>
                    <a:pt x="7" y="4"/>
                  </a:lnTo>
                  <a:lnTo>
                    <a:pt x="7" y="4"/>
                  </a:lnTo>
                  <a:lnTo>
                    <a:pt x="6" y="4"/>
                  </a:lnTo>
                  <a:lnTo>
                    <a:pt x="5" y="4"/>
                  </a:lnTo>
                  <a:lnTo>
                    <a:pt x="4" y="2"/>
                  </a:lnTo>
                  <a:lnTo>
                    <a:pt x="5" y="4"/>
                  </a:lnTo>
                  <a:lnTo>
                    <a:pt x="5" y="2"/>
                  </a:lnTo>
                  <a:lnTo>
                    <a:pt x="5" y="2"/>
                  </a:lnTo>
                  <a:lnTo>
                    <a:pt x="4" y="2"/>
                  </a:lnTo>
                  <a:lnTo>
                    <a:pt x="4" y="2"/>
                  </a:lnTo>
                  <a:lnTo>
                    <a:pt x="6" y="2"/>
                  </a:lnTo>
                  <a:lnTo>
                    <a:pt x="6" y="4"/>
                  </a:lnTo>
                  <a:lnTo>
                    <a:pt x="6" y="4"/>
                  </a:lnTo>
                  <a:lnTo>
                    <a:pt x="6" y="4"/>
                  </a:lnTo>
                  <a:lnTo>
                    <a:pt x="6" y="4"/>
                  </a:lnTo>
                  <a:lnTo>
                    <a:pt x="7" y="4"/>
                  </a:lnTo>
                  <a:lnTo>
                    <a:pt x="7" y="4"/>
                  </a:lnTo>
                  <a:lnTo>
                    <a:pt x="7" y="4"/>
                  </a:lnTo>
                  <a:lnTo>
                    <a:pt x="7" y="4"/>
                  </a:lnTo>
                  <a:lnTo>
                    <a:pt x="7" y="4"/>
                  </a:lnTo>
                  <a:lnTo>
                    <a:pt x="9" y="4"/>
                  </a:lnTo>
                  <a:lnTo>
                    <a:pt x="10" y="4"/>
                  </a:lnTo>
                  <a:lnTo>
                    <a:pt x="10" y="4"/>
                  </a:lnTo>
                  <a:lnTo>
                    <a:pt x="11" y="4"/>
                  </a:lnTo>
                  <a:lnTo>
                    <a:pt x="10" y="4"/>
                  </a:lnTo>
                  <a:lnTo>
                    <a:pt x="9" y="4"/>
                  </a:lnTo>
                  <a:lnTo>
                    <a:pt x="7" y="4"/>
                  </a:lnTo>
                  <a:lnTo>
                    <a:pt x="6" y="2"/>
                  </a:lnTo>
                  <a:lnTo>
                    <a:pt x="6" y="2"/>
                  </a:lnTo>
                  <a:lnTo>
                    <a:pt x="7" y="2"/>
                  </a:lnTo>
                  <a:lnTo>
                    <a:pt x="7" y="2"/>
                  </a:lnTo>
                  <a:lnTo>
                    <a:pt x="7" y="2"/>
                  </a:lnTo>
                  <a:lnTo>
                    <a:pt x="9" y="2"/>
                  </a:lnTo>
                  <a:lnTo>
                    <a:pt x="7" y="2"/>
                  </a:lnTo>
                  <a:lnTo>
                    <a:pt x="7" y="2"/>
                  </a:lnTo>
                  <a:lnTo>
                    <a:pt x="10" y="4"/>
                  </a:lnTo>
                  <a:lnTo>
                    <a:pt x="10" y="4"/>
                  </a:lnTo>
                  <a:lnTo>
                    <a:pt x="11" y="4"/>
                  </a:lnTo>
                  <a:lnTo>
                    <a:pt x="11" y="4"/>
                  </a:lnTo>
                  <a:lnTo>
                    <a:pt x="11" y="4"/>
                  </a:lnTo>
                  <a:lnTo>
                    <a:pt x="13" y="4"/>
                  </a:lnTo>
                  <a:lnTo>
                    <a:pt x="13" y="4"/>
                  </a:lnTo>
                  <a:lnTo>
                    <a:pt x="15" y="5"/>
                  </a:lnTo>
                  <a:lnTo>
                    <a:pt x="17" y="5"/>
                  </a:lnTo>
                  <a:lnTo>
                    <a:pt x="17" y="5"/>
                  </a:lnTo>
                  <a:lnTo>
                    <a:pt x="17" y="5"/>
                  </a:lnTo>
                  <a:lnTo>
                    <a:pt x="15" y="4"/>
                  </a:lnTo>
                  <a:lnTo>
                    <a:pt x="14" y="4"/>
                  </a:lnTo>
                  <a:lnTo>
                    <a:pt x="13" y="4"/>
                  </a:lnTo>
                  <a:lnTo>
                    <a:pt x="13" y="4"/>
                  </a:lnTo>
                  <a:lnTo>
                    <a:pt x="11" y="4"/>
                  </a:lnTo>
                  <a:lnTo>
                    <a:pt x="10" y="2"/>
                  </a:lnTo>
                  <a:lnTo>
                    <a:pt x="11" y="4"/>
                  </a:lnTo>
                  <a:lnTo>
                    <a:pt x="13" y="4"/>
                  </a:lnTo>
                  <a:lnTo>
                    <a:pt x="13" y="4"/>
                  </a:lnTo>
                  <a:lnTo>
                    <a:pt x="13" y="4"/>
                  </a:lnTo>
                  <a:lnTo>
                    <a:pt x="14" y="2"/>
                  </a:lnTo>
                  <a:lnTo>
                    <a:pt x="13" y="2"/>
                  </a:lnTo>
                  <a:lnTo>
                    <a:pt x="11" y="2"/>
                  </a:lnTo>
                  <a:lnTo>
                    <a:pt x="11" y="2"/>
                  </a:lnTo>
                  <a:lnTo>
                    <a:pt x="11" y="2"/>
                  </a:lnTo>
                  <a:lnTo>
                    <a:pt x="14" y="2"/>
                  </a:lnTo>
                  <a:lnTo>
                    <a:pt x="14" y="2"/>
                  </a:lnTo>
                  <a:lnTo>
                    <a:pt x="14" y="2"/>
                  </a:lnTo>
                  <a:lnTo>
                    <a:pt x="15" y="4"/>
                  </a:lnTo>
                  <a:lnTo>
                    <a:pt x="15" y="4"/>
                  </a:lnTo>
                  <a:lnTo>
                    <a:pt x="14" y="2"/>
                  </a:lnTo>
                  <a:lnTo>
                    <a:pt x="13" y="2"/>
                  </a:lnTo>
                  <a:lnTo>
                    <a:pt x="14" y="2"/>
                  </a:lnTo>
                  <a:lnTo>
                    <a:pt x="14" y="2"/>
                  </a:lnTo>
                  <a:lnTo>
                    <a:pt x="14" y="2"/>
                  </a:lnTo>
                  <a:lnTo>
                    <a:pt x="13" y="1"/>
                  </a:lnTo>
                  <a:lnTo>
                    <a:pt x="14" y="2"/>
                  </a:lnTo>
                  <a:lnTo>
                    <a:pt x="17" y="2"/>
                  </a:lnTo>
                  <a:lnTo>
                    <a:pt x="18" y="2"/>
                  </a:lnTo>
                  <a:lnTo>
                    <a:pt x="17" y="2"/>
                  </a:lnTo>
                  <a:lnTo>
                    <a:pt x="17" y="2"/>
                  </a:lnTo>
                  <a:lnTo>
                    <a:pt x="15" y="2"/>
                  </a:lnTo>
                  <a:lnTo>
                    <a:pt x="15" y="1"/>
                  </a:lnTo>
                  <a:lnTo>
                    <a:pt x="17" y="2"/>
                  </a:lnTo>
                  <a:lnTo>
                    <a:pt x="17" y="1"/>
                  </a:lnTo>
                  <a:lnTo>
                    <a:pt x="17" y="1"/>
                  </a:lnTo>
                  <a:lnTo>
                    <a:pt x="17" y="1"/>
                  </a:lnTo>
                  <a:lnTo>
                    <a:pt x="14" y="1"/>
                  </a:lnTo>
                  <a:lnTo>
                    <a:pt x="17" y="1"/>
                  </a:lnTo>
                  <a:lnTo>
                    <a:pt x="17" y="1"/>
                  </a:lnTo>
                  <a:lnTo>
                    <a:pt x="17" y="1"/>
                  </a:lnTo>
                  <a:lnTo>
                    <a:pt x="19" y="1"/>
                  </a:lnTo>
                  <a:lnTo>
                    <a:pt x="19" y="1"/>
                  </a:lnTo>
                  <a:lnTo>
                    <a:pt x="19" y="1"/>
                  </a:lnTo>
                  <a:lnTo>
                    <a:pt x="19" y="1"/>
                  </a:lnTo>
                  <a:lnTo>
                    <a:pt x="18" y="1"/>
                  </a:lnTo>
                  <a:lnTo>
                    <a:pt x="17" y="1"/>
                  </a:lnTo>
                  <a:lnTo>
                    <a:pt x="17" y="1"/>
                  </a:lnTo>
                  <a:lnTo>
                    <a:pt x="17" y="1"/>
                  </a:lnTo>
                  <a:lnTo>
                    <a:pt x="17" y="1"/>
                  </a:lnTo>
                  <a:lnTo>
                    <a:pt x="18" y="1"/>
                  </a:lnTo>
                  <a:lnTo>
                    <a:pt x="17" y="1"/>
                  </a:lnTo>
                  <a:lnTo>
                    <a:pt x="19" y="1"/>
                  </a:lnTo>
                  <a:lnTo>
                    <a:pt x="19"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 name="Freeform 260"/>
            <p:cNvSpPr>
              <a:spLocks/>
            </p:cNvSpPr>
            <p:nvPr/>
          </p:nvSpPr>
          <p:spPr bwMode="auto">
            <a:xfrm>
              <a:off x="8637588" y="4002088"/>
              <a:ext cx="207963" cy="133350"/>
            </a:xfrm>
            <a:custGeom>
              <a:avLst/>
              <a:gdLst>
                <a:gd name="T0" fmla="*/ 19 w 131"/>
                <a:gd name="T1" fmla="*/ 4 h 84"/>
                <a:gd name="T2" fmla="*/ 18 w 131"/>
                <a:gd name="T3" fmla="*/ 7 h 84"/>
                <a:gd name="T4" fmla="*/ 21 w 131"/>
                <a:gd name="T5" fmla="*/ 16 h 84"/>
                <a:gd name="T6" fmla="*/ 23 w 131"/>
                <a:gd name="T7" fmla="*/ 24 h 84"/>
                <a:gd name="T8" fmla="*/ 27 w 131"/>
                <a:gd name="T9" fmla="*/ 32 h 84"/>
                <a:gd name="T10" fmla="*/ 34 w 131"/>
                <a:gd name="T11" fmla="*/ 42 h 84"/>
                <a:gd name="T12" fmla="*/ 38 w 131"/>
                <a:gd name="T13" fmla="*/ 45 h 84"/>
                <a:gd name="T14" fmla="*/ 43 w 131"/>
                <a:gd name="T15" fmla="*/ 50 h 84"/>
                <a:gd name="T16" fmla="*/ 52 w 131"/>
                <a:gd name="T17" fmla="*/ 57 h 84"/>
                <a:gd name="T18" fmla="*/ 56 w 131"/>
                <a:gd name="T19" fmla="*/ 62 h 84"/>
                <a:gd name="T20" fmla="*/ 64 w 131"/>
                <a:gd name="T21" fmla="*/ 66 h 84"/>
                <a:gd name="T22" fmla="*/ 67 w 131"/>
                <a:gd name="T23" fmla="*/ 67 h 84"/>
                <a:gd name="T24" fmla="*/ 97 w 131"/>
                <a:gd name="T25" fmla="*/ 57 h 84"/>
                <a:gd name="T26" fmla="*/ 102 w 131"/>
                <a:gd name="T27" fmla="*/ 50 h 84"/>
                <a:gd name="T28" fmla="*/ 128 w 131"/>
                <a:gd name="T29" fmla="*/ 38 h 84"/>
                <a:gd name="T30" fmla="*/ 125 w 131"/>
                <a:gd name="T31" fmla="*/ 52 h 84"/>
                <a:gd name="T32" fmla="*/ 116 w 131"/>
                <a:gd name="T33" fmla="*/ 55 h 84"/>
                <a:gd name="T34" fmla="*/ 108 w 131"/>
                <a:gd name="T35" fmla="*/ 62 h 84"/>
                <a:gd name="T36" fmla="*/ 107 w 131"/>
                <a:gd name="T37" fmla="*/ 67 h 84"/>
                <a:gd name="T38" fmla="*/ 103 w 131"/>
                <a:gd name="T39" fmla="*/ 70 h 84"/>
                <a:gd name="T40" fmla="*/ 93 w 131"/>
                <a:gd name="T41" fmla="*/ 71 h 84"/>
                <a:gd name="T42" fmla="*/ 89 w 131"/>
                <a:gd name="T43" fmla="*/ 72 h 84"/>
                <a:gd name="T44" fmla="*/ 84 w 131"/>
                <a:gd name="T45" fmla="*/ 75 h 84"/>
                <a:gd name="T46" fmla="*/ 80 w 131"/>
                <a:gd name="T47" fmla="*/ 72 h 84"/>
                <a:gd name="T48" fmla="*/ 76 w 131"/>
                <a:gd name="T49" fmla="*/ 79 h 84"/>
                <a:gd name="T50" fmla="*/ 72 w 131"/>
                <a:gd name="T51" fmla="*/ 80 h 84"/>
                <a:gd name="T52" fmla="*/ 65 w 131"/>
                <a:gd name="T53" fmla="*/ 83 h 84"/>
                <a:gd name="T54" fmla="*/ 59 w 131"/>
                <a:gd name="T55" fmla="*/ 84 h 84"/>
                <a:gd name="T56" fmla="*/ 59 w 131"/>
                <a:gd name="T57" fmla="*/ 79 h 84"/>
                <a:gd name="T58" fmla="*/ 53 w 131"/>
                <a:gd name="T59" fmla="*/ 80 h 84"/>
                <a:gd name="T60" fmla="*/ 50 w 131"/>
                <a:gd name="T61" fmla="*/ 79 h 84"/>
                <a:gd name="T62" fmla="*/ 46 w 131"/>
                <a:gd name="T63" fmla="*/ 76 h 84"/>
                <a:gd name="T64" fmla="*/ 42 w 131"/>
                <a:gd name="T65" fmla="*/ 76 h 84"/>
                <a:gd name="T66" fmla="*/ 39 w 131"/>
                <a:gd name="T67" fmla="*/ 72 h 84"/>
                <a:gd name="T68" fmla="*/ 35 w 131"/>
                <a:gd name="T69" fmla="*/ 70 h 84"/>
                <a:gd name="T70" fmla="*/ 34 w 131"/>
                <a:gd name="T71" fmla="*/ 70 h 84"/>
                <a:gd name="T72" fmla="*/ 32 w 131"/>
                <a:gd name="T73" fmla="*/ 67 h 84"/>
                <a:gd name="T74" fmla="*/ 29 w 131"/>
                <a:gd name="T75" fmla="*/ 67 h 84"/>
                <a:gd name="T76" fmla="*/ 29 w 131"/>
                <a:gd name="T77" fmla="*/ 62 h 84"/>
                <a:gd name="T78" fmla="*/ 21 w 131"/>
                <a:gd name="T79" fmla="*/ 58 h 84"/>
                <a:gd name="T80" fmla="*/ 19 w 131"/>
                <a:gd name="T81" fmla="*/ 55 h 84"/>
                <a:gd name="T82" fmla="*/ 15 w 131"/>
                <a:gd name="T83" fmla="*/ 52 h 84"/>
                <a:gd name="T84" fmla="*/ 13 w 131"/>
                <a:gd name="T85" fmla="*/ 44 h 84"/>
                <a:gd name="T86" fmla="*/ 10 w 131"/>
                <a:gd name="T87" fmla="*/ 42 h 84"/>
                <a:gd name="T88" fmla="*/ 10 w 131"/>
                <a:gd name="T89" fmla="*/ 41 h 84"/>
                <a:gd name="T90" fmla="*/ 8 w 131"/>
                <a:gd name="T91" fmla="*/ 40 h 84"/>
                <a:gd name="T92" fmla="*/ 8 w 131"/>
                <a:gd name="T93" fmla="*/ 37 h 84"/>
                <a:gd name="T94" fmla="*/ 6 w 131"/>
                <a:gd name="T95" fmla="*/ 35 h 84"/>
                <a:gd name="T96" fmla="*/ 4 w 131"/>
                <a:gd name="T97" fmla="*/ 33 h 84"/>
                <a:gd name="T98" fmla="*/ 5 w 131"/>
                <a:gd name="T99" fmla="*/ 32 h 84"/>
                <a:gd name="T100" fmla="*/ 10 w 131"/>
                <a:gd name="T101" fmla="*/ 27 h 84"/>
                <a:gd name="T102" fmla="*/ 5 w 131"/>
                <a:gd name="T103" fmla="*/ 25 h 84"/>
                <a:gd name="T104" fmla="*/ 9 w 131"/>
                <a:gd name="T105" fmla="*/ 23 h 84"/>
                <a:gd name="T106" fmla="*/ 1 w 131"/>
                <a:gd name="T107" fmla="*/ 23 h 84"/>
                <a:gd name="T108" fmla="*/ 5 w 131"/>
                <a:gd name="T109" fmla="*/ 21 h 84"/>
                <a:gd name="T110" fmla="*/ 4 w 131"/>
                <a:gd name="T111" fmla="*/ 19 h 84"/>
                <a:gd name="T112" fmla="*/ 9 w 131"/>
                <a:gd name="T113" fmla="*/ 18 h 84"/>
                <a:gd name="T114" fmla="*/ 12 w 131"/>
                <a:gd name="T115" fmla="*/ 12 h 84"/>
                <a:gd name="T116" fmla="*/ 13 w 131"/>
                <a:gd name="T117" fmla="*/ 6 h 84"/>
                <a:gd name="T118" fmla="*/ 13 w 131"/>
                <a:gd name="T11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 h="84">
                  <a:moveTo>
                    <a:pt x="15" y="0"/>
                  </a:moveTo>
                  <a:lnTo>
                    <a:pt x="19" y="2"/>
                  </a:lnTo>
                  <a:lnTo>
                    <a:pt x="17" y="2"/>
                  </a:lnTo>
                  <a:lnTo>
                    <a:pt x="15" y="2"/>
                  </a:lnTo>
                  <a:lnTo>
                    <a:pt x="14" y="2"/>
                  </a:lnTo>
                  <a:lnTo>
                    <a:pt x="14" y="2"/>
                  </a:lnTo>
                  <a:lnTo>
                    <a:pt x="15" y="3"/>
                  </a:lnTo>
                  <a:lnTo>
                    <a:pt x="15" y="2"/>
                  </a:lnTo>
                  <a:lnTo>
                    <a:pt x="15" y="2"/>
                  </a:lnTo>
                  <a:lnTo>
                    <a:pt x="17" y="2"/>
                  </a:lnTo>
                  <a:lnTo>
                    <a:pt x="18" y="3"/>
                  </a:lnTo>
                  <a:lnTo>
                    <a:pt x="18" y="3"/>
                  </a:lnTo>
                  <a:lnTo>
                    <a:pt x="19" y="3"/>
                  </a:lnTo>
                  <a:lnTo>
                    <a:pt x="19" y="3"/>
                  </a:lnTo>
                  <a:lnTo>
                    <a:pt x="19" y="4"/>
                  </a:lnTo>
                  <a:lnTo>
                    <a:pt x="18" y="4"/>
                  </a:lnTo>
                  <a:lnTo>
                    <a:pt x="18" y="4"/>
                  </a:lnTo>
                  <a:lnTo>
                    <a:pt x="19" y="4"/>
                  </a:lnTo>
                  <a:lnTo>
                    <a:pt x="19" y="6"/>
                  </a:lnTo>
                  <a:lnTo>
                    <a:pt x="19" y="6"/>
                  </a:lnTo>
                  <a:lnTo>
                    <a:pt x="19" y="6"/>
                  </a:lnTo>
                  <a:lnTo>
                    <a:pt x="19" y="6"/>
                  </a:lnTo>
                  <a:lnTo>
                    <a:pt x="21" y="7"/>
                  </a:lnTo>
                  <a:lnTo>
                    <a:pt x="21" y="7"/>
                  </a:lnTo>
                  <a:lnTo>
                    <a:pt x="18" y="6"/>
                  </a:lnTo>
                  <a:lnTo>
                    <a:pt x="15" y="6"/>
                  </a:lnTo>
                  <a:lnTo>
                    <a:pt x="15" y="6"/>
                  </a:lnTo>
                  <a:lnTo>
                    <a:pt x="15" y="6"/>
                  </a:lnTo>
                  <a:lnTo>
                    <a:pt x="15" y="6"/>
                  </a:lnTo>
                  <a:lnTo>
                    <a:pt x="18" y="7"/>
                  </a:lnTo>
                  <a:lnTo>
                    <a:pt x="19" y="7"/>
                  </a:lnTo>
                  <a:lnTo>
                    <a:pt x="18" y="7"/>
                  </a:lnTo>
                  <a:lnTo>
                    <a:pt x="19" y="8"/>
                  </a:lnTo>
                  <a:lnTo>
                    <a:pt x="21" y="8"/>
                  </a:lnTo>
                  <a:lnTo>
                    <a:pt x="21" y="8"/>
                  </a:lnTo>
                  <a:lnTo>
                    <a:pt x="19" y="10"/>
                  </a:lnTo>
                  <a:lnTo>
                    <a:pt x="19" y="12"/>
                  </a:lnTo>
                  <a:lnTo>
                    <a:pt x="18" y="12"/>
                  </a:lnTo>
                  <a:lnTo>
                    <a:pt x="19" y="12"/>
                  </a:lnTo>
                  <a:lnTo>
                    <a:pt x="21" y="12"/>
                  </a:lnTo>
                  <a:lnTo>
                    <a:pt x="21" y="14"/>
                  </a:lnTo>
                  <a:lnTo>
                    <a:pt x="21" y="14"/>
                  </a:lnTo>
                  <a:lnTo>
                    <a:pt x="21" y="15"/>
                  </a:lnTo>
                  <a:lnTo>
                    <a:pt x="21" y="15"/>
                  </a:lnTo>
                  <a:lnTo>
                    <a:pt x="21" y="16"/>
                  </a:lnTo>
                  <a:lnTo>
                    <a:pt x="19" y="16"/>
                  </a:lnTo>
                  <a:lnTo>
                    <a:pt x="21" y="19"/>
                  </a:lnTo>
                  <a:lnTo>
                    <a:pt x="22" y="20"/>
                  </a:lnTo>
                  <a:lnTo>
                    <a:pt x="22" y="21"/>
                  </a:lnTo>
                  <a:lnTo>
                    <a:pt x="19" y="21"/>
                  </a:lnTo>
                  <a:lnTo>
                    <a:pt x="21" y="21"/>
                  </a:lnTo>
                  <a:lnTo>
                    <a:pt x="19" y="21"/>
                  </a:lnTo>
                  <a:lnTo>
                    <a:pt x="19" y="23"/>
                  </a:lnTo>
                  <a:lnTo>
                    <a:pt x="19" y="23"/>
                  </a:lnTo>
                  <a:lnTo>
                    <a:pt x="21" y="21"/>
                  </a:lnTo>
                  <a:lnTo>
                    <a:pt x="22" y="23"/>
                  </a:lnTo>
                  <a:lnTo>
                    <a:pt x="23" y="23"/>
                  </a:lnTo>
                  <a:lnTo>
                    <a:pt x="22" y="23"/>
                  </a:lnTo>
                  <a:lnTo>
                    <a:pt x="22" y="24"/>
                  </a:lnTo>
                  <a:lnTo>
                    <a:pt x="23" y="24"/>
                  </a:lnTo>
                  <a:lnTo>
                    <a:pt x="25" y="24"/>
                  </a:lnTo>
                  <a:lnTo>
                    <a:pt x="23" y="25"/>
                  </a:lnTo>
                  <a:lnTo>
                    <a:pt x="25" y="25"/>
                  </a:lnTo>
                  <a:lnTo>
                    <a:pt x="25" y="25"/>
                  </a:lnTo>
                  <a:lnTo>
                    <a:pt x="25" y="27"/>
                  </a:lnTo>
                  <a:lnTo>
                    <a:pt x="23" y="28"/>
                  </a:lnTo>
                  <a:lnTo>
                    <a:pt x="23" y="28"/>
                  </a:lnTo>
                  <a:lnTo>
                    <a:pt x="22" y="28"/>
                  </a:lnTo>
                  <a:lnTo>
                    <a:pt x="22" y="28"/>
                  </a:lnTo>
                  <a:lnTo>
                    <a:pt x="25" y="28"/>
                  </a:lnTo>
                  <a:lnTo>
                    <a:pt x="25" y="28"/>
                  </a:lnTo>
                  <a:lnTo>
                    <a:pt x="26" y="29"/>
                  </a:lnTo>
                  <a:lnTo>
                    <a:pt x="26" y="29"/>
                  </a:lnTo>
                  <a:lnTo>
                    <a:pt x="26" y="31"/>
                  </a:lnTo>
                  <a:lnTo>
                    <a:pt x="27" y="32"/>
                  </a:lnTo>
                  <a:lnTo>
                    <a:pt x="29" y="33"/>
                  </a:lnTo>
                  <a:lnTo>
                    <a:pt x="29" y="33"/>
                  </a:lnTo>
                  <a:lnTo>
                    <a:pt x="30" y="35"/>
                  </a:lnTo>
                  <a:lnTo>
                    <a:pt x="30" y="36"/>
                  </a:lnTo>
                  <a:lnTo>
                    <a:pt x="29" y="36"/>
                  </a:lnTo>
                  <a:lnTo>
                    <a:pt x="31" y="37"/>
                  </a:lnTo>
                  <a:lnTo>
                    <a:pt x="31" y="37"/>
                  </a:lnTo>
                  <a:lnTo>
                    <a:pt x="32" y="38"/>
                  </a:lnTo>
                  <a:lnTo>
                    <a:pt x="32" y="40"/>
                  </a:lnTo>
                  <a:lnTo>
                    <a:pt x="34" y="41"/>
                  </a:lnTo>
                  <a:lnTo>
                    <a:pt x="31" y="42"/>
                  </a:lnTo>
                  <a:lnTo>
                    <a:pt x="31" y="42"/>
                  </a:lnTo>
                  <a:lnTo>
                    <a:pt x="32" y="42"/>
                  </a:lnTo>
                  <a:lnTo>
                    <a:pt x="34" y="41"/>
                  </a:lnTo>
                  <a:lnTo>
                    <a:pt x="34" y="42"/>
                  </a:lnTo>
                  <a:lnTo>
                    <a:pt x="34" y="42"/>
                  </a:lnTo>
                  <a:lnTo>
                    <a:pt x="35" y="42"/>
                  </a:lnTo>
                  <a:lnTo>
                    <a:pt x="34" y="44"/>
                  </a:lnTo>
                  <a:lnTo>
                    <a:pt x="34" y="44"/>
                  </a:lnTo>
                  <a:lnTo>
                    <a:pt x="35" y="44"/>
                  </a:lnTo>
                  <a:lnTo>
                    <a:pt x="36" y="44"/>
                  </a:lnTo>
                  <a:lnTo>
                    <a:pt x="36" y="45"/>
                  </a:lnTo>
                  <a:lnTo>
                    <a:pt x="36" y="45"/>
                  </a:lnTo>
                  <a:lnTo>
                    <a:pt x="35" y="46"/>
                  </a:lnTo>
                  <a:lnTo>
                    <a:pt x="35" y="46"/>
                  </a:lnTo>
                  <a:lnTo>
                    <a:pt x="35" y="46"/>
                  </a:lnTo>
                  <a:lnTo>
                    <a:pt x="36" y="46"/>
                  </a:lnTo>
                  <a:lnTo>
                    <a:pt x="36" y="46"/>
                  </a:lnTo>
                  <a:lnTo>
                    <a:pt x="36" y="46"/>
                  </a:lnTo>
                  <a:lnTo>
                    <a:pt x="38" y="45"/>
                  </a:lnTo>
                  <a:lnTo>
                    <a:pt x="38" y="46"/>
                  </a:lnTo>
                  <a:lnTo>
                    <a:pt x="39" y="46"/>
                  </a:lnTo>
                  <a:lnTo>
                    <a:pt x="39" y="48"/>
                  </a:lnTo>
                  <a:lnTo>
                    <a:pt x="39" y="48"/>
                  </a:lnTo>
                  <a:lnTo>
                    <a:pt x="39" y="49"/>
                  </a:lnTo>
                  <a:lnTo>
                    <a:pt x="40" y="48"/>
                  </a:lnTo>
                  <a:lnTo>
                    <a:pt x="40" y="48"/>
                  </a:lnTo>
                  <a:lnTo>
                    <a:pt x="42" y="49"/>
                  </a:lnTo>
                  <a:lnTo>
                    <a:pt x="42" y="49"/>
                  </a:lnTo>
                  <a:lnTo>
                    <a:pt x="42" y="50"/>
                  </a:lnTo>
                  <a:lnTo>
                    <a:pt x="42" y="50"/>
                  </a:lnTo>
                  <a:lnTo>
                    <a:pt x="42" y="50"/>
                  </a:lnTo>
                  <a:lnTo>
                    <a:pt x="42" y="52"/>
                  </a:lnTo>
                  <a:lnTo>
                    <a:pt x="42" y="50"/>
                  </a:lnTo>
                  <a:lnTo>
                    <a:pt x="43" y="50"/>
                  </a:lnTo>
                  <a:lnTo>
                    <a:pt x="43" y="50"/>
                  </a:lnTo>
                  <a:lnTo>
                    <a:pt x="44" y="52"/>
                  </a:lnTo>
                  <a:lnTo>
                    <a:pt x="44" y="52"/>
                  </a:lnTo>
                  <a:lnTo>
                    <a:pt x="44" y="53"/>
                  </a:lnTo>
                  <a:lnTo>
                    <a:pt x="44" y="54"/>
                  </a:lnTo>
                  <a:lnTo>
                    <a:pt x="47" y="54"/>
                  </a:lnTo>
                  <a:lnTo>
                    <a:pt x="48" y="55"/>
                  </a:lnTo>
                  <a:lnTo>
                    <a:pt x="51" y="57"/>
                  </a:lnTo>
                  <a:lnTo>
                    <a:pt x="50" y="57"/>
                  </a:lnTo>
                  <a:lnTo>
                    <a:pt x="51" y="57"/>
                  </a:lnTo>
                  <a:lnTo>
                    <a:pt x="51" y="57"/>
                  </a:lnTo>
                  <a:lnTo>
                    <a:pt x="51" y="58"/>
                  </a:lnTo>
                  <a:lnTo>
                    <a:pt x="51" y="58"/>
                  </a:lnTo>
                  <a:lnTo>
                    <a:pt x="52" y="58"/>
                  </a:lnTo>
                  <a:lnTo>
                    <a:pt x="52" y="57"/>
                  </a:lnTo>
                  <a:lnTo>
                    <a:pt x="52" y="58"/>
                  </a:lnTo>
                  <a:lnTo>
                    <a:pt x="52" y="58"/>
                  </a:lnTo>
                  <a:lnTo>
                    <a:pt x="52" y="59"/>
                  </a:lnTo>
                  <a:lnTo>
                    <a:pt x="53" y="59"/>
                  </a:lnTo>
                  <a:lnTo>
                    <a:pt x="53" y="59"/>
                  </a:lnTo>
                  <a:lnTo>
                    <a:pt x="53" y="59"/>
                  </a:lnTo>
                  <a:lnTo>
                    <a:pt x="55" y="59"/>
                  </a:lnTo>
                  <a:lnTo>
                    <a:pt x="55" y="61"/>
                  </a:lnTo>
                  <a:lnTo>
                    <a:pt x="55" y="61"/>
                  </a:lnTo>
                  <a:lnTo>
                    <a:pt x="56" y="61"/>
                  </a:lnTo>
                  <a:lnTo>
                    <a:pt x="56" y="62"/>
                  </a:lnTo>
                  <a:lnTo>
                    <a:pt x="56" y="62"/>
                  </a:lnTo>
                  <a:lnTo>
                    <a:pt x="56" y="63"/>
                  </a:lnTo>
                  <a:lnTo>
                    <a:pt x="56" y="63"/>
                  </a:lnTo>
                  <a:lnTo>
                    <a:pt x="56" y="62"/>
                  </a:lnTo>
                  <a:lnTo>
                    <a:pt x="56" y="62"/>
                  </a:lnTo>
                  <a:lnTo>
                    <a:pt x="56" y="62"/>
                  </a:lnTo>
                  <a:lnTo>
                    <a:pt x="56" y="63"/>
                  </a:lnTo>
                  <a:lnTo>
                    <a:pt x="56" y="63"/>
                  </a:lnTo>
                  <a:lnTo>
                    <a:pt x="57" y="62"/>
                  </a:lnTo>
                  <a:lnTo>
                    <a:pt x="57" y="62"/>
                  </a:lnTo>
                  <a:lnTo>
                    <a:pt x="59" y="63"/>
                  </a:lnTo>
                  <a:lnTo>
                    <a:pt x="60" y="63"/>
                  </a:lnTo>
                  <a:lnTo>
                    <a:pt x="61" y="62"/>
                  </a:lnTo>
                  <a:lnTo>
                    <a:pt x="63" y="62"/>
                  </a:lnTo>
                  <a:lnTo>
                    <a:pt x="63" y="63"/>
                  </a:lnTo>
                  <a:lnTo>
                    <a:pt x="63" y="65"/>
                  </a:lnTo>
                  <a:lnTo>
                    <a:pt x="63" y="66"/>
                  </a:lnTo>
                  <a:lnTo>
                    <a:pt x="63" y="66"/>
                  </a:lnTo>
                  <a:lnTo>
                    <a:pt x="64" y="66"/>
                  </a:lnTo>
                  <a:lnTo>
                    <a:pt x="64" y="66"/>
                  </a:lnTo>
                  <a:lnTo>
                    <a:pt x="64" y="65"/>
                  </a:lnTo>
                  <a:lnTo>
                    <a:pt x="64" y="65"/>
                  </a:lnTo>
                  <a:lnTo>
                    <a:pt x="64" y="65"/>
                  </a:lnTo>
                  <a:lnTo>
                    <a:pt x="64" y="66"/>
                  </a:lnTo>
                  <a:lnTo>
                    <a:pt x="64" y="67"/>
                  </a:lnTo>
                  <a:lnTo>
                    <a:pt x="64" y="67"/>
                  </a:lnTo>
                  <a:lnTo>
                    <a:pt x="64" y="67"/>
                  </a:lnTo>
                  <a:lnTo>
                    <a:pt x="64" y="66"/>
                  </a:lnTo>
                  <a:lnTo>
                    <a:pt x="65" y="66"/>
                  </a:lnTo>
                  <a:lnTo>
                    <a:pt x="65" y="65"/>
                  </a:lnTo>
                  <a:lnTo>
                    <a:pt x="65" y="66"/>
                  </a:lnTo>
                  <a:lnTo>
                    <a:pt x="65" y="67"/>
                  </a:lnTo>
                  <a:lnTo>
                    <a:pt x="65" y="67"/>
                  </a:lnTo>
                  <a:lnTo>
                    <a:pt x="67" y="67"/>
                  </a:lnTo>
                  <a:lnTo>
                    <a:pt x="67" y="67"/>
                  </a:lnTo>
                  <a:lnTo>
                    <a:pt x="67" y="66"/>
                  </a:lnTo>
                  <a:lnTo>
                    <a:pt x="68" y="66"/>
                  </a:lnTo>
                  <a:lnTo>
                    <a:pt x="68" y="65"/>
                  </a:lnTo>
                  <a:lnTo>
                    <a:pt x="69" y="63"/>
                  </a:lnTo>
                  <a:lnTo>
                    <a:pt x="73" y="62"/>
                  </a:lnTo>
                  <a:lnTo>
                    <a:pt x="77" y="61"/>
                  </a:lnTo>
                  <a:lnTo>
                    <a:pt x="81" y="58"/>
                  </a:lnTo>
                  <a:lnTo>
                    <a:pt x="85" y="58"/>
                  </a:lnTo>
                  <a:lnTo>
                    <a:pt x="87" y="57"/>
                  </a:lnTo>
                  <a:lnTo>
                    <a:pt x="90" y="55"/>
                  </a:lnTo>
                  <a:lnTo>
                    <a:pt x="94" y="55"/>
                  </a:lnTo>
                  <a:lnTo>
                    <a:pt x="95" y="57"/>
                  </a:lnTo>
                  <a:lnTo>
                    <a:pt x="95" y="57"/>
                  </a:lnTo>
                  <a:lnTo>
                    <a:pt x="97" y="57"/>
                  </a:lnTo>
                  <a:lnTo>
                    <a:pt x="97" y="55"/>
                  </a:lnTo>
                  <a:lnTo>
                    <a:pt x="97" y="55"/>
                  </a:lnTo>
                  <a:lnTo>
                    <a:pt x="97" y="57"/>
                  </a:lnTo>
                  <a:lnTo>
                    <a:pt x="97" y="55"/>
                  </a:lnTo>
                  <a:lnTo>
                    <a:pt x="97" y="55"/>
                  </a:lnTo>
                  <a:lnTo>
                    <a:pt x="97" y="54"/>
                  </a:lnTo>
                  <a:lnTo>
                    <a:pt x="97" y="54"/>
                  </a:lnTo>
                  <a:lnTo>
                    <a:pt x="99" y="53"/>
                  </a:lnTo>
                  <a:lnTo>
                    <a:pt x="102" y="52"/>
                  </a:lnTo>
                  <a:lnTo>
                    <a:pt x="102" y="52"/>
                  </a:lnTo>
                  <a:lnTo>
                    <a:pt x="102" y="53"/>
                  </a:lnTo>
                  <a:lnTo>
                    <a:pt x="102" y="53"/>
                  </a:lnTo>
                  <a:lnTo>
                    <a:pt x="102" y="52"/>
                  </a:lnTo>
                  <a:lnTo>
                    <a:pt x="102" y="52"/>
                  </a:lnTo>
                  <a:lnTo>
                    <a:pt x="102" y="50"/>
                  </a:lnTo>
                  <a:lnTo>
                    <a:pt x="101" y="50"/>
                  </a:lnTo>
                  <a:lnTo>
                    <a:pt x="103" y="48"/>
                  </a:lnTo>
                  <a:lnTo>
                    <a:pt x="106" y="46"/>
                  </a:lnTo>
                  <a:lnTo>
                    <a:pt x="108" y="46"/>
                  </a:lnTo>
                  <a:lnTo>
                    <a:pt x="111" y="45"/>
                  </a:lnTo>
                  <a:lnTo>
                    <a:pt x="114" y="44"/>
                  </a:lnTo>
                  <a:lnTo>
                    <a:pt x="115" y="44"/>
                  </a:lnTo>
                  <a:lnTo>
                    <a:pt x="116" y="42"/>
                  </a:lnTo>
                  <a:lnTo>
                    <a:pt x="116" y="41"/>
                  </a:lnTo>
                  <a:lnTo>
                    <a:pt x="120" y="41"/>
                  </a:lnTo>
                  <a:lnTo>
                    <a:pt x="123" y="40"/>
                  </a:lnTo>
                  <a:lnTo>
                    <a:pt x="125" y="38"/>
                  </a:lnTo>
                  <a:lnTo>
                    <a:pt x="127" y="36"/>
                  </a:lnTo>
                  <a:lnTo>
                    <a:pt x="127" y="37"/>
                  </a:lnTo>
                  <a:lnTo>
                    <a:pt x="128" y="38"/>
                  </a:lnTo>
                  <a:lnTo>
                    <a:pt x="129" y="40"/>
                  </a:lnTo>
                  <a:lnTo>
                    <a:pt x="131" y="41"/>
                  </a:lnTo>
                  <a:lnTo>
                    <a:pt x="131" y="42"/>
                  </a:lnTo>
                  <a:lnTo>
                    <a:pt x="131" y="45"/>
                  </a:lnTo>
                  <a:lnTo>
                    <a:pt x="131" y="46"/>
                  </a:lnTo>
                  <a:lnTo>
                    <a:pt x="131" y="46"/>
                  </a:lnTo>
                  <a:lnTo>
                    <a:pt x="129" y="48"/>
                  </a:lnTo>
                  <a:lnTo>
                    <a:pt x="128" y="48"/>
                  </a:lnTo>
                  <a:lnTo>
                    <a:pt x="128" y="49"/>
                  </a:lnTo>
                  <a:lnTo>
                    <a:pt x="128" y="50"/>
                  </a:lnTo>
                  <a:lnTo>
                    <a:pt x="127" y="50"/>
                  </a:lnTo>
                  <a:lnTo>
                    <a:pt x="127" y="50"/>
                  </a:lnTo>
                  <a:lnTo>
                    <a:pt x="125" y="49"/>
                  </a:lnTo>
                  <a:lnTo>
                    <a:pt x="125" y="49"/>
                  </a:lnTo>
                  <a:lnTo>
                    <a:pt x="125" y="52"/>
                  </a:lnTo>
                  <a:lnTo>
                    <a:pt x="125" y="53"/>
                  </a:lnTo>
                  <a:lnTo>
                    <a:pt x="123" y="54"/>
                  </a:lnTo>
                  <a:lnTo>
                    <a:pt x="120" y="54"/>
                  </a:lnTo>
                  <a:lnTo>
                    <a:pt x="118" y="53"/>
                  </a:lnTo>
                  <a:lnTo>
                    <a:pt x="118" y="53"/>
                  </a:lnTo>
                  <a:lnTo>
                    <a:pt x="118" y="53"/>
                  </a:lnTo>
                  <a:lnTo>
                    <a:pt x="118" y="54"/>
                  </a:lnTo>
                  <a:lnTo>
                    <a:pt x="118" y="54"/>
                  </a:lnTo>
                  <a:lnTo>
                    <a:pt x="118" y="55"/>
                  </a:lnTo>
                  <a:lnTo>
                    <a:pt x="118" y="54"/>
                  </a:lnTo>
                  <a:lnTo>
                    <a:pt x="116" y="54"/>
                  </a:lnTo>
                  <a:lnTo>
                    <a:pt x="118" y="54"/>
                  </a:lnTo>
                  <a:lnTo>
                    <a:pt x="116" y="55"/>
                  </a:lnTo>
                  <a:lnTo>
                    <a:pt x="118" y="55"/>
                  </a:lnTo>
                  <a:lnTo>
                    <a:pt x="116" y="55"/>
                  </a:lnTo>
                  <a:lnTo>
                    <a:pt x="115" y="54"/>
                  </a:lnTo>
                  <a:lnTo>
                    <a:pt x="116" y="55"/>
                  </a:lnTo>
                  <a:lnTo>
                    <a:pt x="116" y="58"/>
                  </a:lnTo>
                  <a:lnTo>
                    <a:pt x="116" y="58"/>
                  </a:lnTo>
                  <a:lnTo>
                    <a:pt x="116" y="58"/>
                  </a:lnTo>
                  <a:lnTo>
                    <a:pt x="115" y="58"/>
                  </a:lnTo>
                  <a:lnTo>
                    <a:pt x="115" y="58"/>
                  </a:lnTo>
                  <a:lnTo>
                    <a:pt x="115" y="59"/>
                  </a:lnTo>
                  <a:lnTo>
                    <a:pt x="114" y="58"/>
                  </a:lnTo>
                  <a:lnTo>
                    <a:pt x="114" y="61"/>
                  </a:lnTo>
                  <a:lnTo>
                    <a:pt x="112" y="62"/>
                  </a:lnTo>
                  <a:lnTo>
                    <a:pt x="111" y="63"/>
                  </a:lnTo>
                  <a:lnTo>
                    <a:pt x="110" y="65"/>
                  </a:lnTo>
                  <a:lnTo>
                    <a:pt x="110" y="63"/>
                  </a:lnTo>
                  <a:lnTo>
                    <a:pt x="108" y="62"/>
                  </a:lnTo>
                  <a:lnTo>
                    <a:pt x="110" y="65"/>
                  </a:lnTo>
                  <a:lnTo>
                    <a:pt x="110" y="65"/>
                  </a:lnTo>
                  <a:lnTo>
                    <a:pt x="110" y="66"/>
                  </a:lnTo>
                  <a:lnTo>
                    <a:pt x="108" y="66"/>
                  </a:lnTo>
                  <a:lnTo>
                    <a:pt x="108" y="66"/>
                  </a:lnTo>
                  <a:lnTo>
                    <a:pt x="108" y="66"/>
                  </a:lnTo>
                  <a:lnTo>
                    <a:pt x="108" y="67"/>
                  </a:lnTo>
                  <a:lnTo>
                    <a:pt x="108" y="67"/>
                  </a:lnTo>
                  <a:lnTo>
                    <a:pt x="108" y="67"/>
                  </a:lnTo>
                  <a:lnTo>
                    <a:pt x="108" y="67"/>
                  </a:lnTo>
                  <a:lnTo>
                    <a:pt x="108" y="67"/>
                  </a:lnTo>
                  <a:lnTo>
                    <a:pt x="107" y="67"/>
                  </a:lnTo>
                  <a:lnTo>
                    <a:pt x="107" y="67"/>
                  </a:lnTo>
                  <a:lnTo>
                    <a:pt x="107" y="69"/>
                  </a:lnTo>
                  <a:lnTo>
                    <a:pt x="107" y="67"/>
                  </a:lnTo>
                  <a:lnTo>
                    <a:pt x="107" y="69"/>
                  </a:lnTo>
                  <a:lnTo>
                    <a:pt x="107" y="69"/>
                  </a:lnTo>
                  <a:lnTo>
                    <a:pt x="106" y="67"/>
                  </a:lnTo>
                  <a:lnTo>
                    <a:pt x="106" y="67"/>
                  </a:lnTo>
                  <a:lnTo>
                    <a:pt x="106" y="67"/>
                  </a:lnTo>
                  <a:lnTo>
                    <a:pt x="106" y="69"/>
                  </a:lnTo>
                  <a:lnTo>
                    <a:pt x="106" y="69"/>
                  </a:lnTo>
                  <a:lnTo>
                    <a:pt x="104" y="69"/>
                  </a:lnTo>
                  <a:lnTo>
                    <a:pt x="104" y="69"/>
                  </a:lnTo>
                  <a:lnTo>
                    <a:pt x="104" y="69"/>
                  </a:lnTo>
                  <a:lnTo>
                    <a:pt x="104" y="69"/>
                  </a:lnTo>
                  <a:lnTo>
                    <a:pt x="103" y="69"/>
                  </a:lnTo>
                  <a:lnTo>
                    <a:pt x="103" y="70"/>
                  </a:lnTo>
                  <a:lnTo>
                    <a:pt x="104" y="70"/>
                  </a:lnTo>
                  <a:lnTo>
                    <a:pt x="103" y="70"/>
                  </a:lnTo>
                  <a:lnTo>
                    <a:pt x="103" y="69"/>
                  </a:lnTo>
                  <a:lnTo>
                    <a:pt x="103" y="69"/>
                  </a:lnTo>
                  <a:lnTo>
                    <a:pt x="103" y="67"/>
                  </a:lnTo>
                  <a:lnTo>
                    <a:pt x="102" y="69"/>
                  </a:lnTo>
                  <a:lnTo>
                    <a:pt x="99" y="70"/>
                  </a:lnTo>
                  <a:lnTo>
                    <a:pt x="98" y="71"/>
                  </a:lnTo>
                  <a:lnTo>
                    <a:pt x="95" y="72"/>
                  </a:lnTo>
                  <a:lnTo>
                    <a:pt x="95" y="71"/>
                  </a:lnTo>
                  <a:lnTo>
                    <a:pt x="94" y="70"/>
                  </a:lnTo>
                  <a:lnTo>
                    <a:pt x="94" y="71"/>
                  </a:lnTo>
                  <a:lnTo>
                    <a:pt x="94" y="71"/>
                  </a:lnTo>
                  <a:lnTo>
                    <a:pt x="94" y="72"/>
                  </a:lnTo>
                  <a:lnTo>
                    <a:pt x="94" y="72"/>
                  </a:lnTo>
                  <a:lnTo>
                    <a:pt x="93" y="71"/>
                  </a:lnTo>
                  <a:lnTo>
                    <a:pt x="93" y="71"/>
                  </a:lnTo>
                  <a:lnTo>
                    <a:pt x="93" y="72"/>
                  </a:lnTo>
                  <a:lnTo>
                    <a:pt x="93" y="74"/>
                  </a:lnTo>
                  <a:lnTo>
                    <a:pt x="93" y="74"/>
                  </a:lnTo>
                  <a:lnTo>
                    <a:pt x="91" y="71"/>
                  </a:lnTo>
                  <a:lnTo>
                    <a:pt x="91" y="72"/>
                  </a:lnTo>
                  <a:lnTo>
                    <a:pt x="91" y="72"/>
                  </a:lnTo>
                  <a:lnTo>
                    <a:pt x="91" y="74"/>
                  </a:lnTo>
                  <a:lnTo>
                    <a:pt x="91" y="72"/>
                  </a:lnTo>
                  <a:lnTo>
                    <a:pt x="91" y="72"/>
                  </a:lnTo>
                  <a:lnTo>
                    <a:pt x="90" y="74"/>
                  </a:lnTo>
                  <a:lnTo>
                    <a:pt x="90" y="74"/>
                  </a:lnTo>
                  <a:lnTo>
                    <a:pt x="90" y="72"/>
                  </a:lnTo>
                  <a:lnTo>
                    <a:pt x="90" y="74"/>
                  </a:lnTo>
                  <a:lnTo>
                    <a:pt x="89" y="72"/>
                  </a:lnTo>
                  <a:lnTo>
                    <a:pt x="89" y="72"/>
                  </a:lnTo>
                  <a:lnTo>
                    <a:pt x="89" y="72"/>
                  </a:lnTo>
                  <a:lnTo>
                    <a:pt x="89" y="74"/>
                  </a:lnTo>
                  <a:lnTo>
                    <a:pt x="89" y="74"/>
                  </a:lnTo>
                  <a:lnTo>
                    <a:pt x="89" y="74"/>
                  </a:lnTo>
                  <a:lnTo>
                    <a:pt x="89" y="72"/>
                  </a:lnTo>
                  <a:lnTo>
                    <a:pt x="89" y="74"/>
                  </a:lnTo>
                  <a:lnTo>
                    <a:pt x="87" y="75"/>
                  </a:lnTo>
                  <a:lnTo>
                    <a:pt x="87" y="75"/>
                  </a:lnTo>
                  <a:lnTo>
                    <a:pt x="86" y="76"/>
                  </a:lnTo>
                  <a:lnTo>
                    <a:pt x="86" y="75"/>
                  </a:lnTo>
                  <a:lnTo>
                    <a:pt x="86" y="75"/>
                  </a:lnTo>
                  <a:lnTo>
                    <a:pt x="86" y="75"/>
                  </a:lnTo>
                  <a:lnTo>
                    <a:pt x="85" y="76"/>
                  </a:lnTo>
                  <a:lnTo>
                    <a:pt x="85" y="76"/>
                  </a:lnTo>
                  <a:lnTo>
                    <a:pt x="84" y="75"/>
                  </a:lnTo>
                  <a:lnTo>
                    <a:pt x="84" y="74"/>
                  </a:lnTo>
                  <a:lnTo>
                    <a:pt x="84" y="74"/>
                  </a:lnTo>
                  <a:lnTo>
                    <a:pt x="84" y="75"/>
                  </a:lnTo>
                  <a:lnTo>
                    <a:pt x="84" y="75"/>
                  </a:lnTo>
                  <a:lnTo>
                    <a:pt x="82" y="76"/>
                  </a:lnTo>
                  <a:lnTo>
                    <a:pt x="82" y="76"/>
                  </a:lnTo>
                  <a:lnTo>
                    <a:pt x="84" y="78"/>
                  </a:lnTo>
                  <a:lnTo>
                    <a:pt x="82" y="78"/>
                  </a:lnTo>
                  <a:lnTo>
                    <a:pt x="81" y="78"/>
                  </a:lnTo>
                  <a:lnTo>
                    <a:pt x="81" y="78"/>
                  </a:lnTo>
                  <a:lnTo>
                    <a:pt x="81" y="76"/>
                  </a:lnTo>
                  <a:lnTo>
                    <a:pt x="80" y="75"/>
                  </a:lnTo>
                  <a:lnTo>
                    <a:pt x="80" y="74"/>
                  </a:lnTo>
                  <a:lnTo>
                    <a:pt x="80" y="72"/>
                  </a:lnTo>
                  <a:lnTo>
                    <a:pt x="80" y="72"/>
                  </a:lnTo>
                  <a:lnTo>
                    <a:pt x="80" y="72"/>
                  </a:lnTo>
                  <a:lnTo>
                    <a:pt x="80" y="71"/>
                  </a:lnTo>
                  <a:lnTo>
                    <a:pt x="80" y="72"/>
                  </a:lnTo>
                  <a:lnTo>
                    <a:pt x="78" y="72"/>
                  </a:lnTo>
                  <a:lnTo>
                    <a:pt x="78" y="72"/>
                  </a:lnTo>
                  <a:lnTo>
                    <a:pt x="78" y="75"/>
                  </a:lnTo>
                  <a:lnTo>
                    <a:pt x="78" y="76"/>
                  </a:lnTo>
                  <a:lnTo>
                    <a:pt x="77" y="78"/>
                  </a:lnTo>
                  <a:lnTo>
                    <a:pt x="77" y="76"/>
                  </a:lnTo>
                  <a:lnTo>
                    <a:pt x="77" y="75"/>
                  </a:lnTo>
                  <a:lnTo>
                    <a:pt x="77" y="75"/>
                  </a:lnTo>
                  <a:lnTo>
                    <a:pt x="76" y="80"/>
                  </a:lnTo>
                  <a:lnTo>
                    <a:pt x="76" y="79"/>
                  </a:lnTo>
                  <a:lnTo>
                    <a:pt x="76" y="79"/>
                  </a:lnTo>
                  <a:lnTo>
                    <a:pt x="76" y="79"/>
                  </a:lnTo>
                  <a:lnTo>
                    <a:pt x="76" y="79"/>
                  </a:lnTo>
                  <a:lnTo>
                    <a:pt x="76" y="80"/>
                  </a:lnTo>
                  <a:lnTo>
                    <a:pt x="74" y="80"/>
                  </a:lnTo>
                  <a:lnTo>
                    <a:pt x="74" y="80"/>
                  </a:lnTo>
                  <a:lnTo>
                    <a:pt x="74" y="80"/>
                  </a:lnTo>
                  <a:lnTo>
                    <a:pt x="74" y="79"/>
                  </a:lnTo>
                  <a:lnTo>
                    <a:pt x="74" y="78"/>
                  </a:lnTo>
                  <a:lnTo>
                    <a:pt x="74" y="78"/>
                  </a:lnTo>
                  <a:lnTo>
                    <a:pt x="74" y="76"/>
                  </a:lnTo>
                  <a:lnTo>
                    <a:pt x="73" y="78"/>
                  </a:lnTo>
                  <a:lnTo>
                    <a:pt x="73" y="78"/>
                  </a:lnTo>
                  <a:lnTo>
                    <a:pt x="73" y="78"/>
                  </a:lnTo>
                  <a:lnTo>
                    <a:pt x="72" y="78"/>
                  </a:lnTo>
                  <a:lnTo>
                    <a:pt x="72" y="79"/>
                  </a:lnTo>
                  <a:lnTo>
                    <a:pt x="72" y="80"/>
                  </a:lnTo>
                  <a:lnTo>
                    <a:pt x="72" y="80"/>
                  </a:lnTo>
                  <a:lnTo>
                    <a:pt x="72" y="82"/>
                  </a:lnTo>
                  <a:lnTo>
                    <a:pt x="70" y="82"/>
                  </a:lnTo>
                  <a:lnTo>
                    <a:pt x="70" y="80"/>
                  </a:lnTo>
                  <a:lnTo>
                    <a:pt x="70" y="79"/>
                  </a:lnTo>
                  <a:lnTo>
                    <a:pt x="70" y="82"/>
                  </a:lnTo>
                  <a:lnTo>
                    <a:pt x="69" y="83"/>
                  </a:lnTo>
                  <a:lnTo>
                    <a:pt x="69" y="82"/>
                  </a:lnTo>
                  <a:lnTo>
                    <a:pt x="69" y="82"/>
                  </a:lnTo>
                  <a:lnTo>
                    <a:pt x="68" y="82"/>
                  </a:lnTo>
                  <a:lnTo>
                    <a:pt x="68" y="82"/>
                  </a:lnTo>
                  <a:lnTo>
                    <a:pt x="67" y="82"/>
                  </a:lnTo>
                  <a:lnTo>
                    <a:pt x="65" y="82"/>
                  </a:lnTo>
                  <a:lnTo>
                    <a:pt x="65" y="82"/>
                  </a:lnTo>
                  <a:lnTo>
                    <a:pt x="65" y="83"/>
                  </a:lnTo>
                  <a:lnTo>
                    <a:pt x="65" y="82"/>
                  </a:lnTo>
                  <a:lnTo>
                    <a:pt x="65" y="82"/>
                  </a:lnTo>
                  <a:lnTo>
                    <a:pt x="65" y="82"/>
                  </a:lnTo>
                  <a:lnTo>
                    <a:pt x="65" y="80"/>
                  </a:lnTo>
                  <a:lnTo>
                    <a:pt x="64" y="82"/>
                  </a:lnTo>
                  <a:lnTo>
                    <a:pt x="64" y="82"/>
                  </a:lnTo>
                  <a:lnTo>
                    <a:pt x="64" y="82"/>
                  </a:lnTo>
                  <a:lnTo>
                    <a:pt x="64" y="82"/>
                  </a:lnTo>
                  <a:lnTo>
                    <a:pt x="64" y="82"/>
                  </a:lnTo>
                  <a:lnTo>
                    <a:pt x="63" y="83"/>
                  </a:lnTo>
                  <a:lnTo>
                    <a:pt x="61" y="83"/>
                  </a:lnTo>
                  <a:lnTo>
                    <a:pt x="60" y="82"/>
                  </a:lnTo>
                  <a:lnTo>
                    <a:pt x="60" y="83"/>
                  </a:lnTo>
                  <a:lnTo>
                    <a:pt x="60" y="83"/>
                  </a:lnTo>
                  <a:lnTo>
                    <a:pt x="59" y="84"/>
                  </a:lnTo>
                  <a:lnTo>
                    <a:pt x="60" y="82"/>
                  </a:lnTo>
                  <a:lnTo>
                    <a:pt x="59" y="82"/>
                  </a:lnTo>
                  <a:lnTo>
                    <a:pt x="59" y="82"/>
                  </a:lnTo>
                  <a:lnTo>
                    <a:pt x="59" y="82"/>
                  </a:lnTo>
                  <a:lnTo>
                    <a:pt x="59" y="82"/>
                  </a:lnTo>
                  <a:lnTo>
                    <a:pt x="59" y="82"/>
                  </a:lnTo>
                  <a:lnTo>
                    <a:pt x="59" y="82"/>
                  </a:lnTo>
                  <a:lnTo>
                    <a:pt x="59" y="80"/>
                  </a:lnTo>
                  <a:lnTo>
                    <a:pt x="59" y="82"/>
                  </a:lnTo>
                  <a:lnTo>
                    <a:pt x="59" y="82"/>
                  </a:lnTo>
                  <a:lnTo>
                    <a:pt x="59" y="82"/>
                  </a:lnTo>
                  <a:lnTo>
                    <a:pt x="57" y="82"/>
                  </a:lnTo>
                  <a:lnTo>
                    <a:pt x="57" y="82"/>
                  </a:lnTo>
                  <a:lnTo>
                    <a:pt x="57" y="80"/>
                  </a:lnTo>
                  <a:lnTo>
                    <a:pt x="59" y="79"/>
                  </a:lnTo>
                  <a:lnTo>
                    <a:pt x="59" y="79"/>
                  </a:lnTo>
                  <a:lnTo>
                    <a:pt x="57" y="79"/>
                  </a:lnTo>
                  <a:lnTo>
                    <a:pt x="57" y="80"/>
                  </a:lnTo>
                  <a:lnTo>
                    <a:pt x="56" y="80"/>
                  </a:lnTo>
                  <a:lnTo>
                    <a:pt x="56" y="82"/>
                  </a:lnTo>
                  <a:lnTo>
                    <a:pt x="56" y="82"/>
                  </a:lnTo>
                  <a:lnTo>
                    <a:pt x="56" y="82"/>
                  </a:lnTo>
                  <a:lnTo>
                    <a:pt x="56" y="82"/>
                  </a:lnTo>
                  <a:lnTo>
                    <a:pt x="55" y="82"/>
                  </a:lnTo>
                  <a:lnTo>
                    <a:pt x="55" y="82"/>
                  </a:lnTo>
                  <a:lnTo>
                    <a:pt x="55" y="80"/>
                  </a:lnTo>
                  <a:lnTo>
                    <a:pt x="56" y="78"/>
                  </a:lnTo>
                  <a:lnTo>
                    <a:pt x="55" y="79"/>
                  </a:lnTo>
                  <a:lnTo>
                    <a:pt x="55" y="80"/>
                  </a:lnTo>
                  <a:lnTo>
                    <a:pt x="53" y="80"/>
                  </a:lnTo>
                  <a:lnTo>
                    <a:pt x="55" y="80"/>
                  </a:lnTo>
                  <a:lnTo>
                    <a:pt x="53" y="82"/>
                  </a:lnTo>
                  <a:lnTo>
                    <a:pt x="53" y="82"/>
                  </a:lnTo>
                  <a:lnTo>
                    <a:pt x="53" y="80"/>
                  </a:lnTo>
                  <a:lnTo>
                    <a:pt x="53" y="80"/>
                  </a:lnTo>
                  <a:lnTo>
                    <a:pt x="52" y="82"/>
                  </a:lnTo>
                  <a:lnTo>
                    <a:pt x="52" y="80"/>
                  </a:lnTo>
                  <a:lnTo>
                    <a:pt x="51" y="80"/>
                  </a:lnTo>
                  <a:lnTo>
                    <a:pt x="51" y="80"/>
                  </a:lnTo>
                  <a:lnTo>
                    <a:pt x="51" y="79"/>
                  </a:lnTo>
                  <a:lnTo>
                    <a:pt x="50" y="79"/>
                  </a:lnTo>
                  <a:lnTo>
                    <a:pt x="50" y="80"/>
                  </a:lnTo>
                  <a:lnTo>
                    <a:pt x="48" y="79"/>
                  </a:lnTo>
                  <a:lnTo>
                    <a:pt x="50" y="79"/>
                  </a:lnTo>
                  <a:lnTo>
                    <a:pt x="50" y="79"/>
                  </a:lnTo>
                  <a:lnTo>
                    <a:pt x="50" y="78"/>
                  </a:lnTo>
                  <a:lnTo>
                    <a:pt x="50" y="79"/>
                  </a:lnTo>
                  <a:lnTo>
                    <a:pt x="48" y="79"/>
                  </a:lnTo>
                  <a:lnTo>
                    <a:pt x="48" y="78"/>
                  </a:lnTo>
                  <a:lnTo>
                    <a:pt x="48" y="76"/>
                  </a:lnTo>
                  <a:lnTo>
                    <a:pt x="48" y="75"/>
                  </a:lnTo>
                  <a:lnTo>
                    <a:pt x="47" y="76"/>
                  </a:lnTo>
                  <a:lnTo>
                    <a:pt x="47" y="79"/>
                  </a:lnTo>
                  <a:lnTo>
                    <a:pt x="47" y="78"/>
                  </a:lnTo>
                  <a:lnTo>
                    <a:pt x="47" y="78"/>
                  </a:lnTo>
                  <a:lnTo>
                    <a:pt x="46" y="78"/>
                  </a:lnTo>
                  <a:lnTo>
                    <a:pt x="46" y="78"/>
                  </a:lnTo>
                  <a:lnTo>
                    <a:pt x="46" y="78"/>
                  </a:lnTo>
                  <a:lnTo>
                    <a:pt x="46" y="78"/>
                  </a:lnTo>
                  <a:lnTo>
                    <a:pt x="46" y="76"/>
                  </a:lnTo>
                  <a:lnTo>
                    <a:pt x="47" y="75"/>
                  </a:lnTo>
                  <a:lnTo>
                    <a:pt x="47" y="74"/>
                  </a:lnTo>
                  <a:lnTo>
                    <a:pt x="47" y="74"/>
                  </a:lnTo>
                  <a:lnTo>
                    <a:pt x="46" y="75"/>
                  </a:lnTo>
                  <a:lnTo>
                    <a:pt x="46" y="75"/>
                  </a:lnTo>
                  <a:lnTo>
                    <a:pt x="44" y="75"/>
                  </a:lnTo>
                  <a:lnTo>
                    <a:pt x="44" y="75"/>
                  </a:lnTo>
                  <a:lnTo>
                    <a:pt x="43" y="78"/>
                  </a:lnTo>
                  <a:lnTo>
                    <a:pt x="43" y="76"/>
                  </a:lnTo>
                  <a:lnTo>
                    <a:pt x="43" y="76"/>
                  </a:lnTo>
                  <a:lnTo>
                    <a:pt x="43" y="76"/>
                  </a:lnTo>
                  <a:lnTo>
                    <a:pt x="43" y="76"/>
                  </a:lnTo>
                  <a:lnTo>
                    <a:pt x="43" y="76"/>
                  </a:lnTo>
                  <a:lnTo>
                    <a:pt x="43" y="76"/>
                  </a:lnTo>
                  <a:lnTo>
                    <a:pt x="42" y="76"/>
                  </a:lnTo>
                  <a:lnTo>
                    <a:pt x="42" y="76"/>
                  </a:lnTo>
                  <a:lnTo>
                    <a:pt x="42" y="76"/>
                  </a:lnTo>
                  <a:lnTo>
                    <a:pt x="40" y="76"/>
                  </a:lnTo>
                  <a:lnTo>
                    <a:pt x="40" y="75"/>
                  </a:lnTo>
                  <a:lnTo>
                    <a:pt x="39" y="75"/>
                  </a:lnTo>
                  <a:lnTo>
                    <a:pt x="39" y="75"/>
                  </a:lnTo>
                  <a:lnTo>
                    <a:pt x="39" y="74"/>
                  </a:lnTo>
                  <a:lnTo>
                    <a:pt x="39" y="72"/>
                  </a:lnTo>
                  <a:lnTo>
                    <a:pt x="39" y="72"/>
                  </a:lnTo>
                  <a:lnTo>
                    <a:pt x="39" y="72"/>
                  </a:lnTo>
                  <a:lnTo>
                    <a:pt x="38" y="72"/>
                  </a:lnTo>
                  <a:lnTo>
                    <a:pt x="38" y="74"/>
                  </a:lnTo>
                  <a:lnTo>
                    <a:pt x="39" y="72"/>
                  </a:lnTo>
                  <a:lnTo>
                    <a:pt x="39" y="72"/>
                  </a:lnTo>
                  <a:lnTo>
                    <a:pt x="39" y="72"/>
                  </a:lnTo>
                  <a:lnTo>
                    <a:pt x="39" y="74"/>
                  </a:lnTo>
                  <a:lnTo>
                    <a:pt x="38" y="74"/>
                  </a:lnTo>
                  <a:lnTo>
                    <a:pt x="38" y="74"/>
                  </a:lnTo>
                  <a:lnTo>
                    <a:pt x="38" y="72"/>
                  </a:lnTo>
                  <a:lnTo>
                    <a:pt x="39" y="71"/>
                  </a:lnTo>
                  <a:lnTo>
                    <a:pt x="39" y="71"/>
                  </a:lnTo>
                  <a:lnTo>
                    <a:pt x="38" y="71"/>
                  </a:lnTo>
                  <a:lnTo>
                    <a:pt x="38" y="72"/>
                  </a:lnTo>
                  <a:lnTo>
                    <a:pt x="36" y="72"/>
                  </a:lnTo>
                  <a:lnTo>
                    <a:pt x="35" y="72"/>
                  </a:lnTo>
                  <a:lnTo>
                    <a:pt x="36" y="72"/>
                  </a:lnTo>
                  <a:lnTo>
                    <a:pt x="36" y="71"/>
                  </a:lnTo>
                  <a:lnTo>
                    <a:pt x="34" y="72"/>
                  </a:lnTo>
                  <a:lnTo>
                    <a:pt x="35" y="71"/>
                  </a:lnTo>
                  <a:lnTo>
                    <a:pt x="35" y="70"/>
                  </a:lnTo>
                  <a:lnTo>
                    <a:pt x="36" y="69"/>
                  </a:lnTo>
                  <a:lnTo>
                    <a:pt x="36" y="69"/>
                  </a:lnTo>
                  <a:lnTo>
                    <a:pt x="35" y="69"/>
                  </a:lnTo>
                  <a:lnTo>
                    <a:pt x="35" y="70"/>
                  </a:lnTo>
                  <a:lnTo>
                    <a:pt x="36" y="67"/>
                  </a:lnTo>
                  <a:lnTo>
                    <a:pt x="35" y="69"/>
                  </a:lnTo>
                  <a:lnTo>
                    <a:pt x="35" y="69"/>
                  </a:lnTo>
                  <a:lnTo>
                    <a:pt x="35" y="69"/>
                  </a:lnTo>
                  <a:lnTo>
                    <a:pt x="35" y="69"/>
                  </a:lnTo>
                  <a:lnTo>
                    <a:pt x="35" y="67"/>
                  </a:lnTo>
                  <a:lnTo>
                    <a:pt x="35" y="67"/>
                  </a:lnTo>
                  <a:lnTo>
                    <a:pt x="35" y="67"/>
                  </a:lnTo>
                  <a:lnTo>
                    <a:pt x="34" y="69"/>
                  </a:lnTo>
                  <a:lnTo>
                    <a:pt x="34" y="70"/>
                  </a:lnTo>
                  <a:lnTo>
                    <a:pt x="34" y="70"/>
                  </a:lnTo>
                  <a:lnTo>
                    <a:pt x="32" y="70"/>
                  </a:lnTo>
                  <a:lnTo>
                    <a:pt x="32" y="70"/>
                  </a:lnTo>
                  <a:lnTo>
                    <a:pt x="32" y="69"/>
                  </a:lnTo>
                  <a:lnTo>
                    <a:pt x="32" y="69"/>
                  </a:lnTo>
                  <a:lnTo>
                    <a:pt x="32" y="69"/>
                  </a:lnTo>
                  <a:lnTo>
                    <a:pt x="31" y="69"/>
                  </a:lnTo>
                  <a:lnTo>
                    <a:pt x="31" y="70"/>
                  </a:lnTo>
                  <a:lnTo>
                    <a:pt x="31" y="69"/>
                  </a:lnTo>
                  <a:lnTo>
                    <a:pt x="31" y="69"/>
                  </a:lnTo>
                  <a:lnTo>
                    <a:pt x="31" y="69"/>
                  </a:lnTo>
                  <a:lnTo>
                    <a:pt x="31" y="69"/>
                  </a:lnTo>
                  <a:lnTo>
                    <a:pt x="31" y="69"/>
                  </a:lnTo>
                  <a:lnTo>
                    <a:pt x="32" y="69"/>
                  </a:lnTo>
                  <a:lnTo>
                    <a:pt x="32" y="67"/>
                  </a:lnTo>
                  <a:lnTo>
                    <a:pt x="32" y="67"/>
                  </a:lnTo>
                  <a:lnTo>
                    <a:pt x="32" y="67"/>
                  </a:lnTo>
                  <a:lnTo>
                    <a:pt x="32" y="67"/>
                  </a:lnTo>
                  <a:lnTo>
                    <a:pt x="31" y="67"/>
                  </a:lnTo>
                  <a:lnTo>
                    <a:pt x="31" y="69"/>
                  </a:lnTo>
                  <a:lnTo>
                    <a:pt x="30" y="69"/>
                  </a:lnTo>
                  <a:lnTo>
                    <a:pt x="30" y="69"/>
                  </a:lnTo>
                  <a:lnTo>
                    <a:pt x="31" y="67"/>
                  </a:lnTo>
                  <a:lnTo>
                    <a:pt x="32" y="66"/>
                  </a:lnTo>
                  <a:lnTo>
                    <a:pt x="31" y="67"/>
                  </a:lnTo>
                  <a:lnTo>
                    <a:pt x="31" y="67"/>
                  </a:lnTo>
                  <a:lnTo>
                    <a:pt x="30" y="67"/>
                  </a:lnTo>
                  <a:lnTo>
                    <a:pt x="30" y="67"/>
                  </a:lnTo>
                  <a:lnTo>
                    <a:pt x="30" y="67"/>
                  </a:lnTo>
                  <a:lnTo>
                    <a:pt x="29" y="67"/>
                  </a:lnTo>
                  <a:lnTo>
                    <a:pt x="29" y="67"/>
                  </a:lnTo>
                  <a:lnTo>
                    <a:pt x="29" y="67"/>
                  </a:lnTo>
                  <a:lnTo>
                    <a:pt x="29" y="66"/>
                  </a:lnTo>
                  <a:lnTo>
                    <a:pt x="29" y="66"/>
                  </a:lnTo>
                  <a:lnTo>
                    <a:pt x="29" y="66"/>
                  </a:lnTo>
                  <a:lnTo>
                    <a:pt x="29" y="65"/>
                  </a:lnTo>
                  <a:lnTo>
                    <a:pt x="27" y="66"/>
                  </a:lnTo>
                  <a:lnTo>
                    <a:pt x="27" y="66"/>
                  </a:lnTo>
                  <a:lnTo>
                    <a:pt x="27" y="65"/>
                  </a:lnTo>
                  <a:lnTo>
                    <a:pt x="26" y="66"/>
                  </a:lnTo>
                  <a:lnTo>
                    <a:pt x="27" y="65"/>
                  </a:lnTo>
                  <a:lnTo>
                    <a:pt x="27" y="63"/>
                  </a:lnTo>
                  <a:lnTo>
                    <a:pt x="29" y="62"/>
                  </a:lnTo>
                  <a:lnTo>
                    <a:pt x="30" y="62"/>
                  </a:lnTo>
                  <a:lnTo>
                    <a:pt x="29" y="62"/>
                  </a:lnTo>
                  <a:lnTo>
                    <a:pt x="29" y="62"/>
                  </a:lnTo>
                  <a:lnTo>
                    <a:pt x="27" y="63"/>
                  </a:lnTo>
                  <a:lnTo>
                    <a:pt x="26" y="63"/>
                  </a:lnTo>
                  <a:lnTo>
                    <a:pt x="26" y="65"/>
                  </a:lnTo>
                  <a:lnTo>
                    <a:pt x="25" y="63"/>
                  </a:lnTo>
                  <a:lnTo>
                    <a:pt x="25" y="63"/>
                  </a:lnTo>
                  <a:lnTo>
                    <a:pt x="23" y="63"/>
                  </a:lnTo>
                  <a:lnTo>
                    <a:pt x="23" y="62"/>
                  </a:lnTo>
                  <a:lnTo>
                    <a:pt x="25" y="61"/>
                  </a:lnTo>
                  <a:lnTo>
                    <a:pt x="23" y="62"/>
                  </a:lnTo>
                  <a:lnTo>
                    <a:pt x="22" y="62"/>
                  </a:lnTo>
                  <a:lnTo>
                    <a:pt x="22" y="61"/>
                  </a:lnTo>
                  <a:lnTo>
                    <a:pt x="21" y="61"/>
                  </a:lnTo>
                  <a:lnTo>
                    <a:pt x="21" y="61"/>
                  </a:lnTo>
                  <a:lnTo>
                    <a:pt x="21" y="59"/>
                  </a:lnTo>
                  <a:lnTo>
                    <a:pt x="21" y="58"/>
                  </a:lnTo>
                  <a:lnTo>
                    <a:pt x="22" y="57"/>
                  </a:lnTo>
                  <a:lnTo>
                    <a:pt x="23" y="57"/>
                  </a:lnTo>
                  <a:lnTo>
                    <a:pt x="23" y="57"/>
                  </a:lnTo>
                  <a:lnTo>
                    <a:pt x="23" y="57"/>
                  </a:lnTo>
                  <a:lnTo>
                    <a:pt x="23" y="55"/>
                  </a:lnTo>
                  <a:lnTo>
                    <a:pt x="23" y="55"/>
                  </a:lnTo>
                  <a:lnTo>
                    <a:pt x="22" y="57"/>
                  </a:lnTo>
                  <a:lnTo>
                    <a:pt x="21" y="58"/>
                  </a:lnTo>
                  <a:lnTo>
                    <a:pt x="19" y="58"/>
                  </a:lnTo>
                  <a:lnTo>
                    <a:pt x="19" y="58"/>
                  </a:lnTo>
                  <a:lnTo>
                    <a:pt x="18" y="57"/>
                  </a:lnTo>
                  <a:lnTo>
                    <a:pt x="19" y="55"/>
                  </a:lnTo>
                  <a:lnTo>
                    <a:pt x="18" y="57"/>
                  </a:lnTo>
                  <a:lnTo>
                    <a:pt x="18" y="57"/>
                  </a:lnTo>
                  <a:lnTo>
                    <a:pt x="19" y="55"/>
                  </a:lnTo>
                  <a:lnTo>
                    <a:pt x="19" y="55"/>
                  </a:lnTo>
                  <a:lnTo>
                    <a:pt x="18" y="54"/>
                  </a:lnTo>
                  <a:lnTo>
                    <a:pt x="17" y="55"/>
                  </a:lnTo>
                  <a:lnTo>
                    <a:pt x="18" y="54"/>
                  </a:lnTo>
                  <a:lnTo>
                    <a:pt x="18" y="54"/>
                  </a:lnTo>
                  <a:lnTo>
                    <a:pt x="17" y="55"/>
                  </a:lnTo>
                  <a:lnTo>
                    <a:pt x="17" y="55"/>
                  </a:lnTo>
                  <a:lnTo>
                    <a:pt x="17" y="54"/>
                  </a:lnTo>
                  <a:lnTo>
                    <a:pt x="18" y="54"/>
                  </a:lnTo>
                  <a:lnTo>
                    <a:pt x="17" y="54"/>
                  </a:lnTo>
                  <a:lnTo>
                    <a:pt x="15" y="54"/>
                  </a:lnTo>
                  <a:lnTo>
                    <a:pt x="15" y="54"/>
                  </a:lnTo>
                  <a:lnTo>
                    <a:pt x="15" y="53"/>
                  </a:lnTo>
                  <a:lnTo>
                    <a:pt x="17" y="52"/>
                  </a:lnTo>
                  <a:lnTo>
                    <a:pt x="15" y="52"/>
                  </a:lnTo>
                  <a:lnTo>
                    <a:pt x="14" y="53"/>
                  </a:lnTo>
                  <a:lnTo>
                    <a:pt x="15" y="52"/>
                  </a:lnTo>
                  <a:lnTo>
                    <a:pt x="15" y="50"/>
                  </a:lnTo>
                  <a:lnTo>
                    <a:pt x="17" y="49"/>
                  </a:lnTo>
                  <a:lnTo>
                    <a:pt x="14" y="49"/>
                  </a:lnTo>
                  <a:lnTo>
                    <a:pt x="12" y="49"/>
                  </a:lnTo>
                  <a:lnTo>
                    <a:pt x="10" y="48"/>
                  </a:lnTo>
                  <a:lnTo>
                    <a:pt x="10" y="46"/>
                  </a:lnTo>
                  <a:lnTo>
                    <a:pt x="12" y="45"/>
                  </a:lnTo>
                  <a:lnTo>
                    <a:pt x="12" y="45"/>
                  </a:lnTo>
                  <a:lnTo>
                    <a:pt x="10" y="45"/>
                  </a:lnTo>
                  <a:lnTo>
                    <a:pt x="10" y="45"/>
                  </a:lnTo>
                  <a:lnTo>
                    <a:pt x="10" y="45"/>
                  </a:lnTo>
                  <a:lnTo>
                    <a:pt x="12" y="45"/>
                  </a:lnTo>
                  <a:lnTo>
                    <a:pt x="13" y="44"/>
                  </a:lnTo>
                  <a:lnTo>
                    <a:pt x="13" y="44"/>
                  </a:lnTo>
                  <a:lnTo>
                    <a:pt x="13" y="44"/>
                  </a:lnTo>
                  <a:lnTo>
                    <a:pt x="12" y="44"/>
                  </a:lnTo>
                  <a:lnTo>
                    <a:pt x="10" y="44"/>
                  </a:lnTo>
                  <a:lnTo>
                    <a:pt x="10" y="44"/>
                  </a:lnTo>
                  <a:lnTo>
                    <a:pt x="10" y="44"/>
                  </a:lnTo>
                  <a:lnTo>
                    <a:pt x="10" y="44"/>
                  </a:lnTo>
                  <a:lnTo>
                    <a:pt x="10" y="44"/>
                  </a:lnTo>
                  <a:lnTo>
                    <a:pt x="10" y="44"/>
                  </a:lnTo>
                  <a:lnTo>
                    <a:pt x="10" y="44"/>
                  </a:lnTo>
                  <a:lnTo>
                    <a:pt x="9" y="44"/>
                  </a:lnTo>
                  <a:lnTo>
                    <a:pt x="9" y="44"/>
                  </a:lnTo>
                  <a:lnTo>
                    <a:pt x="10" y="42"/>
                  </a:lnTo>
                  <a:lnTo>
                    <a:pt x="12" y="42"/>
                  </a:lnTo>
                  <a:lnTo>
                    <a:pt x="10" y="42"/>
                  </a:lnTo>
                  <a:lnTo>
                    <a:pt x="13" y="41"/>
                  </a:lnTo>
                  <a:lnTo>
                    <a:pt x="15" y="41"/>
                  </a:lnTo>
                  <a:lnTo>
                    <a:pt x="18" y="40"/>
                  </a:lnTo>
                  <a:lnTo>
                    <a:pt x="17" y="40"/>
                  </a:lnTo>
                  <a:lnTo>
                    <a:pt x="18" y="40"/>
                  </a:lnTo>
                  <a:lnTo>
                    <a:pt x="19" y="40"/>
                  </a:lnTo>
                  <a:lnTo>
                    <a:pt x="21" y="38"/>
                  </a:lnTo>
                  <a:lnTo>
                    <a:pt x="18" y="38"/>
                  </a:lnTo>
                  <a:lnTo>
                    <a:pt x="17" y="40"/>
                  </a:lnTo>
                  <a:lnTo>
                    <a:pt x="15" y="40"/>
                  </a:lnTo>
                  <a:lnTo>
                    <a:pt x="14" y="40"/>
                  </a:lnTo>
                  <a:lnTo>
                    <a:pt x="13" y="41"/>
                  </a:lnTo>
                  <a:lnTo>
                    <a:pt x="12" y="41"/>
                  </a:lnTo>
                  <a:lnTo>
                    <a:pt x="10" y="41"/>
                  </a:lnTo>
                  <a:lnTo>
                    <a:pt x="10" y="41"/>
                  </a:lnTo>
                  <a:lnTo>
                    <a:pt x="12" y="41"/>
                  </a:lnTo>
                  <a:lnTo>
                    <a:pt x="12" y="41"/>
                  </a:lnTo>
                  <a:lnTo>
                    <a:pt x="13" y="41"/>
                  </a:lnTo>
                  <a:lnTo>
                    <a:pt x="13" y="40"/>
                  </a:lnTo>
                  <a:lnTo>
                    <a:pt x="13" y="40"/>
                  </a:lnTo>
                  <a:lnTo>
                    <a:pt x="12" y="40"/>
                  </a:lnTo>
                  <a:lnTo>
                    <a:pt x="12" y="40"/>
                  </a:lnTo>
                  <a:lnTo>
                    <a:pt x="10" y="40"/>
                  </a:lnTo>
                  <a:lnTo>
                    <a:pt x="9" y="41"/>
                  </a:lnTo>
                  <a:lnTo>
                    <a:pt x="8" y="41"/>
                  </a:lnTo>
                  <a:lnTo>
                    <a:pt x="9" y="40"/>
                  </a:lnTo>
                  <a:lnTo>
                    <a:pt x="10" y="40"/>
                  </a:lnTo>
                  <a:lnTo>
                    <a:pt x="10" y="40"/>
                  </a:lnTo>
                  <a:lnTo>
                    <a:pt x="9" y="40"/>
                  </a:lnTo>
                  <a:lnTo>
                    <a:pt x="8" y="40"/>
                  </a:lnTo>
                  <a:lnTo>
                    <a:pt x="6" y="40"/>
                  </a:lnTo>
                  <a:lnTo>
                    <a:pt x="6" y="40"/>
                  </a:lnTo>
                  <a:lnTo>
                    <a:pt x="6" y="40"/>
                  </a:lnTo>
                  <a:lnTo>
                    <a:pt x="6" y="40"/>
                  </a:lnTo>
                  <a:lnTo>
                    <a:pt x="5" y="40"/>
                  </a:lnTo>
                  <a:lnTo>
                    <a:pt x="8" y="38"/>
                  </a:lnTo>
                  <a:lnTo>
                    <a:pt x="9" y="38"/>
                  </a:lnTo>
                  <a:lnTo>
                    <a:pt x="10" y="37"/>
                  </a:lnTo>
                  <a:lnTo>
                    <a:pt x="9" y="38"/>
                  </a:lnTo>
                  <a:lnTo>
                    <a:pt x="8" y="38"/>
                  </a:lnTo>
                  <a:lnTo>
                    <a:pt x="5" y="38"/>
                  </a:lnTo>
                  <a:lnTo>
                    <a:pt x="6" y="38"/>
                  </a:lnTo>
                  <a:lnTo>
                    <a:pt x="9" y="37"/>
                  </a:lnTo>
                  <a:lnTo>
                    <a:pt x="9" y="37"/>
                  </a:lnTo>
                  <a:lnTo>
                    <a:pt x="8" y="37"/>
                  </a:lnTo>
                  <a:lnTo>
                    <a:pt x="8" y="37"/>
                  </a:lnTo>
                  <a:lnTo>
                    <a:pt x="8" y="37"/>
                  </a:lnTo>
                  <a:lnTo>
                    <a:pt x="9" y="37"/>
                  </a:lnTo>
                  <a:lnTo>
                    <a:pt x="6" y="37"/>
                  </a:lnTo>
                  <a:lnTo>
                    <a:pt x="8" y="36"/>
                  </a:lnTo>
                  <a:lnTo>
                    <a:pt x="9" y="36"/>
                  </a:lnTo>
                  <a:lnTo>
                    <a:pt x="8" y="36"/>
                  </a:lnTo>
                  <a:lnTo>
                    <a:pt x="8" y="36"/>
                  </a:lnTo>
                  <a:lnTo>
                    <a:pt x="8" y="35"/>
                  </a:lnTo>
                  <a:lnTo>
                    <a:pt x="9" y="35"/>
                  </a:lnTo>
                  <a:lnTo>
                    <a:pt x="8" y="35"/>
                  </a:lnTo>
                  <a:lnTo>
                    <a:pt x="8" y="35"/>
                  </a:lnTo>
                  <a:lnTo>
                    <a:pt x="6" y="35"/>
                  </a:lnTo>
                  <a:lnTo>
                    <a:pt x="6" y="35"/>
                  </a:lnTo>
                  <a:lnTo>
                    <a:pt x="6" y="35"/>
                  </a:lnTo>
                  <a:lnTo>
                    <a:pt x="6" y="35"/>
                  </a:lnTo>
                  <a:lnTo>
                    <a:pt x="6" y="36"/>
                  </a:lnTo>
                  <a:lnTo>
                    <a:pt x="5" y="36"/>
                  </a:lnTo>
                  <a:lnTo>
                    <a:pt x="6" y="36"/>
                  </a:lnTo>
                  <a:lnTo>
                    <a:pt x="5" y="35"/>
                  </a:lnTo>
                  <a:lnTo>
                    <a:pt x="5" y="35"/>
                  </a:lnTo>
                  <a:lnTo>
                    <a:pt x="4" y="35"/>
                  </a:lnTo>
                  <a:lnTo>
                    <a:pt x="5" y="35"/>
                  </a:lnTo>
                  <a:lnTo>
                    <a:pt x="5" y="35"/>
                  </a:lnTo>
                  <a:lnTo>
                    <a:pt x="4" y="35"/>
                  </a:lnTo>
                  <a:lnTo>
                    <a:pt x="4" y="35"/>
                  </a:lnTo>
                  <a:lnTo>
                    <a:pt x="4" y="35"/>
                  </a:lnTo>
                  <a:lnTo>
                    <a:pt x="5" y="33"/>
                  </a:lnTo>
                  <a:lnTo>
                    <a:pt x="4" y="35"/>
                  </a:lnTo>
                  <a:lnTo>
                    <a:pt x="4" y="33"/>
                  </a:lnTo>
                  <a:lnTo>
                    <a:pt x="4" y="33"/>
                  </a:lnTo>
                  <a:lnTo>
                    <a:pt x="5" y="33"/>
                  </a:lnTo>
                  <a:lnTo>
                    <a:pt x="5" y="32"/>
                  </a:lnTo>
                  <a:lnTo>
                    <a:pt x="6" y="32"/>
                  </a:lnTo>
                  <a:lnTo>
                    <a:pt x="6" y="32"/>
                  </a:lnTo>
                  <a:lnTo>
                    <a:pt x="8" y="32"/>
                  </a:lnTo>
                  <a:lnTo>
                    <a:pt x="8" y="32"/>
                  </a:lnTo>
                  <a:lnTo>
                    <a:pt x="5" y="32"/>
                  </a:lnTo>
                  <a:lnTo>
                    <a:pt x="2" y="32"/>
                  </a:lnTo>
                  <a:lnTo>
                    <a:pt x="2" y="32"/>
                  </a:lnTo>
                  <a:lnTo>
                    <a:pt x="2" y="32"/>
                  </a:lnTo>
                  <a:lnTo>
                    <a:pt x="4" y="32"/>
                  </a:lnTo>
                  <a:lnTo>
                    <a:pt x="2" y="32"/>
                  </a:lnTo>
                  <a:lnTo>
                    <a:pt x="5" y="32"/>
                  </a:lnTo>
                  <a:lnTo>
                    <a:pt x="5" y="32"/>
                  </a:lnTo>
                  <a:lnTo>
                    <a:pt x="6" y="31"/>
                  </a:lnTo>
                  <a:lnTo>
                    <a:pt x="8" y="31"/>
                  </a:lnTo>
                  <a:lnTo>
                    <a:pt x="6" y="31"/>
                  </a:lnTo>
                  <a:lnTo>
                    <a:pt x="5" y="31"/>
                  </a:lnTo>
                  <a:lnTo>
                    <a:pt x="4" y="31"/>
                  </a:lnTo>
                  <a:lnTo>
                    <a:pt x="4" y="31"/>
                  </a:lnTo>
                  <a:lnTo>
                    <a:pt x="5" y="29"/>
                  </a:lnTo>
                  <a:lnTo>
                    <a:pt x="5" y="29"/>
                  </a:lnTo>
                  <a:lnTo>
                    <a:pt x="4" y="29"/>
                  </a:lnTo>
                  <a:lnTo>
                    <a:pt x="2" y="29"/>
                  </a:lnTo>
                  <a:lnTo>
                    <a:pt x="4" y="29"/>
                  </a:lnTo>
                  <a:lnTo>
                    <a:pt x="6" y="28"/>
                  </a:lnTo>
                  <a:lnTo>
                    <a:pt x="9" y="28"/>
                  </a:lnTo>
                  <a:lnTo>
                    <a:pt x="9" y="27"/>
                  </a:lnTo>
                  <a:lnTo>
                    <a:pt x="10" y="27"/>
                  </a:lnTo>
                  <a:lnTo>
                    <a:pt x="12" y="27"/>
                  </a:lnTo>
                  <a:lnTo>
                    <a:pt x="13" y="27"/>
                  </a:lnTo>
                  <a:lnTo>
                    <a:pt x="13" y="27"/>
                  </a:lnTo>
                  <a:lnTo>
                    <a:pt x="12" y="25"/>
                  </a:lnTo>
                  <a:lnTo>
                    <a:pt x="9" y="27"/>
                  </a:lnTo>
                  <a:lnTo>
                    <a:pt x="8" y="27"/>
                  </a:lnTo>
                  <a:lnTo>
                    <a:pt x="5" y="27"/>
                  </a:lnTo>
                  <a:lnTo>
                    <a:pt x="4" y="27"/>
                  </a:lnTo>
                  <a:lnTo>
                    <a:pt x="4" y="27"/>
                  </a:lnTo>
                  <a:lnTo>
                    <a:pt x="5" y="25"/>
                  </a:lnTo>
                  <a:lnTo>
                    <a:pt x="6" y="25"/>
                  </a:lnTo>
                  <a:lnTo>
                    <a:pt x="8" y="25"/>
                  </a:lnTo>
                  <a:lnTo>
                    <a:pt x="8" y="25"/>
                  </a:lnTo>
                  <a:lnTo>
                    <a:pt x="6" y="24"/>
                  </a:lnTo>
                  <a:lnTo>
                    <a:pt x="5" y="25"/>
                  </a:lnTo>
                  <a:lnTo>
                    <a:pt x="4" y="25"/>
                  </a:lnTo>
                  <a:lnTo>
                    <a:pt x="4" y="25"/>
                  </a:lnTo>
                  <a:lnTo>
                    <a:pt x="2" y="25"/>
                  </a:lnTo>
                  <a:lnTo>
                    <a:pt x="2" y="25"/>
                  </a:lnTo>
                  <a:lnTo>
                    <a:pt x="1" y="25"/>
                  </a:lnTo>
                  <a:lnTo>
                    <a:pt x="1" y="24"/>
                  </a:lnTo>
                  <a:lnTo>
                    <a:pt x="2" y="24"/>
                  </a:lnTo>
                  <a:lnTo>
                    <a:pt x="5" y="24"/>
                  </a:lnTo>
                  <a:lnTo>
                    <a:pt x="6" y="24"/>
                  </a:lnTo>
                  <a:lnTo>
                    <a:pt x="6" y="24"/>
                  </a:lnTo>
                  <a:lnTo>
                    <a:pt x="6" y="24"/>
                  </a:lnTo>
                  <a:lnTo>
                    <a:pt x="6" y="24"/>
                  </a:lnTo>
                  <a:lnTo>
                    <a:pt x="8" y="24"/>
                  </a:lnTo>
                  <a:lnTo>
                    <a:pt x="9" y="24"/>
                  </a:lnTo>
                  <a:lnTo>
                    <a:pt x="9" y="23"/>
                  </a:lnTo>
                  <a:lnTo>
                    <a:pt x="9" y="23"/>
                  </a:lnTo>
                  <a:lnTo>
                    <a:pt x="9" y="23"/>
                  </a:lnTo>
                  <a:lnTo>
                    <a:pt x="8" y="23"/>
                  </a:lnTo>
                  <a:lnTo>
                    <a:pt x="6" y="23"/>
                  </a:lnTo>
                  <a:lnTo>
                    <a:pt x="6" y="23"/>
                  </a:lnTo>
                  <a:lnTo>
                    <a:pt x="6" y="23"/>
                  </a:lnTo>
                  <a:lnTo>
                    <a:pt x="5" y="23"/>
                  </a:lnTo>
                  <a:lnTo>
                    <a:pt x="5" y="23"/>
                  </a:lnTo>
                  <a:lnTo>
                    <a:pt x="6" y="23"/>
                  </a:lnTo>
                  <a:lnTo>
                    <a:pt x="6" y="23"/>
                  </a:lnTo>
                  <a:lnTo>
                    <a:pt x="4" y="23"/>
                  </a:lnTo>
                  <a:lnTo>
                    <a:pt x="4" y="23"/>
                  </a:lnTo>
                  <a:lnTo>
                    <a:pt x="2" y="23"/>
                  </a:lnTo>
                  <a:lnTo>
                    <a:pt x="1" y="23"/>
                  </a:lnTo>
                  <a:lnTo>
                    <a:pt x="1" y="23"/>
                  </a:lnTo>
                  <a:lnTo>
                    <a:pt x="2" y="23"/>
                  </a:lnTo>
                  <a:lnTo>
                    <a:pt x="2" y="23"/>
                  </a:lnTo>
                  <a:lnTo>
                    <a:pt x="1" y="23"/>
                  </a:lnTo>
                  <a:lnTo>
                    <a:pt x="0" y="23"/>
                  </a:lnTo>
                  <a:lnTo>
                    <a:pt x="0" y="21"/>
                  </a:lnTo>
                  <a:lnTo>
                    <a:pt x="2" y="21"/>
                  </a:lnTo>
                  <a:lnTo>
                    <a:pt x="2" y="21"/>
                  </a:lnTo>
                  <a:lnTo>
                    <a:pt x="4" y="21"/>
                  </a:lnTo>
                  <a:lnTo>
                    <a:pt x="4" y="21"/>
                  </a:lnTo>
                  <a:lnTo>
                    <a:pt x="4" y="21"/>
                  </a:lnTo>
                  <a:lnTo>
                    <a:pt x="5" y="21"/>
                  </a:lnTo>
                  <a:lnTo>
                    <a:pt x="5" y="21"/>
                  </a:lnTo>
                  <a:lnTo>
                    <a:pt x="4" y="21"/>
                  </a:lnTo>
                  <a:lnTo>
                    <a:pt x="4" y="20"/>
                  </a:lnTo>
                  <a:lnTo>
                    <a:pt x="5" y="21"/>
                  </a:lnTo>
                  <a:lnTo>
                    <a:pt x="5" y="20"/>
                  </a:lnTo>
                  <a:lnTo>
                    <a:pt x="6" y="20"/>
                  </a:lnTo>
                  <a:lnTo>
                    <a:pt x="8" y="20"/>
                  </a:lnTo>
                  <a:lnTo>
                    <a:pt x="8" y="20"/>
                  </a:lnTo>
                  <a:lnTo>
                    <a:pt x="6" y="19"/>
                  </a:lnTo>
                  <a:lnTo>
                    <a:pt x="5" y="19"/>
                  </a:lnTo>
                  <a:lnTo>
                    <a:pt x="4" y="20"/>
                  </a:lnTo>
                  <a:lnTo>
                    <a:pt x="2" y="19"/>
                  </a:lnTo>
                  <a:lnTo>
                    <a:pt x="2" y="18"/>
                  </a:lnTo>
                  <a:lnTo>
                    <a:pt x="4" y="18"/>
                  </a:lnTo>
                  <a:lnTo>
                    <a:pt x="4" y="18"/>
                  </a:lnTo>
                  <a:lnTo>
                    <a:pt x="4" y="18"/>
                  </a:lnTo>
                  <a:lnTo>
                    <a:pt x="5" y="18"/>
                  </a:lnTo>
                  <a:lnTo>
                    <a:pt x="4" y="18"/>
                  </a:lnTo>
                  <a:lnTo>
                    <a:pt x="4" y="19"/>
                  </a:lnTo>
                  <a:lnTo>
                    <a:pt x="6" y="19"/>
                  </a:lnTo>
                  <a:lnTo>
                    <a:pt x="8" y="19"/>
                  </a:lnTo>
                  <a:lnTo>
                    <a:pt x="8" y="19"/>
                  </a:lnTo>
                  <a:lnTo>
                    <a:pt x="8" y="19"/>
                  </a:lnTo>
                  <a:lnTo>
                    <a:pt x="8" y="20"/>
                  </a:lnTo>
                  <a:lnTo>
                    <a:pt x="9" y="20"/>
                  </a:lnTo>
                  <a:lnTo>
                    <a:pt x="9" y="19"/>
                  </a:lnTo>
                  <a:lnTo>
                    <a:pt x="12" y="19"/>
                  </a:lnTo>
                  <a:lnTo>
                    <a:pt x="13" y="19"/>
                  </a:lnTo>
                  <a:lnTo>
                    <a:pt x="13" y="19"/>
                  </a:lnTo>
                  <a:lnTo>
                    <a:pt x="13" y="18"/>
                  </a:lnTo>
                  <a:lnTo>
                    <a:pt x="12" y="19"/>
                  </a:lnTo>
                  <a:lnTo>
                    <a:pt x="10" y="19"/>
                  </a:lnTo>
                  <a:lnTo>
                    <a:pt x="9" y="19"/>
                  </a:lnTo>
                  <a:lnTo>
                    <a:pt x="9" y="18"/>
                  </a:lnTo>
                  <a:lnTo>
                    <a:pt x="6" y="16"/>
                  </a:lnTo>
                  <a:lnTo>
                    <a:pt x="8" y="16"/>
                  </a:lnTo>
                  <a:lnTo>
                    <a:pt x="9" y="16"/>
                  </a:lnTo>
                  <a:lnTo>
                    <a:pt x="9" y="16"/>
                  </a:lnTo>
                  <a:lnTo>
                    <a:pt x="9" y="15"/>
                  </a:lnTo>
                  <a:lnTo>
                    <a:pt x="9" y="14"/>
                  </a:lnTo>
                  <a:lnTo>
                    <a:pt x="8" y="14"/>
                  </a:lnTo>
                  <a:lnTo>
                    <a:pt x="8" y="14"/>
                  </a:lnTo>
                  <a:lnTo>
                    <a:pt x="8" y="14"/>
                  </a:lnTo>
                  <a:lnTo>
                    <a:pt x="8" y="14"/>
                  </a:lnTo>
                  <a:lnTo>
                    <a:pt x="10" y="12"/>
                  </a:lnTo>
                  <a:lnTo>
                    <a:pt x="10" y="12"/>
                  </a:lnTo>
                  <a:lnTo>
                    <a:pt x="10" y="12"/>
                  </a:lnTo>
                  <a:lnTo>
                    <a:pt x="12" y="12"/>
                  </a:lnTo>
                  <a:lnTo>
                    <a:pt x="12" y="12"/>
                  </a:lnTo>
                  <a:lnTo>
                    <a:pt x="10" y="11"/>
                  </a:lnTo>
                  <a:lnTo>
                    <a:pt x="9" y="10"/>
                  </a:lnTo>
                  <a:lnTo>
                    <a:pt x="10" y="10"/>
                  </a:lnTo>
                  <a:lnTo>
                    <a:pt x="10" y="8"/>
                  </a:lnTo>
                  <a:lnTo>
                    <a:pt x="9" y="8"/>
                  </a:lnTo>
                  <a:lnTo>
                    <a:pt x="9" y="7"/>
                  </a:lnTo>
                  <a:lnTo>
                    <a:pt x="10" y="7"/>
                  </a:lnTo>
                  <a:lnTo>
                    <a:pt x="13" y="7"/>
                  </a:lnTo>
                  <a:lnTo>
                    <a:pt x="13" y="7"/>
                  </a:lnTo>
                  <a:lnTo>
                    <a:pt x="13" y="7"/>
                  </a:lnTo>
                  <a:lnTo>
                    <a:pt x="12" y="7"/>
                  </a:lnTo>
                  <a:lnTo>
                    <a:pt x="12" y="7"/>
                  </a:lnTo>
                  <a:lnTo>
                    <a:pt x="12" y="6"/>
                  </a:lnTo>
                  <a:lnTo>
                    <a:pt x="13" y="6"/>
                  </a:lnTo>
                  <a:lnTo>
                    <a:pt x="13" y="6"/>
                  </a:lnTo>
                  <a:lnTo>
                    <a:pt x="13" y="6"/>
                  </a:lnTo>
                  <a:lnTo>
                    <a:pt x="12" y="4"/>
                  </a:lnTo>
                  <a:lnTo>
                    <a:pt x="10" y="4"/>
                  </a:lnTo>
                  <a:lnTo>
                    <a:pt x="13" y="4"/>
                  </a:lnTo>
                  <a:lnTo>
                    <a:pt x="13" y="4"/>
                  </a:lnTo>
                  <a:lnTo>
                    <a:pt x="13" y="4"/>
                  </a:lnTo>
                  <a:lnTo>
                    <a:pt x="14" y="4"/>
                  </a:lnTo>
                  <a:lnTo>
                    <a:pt x="15" y="4"/>
                  </a:lnTo>
                  <a:lnTo>
                    <a:pt x="15" y="4"/>
                  </a:lnTo>
                  <a:lnTo>
                    <a:pt x="15" y="4"/>
                  </a:lnTo>
                  <a:lnTo>
                    <a:pt x="15" y="4"/>
                  </a:lnTo>
                  <a:lnTo>
                    <a:pt x="14" y="3"/>
                  </a:lnTo>
                  <a:lnTo>
                    <a:pt x="13" y="3"/>
                  </a:lnTo>
                  <a:lnTo>
                    <a:pt x="13" y="3"/>
                  </a:lnTo>
                  <a:lnTo>
                    <a:pt x="13" y="2"/>
                  </a:lnTo>
                  <a:lnTo>
                    <a:pt x="13" y="2"/>
                  </a:lnTo>
                  <a:lnTo>
                    <a:pt x="14" y="2"/>
                  </a:lnTo>
                  <a:lnTo>
                    <a:pt x="14" y="0"/>
                  </a:lnTo>
                  <a:lnTo>
                    <a:pt x="15" y="0"/>
                  </a:lnTo>
                  <a:lnTo>
                    <a:pt x="15" y="0"/>
                  </a:lnTo>
                  <a:close/>
                </a:path>
              </a:pathLst>
            </a:custGeom>
            <a:grpFill/>
            <a:ln w="0">
              <a:solidFill>
                <a:sysClr val="windowText" lastClr="000000"/>
              </a:solid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37" name="chenying0907 148"/>
          <p:cNvSpPr/>
          <p:nvPr/>
        </p:nvSpPr>
        <p:spPr>
          <a:xfrm>
            <a:off x="2470344" y="5394359"/>
            <a:ext cx="2315367" cy="870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8575" tIns="28575" rIns="28575" bIns="28575" numCol="1" anchor="ctr">
            <a:spAutoFit/>
          </a:bodyPr>
          <a:lstStyle/>
          <a:p>
            <a:pPr defTabSz="342900" fontAlgn="auto">
              <a:lnSpc>
                <a:spcPct val="120000"/>
              </a:lnSpc>
              <a:spcBef>
                <a:spcPts val="0"/>
              </a:spcBef>
              <a:spcAft>
                <a:spcPts val="0"/>
              </a:spcAft>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prstClr val="black">
                    <a:lumMod val="75000"/>
                    <a:lumOff val="25000"/>
                  </a:prstClr>
                </a:solidFill>
                <a:latin typeface="Noteworthy Bold"/>
                <a:ea typeface="Noteworthy Bold"/>
                <a:cs typeface="+mn-ea"/>
                <a:sym typeface="+mn-lt"/>
              </a:rPr>
              <a:t>输入描述性文字输入描述性文字输入描述性文字输入描述性文字输入描述性文字输入描述性文字输入描述性文字输入描述性文</a:t>
            </a:r>
            <a:endParaRPr sz="1100" dirty="0">
              <a:solidFill>
                <a:prstClr val="black">
                  <a:lumMod val="75000"/>
                  <a:lumOff val="25000"/>
                </a:prstClr>
              </a:solidFill>
              <a:latin typeface="Noteworthy Bold"/>
              <a:ea typeface="Noteworthy Bold"/>
              <a:cs typeface="+mn-ea"/>
              <a:sym typeface="+mn-lt"/>
            </a:endParaRPr>
          </a:p>
        </p:txBody>
      </p:sp>
      <p:sp>
        <p:nvSpPr>
          <p:cNvPr id="38" name="chenying0907 148"/>
          <p:cNvSpPr/>
          <p:nvPr/>
        </p:nvSpPr>
        <p:spPr>
          <a:xfrm>
            <a:off x="4353663" y="3264910"/>
            <a:ext cx="2315367" cy="870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8575" tIns="28575" rIns="28575" bIns="28575" numCol="1" anchor="ctr">
            <a:spAutoFit/>
          </a:bodyPr>
          <a:lstStyle/>
          <a:p>
            <a:pPr defTabSz="342900" fontAlgn="auto">
              <a:lnSpc>
                <a:spcPct val="120000"/>
              </a:lnSpc>
              <a:spcBef>
                <a:spcPts val="0"/>
              </a:spcBef>
              <a:spcAft>
                <a:spcPts val="0"/>
              </a:spcAft>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prstClr val="black">
                    <a:lumMod val="75000"/>
                    <a:lumOff val="25000"/>
                  </a:prstClr>
                </a:solidFill>
                <a:latin typeface="Noteworthy Bold"/>
                <a:ea typeface="Noteworthy Bold"/>
                <a:cs typeface="+mn-ea"/>
                <a:sym typeface="+mn-lt"/>
              </a:rPr>
              <a:t>输入描述性文字输入描述性文字输入描述性文字输入描述性文字输入描述性文字输入描述性文字输入描述性文字输入描述性文</a:t>
            </a:r>
            <a:endParaRPr sz="1100" dirty="0">
              <a:solidFill>
                <a:prstClr val="black">
                  <a:lumMod val="75000"/>
                  <a:lumOff val="25000"/>
                </a:prstClr>
              </a:solidFill>
              <a:latin typeface="Noteworthy Bold"/>
              <a:ea typeface="Noteworthy Bold"/>
              <a:cs typeface="+mn-ea"/>
              <a:sym typeface="+mn-lt"/>
            </a:endParaRPr>
          </a:p>
        </p:txBody>
      </p:sp>
      <p:sp>
        <p:nvSpPr>
          <p:cNvPr id="39" name="chenying0907 148"/>
          <p:cNvSpPr/>
          <p:nvPr/>
        </p:nvSpPr>
        <p:spPr>
          <a:xfrm>
            <a:off x="6718816" y="5394359"/>
            <a:ext cx="2315367" cy="87023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8575" tIns="28575" rIns="28575" bIns="28575" numCol="1" anchor="ctr">
            <a:spAutoFit/>
          </a:bodyPr>
          <a:lstStyle/>
          <a:p>
            <a:pPr defTabSz="342900" fontAlgn="auto">
              <a:lnSpc>
                <a:spcPct val="120000"/>
              </a:lnSpc>
              <a:spcBef>
                <a:spcPts val="0"/>
              </a:spcBef>
              <a:spcAft>
                <a:spcPts val="0"/>
              </a:spcAft>
              <a:tabLst>
                <a:tab pos="800100" algn="l"/>
              </a:tabLst>
              <a:defRPr sz="3600">
                <a:solidFill>
                  <a:srgbClr val="475278"/>
                </a:solidFill>
                <a:latin typeface="Noteworthy Bold"/>
                <a:ea typeface="Noteworthy Bold"/>
                <a:cs typeface="Noteworthy Bold"/>
                <a:sym typeface="Noteworthy Bold"/>
              </a:defRPr>
            </a:pPr>
            <a:r>
              <a:rPr lang="zh-CN" altLang="en-US" sz="1100" dirty="0" smtClean="0">
                <a:solidFill>
                  <a:prstClr val="black">
                    <a:lumMod val="75000"/>
                    <a:lumOff val="25000"/>
                  </a:prstClr>
                </a:solidFill>
                <a:latin typeface="Noteworthy Bold"/>
                <a:ea typeface="Noteworthy Bold"/>
                <a:cs typeface="+mn-ea"/>
                <a:sym typeface="+mn-lt"/>
              </a:rPr>
              <a:t>输入描述性文字输入描述性文字输入描述性文字输入描述性文字输入描述性文字输入描述性文字输入描述性文字输入描述性文</a:t>
            </a:r>
            <a:endParaRPr sz="1100" dirty="0">
              <a:solidFill>
                <a:prstClr val="black">
                  <a:lumMod val="75000"/>
                  <a:lumOff val="25000"/>
                </a:prstClr>
              </a:solidFill>
              <a:latin typeface="Noteworthy Bold"/>
              <a:ea typeface="Noteworthy Bold"/>
              <a:cs typeface="+mn-ea"/>
              <a:sym typeface="+mn-lt"/>
            </a:endParaRPr>
          </a:p>
        </p:txBody>
      </p:sp>
      <p:grpSp>
        <p:nvGrpSpPr>
          <p:cNvPr id="40" name="组合 39"/>
          <p:cNvGrpSpPr/>
          <p:nvPr/>
        </p:nvGrpSpPr>
        <p:grpSpPr>
          <a:xfrm flipH="1">
            <a:off x="1523681" y="3486995"/>
            <a:ext cx="1030851" cy="1305671"/>
            <a:chOff x="8388350" y="3783013"/>
            <a:chExt cx="876300" cy="1317625"/>
          </a:xfrm>
          <a:solidFill>
            <a:srgbClr val="FFD800"/>
          </a:solidFill>
        </p:grpSpPr>
        <p:sp>
          <p:nvSpPr>
            <p:cNvPr id="41" name="Freeform 253"/>
            <p:cNvSpPr>
              <a:spLocks noEditPoints="1"/>
            </p:cNvSpPr>
            <p:nvPr/>
          </p:nvSpPr>
          <p:spPr bwMode="auto">
            <a:xfrm>
              <a:off x="8558213" y="3797300"/>
              <a:ext cx="436563" cy="404813"/>
            </a:xfrm>
            <a:custGeom>
              <a:avLst/>
              <a:gdLst>
                <a:gd name="T0" fmla="*/ 136 w 275"/>
                <a:gd name="T1" fmla="*/ 3 h 255"/>
                <a:gd name="T2" fmla="*/ 147 w 275"/>
                <a:gd name="T3" fmla="*/ 1 h 255"/>
                <a:gd name="T4" fmla="*/ 158 w 275"/>
                <a:gd name="T5" fmla="*/ 1 h 255"/>
                <a:gd name="T6" fmla="*/ 181 w 275"/>
                <a:gd name="T7" fmla="*/ 8 h 255"/>
                <a:gd name="T8" fmla="*/ 192 w 275"/>
                <a:gd name="T9" fmla="*/ 13 h 255"/>
                <a:gd name="T10" fmla="*/ 215 w 275"/>
                <a:gd name="T11" fmla="*/ 18 h 255"/>
                <a:gd name="T12" fmla="*/ 224 w 275"/>
                <a:gd name="T13" fmla="*/ 26 h 255"/>
                <a:gd name="T14" fmla="*/ 240 w 275"/>
                <a:gd name="T15" fmla="*/ 39 h 255"/>
                <a:gd name="T16" fmla="*/ 247 w 275"/>
                <a:gd name="T17" fmla="*/ 44 h 255"/>
                <a:gd name="T18" fmla="*/ 250 w 275"/>
                <a:gd name="T19" fmla="*/ 51 h 255"/>
                <a:gd name="T20" fmla="*/ 261 w 275"/>
                <a:gd name="T21" fmla="*/ 64 h 255"/>
                <a:gd name="T22" fmla="*/ 270 w 275"/>
                <a:gd name="T23" fmla="*/ 84 h 255"/>
                <a:gd name="T24" fmla="*/ 275 w 275"/>
                <a:gd name="T25" fmla="*/ 106 h 255"/>
                <a:gd name="T26" fmla="*/ 274 w 275"/>
                <a:gd name="T27" fmla="*/ 124 h 255"/>
                <a:gd name="T28" fmla="*/ 266 w 275"/>
                <a:gd name="T29" fmla="*/ 167 h 255"/>
                <a:gd name="T30" fmla="*/ 262 w 275"/>
                <a:gd name="T31" fmla="*/ 177 h 255"/>
                <a:gd name="T32" fmla="*/ 251 w 275"/>
                <a:gd name="T33" fmla="*/ 171 h 255"/>
                <a:gd name="T34" fmla="*/ 254 w 275"/>
                <a:gd name="T35" fmla="*/ 184 h 255"/>
                <a:gd name="T36" fmla="*/ 255 w 275"/>
                <a:gd name="T37" fmla="*/ 192 h 255"/>
                <a:gd name="T38" fmla="*/ 249 w 275"/>
                <a:gd name="T39" fmla="*/ 198 h 255"/>
                <a:gd name="T40" fmla="*/ 240 w 275"/>
                <a:gd name="T41" fmla="*/ 209 h 255"/>
                <a:gd name="T42" fmla="*/ 237 w 275"/>
                <a:gd name="T43" fmla="*/ 216 h 255"/>
                <a:gd name="T44" fmla="*/ 229 w 275"/>
                <a:gd name="T45" fmla="*/ 219 h 255"/>
                <a:gd name="T46" fmla="*/ 219 w 275"/>
                <a:gd name="T47" fmla="*/ 225 h 255"/>
                <a:gd name="T48" fmla="*/ 213 w 275"/>
                <a:gd name="T49" fmla="*/ 232 h 255"/>
                <a:gd name="T50" fmla="*/ 204 w 275"/>
                <a:gd name="T51" fmla="*/ 234 h 255"/>
                <a:gd name="T52" fmla="*/ 200 w 275"/>
                <a:gd name="T53" fmla="*/ 236 h 255"/>
                <a:gd name="T54" fmla="*/ 196 w 275"/>
                <a:gd name="T55" fmla="*/ 241 h 255"/>
                <a:gd name="T56" fmla="*/ 190 w 275"/>
                <a:gd name="T57" fmla="*/ 243 h 255"/>
                <a:gd name="T58" fmla="*/ 189 w 275"/>
                <a:gd name="T59" fmla="*/ 239 h 255"/>
                <a:gd name="T60" fmla="*/ 178 w 275"/>
                <a:gd name="T61" fmla="*/ 242 h 255"/>
                <a:gd name="T62" fmla="*/ 149 w 275"/>
                <a:gd name="T63" fmla="*/ 250 h 255"/>
                <a:gd name="T64" fmla="*/ 130 w 275"/>
                <a:gd name="T65" fmla="*/ 253 h 255"/>
                <a:gd name="T66" fmla="*/ 111 w 275"/>
                <a:gd name="T67" fmla="*/ 255 h 255"/>
                <a:gd name="T68" fmla="*/ 117 w 275"/>
                <a:gd name="T69" fmla="*/ 250 h 255"/>
                <a:gd name="T70" fmla="*/ 131 w 275"/>
                <a:gd name="T71" fmla="*/ 249 h 255"/>
                <a:gd name="T72" fmla="*/ 162 w 275"/>
                <a:gd name="T73" fmla="*/ 236 h 255"/>
                <a:gd name="T74" fmla="*/ 202 w 275"/>
                <a:gd name="T75" fmla="*/ 216 h 255"/>
                <a:gd name="T76" fmla="*/ 228 w 275"/>
                <a:gd name="T77" fmla="*/ 192 h 255"/>
                <a:gd name="T78" fmla="*/ 253 w 275"/>
                <a:gd name="T79" fmla="*/ 126 h 255"/>
                <a:gd name="T80" fmla="*/ 251 w 275"/>
                <a:gd name="T81" fmla="*/ 103 h 255"/>
                <a:gd name="T82" fmla="*/ 244 w 275"/>
                <a:gd name="T83" fmla="*/ 75 h 255"/>
                <a:gd name="T84" fmla="*/ 195 w 275"/>
                <a:gd name="T85" fmla="*/ 31 h 255"/>
                <a:gd name="T86" fmla="*/ 168 w 275"/>
                <a:gd name="T87" fmla="*/ 21 h 255"/>
                <a:gd name="T88" fmla="*/ 128 w 275"/>
                <a:gd name="T89" fmla="*/ 20 h 255"/>
                <a:gd name="T90" fmla="*/ 103 w 275"/>
                <a:gd name="T91" fmla="*/ 27 h 255"/>
                <a:gd name="T92" fmla="*/ 17 w 275"/>
                <a:gd name="T93" fmla="*/ 129 h 255"/>
                <a:gd name="T94" fmla="*/ 60 w 275"/>
                <a:gd name="T95" fmla="*/ 217 h 255"/>
                <a:gd name="T96" fmla="*/ 63 w 275"/>
                <a:gd name="T97" fmla="*/ 237 h 255"/>
                <a:gd name="T98" fmla="*/ 29 w 275"/>
                <a:gd name="T99" fmla="*/ 199 h 255"/>
                <a:gd name="T100" fmla="*/ 8 w 275"/>
                <a:gd name="T101" fmla="*/ 158 h 255"/>
                <a:gd name="T102" fmla="*/ 1 w 275"/>
                <a:gd name="T103" fmla="*/ 136 h 255"/>
                <a:gd name="T104" fmla="*/ 4 w 275"/>
                <a:gd name="T105" fmla="*/ 126 h 255"/>
                <a:gd name="T106" fmla="*/ 17 w 275"/>
                <a:gd name="T107" fmla="*/ 73 h 255"/>
                <a:gd name="T108" fmla="*/ 25 w 275"/>
                <a:gd name="T109" fmla="*/ 61 h 255"/>
                <a:gd name="T110" fmla="*/ 43 w 275"/>
                <a:gd name="T111" fmla="*/ 40 h 255"/>
                <a:gd name="T112" fmla="*/ 56 w 275"/>
                <a:gd name="T113" fmla="*/ 37 h 255"/>
                <a:gd name="T114" fmla="*/ 71 w 275"/>
                <a:gd name="T115" fmla="*/ 20 h 255"/>
                <a:gd name="T116" fmla="*/ 82 w 275"/>
                <a:gd name="T117" fmla="*/ 16 h 255"/>
                <a:gd name="T118" fmla="*/ 107 w 275"/>
                <a:gd name="T119" fmla="*/ 6 h 255"/>
                <a:gd name="T120" fmla="*/ 130 w 275"/>
                <a:gd name="T121" fmla="*/ 1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75" h="255">
                  <a:moveTo>
                    <a:pt x="82" y="16"/>
                  </a:moveTo>
                  <a:lnTo>
                    <a:pt x="82" y="16"/>
                  </a:lnTo>
                  <a:lnTo>
                    <a:pt x="82" y="16"/>
                  </a:lnTo>
                  <a:lnTo>
                    <a:pt x="82" y="17"/>
                  </a:lnTo>
                  <a:lnTo>
                    <a:pt x="82" y="16"/>
                  </a:lnTo>
                  <a:close/>
                  <a:moveTo>
                    <a:pt x="82" y="16"/>
                  </a:moveTo>
                  <a:lnTo>
                    <a:pt x="82" y="16"/>
                  </a:lnTo>
                  <a:lnTo>
                    <a:pt x="82" y="16"/>
                  </a:lnTo>
                  <a:lnTo>
                    <a:pt x="82" y="16"/>
                  </a:lnTo>
                  <a:close/>
                  <a:moveTo>
                    <a:pt x="132" y="0"/>
                  </a:moveTo>
                  <a:lnTo>
                    <a:pt x="132" y="1"/>
                  </a:lnTo>
                  <a:lnTo>
                    <a:pt x="134" y="1"/>
                  </a:lnTo>
                  <a:lnTo>
                    <a:pt x="134" y="1"/>
                  </a:lnTo>
                  <a:lnTo>
                    <a:pt x="136" y="3"/>
                  </a:lnTo>
                  <a:lnTo>
                    <a:pt x="134" y="3"/>
                  </a:lnTo>
                  <a:lnTo>
                    <a:pt x="134" y="3"/>
                  </a:lnTo>
                  <a:lnTo>
                    <a:pt x="136" y="3"/>
                  </a:lnTo>
                  <a:lnTo>
                    <a:pt x="136" y="3"/>
                  </a:lnTo>
                  <a:lnTo>
                    <a:pt x="136" y="3"/>
                  </a:lnTo>
                  <a:lnTo>
                    <a:pt x="136" y="3"/>
                  </a:lnTo>
                  <a:lnTo>
                    <a:pt x="137" y="1"/>
                  </a:lnTo>
                  <a:lnTo>
                    <a:pt x="139" y="1"/>
                  </a:lnTo>
                  <a:lnTo>
                    <a:pt x="140" y="1"/>
                  </a:lnTo>
                  <a:lnTo>
                    <a:pt x="140" y="3"/>
                  </a:lnTo>
                  <a:lnTo>
                    <a:pt x="140" y="3"/>
                  </a:lnTo>
                  <a:lnTo>
                    <a:pt x="140" y="4"/>
                  </a:lnTo>
                  <a:lnTo>
                    <a:pt x="140" y="4"/>
                  </a:lnTo>
                  <a:lnTo>
                    <a:pt x="143" y="4"/>
                  </a:lnTo>
                  <a:lnTo>
                    <a:pt x="143" y="4"/>
                  </a:lnTo>
                  <a:lnTo>
                    <a:pt x="143" y="3"/>
                  </a:lnTo>
                  <a:lnTo>
                    <a:pt x="144" y="3"/>
                  </a:lnTo>
                  <a:lnTo>
                    <a:pt x="145" y="3"/>
                  </a:lnTo>
                  <a:lnTo>
                    <a:pt x="147" y="1"/>
                  </a:lnTo>
                  <a:lnTo>
                    <a:pt x="147" y="1"/>
                  </a:lnTo>
                  <a:lnTo>
                    <a:pt x="148" y="1"/>
                  </a:lnTo>
                  <a:lnTo>
                    <a:pt x="148" y="1"/>
                  </a:lnTo>
                  <a:lnTo>
                    <a:pt x="148" y="0"/>
                  </a:lnTo>
                  <a:lnTo>
                    <a:pt x="148" y="1"/>
                  </a:lnTo>
                  <a:lnTo>
                    <a:pt x="149" y="1"/>
                  </a:lnTo>
                  <a:lnTo>
                    <a:pt x="151" y="1"/>
                  </a:lnTo>
                  <a:lnTo>
                    <a:pt x="152" y="1"/>
                  </a:lnTo>
                  <a:lnTo>
                    <a:pt x="152" y="3"/>
                  </a:lnTo>
                  <a:lnTo>
                    <a:pt x="152" y="4"/>
                  </a:lnTo>
                  <a:lnTo>
                    <a:pt x="153" y="4"/>
                  </a:lnTo>
                  <a:lnTo>
                    <a:pt x="153" y="3"/>
                  </a:lnTo>
                  <a:lnTo>
                    <a:pt x="154" y="1"/>
                  </a:lnTo>
                  <a:lnTo>
                    <a:pt x="156" y="3"/>
                  </a:lnTo>
                  <a:lnTo>
                    <a:pt x="156" y="3"/>
                  </a:lnTo>
                  <a:lnTo>
                    <a:pt x="156" y="1"/>
                  </a:lnTo>
                  <a:lnTo>
                    <a:pt x="157" y="1"/>
                  </a:lnTo>
                  <a:lnTo>
                    <a:pt x="158" y="1"/>
                  </a:lnTo>
                  <a:lnTo>
                    <a:pt x="160" y="1"/>
                  </a:lnTo>
                  <a:lnTo>
                    <a:pt x="161" y="1"/>
                  </a:lnTo>
                  <a:lnTo>
                    <a:pt x="162" y="1"/>
                  </a:lnTo>
                  <a:lnTo>
                    <a:pt x="165" y="3"/>
                  </a:lnTo>
                  <a:lnTo>
                    <a:pt x="168" y="3"/>
                  </a:lnTo>
                  <a:lnTo>
                    <a:pt x="169" y="4"/>
                  </a:lnTo>
                  <a:lnTo>
                    <a:pt x="172" y="4"/>
                  </a:lnTo>
                  <a:lnTo>
                    <a:pt x="174" y="4"/>
                  </a:lnTo>
                  <a:lnTo>
                    <a:pt x="175" y="4"/>
                  </a:lnTo>
                  <a:lnTo>
                    <a:pt x="175" y="4"/>
                  </a:lnTo>
                  <a:lnTo>
                    <a:pt x="174" y="5"/>
                  </a:lnTo>
                  <a:lnTo>
                    <a:pt x="175" y="5"/>
                  </a:lnTo>
                  <a:lnTo>
                    <a:pt x="177" y="5"/>
                  </a:lnTo>
                  <a:lnTo>
                    <a:pt x="178" y="5"/>
                  </a:lnTo>
                  <a:lnTo>
                    <a:pt x="178" y="5"/>
                  </a:lnTo>
                  <a:lnTo>
                    <a:pt x="179" y="6"/>
                  </a:lnTo>
                  <a:lnTo>
                    <a:pt x="181" y="8"/>
                  </a:lnTo>
                  <a:lnTo>
                    <a:pt x="182" y="9"/>
                  </a:lnTo>
                  <a:lnTo>
                    <a:pt x="183" y="9"/>
                  </a:lnTo>
                  <a:lnTo>
                    <a:pt x="185" y="8"/>
                  </a:lnTo>
                  <a:lnTo>
                    <a:pt x="185" y="6"/>
                  </a:lnTo>
                  <a:lnTo>
                    <a:pt x="185" y="6"/>
                  </a:lnTo>
                  <a:lnTo>
                    <a:pt x="186" y="8"/>
                  </a:lnTo>
                  <a:lnTo>
                    <a:pt x="187" y="8"/>
                  </a:lnTo>
                  <a:lnTo>
                    <a:pt x="189" y="8"/>
                  </a:lnTo>
                  <a:lnTo>
                    <a:pt x="190" y="8"/>
                  </a:lnTo>
                  <a:lnTo>
                    <a:pt x="192" y="8"/>
                  </a:lnTo>
                  <a:lnTo>
                    <a:pt x="192" y="9"/>
                  </a:lnTo>
                  <a:lnTo>
                    <a:pt x="192" y="9"/>
                  </a:lnTo>
                  <a:lnTo>
                    <a:pt x="191" y="10"/>
                  </a:lnTo>
                  <a:lnTo>
                    <a:pt x="191" y="10"/>
                  </a:lnTo>
                  <a:lnTo>
                    <a:pt x="191" y="12"/>
                  </a:lnTo>
                  <a:lnTo>
                    <a:pt x="191" y="13"/>
                  </a:lnTo>
                  <a:lnTo>
                    <a:pt x="192" y="13"/>
                  </a:lnTo>
                  <a:lnTo>
                    <a:pt x="194" y="13"/>
                  </a:lnTo>
                  <a:lnTo>
                    <a:pt x="195" y="12"/>
                  </a:lnTo>
                  <a:lnTo>
                    <a:pt x="196" y="12"/>
                  </a:lnTo>
                  <a:lnTo>
                    <a:pt x="198" y="13"/>
                  </a:lnTo>
                  <a:lnTo>
                    <a:pt x="199" y="10"/>
                  </a:lnTo>
                  <a:lnTo>
                    <a:pt x="199" y="12"/>
                  </a:lnTo>
                  <a:lnTo>
                    <a:pt x="200" y="12"/>
                  </a:lnTo>
                  <a:lnTo>
                    <a:pt x="202" y="12"/>
                  </a:lnTo>
                  <a:lnTo>
                    <a:pt x="203" y="12"/>
                  </a:lnTo>
                  <a:lnTo>
                    <a:pt x="202" y="13"/>
                  </a:lnTo>
                  <a:lnTo>
                    <a:pt x="203" y="13"/>
                  </a:lnTo>
                  <a:lnTo>
                    <a:pt x="204" y="14"/>
                  </a:lnTo>
                  <a:lnTo>
                    <a:pt x="206" y="14"/>
                  </a:lnTo>
                  <a:lnTo>
                    <a:pt x="207" y="13"/>
                  </a:lnTo>
                  <a:lnTo>
                    <a:pt x="208" y="14"/>
                  </a:lnTo>
                  <a:lnTo>
                    <a:pt x="211" y="17"/>
                  </a:lnTo>
                  <a:lnTo>
                    <a:pt x="215" y="18"/>
                  </a:lnTo>
                  <a:lnTo>
                    <a:pt x="217" y="20"/>
                  </a:lnTo>
                  <a:lnTo>
                    <a:pt x="219" y="21"/>
                  </a:lnTo>
                  <a:lnTo>
                    <a:pt x="220" y="23"/>
                  </a:lnTo>
                  <a:lnTo>
                    <a:pt x="220" y="23"/>
                  </a:lnTo>
                  <a:lnTo>
                    <a:pt x="221" y="25"/>
                  </a:lnTo>
                  <a:lnTo>
                    <a:pt x="223" y="23"/>
                  </a:lnTo>
                  <a:lnTo>
                    <a:pt x="221" y="23"/>
                  </a:lnTo>
                  <a:lnTo>
                    <a:pt x="221" y="23"/>
                  </a:lnTo>
                  <a:lnTo>
                    <a:pt x="220" y="23"/>
                  </a:lnTo>
                  <a:lnTo>
                    <a:pt x="220" y="22"/>
                  </a:lnTo>
                  <a:lnTo>
                    <a:pt x="221" y="22"/>
                  </a:lnTo>
                  <a:lnTo>
                    <a:pt x="221" y="22"/>
                  </a:lnTo>
                  <a:lnTo>
                    <a:pt x="223" y="23"/>
                  </a:lnTo>
                  <a:lnTo>
                    <a:pt x="223" y="25"/>
                  </a:lnTo>
                  <a:lnTo>
                    <a:pt x="221" y="26"/>
                  </a:lnTo>
                  <a:lnTo>
                    <a:pt x="223" y="26"/>
                  </a:lnTo>
                  <a:lnTo>
                    <a:pt x="224" y="26"/>
                  </a:lnTo>
                  <a:lnTo>
                    <a:pt x="226" y="26"/>
                  </a:lnTo>
                  <a:lnTo>
                    <a:pt x="228" y="26"/>
                  </a:lnTo>
                  <a:lnTo>
                    <a:pt x="230" y="27"/>
                  </a:lnTo>
                  <a:lnTo>
                    <a:pt x="230" y="29"/>
                  </a:lnTo>
                  <a:lnTo>
                    <a:pt x="230" y="30"/>
                  </a:lnTo>
                  <a:lnTo>
                    <a:pt x="234" y="30"/>
                  </a:lnTo>
                  <a:lnTo>
                    <a:pt x="234" y="31"/>
                  </a:lnTo>
                  <a:lnTo>
                    <a:pt x="234" y="33"/>
                  </a:lnTo>
                  <a:lnTo>
                    <a:pt x="234" y="34"/>
                  </a:lnTo>
                  <a:lnTo>
                    <a:pt x="233" y="34"/>
                  </a:lnTo>
                  <a:lnTo>
                    <a:pt x="234" y="35"/>
                  </a:lnTo>
                  <a:lnTo>
                    <a:pt x="236" y="37"/>
                  </a:lnTo>
                  <a:lnTo>
                    <a:pt x="237" y="37"/>
                  </a:lnTo>
                  <a:lnTo>
                    <a:pt x="237" y="39"/>
                  </a:lnTo>
                  <a:lnTo>
                    <a:pt x="237" y="38"/>
                  </a:lnTo>
                  <a:lnTo>
                    <a:pt x="238" y="39"/>
                  </a:lnTo>
                  <a:lnTo>
                    <a:pt x="240" y="39"/>
                  </a:lnTo>
                  <a:lnTo>
                    <a:pt x="240" y="39"/>
                  </a:lnTo>
                  <a:lnTo>
                    <a:pt x="238" y="39"/>
                  </a:lnTo>
                  <a:lnTo>
                    <a:pt x="240" y="40"/>
                  </a:lnTo>
                  <a:lnTo>
                    <a:pt x="240" y="40"/>
                  </a:lnTo>
                  <a:lnTo>
                    <a:pt x="241" y="42"/>
                  </a:lnTo>
                  <a:lnTo>
                    <a:pt x="241" y="40"/>
                  </a:lnTo>
                  <a:lnTo>
                    <a:pt x="241" y="39"/>
                  </a:lnTo>
                  <a:lnTo>
                    <a:pt x="240" y="38"/>
                  </a:lnTo>
                  <a:lnTo>
                    <a:pt x="242" y="39"/>
                  </a:lnTo>
                  <a:lnTo>
                    <a:pt x="244" y="39"/>
                  </a:lnTo>
                  <a:lnTo>
                    <a:pt x="244" y="40"/>
                  </a:lnTo>
                  <a:lnTo>
                    <a:pt x="244" y="42"/>
                  </a:lnTo>
                  <a:lnTo>
                    <a:pt x="245" y="43"/>
                  </a:lnTo>
                  <a:lnTo>
                    <a:pt x="245" y="43"/>
                  </a:lnTo>
                  <a:lnTo>
                    <a:pt x="246" y="44"/>
                  </a:lnTo>
                  <a:lnTo>
                    <a:pt x="247" y="44"/>
                  </a:lnTo>
                  <a:lnTo>
                    <a:pt x="247" y="44"/>
                  </a:lnTo>
                  <a:lnTo>
                    <a:pt x="247" y="44"/>
                  </a:lnTo>
                  <a:lnTo>
                    <a:pt x="249" y="46"/>
                  </a:lnTo>
                  <a:lnTo>
                    <a:pt x="249" y="46"/>
                  </a:lnTo>
                  <a:lnTo>
                    <a:pt x="247" y="46"/>
                  </a:lnTo>
                  <a:lnTo>
                    <a:pt x="247" y="46"/>
                  </a:lnTo>
                  <a:lnTo>
                    <a:pt x="247" y="44"/>
                  </a:lnTo>
                  <a:lnTo>
                    <a:pt x="246" y="44"/>
                  </a:lnTo>
                  <a:lnTo>
                    <a:pt x="246" y="46"/>
                  </a:lnTo>
                  <a:lnTo>
                    <a:pt x="246" y="47"/>
                  </a:lnTo>
                  <a:lnTo>
                    <a:pt x="247" y="47"/>
                  </a:lnTo>
                  <a:lnTo>
                    <a:pt x="249" y="47"/>
                  </a:lnTo>
                  <a:lnTo>
                    <a:pt x="250" y="47"/>
                  </a:lnTo>
                  <a:lnTo>
                    <a:pt x="250" y="47"/>
                  </a:lnTo>
                  <a:lnTo>
                    <a:pt x="251" y="48"/>
                  </a:lnTo>
                  <a:lnTo>
                    <a:pt x="250" y="48"/>
                  </a:lnTo>
                  <a:lnTo>
                    <a:pt x="249" y="48"/>
                  </a:lnTo>
                  <a:lnTo>
                    <a:pt x="250" y="51"/>
                  </a:lnTo>
                  <a:lnTo>
                    <a:pt x="251" y="50"/>
                  </a:lnTo>
                  <a:lnTo>
                    <a:pt x="250" y="50"/>
                  </a:lnTo>
                  <a:lnTo>
                    <a:pt x="250" y="51"/>
                  </a:lnTo>
                  <a:lnTo>
                    <a:pt x="251" y="51"/>
                  </a:lnTo>
                  <a:lnTo>
                    <a:pt x="253" y="52"/>
                  </a:lnTo>
                  <a:lnTo>
                    <a:pt x="254" y="52"/>
                  </a:lnTo>
                  <a:lnTo>
                    <a:pt x="255" y="54"/>
                  </a:lnTo>
                  <a:lnTo>
                    <a:pt x="257" y="55"/>
                  </a:lnTo>
                  <a:lnTo>
                    <a:pt x="257" y="56"/>
                  </a:lnTo>
                  <a:lnTo>
                    <a:pt x="257" y="57"/>
                  </a:lnTo>
                  <a:lnTo>
                    <a:pt x="257" y="57"/>
                  </a:lnTo>
                  <a:lnTo>
                    <a:pt x="257" y="59"/>
                  </a:lnTo>
                  <a:lnTo>
                    <a:pt x="258" y="60"/>
                  </a:lnTo>
                  <a:lnTo>
                    <a:pt x="259" y="61"/>
                  </a:lnTo>
                  <a:lnTo>
                    <a:pt x="259" y="61"/>
                  </a:lnTo>
                  <a:lnTo>
                    <a:pt x="261" y="63"/>
                  </a:lnTo>
                  <a:lnTo>
                    <a:pt x="261" y="64"/>
                  </a:lnTo>
                  <a:lnTo>
                    <a:pt x="262" y="65"/>
                  </a:lnTo>
                  <a:lnTo>
                    <a:pt x="262" y="67"/>
                  </a:lnTo>
                  <a:lnTo>
                    <a:pt x="261" y="68"/>
                  </a:lnTo>
                  <a:lnTo>
                    <a:pt x="259" y="68"/>
                  </a:lnTo>
                  <a:lnTo>
                    <a:pt x="259" y="69"/>
                  </a:lnTo>
                  <a:lnTo>
                    <a:pt x="261" y="69"/>
                  </a:lnTo>
                  <a:lnTo>
                    <a:pt x="262" y="71"/>
                  </a:lnTo>
                  <a:lnTo>
                    <a:pt x="263" y="72"/>
                  </a:lnTo>
                  <a:lnTo>
                    <a:pt x="264" y="72"/>
                  </a:lnTo>
                  <a:lnTo>
                    <a:pt x="264" y="71"/>
                  </a:lnTo>
                  <a:lnTo>
                    <a:pt x="266" y="73"/>
                  </a:lnTo>
                  <a:lnTo>
                    <a:pt x="267" y="76"/>
                  </a:lnTo>
                  <a:lnTo>
                    <a:pt x="268" y="78"/>
                  </a:lnTo>
                  <a:lnTo>
                    <a:pt x="268" y="81"/>
                  </a:lnTo>
                  <a:lnTo>
                    <a:pt x="268" y="84"/>
                  </a:lnTo>
                  <a:lnTo>
                    <a:pt x="270" y="84"/>
                  </a:lnTo>
                  <a:lnTo>
                    <a:pt x="270" y="84"/>
                  </a:lnTo>
                  <a:lnTo>
                    <a:pt x="270" y="84"/>
                  </a:lnTo>
                  <a:lnTo>
                    <a:pt x="271" y="88"/>
                  </a:lnTo>
                  <a:lnTo>
                    <a:pt x="272" y="92"/>
                  </a:lnTo>
                  <a:lnTo>
                    <a:pt x="274" y="95"/>
                  </a:lnTo>
                  <a:lnTo>
                    <a:pt x="274" y="99"/>
                  </a:lnTo>
                  <a:lnTo>
                    <a:pt x="272" y="102"/>
                  </a:lnTo>
                  <a:lnTo>
                    <a:pt x="271" y="102"/>
                  </a:lnTo>
                  <a:lnTo>
                    <a:pt x="271" y="102"/>
                  </a:lnTo>
                  <a:lnTo>
                    <a:pt x="270" y="102"/>
                  </a:lnTo>
                  <a:lnTo>
                    <a:pt x="270" y="103"/>
                  </a:lnTo>
                  <a:lnTo>
                    <a:pt x="270" y="103"/>
                  </a:lnTo>
                  <a:lnTo>
                    <a:pt x="270" y="105"/>
                  </a:lnTo>
                  <a:lnTo>
                    <a:pt x="271" y="105"/>
                  </a:lnTo>
                  <a:lnTo>
                    <a:pt x="272" y="105"/>
                  </a:lnTo>
                  <a:lnTo>
                    <a:pt x="274" y="103"/>
                  </a:lnTo>
                  <a:lnTo>
                    <a:pt x="274" y="102"/>
                  </a:lnTo>
                  <a:lnTo>
                    <a:pt x="275" y="106"/>
                  </a:lnTo>
                  <a:lnTo>
                    <a:pt x="275" y="109"/>
                  </a:lnTo>
                  <a:lnTo>
                    <a:pt x="275" y="112"/>
                  </a:lnTo>
                  <a:lnTo>
                    <a:pt x="274" y="114"/>
                  </a:lnTo>
                  <a:lnTo>
                    <a:pt x="274" y="114"/>
                  </a:lnTo>
                  <a:lnTo>
                    <a:pt x="275" y="114"/>
                  </a:lnTo>
                  <a:lnTo>
                    <a:pt x="275" y="115"/>
                  </a:lnTo>
                  <a:lnTo>
                    <a:pt x="274" y="115"/>
                  </a:lnTo>
                  <a:lnTo>
                    <a:pt x="274" y="116"/>
                  </a:lnTo>
                  <a:lnTo>
                    <a:pt x="272" y="118"/>
                  </a:lnTo>
                  <a:lnTo>
                    <a:pt x="274" y="119"/>
                  </a:lnTo>
                  <a:lnTo>
                    <a:pt x="275" y="119"/>
                  </a:lnTo>
                  <a:lnTo>
                    <a:pt x="274" y="120"/>
                  </a:lnTo>
                  <a:lnTo>
                    <a:pt x="274" y="122"/>
                  </a:lnTo>
                  <a:lnTo>
                    <a:pt x="275" y="122"/>
                  </a:lnTo>
                  <a:lnTo>
                    <a:pt x="275" y="123"/>
                  </a:lnTo>
                  <a:lnTo>
                    <a:pt x="275" y="124"/>
                  </a:lnTo>
                  <a:lnTo>
                    <a:pt x="274" y="124"/>
                  </a:lnTo>
                  <a:lnTo>
                    <a:pt x="274" y="126"/>
                  </a:lnTo>
                  <a:lnTo>
                    <a:pt x="275" y="128"/>
                  </a:lnTo>
                  <a:lnTo>
                    <a:pt x="275" y="129"/>
                  </a:lnTo>
                  <a:lnTo>
                    <a:pt x="275" y="132"/>
                  </a:lnTo>
                  <a:lnTo>
                    <a:pt x="272" y="133"/>
                  </a:lnTo>
                  <a:lnTo>
                    <a:pt x="272" y="135"/>
                  </a:lnTo>
                  <a:lnTo>
                    <a:pt x="274" y="135"/>
                  </a:lnTo>
                  <a:lnTo>
                    <a:pt x="274" y="135"/>
                  </a:lnTo>
                  <a:lnTo>
                    <a:pt x="272" y="137"/>
                  </a:lnTo>
                  <a:lnTo>
                    <a:pt x="271" y="140"/>
                  </a:lnTo>
                  <a:lnTo>
                    <a:pt x="270" y="141"/>
                  </a:lnTo>
                  <a:lnTo>
                    <a:pt x="271" y="149"/>
                  </a:lnTo>
                  <a:lnTo>
                    <a:pt x="270" y="158"/>
                  </a:lnTo>
                  <a:lnTo>
                    <a:pt x="267" y="166"/>
                  </a:lnTo>
                  <a:lnTo>
                    <a:pt x="266" y="166"/>
                  </a:lnTo>
                  <a:lnTo>
                    <a:pt x="266" y="166"/>
                  </a:lnTo>
                  <a:lnTo>
                    <a:pt x="266" y="167"/>
                  </a:lnTo>
                  <a:lnTo>
                    <a:pt x="266" y="167"/>
                  </a:lnTo>
                  <a:lnTo>
                    <a:pt x="266" y="169"/>
                  </a:lnTo>
                  <a:lnTo>
                    <a:pt x="266" y="167"/>
                  </a:lnTo>
                  <a:lnTo>
                    <a:pt x="264" y="169"/>
                  </a:lnTo>
                  <a:lnTo>
                    <a:pt x="263" y="167"/>
                  </a:lnTo>
                  <a:lnTo>
                    <a:pt x="263" y="167"/>
                  </a:lnTo>
                  <a:lnTo>
                    <a:pt x="262" y="169"/>
                  </a:lnTo>
                  <a:lnTo>
                    <a:pt x="262" y="170"/>
                  </a:lnTo>
                  <a:lnTo>
                    <a:pt x="263" y="171"/>
                  </a:lnTo>
                  <a:lnTo>
                    <a:pt x="263" y="174"/>
                  </a:lnTo>
                  <a:lnTo>
                    <a:pt x="263" y="174"/>
                  </a:lnTo>
                  <a:lnTo>
                    <a:pt x="263" y="173"/>
                  </a:lnTo>
                  <a:lnTo>
                    <a:pt x="263" y="173"/>
                  </a:lnTo>
                  <a:lnTo>
                    <a:pt x="264" y="173"/>
                  </a:lnTo>
                  <a:lnTo>
                    <a:pt x="263" y="174"/>
                  </a:lnTo>
                  <a:lnTo>
                    <a:pt x="263" y="175"/>
                  </a:lnTo>
                  <a:lnTo>
                    <a:pt x="262" y="177"/>
                  </a:lnTo>
                  <a:lnTo>
                    <a:pt x="263" y="178"/>
                  </a:lnTo>
                  <a:lnTo>
                    <a:pt x="262" y="177"/>
                  </a:lnTo>
                  <a:lnTo>
                    <a:pt x="261" y="175"/>
                  </a:lnTo>
                  <a:lnTo>
                    <a:pt x="261" y="178"/>
                  </a:lnTo>
                  <a:lnTo>
                    <a:pt x="259" y="178"/>
                  </a:lnTo>
                  <a:lnTo>
                    <a:pt x="258" y="177"/>
                  </a:lnTo>
                  <a:lnTo>
                    <a:pt x="258" y="175"/>
                  </a:lnTo>
                  <a:lnTo>
                    <a:pt x="257" y="173"/>
                  </a:lnTo>
                  <a:lnTo>
                    <a:pt x="257" y="173"/>
                  </a:lnTo>
                  <a:lnTo>
                    <a:pt x="254" y="171"/>
                  </a:lnTo>
                  <a:lnTo>
                    <a:pt x="254" y="174"/>
                  </a:lnTo>
                  <a:lnTo>
                    <a:pt x="253" y="174"/>
                  </a:lnTo>
                  <a:lnTo>
                    <a:pt x="253" y="173"/>
                  </a:lnTo>
                  <a:lnTo>
                    <a:pt x="253" y="171"/>
                  </a:lnTo>
                  <a:lnTo>
                    <a:pt x="253" y="171"/>
                  </a:lnTo>
                  <a:lnTo>
                    <a:pt x="253" y="171"/>
                  </a:lnTo>
                  <a:lnTo>
                    <a:pt x="251" y="171"/>
                  </a:lnTo>
                  <a:lnTo>
                    <a:pt x="251" y="174"/>
                  </a:lnTo>
                  <a:lnTo>
                    <a:pt x="253" y="175"/>
                  </a:lnTo>
                  <a:lnTo>
                    <a:pt x="254" y="175"/>
                  </a:lnTo>
                  <a:lnTo>
                    <a:pt x="255" y="175"/>
                  </a:lnTo>
                  <a:lnTo>
                    <a:pt x="255" y="178"/>
                  </a:lnTo>
                  <a:lnTo>
                    <a:pt x="255" y="179"/>
                  </a:lnTo>
                  <a:lnTo>
                    <a:pt x="257" y="181"/>
                  </a:lnTo>
                  <a:lnTo>
                    <a:pt x="258" y="182"/>
                  </a:lnTo>
                  <a:lnTo>
                    <a:pt x="257" y="183"/>
                  </a:lnTo>
                  <a:lnTo>
                    <a:pt x="257" y="183"/>
                  </a:lnTo>
                  <a:lnTo>
                    <a:pt x="257" y="182"/>
                  </a:lnTo>
                  <a:lnTo>
                    <a:pt x="257" y="182"/>
                  </a:lnTo>
                  <a:lnTo>
                    <a:pt x="257" y="181"/>
                  </a:lnTo>
                  <a:lnTo>
                    <a:pt x="257" y="181"/>
                  </a:lnTo>
                  <a:lnTo>
                    <a:pt x="255" y="181"/>
                  </a:lnTo>
                  <a:lnTo>
                    <a:pt x="254" y="182"/>
                  </a:lnTo>
                  <a:lnTo>
                    <a:pt x="254" y="184"/>
                  </a:lnTo>
                  <a:lnTo>
                    <a:pt x="254" y="184"/>
                  </a:lnTo>
                  <a:lnTo>
                    <a:pt x="255" y="184"/>
                  </a:lnTo>
                  <a:lnTo>
                    <a:pt x="255" y="186"/>
                  </a:lnTo>
                  <a:lnTo>
                    <a:pt x="257" y="187"/>
                  </a:lnTo>
                  <a:lnTo>
                    <a:pt x="257" y="187"/>
                  </a:lnTo>
                  <a:lnTo>
                    <a:pt x="255" y="188"/>
                  </a:lnTo>
                  <a:lnTo>
                    <a:pt x="255" y="187"/>
                  </a:lnTo>
                  <a:lnTo>
                    <a:pt x="254" y="187"/>
                  </a:lnTo>
                  <a:lnTo>
                    <a:pt x="254" y="187"/>
                  </a:lnTo>
                  <a:lnTo>
                    <a:pt x="253" y="188"/>
                  </a:lnTo>
                  <a:lnTo>
                    <a:pt x="254" y="188"/>
                  </a:lnTo>
                  <a:lnTo>
                    <a:pt x="254" y="190"/>
                  </a:lnTo>
                  <a:lnTo>
                    <a:pt x="254" y="191"/>
                  </a:lnTo>
                  <a:lnTo>
                    <a:pt x="254" y="191"/>
                  </a:lnTo>
                  <a:lnTo>
                    <a:pt x="255" y="190"/>
                  </a:lnTo>
                  <a:lnTo>
                    <a:pt x="255" y="191"/>
                  </a:lnTo>
                  <a:lnTo>
                    <a:pt x="255" y="192"/>
                  </a:lnTo>
                  <a:lnTo>
                    <a:pt x="254" y="194"/>
                  </a:lnTo>
                  <a:lnTo>
                    <a:pt x="254" y="194"/>
                  </a:lnTo>
                  <a:lnTo>
                    <a:pt x="254" y="195"/>
                  </a:lnTo>
                  <a:lnTo>
                    <a:pt x="253" y="195"/>
                  </a:lnTo>
                  <a:lnTo>
                    <a:pt x="253" y="194"/>
                  </a:lnTo>
                  <a:lnTo>
                    <a:pt x="251" y="192"/>
                  </a:lnTo>
                  <a:lnTo>
                    <a:pt x="250" y="191"/>
                  </a:lnTo>
                  <a:lnTo>
                    <a:pt x="249" y="192"/>
                  </a:lnTo>
                  <a:lnTo>
                    <a:pt x="250" y="192"/>
                  </a:lnTo>
                  <a:lnTo>
                    <a:pt x="250" y="194"/>
                  </a:lnTo>
                  <a:lnTo>
                    <a:pt x="250" y="195"/>
                  </a:lnTo>
                  <a:lnTo>
                    <a:pt x="251" y="196"/>
                  </a:lnTo>
                  <a:lnTo>
                    <a:pt x="253" y="198"/>
                  </a:lnTo>
                  <a:lnTo>
                    <a:pt x="250" y="198"/>
                  </a:lnTo>
                  <a:lnTo>
                    <a:pt x="250" y="196"/>
                  </a:lnTo>
                  <a:lnTo>
                    <a:pt x="249" y="196"/>
                  </a:lnTo>
                  <a:lnTo>
                    <a:pt x="249" y="198"/>
                  </a:lnTo>
                  <a:lnTo>
                    <a:pt x="249" y="199"/>
                  </a:lnTo>
                  <a:lnTo>
                    <a:pt x="247" y="200"/>
                  </a:lnTo>
                  <a:lnTo>
                    <a:pt x="247" y="200"/>
                  </a:lnTo>
                  <a:lnTo>
                    <a:pt x="246" y="200"/>
                  </a:lnTo>
                  <a:lnTo>
                    <a:pt x="247" y="201"/>
                  </a:lnTo>
                  <a:lnTo>
                    <a:pt x="246" y="201"/>
                  </a:lnTo>
                  <a:lnTo>
                    <a:pt x="244" y="201"/>
                  </a:lnTo>
                  <a:lnTo>
                    <a:pt x="244" y="203"/>
                  </a:lnTo>
                  <a:lnTo>
                    <a:pt x="244" y="204"/>
                  </a:lnTo>
                  <a:lnTo>
                    <a:pt x="242" y="205"/>
                  </a:lnTo>
                  <a:lnTo>
                    <a:pt x="242" y="207"/>
                  </a:lnTo>
                  <a:lnTo>
                    <a:pt x="241" y="205"/>
                  </a:lnTo>
                  <a:lnTo>
                    <a:pt x="240" y="207"/>
                  </a:lnTo>
                  <a:lnTo>
                    <a:pt x="240" y="207"/>
                  </a:lnTo>
                  <a:lnTo>
                    <a:pt x="240" y="208"/>
                  </a:lnTo>
                  <a:lnTo>
                    <a:pt x="240" y="208"/>
                  </a:lnTo>
                  <a:lnTo>
                    <a:pt x="240" y="209"/>
                  </a:lnTo>
                  <a:lnTo>
                    <a:pt x="241" y="208"/>
                  </a:lnTo>
                  <a:lnTo>
                    <a:pt x="242" y="208"/>
                  </a:lnTo>
                  <a:lnTo>
                    <a:pt x="242" y="207"/>
                  </a:lnTo>
                  <a:lnTo>
                    <a:pt x="242" y="207"/>
                  </a:lnTo>
                  <a:lnTo>
                    <a:pt x="244" y="207"/>
                  </a:lnTo>
                  <a:lnTo>
                    <a:pt x="242" y="207"/>
                  </a:lnTo>
                  <a:lnTo>
                    <a:pt x="242" y="208"/>
                  </a:lnTo>
                  <a:lnTo>
                    <a:pt x="241" y="209"/>
                  </a:lnTo>
                  <a:lnTo>
                    <a:pt x="241" y="211"/>
                  </a:lnTo>
                  <a:lnTo>
                    <a:pt x="241" y="211"/>
                  </a:lnTo>
                  <a:lnTo>
                    <a:pt x="240" y="212"/>
                  </a:lnTo>
                  <a:lnTo>
                    <a:pt x="240" y="213"/>
                  </a:lnTo>
                  <a:lnTo>
                    <a:pt x="240" y="213"/>
                  </a:lnTo>
                  <a:lnTo>
                    <a:pt x="238" y="213"/>
                  </a:lnTo>
                  <a:lnTo>
                    <a:pt x="238" y="213"/>
                  </a:lnTo>
                  <a:lnTo>
                    <a:pt x="238" y="215"/>
                  </a:lnTo>
                  <a:lnTo>
                    <a:pt x="237" y="216"/>
                  </a:lnTo>
                  <a:lnTo>
                    <a:pt x="237" y="216"/>
                  </a:lnTo>
                  <a:lnTo>
                    <a:pt x="236" y="215"/>
                  </a:lnTo>
                  <a:lnTo>
                    <a:pt x="234" y="215"/>
                  </a:lnTo>
                  <a:lnTo>
                    <a:pt x="233" y="216"/>
                  </a:lnTo>
                  <a:lnTo>
                    <a:pt x="234" y="213"/>
                  </a:lnTo>
                  <a:lnTo>
                    <a:pt x="234" y="213"/>
                  </a:lnTo>
                  <a:lnTo>
                    <a:pt x="233" y="213"/>
                  </a:lnTo>
                  <a:lnTo>
                    <a:pt x="232" y="215"/>
                  </a:lnTo>
                  <a:lnTo>
                    <a:pt x="233" y="217"/>
                  </a:lnTo>
                  <a:lnTo>
                    <a:pt x="233" y="220"/>
                  </a:lnTo>
                  <a:lnTo>
                    <a:pt x="233" y="220"/>
                  </a:lnTo>
                  <a:lnTo>
                    <a:pt x="232" y="220"/>
                  </a:lnTo>
                  <a:lnTo>
                    <a:pt x="232" y="220"/>
                  </a:lnTo>
                  <a:lnTo>
                    <a:pt x="230" y="221"/>
                  </a:lnTo>
                  <a:lnTo>
                    <a:pt x="232" y="219"/>
                  </a:lnTo>
                  <a:lnTo>
                    <a:pt x="230" y="217"/>
                  </a:lnTo>
                  <a:lnTo>
                    <a:pt x="229" y="219"/>
                  </a:lnTo>
                  <a:lnTo>
                    <a:pt x="226" y="219"/>
                  </a:lnTo>
                  <a:lnTo>
                    <a:pt x="226" y="220"/>
                  </a:lnTo>
                  <a:lnTo>
                    <a:pt x="226" y="221"/>
                  </a:lnTo>
                  <a:lnTo>
                    <a:pt x="226" y="222"/>
                  </a:lnTo>
                  <a:lnTo>
                    <a:pt x="226" y="222"/>
                  </a:lnTo>
                  <a:lnTo>
                    <a:pt x="228" y="222"/>
                  </a:lnTo>
                  <a:lnTo>
                    <a:pt x="226" y="224"/>
                  </a:lnTo>
                  <a:lnTo>
                    <a:pt x="226" y="224"/>
                  </a:lnTo>
                  <a:lnTo>
                    <a:pt x="225" y="222"/>
                  </a:lnTo>
                  <a:lnTo>
                    <a:pt x="225" y="224"/>
                  </a:lnTo>
                  <a:lnTo>
                    <a:pt x="225" y="224"/>
                  </a:lnTo>
                  <a:lnTo>
                    <a:pt x="225" y="224"/>
                  </a:lnTo>
                  <a:lnTo>
                    <a:pt x="225" y="225"/>
                  </a:lnTo>
                  <a:lnTo>
                    <a:pt x="225" y="225"/>
                  </a:lnTo>
                  <a:lnTo>
                    <a:pt x="224" y="225"/>
                  </a:lnTo>
                  <a:lnTo>
                    <a:pt x="221" y="226"/>
                  </a:lnTo>
                  <a:lnTo>
                    <a:pt x="219" y="225"/>
                  </a:lnTo>
                  <a:lnTo>
                    <a:pt x="219" y="222"/>
                  </a:lnTo>
                  <a:lnTo>
                    <a:pt x="217" y="222"/>
                  </a:lnTo>
                  <a:lnTo>
                    <a:pt x="217" y="222"/>
                  </a:lnTo>
                  <a:lnTo>
                    <a:pt x="217" y="221"/>
                  </a:lnTo>
                  <a:lnTo>
                    <a:pt x="216" y="221"/>
                  </a:lnTo>
                  <a:lnTo>
                    <a:pt x="216" y="221"/>
                  </a:lnTo>
                  <a:lnTo>
                    <a:pt x="215" y="220"/>
                  </a:lnTo>
                  <a:lnTo>
                    <a:pt x="213" y="221"/>
                  </a:lnTo>
                  <a:lnTo>
                    <a:pt x="213" y="222"/>
                  </a:lnTo>
                  <a:lnTo>
                    <a:pt x="215" y="224"/>
                  </a:lnTo>
                  <a:lnTo>
                    <a:pt x="215" y="225"/>
                  </a:lnTo>
                  <a:lnTo>
                    <a:pt x="215" y="226"/>
                  </a:lnTo>
                  <a:lnTo>
                    <a:pt x="215" y="228"/>
                  </a:lnTo>
                  <a:lnTo>
                    <a:pt x="215" y="229"/>
                  </a:lnTo>
                  <a:lnTo>
                    <a:pt x="216" y="230"/>
                  </a:lnTo>
                  <a:lnTo>
                    <a:pt x="215" y="232"/>
                  </a:lnTo>
                  <a:lnTo>
                    <a:pt x="213" y="232"/>
                  </a:lnTo>
                  <a:lnTo>
                    <a:pt x="212" y="230"/>
                  </a:lnTo>
                  <a:lnTo>
                    <a:pt x="211" y="230"/>
                  </a:lnTo>
                  <a:lnTo>
                    <a:pt x="209" y="230"/>
                  </a:lnTo>
                  <a:lnTo>
                    <a:pt x="208" y="230"/>
                  </a:lnTo>
                  <a:lnTo>
                    <a:pt x="208" y="233"/>
                  </a:lnTo>
                  <a:lnTo>
                    <a:pt x="208" y="233"/>
                  </a:lnTo>
                  <a:lnTo>
                    <a:pt x="208" y="234"/>
                  </a:lnTo>
                  <a:lnTo>
                    <a:pt x="209" y="234"/>
                  </a:lnTo>
                  <a:lnTo>
                    <a:pt x="209" y="236"/>
                  </a:lnTo>
                  <a:lnTo>
                    <a:pt x="208" y="237"/>
                  </a:lnTo>
                  <a:lnTo>
                    <a:pt x="208" y="237"/>
                  </a:lnTo>
                  <a:lnTo>
                    <a:pt x="207" y="238"/>
                  </a:lnTo>
                  <a:lnTo>
                    <a:pt x="207" y="237"/>
                  </a:lnTo>
                  <a:lnTo>
                    <a:pt x="207" y="237"/>
                  </a:lnTo>
                  <a:lnTo>
                    <a:pt x="206" y="236"/>
                  </a:lnTo>
                  <a:lnTo>
                    <a:pt x="204" y="236"/>
                  </a:lnTo>
                  <a:lnTo>
                    <a:pt x="204" y="234"/>
                  </a:lnTo>
                  <a:lnTo>
                    <a:pt x="204" y="233"/>
                  </a:lnTo>
                  <a:lnTo>
                    <a:pt x="206" y="233"/>
                  </a:lnTo>
                  <a:lnTo>
                    <a:pt x="207" y="233"/>
                  </a:lnTo>
                  <a:lnTo>
                    <a:pt x="207" y="232"/>
                  </a:lnTo>
                  <a:lnTo>
                    <a:pt x="207" y="232"/>
                  </a:lnTo>
                  <a:lnTo>
                    <a:pt x="206" y="230"/>
                  </a:lnTo>
                  <a:lnTo>
                    <a:pt x="204" y="230"/>
                  </a:lnTo>
                  <a:lnTo>
                    <a:pt x="203" y="230"/>
                  </a:lnTo>
                  <a:lnTo>
                    <a:pt x="202" y="232"/>
                  </a:lnTo>
                  <a:lnTo>
                    <a:pt x="202" y="233"/>
                  </a:lnTo>
                  <a:lnTo>
                    <a:pt x="202" y="234"/>
                  </a:lnTo>
                  <a:lnTo>
                    <a:pt x="202" y="234"/>
                  </a:lnTo>
                  <a:lnTo>
                    <a:pt x="203" y="234"/>
                  </a:lnTo>
                  <a:lnTo>
                    <a:pt x="203" y="234"/>
                  </a:lnTo>
                  <a:lnTo>
                    <a:pt x="203" y="236"/>
                  </a:lnTo>
                  <a:lnTo>
                    <a:pt x="202" y="236"/>
                  </a:lnTo>
                  <a:lnTo>
                    <a:pt x="200" y="236"/>
                  </a:lnTo>
                  <a:lnTo>
                    <a:pt x="200" y="237"/>
                  </a:lnTo>
                  <a:lnTo>
                    <a:pt x="199" y="237"/>
                  </a:lnTo>
                  <a:lnTo>
                    <a:pt x="199" y="238"/>
                  </a:lnTo>
                  <a:lnTo>
                    <a:pt x="200" y="238"/>
                  </a:lnTo>
                  <a:lnTo>
                    <a:pt x="202" y="238"/>
                  </a:lnTo>
                  <a:lnTo>
                    <a:pt x="203" y="239"/>
                  </a:lnTo>
                  <a:lnTo>
                    <a:pt x="202" y="242"/>
                  </a:lnTo>
                  <a:lnTo>
                    <a:pt x="200" y="241"/>
                  </a:lnTo>
                  <a:lnTo>
                    <a:pt x="199" y="241"/>
                  </a:lnTo>
                  <a:lnTo>
                    <a:pt x="199" y="242"/>
                  </a:lnTo>
                  <a:lnTo>
                    <a:pt x="199" y="242"/>
                  </a:lnTo>
                  <a:lnTo>
                    <a:pt x="199" y="243"/>
                  </a:lnTo>
                  <a:lnTo>
                    <a:pt x="198" y="245"/>
                  </a:lnTo>
                  <a:lnTo>
                    <a:pt x="195" y="243"/>
                  </a:lnTo>
                  <a:lnTo>
                    <a:pt x="195" y="242"/>
                  </a:lnTo>
                  <a:lnTo>
                    <a:pt x="196" y="241"/>
                  </a:lnTo>
                  <a:lnTo>
                    <a:pt x="196" y="241"/>
                  </a:lnTo>
                  <a:lnTo>
                    <a:pt x="198" y="241"/>
                  </a:lnTo>
                  <a:lnTo>
                    <a:pt x="198" y="239"/>
                  </a:lnTo>
                  <a:lnTo>
                    <a:pt x="198" y="238"/>
                  </a:lnTo>
                  <a:lnTo>
                    <a:pt x="196" y="239"/>
                  </a:lnTo>
                  <a:lnTo>
                    <a:pt x="195" y="241"/>
                  </a:lnTo>
                  <a:lnTo>
                    <a:pt x="195" y="241"/>
                  </a:lnTo>
                  <a:lnTo>
                    <a:pt x="192" y="242"/>
                  </a:lnTo>
                  <a:lnTo>
                    <a:pt x="194" y="241"/>
                  </a:lnTo>
                  <a:lnTo>
                    <a:pt x="194" y="239"/>
                  </a:lnTo>
                  <a:lnTo>
                    <a:pt x="192" y="239"/>
                  </a:lnTo>
                  <a:lnTo>
                    <a:pt x="191" y="239"/>
                  </a:lnTo>
                  <a:lnTo>
                    <a:pt x="190" y="239"/>
                  </a:lnTo>
                  <a:lnTo>
                    <a:pt x="189" y="241"/>
                  </a:lnTo>
                  <a:lnTo>
                    <a:pt x="189" y="242"/>
                  </a:lnTo>
                  <a:lnTo>
                    <a:pt x="189" y="242"/>
                  </a:lnTo>
                  <a:lnTo>
                    <a:pt x="189" y="242"/>
                  </a:lnTo>
                  <a:lnTo>
                    <a:pt x="190" y="243"/>
                  </a:lnTo>
                  <a:lnTo>
                    <a:pt x="186" y="245"/>
                  </a:lnTo>
                  <a:lnTo>
                    <a:pt x="185" y="246"/>
                  </a:lnTo>
                  <a:lnTo>
                    <a:pt x="183" y="247"/>
                  </a:lnTo>
                  <a:lnTo>
                    <a:pt x="182" y="247"/>
                  </a:lnTo>
                  <a:lnTo>
                    <a:pt x="182" y="247"/>
                  </a:lnTo>
                  <a:lnTo>
                    <a:pt x="181" y="247"/>
                  </a:lnTo>
                  <a:lnTo>
                    <a:pt x="179" y="247"/>
                  </a:lnTo>
                  <a:lnTo>
                    <a:pt x="179" y="247"/>
                  </a:lnTo>
                  <a:lnTo>
                    <a:pt x="181" y="246"/>
                  </a:lnTo>
                  <a:lnTo>
                    <a:pt x="182" y="246"/>
                  </a:lnTo>
                  <a:lnTo>
                    <a:pt x="185" y="245"/>
                  </a:lnTo>
                  <a:lnTo>
                    <a:pt x="186" y="243"/>
                  </a:lnTo>
                  <a:lnTo>
                    <a:pt x="187" y="242"/>
                  </a:lnTo>
                  <a:lnTo>
                    <a:pt x="187" y="241"/>
                  </a:lnTo>
                  <a:lnTo>
                    <a:pt x="187" y="241"/>
                  </a:lnTo>
                  <a:lnTo>
                    <a:pt x="189" y="239"/>
                  </a:lnTo>
                  <a:lnTo>
                    <a:pt x="189" y="239"/>
                  </a:lnTo>
                  <a:lnTo>
                    <a:pt x="190" y="239"/>
                  </a:lnTo>
                  <a:lnTo>
                    <a:pt x="190" y="238"/>
                  </a:lnTo>
                  <a:lnTo>
                    <a:pt x="189" y="238"/>
                  </a:lnTo>
                  <a:lnTo>
                    <a:pt x="187" y="237"/>
                  </a:lnTo>
                  <a:lnTo>
                    <a:pt x="186" y="236"/>
                  </a:lnTo>
                  <a:lnTo>
                    <a:pt x="185" y="234"/>
                  </a:lnTo>
                  <a:lnTo>
                    <a:pt x="183" y="236"/>
                  </a:lnTo>
                  <a:lnTo>
                    <a:pt x="183" y="237"/>
                  </a:lnTo>
                  <a:lnTo>
                    <a:pt x="183" y="238"/>
                  </a:lnTo>
                  <a:lnTo>
                    <a:pt x="185" y="238"/>
                  </a:lnTo>
                  <a:lnTo>
                    <a:pt x="186" y="239"/>
                  </a:lnTo>
                  <a:lnTo>
                    <a:pt x="182" y="241"/>
                  </a:lnTo>
                  <a:lnTo>
                    <a:pt x="179" y="242"/>
                  </a:lnTo>
                  <a:lnTo>
                    <a:pt x="178" y="245"/>
                  </a:lnTo>
                  <a:lnTo>
                    <a:pt x="177" y="243"/>
                  </a:lnTo>
                  <a:lnTo>
                    <a:pt x="177" y="243"/>
                  </a:lnTo>
                  <a:lnTo>
                    <a:pt x="178" y="242"/>
                  </a:lnTo>
                  <a:lnTo>
                    <a:pt x="172" y="245"/>
                  </a:lnTo>
                  <a:lnTo>
                    <a:pt x="166" y="246"/>
                  </a:lnTo>
                  <a:lnTo>
                    <a:pt x="166" y="246"/>
                  </a:lnTo>
                  <a:lnTo>
                    <a:pt x="166" y="247"/>
                  </a:lnTo>
                  <a:lnTo>
                    <a:pt x="165" y="247"/>
                  </a:lnTo>
                  <a:lnTo>
                    <a:pt x="165" y="249"/>
                  </a:lnTo>
                  <a:lnTo>
                    <a:pt x="164" y="249"/>
                  </a:lnTo>
                  <a:lnTo>
                    <a:pt x="164" y="247"/>
                  </a:lnTo>
                  <a:lnTo>
                    <a:pt x="162" y="246"/>
                  </a:lnTo>
                  <a:lnTo>
                    <a:pt x="162" y="247"/>
                  </a:lnTo>
                  <a:lnTo>
                    <a:pt x="161" y="246"/>
                  </a:lnTo>
                  <a:lnTo>
                    <a:pt x="161" y="246"/>
                  </a:lnTo>
                  <a:lnTo>
                    <a:pt x="161" y="245"/>
                  </a:lnTo>
                  <a:lnTo>
                    <a:pt x="160" y="245"/>
                  </a:lnTo>
                  <a:lnTo>
                    <a:pt x="156" y="249"/>
                  </a:lnTo>
                  <a:lnTo>
                    <a:pt x="152" y="250"/>
                  </a:lnTo>
                  <a:lnTo>
                    <a:pt x="149" y="250"/>
                  </a:lnTo>
                  <a:lnTo>
                    <a:pt x="145" y="251"/>
                  </a:lnTo>
                  <a:lnTo>
                    <a:pt x="143" y="253"/>
                  </a:lnTo>
                  <a:lnTo>
                    <a:pt x="140" y="254"/>
                  </a:lnTo>
                  <a:lnTo>
                    <a:pt x="139" y="253"/>
                  </a:lnTo>
                  <a:lnTo>
                    <a:pt x="137" y="251"/>
                  </a:lnTo>
                  <a:lnTo>
                    <a:pt x="137" y="250"/>
                  </a:lnTo>
                  <a:lnTo>
                    <a:pt x="136" y="250"/>
                  </a:lnTo>
                  <a:lnTo>
                    <a:pt x="136" y="250"/>
                  </a:lnTo>
                  <a:lnTo>
                    <a:pt x="136" y="251"/>
                  </a:lnTo>
                  <a:lnTo>
                    <a:pt x="136" y="251"/>
                  </a:lnTo>
                  <a:lnTo>
                    <a:pt x="136" y="251"/>
                  </a:lnTo>
                  <a:lnTo>
                    <a:pt x="135" y="251"/>
                  </a:lnTo>
                  <a:lnTo>
                    <a:pt x="135" y="251"/>
                  </a:lnTo>
                  <a:lnTo>
                    <a:pt x="135" y="251"/>
                  </a:lnTo>
                  <a:lnTo>
                    <a:pt x="132" y="251"/>
                  </a:lnTo>
                  <a:lnTo>
                    <a:pt x="131" y="251"/>
                  </a:lnTo>
                  <a:lnTo>
                    <a:pt x="130" y="253"/>
                  </a:lnTo>
                  <a:lnTo>
                    <a:pt x="128" y="254"/>
                  </a:lnTo>
                  <a:lnTo>
                    <a:pt x="130" y="251"/>
                  </a:lnTo>
                  <a:lnTo>
                    <a:pt x="128" y="251"/>
                  </a:lnTo>
                  <a:lnTo>
                    <a:pt x="128" y="253"/>
                  </a:lnTo>
                  <a:lnTo>
                    <a:pt x="127" y="251"/>
                  </a:lnTo>
                  <a:lnTo>
                    <a:pt x="127" y="251"/>
                  </a:lnTo>
                  <a:lnTo>
                    <a:pt x="127" y="250"/>
                  </a:lnTo>
                  <a:lnTo>
                    <a:pt x="126" y="250"/>
                  </a:lnTo>
                  <a:lnTo>
                    <a:pt x="124" y="250"/>
                  </a:lnTo>
                  <a:lnTo>
                    <a:pt x="123" y="251"/>
                  </a:lnTo>
                  <a:lnTo>
                    <a:pt x="122" y="251"/>
                  </a:lnTo>
                  <a:lnTo>
                    <a:pt x="123" y="253"/>
                  </a:lnTo>
                  <a:lnTo>
                    <a:pt x="120" y="254"/>
                  </a:lnTo>
                  <a:lnTo>
                    <a:pt x="117" y="254"/>
                  </a:lnTo>
                  <a:lnTo>
                    <a:pt x="114" y="255"/>
                  </a:lnTo>
                  <a:lnTo>
                    <a:pt x="114" y="254"/>
                  </a:lnTo>
                  <a:lnTo>
                    <a:pt x="111" y="255"/>
                  </a:lnTo>
                  <a:lnTo>
                    <a:pt x="111" y="254"/>
                  </a:lnTo>
                  <a:lnTo>
                    <a:pt x="110" y="253"/>
                  </a:lnTo>
                  <a:lnTo>
                    <a:pt x="109" y="254"/>
                  </a:lnTo>
                  <a:lnTo>
                    <a:pt x="114" y="249"/>
                  </a:lnTo>
                  <a:lnTo>
                    <a:pt x="114" y="250"/>
                  </a:lnTo>
                  <a:lnTo>
                    <a:pt x="114" y="251"/>
                  </a:lnTo>
                  <a:lnTo>
                    <a:pt x="113" y="251"/>
                  </a:lnTo>
                  <a:lnTo>
                    <a:pt x="114" y="253"/>
                  </a:lnTo>
                  <a:lnTo>
                    <a:pt x="114" y="254"/>
                  </a:lnTo>
                  <a:lnTo>
                    <a:pt x="117" y="253"/>
                  </a:lnTo>
                  <a:lnTo>
                    <a:pt x="118" y="253"/>
                  </a:lnTo>
                  <a:lnTo>
                    <a:pt x="118" y="251"/>
                  </a:lnTo>
                  <a:lnTo>
                    <a:pt x="117" y="251"/>
                  </a:lnTo>
                  <a:lnTo>
                    <a:pt x="115" y="253"/>
                  </a:lnTo>
                  <a:lnTo>
                    <a:pt x="115" y="251"/>
                  </a:lnTo>
                  <a:lnTo>
                    <a:pt x="117" y="250"/>
                  </a:lnTo>
                  <a:lnTo>
                    <a:pt x="117" y="250"/>
                  </a:lnTo>
                  <a:lnTo>
                    <a:pt x="118" y="249"/>
                  </a:lnTo>
                  <a:lnTo>
                    <a:pt x="117" y="249"/>
                  </a:lnTo>
                  <a:lnTo>
                    <a:pt x="118" y="247"/>
                  </a:lnTo>
                  <a:lnTo>
                    <a:pt x="120" y="246"/>
                  </a:lnTo>
                  <a:lnTo>
                    <a:pt x="120" y="247"/>
                  </a:lnTo>
                  <a:lnTo>
                    <a:pt x="120" y="247"/>
                  </a:lnTo>
                  <a:lnTo>
                    <a:pt x="120" y="249"/>
                  </a:lnTo>
                  <a:lnTo>
                    <a:pt x="122" y="247"/>
                  </a:lnTo>
                  <a:lnTo>
                    <a:pt x="123" y="246"/>
                  </a:lnTo>
                  <a:lnTo>
                    <a:pt x="126" y="246"/>
                  </a:lnTo>
                  <a:lnTo>
                    <a:pt x="127" y="246"/>
                  </a:lnTo>
                  <a:lnTo>
                    <a:pt x="128" y="245"/>
                  </a:lnTo>
                  <a:lnTo>
                    <a:pt x="131" y="243"/>
                  </a:lnTo>
                  <a:lnTo>
                    <a:pt x="134" y="243"/>
                  </a:lnTo>
                  <a:lnTo>
                    <a:pt x="131" y="246"/>
                  </a:lnTo>
                  <a:lnTo>
                    <a:pt x="130" y="249"/>
                  </a:lnTo>
                  <a:lnTo>
                    <a:pt x="131" y="249"/>
                  </a:lnTo>
                  <a:lnTo>
                    <a:pt x="132" y="249"/>
                  </a:lnTo>
                  <a:lnTo>
                    <a:pt x="134" y="249"/>
                  </a:lnTo>
                  <a:lnTo>
                    <a:pt x="134" y="247"/>
                  </a:lnTo>
                  <a:lnTo>
                    <a:pt x="135" y="245"/>
                  </a:lnTo>
                  <a:lnTo>
                    <a:pt x="136" y="243"/>
                  </a:lnTo>
                  <a:lnTo>
                    <a:pt x="137" y="245"/>
                  </a:lnTo>
                  <a:lnTo>
                    <a:pt x="139" y="243"/>
                  </a:lnTo>
                  <a:lnTo>
                    <a:pt x="139" y="242"/>
                  </a:lnTo>
                  <a:lnTo>
                    <a:pt x="140" y="241"/>
                  </a:lnTo>
                  <a:lnTo>
                    <a:pt x="141" y="241"/>
                  </a:lnTo>
                  <a:lnTo>
                    <a:pt x="149" y="239"/>
                  </a:lnTo>
                  <a:lnTo>
                    <a:pt x="156" y="238"/>
                  </a:lnTo>
                  <a:lnTo>
                    <a:pt x="156" y="239"/>
                  </a:lnTo>
                  <a:lnTo>
                    <a:pt x="157" y="238"/>
                  </a:lnTo>
                  <a:lnTo>
                    <a:pt x="158" y="237"/>
                  </a:lnTo>
                  <a:lnTo>
                    <a:pt x="161" y="236"/>
                  </a:lnTo>
                  <a:lnTo>
                    <a:pt x="162" y="236"/>
                  </a:lnTo>
                  <a:lnTo>
                    <a:pt x="165" y="234"/>
                  </a:lnTo>
                  <a:lnTo>
                    <a:pt x="168" y="234"/>
                  </a:lnTo>
                  <a:lnTo>
                    <a:pt x="170" y="233"/>
                  </a:lnTo>
                  <a:lnTo>
                    <a:pt x="173" y="232"/>
                  </a:lnTo>
                  <a:lnTo>
                    <a:pt x="175" y="230"/>
                  </a:lnTo>
                  <a:lnTo>
                    <a:pt x="177" y="230"/>
                  </a:lnTo>
                  <a:lnTo>
                    <a:pt x="198" y="219"/>
                  </a:lnTo>
                  <a:lnTo>
                    <a:pt x="198" y="221"/>
                  </a:lnTo>
                  <a:lnTo>
                    <a:pt x="199" y="221"/>
                  </a:lnTo>
                  <a:lnTo>
                    <a:pt x="199" y="221"/>
                  </a:lnTo>
                  <a:lnTo>
                    <a:pt x="200" y="221"/>
                  </a:lnTo>
                  <a:lnTo>
                    <a:pt x="200" y="221"/>
                  </a:lnTo>
                  <a:lnTo>
                    <a:pt x="200" y="220"/>
                  </a:lnTo>
                  <a:lnTo>
                    <a:pt x="200" y="220"/>
                  </a:lnTo>
                  <a:lnTo>
                    <a:pt x="200" y="219"/>
                  </a:lnTo>
                  <a:lnTo>
                    <a:pt x="202" y="217"/>
                  </a:lnTo>
                  <a:lnTo>
                    <a:pt x="202" y="216"/>
                  </a:lnTo>
                  <a:lnTo>
                    <a:pt x="204" y="215"/>
                  </a:lnTo>
                  <a:lnTo>
                    <a:pt x="207" y="213"/>
                  </a:lnTo>
                  <a:lnTo>
                    <a:pt x="208" y="211"/>
                  </a:lnTo>
                  <a:lnTo>
                    <a:pt x="211" y="208"/>
                  </a:lnTo>
                  <a:lnTo>
                    <a:pt x="211" y="209"/>
                  </a:lnTo>
                  <a:lnTo>
                    <a:pt x="212" y="207"/>
                  </a:lnTo>
                  <a:lnTo>
                    <a:pt x="213" y="205"/>
                  </a:lnTo>
                  <a:lnTo>
                    <a:pt x="216" y="204"/>
                  </a:lnTo>
                  <a:lnTo>
                    <a:pt x="219" y="203"/>
                  </a:lnTo>
                  <a:lnTo>
                    <a:pt x="220" y="201"/>
                  </a:lnTo>
                  <a:lnTo>
                    <a:pt x="221" y="201"/>
                  </a:lnTo>
                  <a:lnTo>
                    <a:pt x="223" y="201"/>
                  </a:lnTo>
                  <a:lnTo>
                    <a:pt x="224" y="201"/>
                  </a:lnTo>
                  <a:lnTo>
                    <a:pt x="224" y="199"/>
                  </a:lnTo>
                  <a:lnTo>
                    <a:pt x="224" y="196"/>
                  </a:lnTo>
                  <a:lnTo>
                    <a:pt x="225" y="194"/>
                  </a:lnTo>
                  <a:lnTo>
                    <a:pt x="228" y="192"/>
                  </a:lnTo>
                  <a:lnTo>
                    <a:pt x="230" y="190"/>
                  </a:lnTo>
                  <a:lnTo>
                    <a:pt x="232" y="188"/>
                  </a:lnTo>
                  <a:lnTo>
                    <a:pt x="238" y="175"/>
                  </a:lnTo>
                  <a:lnTo>
                    <a:pt x="244" y="164"/>
                  </a:lnTo>
                  <a:lnTo>
                    <a:pt x="246" y="164"/>
                  </a:lnTo>
                  <a:lnTo>
                    <a:pt x="247" y="153"/>
                  </a:lnTo>
                  <a:lnTo>
                    <a:pt x="250" y="144"/>
                  </a:lnTo>
                  <a:lnTo>
                    <a:pt x="251" y="136"/>
                  </a:lnTo>
                  <a:lnTo>
                    <a:pt x="254" y="137"/>
                  </a:lnTo>
                  <a:lnTo>
                    <a:pt x="255" y="135"/>
                  </a:lnTo>
                  <a:lnTo>
                    <a:pt x="254" y="133"/>
                  </a:lnTo>
                  <a:lnTo>
                    <a:pt x="254" y="132"/>
                  </a:lnTo>
                  <a:lnTo>
                    <a:pt x="253" y="132"/>
                  </a:lnTo>
                  <a:lnTo>
                    <a:pt x="253" y="129"/>
                  </a:lnTo>
                  <a:lnTo>
                    <a:pt x="253" y="128"/>
                  </a:lnTo>
                  <a:lnTo>
                    <a:pt x="253" y="127"/>
                  </a:lnTo>
                  <a:lnTo>
                    <a:pt x="253" y="126"/>
                  </a:lnTo>
                  <a:lnTo>
                    <a:pt x="254" y="124"/>
                  </a:lnTo>
                  <a:lnTo>
                    <a:pt x="254" y="123"/>
                  </a:lnTo>
                  <a:lnTo>
                    <a:pt x="254" y="122"/>
                  </a:lnTo>
                  <a:lnTo>
                    <a:pt x="253" y="120"/>
                  </a:lnTo>
                  <a:lnTo>
                    <a:pt x="253" y="119"/>
                  </a:lnTo>
                  <a:lnTo>
                    <a:pt x="253" y="115"/>
                  </a:lnTo>
                  <a:lnTo>
                    <a:pt x="253" y="112"/>
                  </a:lnTo>
                  <a:lnTo>
                    <a:pt x="253" y="109"/>
                  </a:lnTo>
                  <a:lnTo>
                    <a:pt x="254" y="110"/>
                  </a:lnTo>
                  <a:lnTo>
                    <a:pt x="254" y="109"/>
                  </a:lnTo>
                  <a:lnTo>
                    <a:pt x="254" y="109"/>
                  </a:lnTo>
                  <a:lnTo>
                    <a:pt x="254" y="107"/>
                  </a:lnTo>
                  <a:lnTo>
                    <a:pt x="254" y="106"/>
                  </a:lnTo>
                  <a:lnTo>
                    <a:pt x="254" y="105"/>
                  </a:lnTo>
                  <a:lnTo>
                    <a:pt x="254" y="103"/>
                  </a:lnTo>
                  <a:lnTo>
                    <a:pt x="253" y="103"/>
                  </a:lnTo>
                  <a:lnTo>
                    <a:pt x="251" y="103"/>
                  </a:lnTo>
                  <a:lnTo>
                    <a:pt x="251" y="101"/>
                  </a:lnTo>
                  <a:lnTo>
                    <a:pt x="251" y="98"/>
                  </a:lnTo>
                  <a:lnTo>
                    <a:pt x="250" y="94"/>
                  </a:lnTo>
                  <a:lnTo>
                    <a:pt x="249" y="92"/>
                  </a:lnTo>
                  <a:lnTo>
                    <a:pt x="249" y="88"/>
                  </a:lnTo>
                  <a:lnTo>
                    <a:pt x="249" y="89"/>
                  </a:lnTo>
                  <a:lnTo>
                    <a:pt x="247" y="88"/>
                  </a:lnTo>
                  <a:lnTo>
                    <a:pt x="247" y="88"/>
                  </a:lnTo>
                  <a:lnTo>
                    <a:pt x="246" y="85"/>
                  </a:lnTo>
                  <a:lnTo>
                    <a:pt x="246" y="81"/>
                  </a:lnTo>
                  <a:lnTo>
                    <a:pt x="245" y="78"/>
                  </a:lnTo>
                  <a:lnTo>
                    <a:pt x="244" y="76"/>
                  </a:lnTo>
                  <a:lnTo>
                    <a:pt x="244" y="76"/>
                  </a:lnTo>
                  <a:lnTo>
                    <a:pt x="244" y="76"/>
                  </a:lnTo>
                  <a:lnTo>
                    <a:pt x="245" y="76"/>
                  </a:lnTo>
                  <a:lnTo>
                    <a:pt x="245" y="75"/>
                  </a:lnTo>
                  <a:lnTo>
                    <a:pt x="244" y="75"/>
                  </a:lnTo>
                  <a:lnTo>
                    <a:pt x="244" y="75"/>
                  </a:lnTo>
                  <a:lnTo>
                    <a:pt x="242" y="75"/>
                  </a:lnTo>
                  <a:lnTo>
                    <a:pt x="240" y="71"/>
                  </a:lnTo>
                  <a:lnTo>
                    <a:pt x="237" y="67"/>
                  </a:lnTo>
                  <a:lnTo>
                    <a:pt x="236" y="61"/>
                  </a:lnTo>
                  <a:lnTo>
                    <a:pt x="233" y="57"/>
                  </a:lnTo>
                  <a:lnTo>
                    <a:pt x="220" y="47"/>
                  </a:lnTo>
                  <a:lnTo>
                    <a:pt x="206" y="38"/>
                  </a:lnTo>
                  <a:lnTo>
                    <a:pt x="207" y="37"/>
                  </a:lnTo>
                  <a:lnTo>
                    <a:pt x="204" y="37"/>
                  </a:lnTo>
                  <a:lnTo>
                    <a:pt x="203" y="35"/>
                  </a:lnTo>
                  <a:lnTo>
                    <a:pt x="202" y="34"/>
                  </a:lnTo>
                  <a:lnTo>
                    <a:pt x="200" y="33"/>
                  </a:lnTo>
                  <a:lnTo>
                    <a:pt x="198" y="33"/>
                  </a:lnTo>
                  <a:lnTo>
                    <a:pt x="196" y="33"/>
                  </a:lnTo>
                  <a:lnTo>
                    <a:pt x="195" y="33"/>
                  </a:lnTo>
                  <a:lnTo>
                    <a:pt x="195" y="31"/>
                  </a:lnTo>
                  <a:lnTo>
                    <a:pt x="194" y="31"/>
                  </a:lnTo>
                  <a:lnTo>
                    <a:pt x="194" y="30"/>
                  </a:lnTo>
                  <a:lnTo>
                    <a:pt x="192" y="30"/>
                  </a:lnTo>
                  <a:lnTo>
                    <a:pt x="190" y="29"/>
                  </a:lnTo>
                  <a:lnTo>
                    <a:pt x="186" y="27"/>
                  </a:lnTo>
                  <a:lnTo>
                    <a:pt x="183" y="27"/>
                  </a:lnTo>
                  <a:lnTo>
                    <a:pt x="181" y="25"/>
                  </a:lnTo>
                  <a:lnTo>
                    <a:pt x="178" y="25"/>
                  </a:lnTo>
                  <a:lnTo>
                    <a:pt x="174" y="23"/>
                  </a:lnTo>
                  <a:lnTo>
                    <a:pt x="172" y="23"/>
                  </a:lnTo>
                  <a:lnTo>
                    <a:pt x="173" y="22"/>
                  </a:lnTo>
                  <a:lnTo>
                    <a:pt x="173" y="22"/>
                  </a:lnTo>
                  <a:lnTo>
                    <a:pt x="173" y="22"/>
                  </a:lnTo>
                  <a:lnTo>
                    <a:pt x="172" y="22"/>
                  </a:lnTo>
                  <a:lnTo>
                    <a:pt x="170" y="22"/>
                  </a:lnTo>
                  <a:lnTo>
                    <a:pt x="169" y="22"/>
                  </a:lnTo>
                  <a:lnTo>
                    <a:pt x="168" y="21"/>
                  </a:lnTo>
                  <a:lnTo>
                    <a:pt x="168" y="21"/>
                  </a:lnTo>
                  <a:lnTo>
                    <a:pt x="168" y="22"/>
                  </a:lnTo>
                  <a:lnTo>
                    <a:pt x="168" y="22"/>
                  </a:lnTo>
                  <a:lnTo>
                    <a:pt x="153" y="21"/>
                  </a:lnTo>
                  <a:lnTo>
                    <a:pt x="137" y="22"/>
                  </a:lnTo>
                  <a:lnTo>
                    <a:pt x="135" y="21"/>
                  </a:lnTo>
                  <a:lnTo>
                    <a:pt x="134" y="20"/>
                  </a:lnTo>
                  <a:lnTo>
                    <a:pt x="134" y="20"/>
                  </a:lnTo>
                  <a:lnTo>
                    <a:pt x="134" y="18"/>
                  </a:lnTo>
                  <a:lnTo>
                    <a:pt x="134" y="18"/>
                  </a:lnTo>
                  <a:lnTo>
                    <a:pt x="132" y="18"/>
                  </a:lnTo>
                  <a:lnTo>
                    <a:pt x="131" y="18"/>
                  </a:lnTo>
                  <a:lnTo>
                    <a:pt x="130" y="20"/>
                  </a:lnTo>
                  <a:lnTo>
                    <a:pt x="130" y="20"/>
                  </a:lnTo>
                  <a:lnTo>
                    <a:pt x="130" y="20"/>
                  </a:lnTo>
                  <a:lnTo>
                    <a:pt x="128" y="20"/>
                  </a:lnTo>
                  <a:lnTo>
                    <a:pt x="128" y="20"/>
                  </a:lnTo>
                  <a:lnTo>
                    <a:pt x="127" y="18"/>
                  </a:lnTo>
                  <a:lnTo>
                    <a:pt x="126" y="17"/>
                  </a:lnTo>
                  <a:lnTo>
                    <a:pt x="124" y="18"/>
                  </a:lnTo>
                  <a:lnTo>
                    <a:pt x="124" y="20"/>
                  </a:lnTo>
                  <a:lnTo>
                    <a:pt x="124" y="20"/>
                  </a:lnTo>
                  <a:lnTo>
                    <a:pt x="124" y="20"/>
                  </a:lnTo>
                  <a:lnTo>
                    <a:pt x="124" y="21"/>
                  </a:lnTo>
                  <a:lnTo>
                    <a:pt x="120" y="20"/>
                  </a:lnTo>
                  <a:lnTo>
                    <a:pt x="119" y="20"/>
                  </a:lnTo>
                  <a:lnTo>
                    <a:pt x="117" y="20"/>
                  </a:lnTo>
                  <a:lnTo>
                    <a:pt x="114" y="21"/>
                  </a:lnTo>
                  <a:lnTo>
                    <a:pt x="115" y="20"/>
                  </a:lnTo>
                  <a:lnTo>
                    <a:pt x="113" y="21"/>
                  </a:lnTo>
                  <a:lnTo>
                    <a:pt x="110" y="22"/>
                  </a:lnTo>
                  <a:lnTo>
                    <a:pt x="107" y="23"/>
                  </a:lnTo>
                  <a:lnTo>
                    <a:pt x="105" y="25"/>
                  </a:lnTo>
                  <a:lnTo>
                    <a:pt x="103" y="27"/>
                  </a:lnTo>
                  <a:lnTo>
                    <a:pt x="82" y="35"/>
                  </a:lnTo>
                  <a:lnTo>
                    <a:pt x="63" y="47"/>
                  </a:lnTo>
                  <a:lnTo>
                    <a:pt x="47" y="60"/>
                  </a:lnTo>
                  <a:lnTo>
                    <a:pt x="34" y="76"/>
                  </a:lnTo>
                  <a:lnTo>
                    <a:pt x="25" y="94"/>
                  </a:lnTo>
                  <a:lnTo>
                    <a:pt x="20" y="115"/>
                  </a:lnTo>
                  <a:lnTo>
                    <a:pt x="17" y="116"/>
                  </a:lnTo>
                  <a:lnTo>
                    <a:pt x="16" y="119"/>
                  </a:lnTo>
                  <a:lnTo>
                    <a:pt x="16" y="120"/>
                  </a:lnTo>
                  <a:lnTo>
                    <a:pt x="16" y="123"/>
                  </a:lnTo>
                  <a:lnTo>
                    <a:pt x="17" y="126"/>
                  </a:lnTo>
                  <a:lnTo>
                    <a:pt x="16" y="126"/>
                  </a:lnTo>
                  <a:lnTo>
                    <a:pt x="16" y="126"/>
                  </a:lnTo>
                  <a:lnTo>
                    <a:pt x="17" y="126"/>
                  </a:lnTo>
                  <a:lnTo>
                    <a:pt x="17" y="127"/>
                  </a:lnTo>
                  <a:lnTo>
                    <a:pt x="17" y="128"/>
                  </a:lnTo>
                  <a:lnTo>
                    <a:pt x="17" y="129"/>
                  </a:lnTo>
                  <a:lnTo>
                    <a:pt x="18" y="129"/>
                  </a:lnTo>
                  <a:lnTo>
                    <a:pt x="18" y="141"/>
                  </a:lnTo>
                  <a:lnTo>
                    <a:pt x="21" y="153"/>
                  </a:lnTo>
                  <a:lnTo>
                    <a:pt x="21" y="152"/>
                  </a:lnTo>
                  <a:lnTo>
                    <a:pt x="20" y="152"/>
                  </a:lnTo>
                  <a:lnTo>
                    <a:pt x="20" y="152"/>
                  </a:lnTo>
                  <a:lnTo>
                    <a:pt x="20" y="153"/>
                  </a:lnTo>
                  <a:lnTo>
                    <a:pt x="21" y="154"/>
                  </a:lnTo>
                  <a:lnTo>
                    <a:pt x="21" y="154"/>
                  </a:lnTo>
                  <a:lnTo>
                    <a:pt x="21" y="156"/>
                  </a:lnTo>
                  <a:lnTo>
                    <a:pt x="22" y="156"/>
                  </a:lnTo>
                  <a:lnTo>
                    <a:pt x="24" y="154"/>
                  </a:lnTo>
                  <a:lnTo>
                    <a:pt x="30" y="174"/>
                  </a:lnTo>
                  <a:lnTo>
                    <a:pt x="39" y="192"/>
                  </a:lnTo>
                  <a:lnTo>
                    <a:pt x="52" y="209"/>
                  </a:lnTo>
                  <a:lnTo>
                    <a:pt x="55" y="213"/>
                  </a:lnTo>
                  <a:lnTo>
                    <a:pt x="60" y="217"/>
                  </a:lnTo>
                  <a:lnTo>
                    <a:pt x="65" y="221"/>
                  </a:lnTo>
                  <a:lnTo>
                    <a:pt x="73" y="229"/>
                  </a:lnTo>
                  <a:lnTo>
                    <a:pt x="81" y="237"/>
                  </a:lnTo>
                  <a:lnTo>
                    <a:pt x="92" y="242"/>
                  </a:lnTo>
                  <a:lnTo>
                    <a:pt x="101" y="243"/>
                  </a:lnTo>
                  <a:lnTo>
                    <a:pt x="101" y="243"/>
                  </a:lnTo>
                  <a:lnTo>
                    <a:pt x="100" y="245"/>
                  </a:lnTo>
                  <a:lnTo>
                    <a:pt x="100" y="247"/>
                  </a:lnTo>
                  <a:lnTo>
                    <a:pt x="98" y="249"/>
                  </a:lnTo>
                  <a:lnTo>
                    <a:pt x="96" y="250"/>
                  </a:lnTo>
                  <a:lnTo>
                    <a:pt x="92" y="250"/>
                  </a:lnTo>
                  <a:lnTo>
                    <a:pt x="84" y="250"/>
                  </a:lnTo>
                  <a:lnTo>
                    <a:pt x="77" y="246"/>
                  </a:lnTo>
                  <a:lnTo>
                    <a:pt x="71" y="241"/>
                  </a:lnTo>
                  <a:lnTo>
                    <a:pt x="63" y="238"/>
                  </a:lnTo>
                  <a:lnTo>
                    <a:pt x="63" y="237"/>
                  </a:lnTo>
                  <a:lnTo>
                    <a:pt x="63" y="237"/>
                  </a:lnTo>
                  <a:lnTo>
                    <a:pt x="63" y="236"/>
                  </a:lnTo>
                  <a:lnTo>
                    <a:pt x="63" y="234"/>
                  </a:lnTo>
                  <a:lnTo>
                    <a:pt x="52" y="229"/>
                  </a:lnTo>
                  <a:lnTo>
                    <a:pt x="43" y="219"/>
                  </a:lnTo>
                  <a:lnTo>
                    <a:pt x="37" y="208"/>
                  </a:lnTo>
                  <a:lnTo>
                    <a:pt x="38" y="208"/>
                  </a:lnTo>
                  <a:lnTo>
                    <a:pt x="37" y="207"/>
                  </a:lnTo>
                  <a:lnTo>
                    <a:pt x="35" y="205"/>
                  </a:lnTo>
                  <a:lnTo>
                    <a:pt x="33" y="204"/>
                  </a:lnTo>
                  <a:lnTo>
                    <a:pt x="31" y="203"/>
                  </a:lnTo>
                  <a:lnTo>
                    <a:pt x="33" y="203"/>
                  </a:lnTo>
                  <a:lnTo>
                    <a:pt x="33" y="203"/>
                  </a:lnTo>
                  <a:lnTo>
                    <a:pt x="33" y="201"/>
                  </a:lnTo>
                  <a:lnTo>
                    <a:pt x="31" y="201"/>
                  </a:lnTo>
                  <a:lnTo>
                    <a:pt x="31" y="200"/>
                  </a:lnTo>
                  <a:lnTo>
                    <a:pt x="30" y="200"/>
                  </a:lnTo>
                  <a:lnTo>
                    <a:pt x="29" y="199"/>
                  </a:lnTo>
                  <a:lnTo>
                    <a:pt x="29" y="198"/>
                  </a:lnTo>
                  <a:lnTo>
                    <a:pt x="29" y="196"/>
                  </a:lnTo>
                  <a:lnTo>
                    <a:pt x="30" y="196"/>
                  </a:lnTo>
                  <a:lnTo>
                    <a:pt x="28" y="195"/>
                  </a:lnTo>
                  <a:lnTo>
                    <a:pt x="25" y="195"/>
                  </a:lnTo>
                  <a:lnTo>
                    <a:pt x="24" y="194"/>
                  </a:lnTo>
                  <a:lnTo>
                    <a:pt x="22" y="191"/>
                  </a:lnTo>
                  <a:lnTo>
                    <a:pt x="21" y="188"/>
                  </a:lnTo>
                  <a:lnTo>
                    <a:pt x="20" y="186"/>
                  </a:lnTo>
                  <a:lnTo>
                    <a:pt x="18" y="184"/>
                  </a:lnTo>
                  <a:lnTo>
                    <a:pt x="18" y="184"/>
                  </a:lnTo>
                  <a:lnTo>
                    <a:pt x="20" y="183"/>
                  </a:lnTo>
                  <a:lnTo>
                    <a:pt x="13" y="177"/>
                  </a:lnTo>
                  <a:lnTo>
                    <a:pt x="9" y="167"/>
                  </a:lnTo>
                  <a:lnTo>
                    <a:pt x="5" y="158"/>
                  </a:lnTo>
                  <a:lnTo>
                    <a:pt x="7" y="158"/>
                  </a:lnTo>
                  <a:lnTo>
                    <a:pt x="8" y="158"/>
                  </a:lnTo>
                  <a:lnTo>
                    <a:pt x="7" y="157"/>
                  </a:lnTo>
                  <a:lnTo>
                    <a:pt x="5" y="156"/>
                  </a:lnTo>
                  <a:lnTo>
                    <a:pt x="4" y="153"/>
                  </a:lnTo>
                  <a:lnTo>
                    <a:pt x="4" y="152"/>
                  </a:lnTo>
                  <a:lnTo>
                    <a:pt x="4" y="150"/>
                  </a:lnTo>
                  <a:lnTo>
                    <a:pt x="3" y="149"/>
                  </a:lnTo>
                  <a:lnTo>
                    <a:pt x="3" y="148"/>
                  </a:lnTo>
                  <a:lnTo>
                    <a:pt x="1" y="145"/>
                  </a:lnTo>
                  <a:lnTo>
                    <a:pt x="3" y="145"/>
                  </a:lnTo>
                  <a:lnTo>
                    <a:pt x="1" y="144"/>
                  </a:lnTo>
                  <a:lnTo>
                    <a:pt x="1" y="143"/>
                  </a:lnTo>
                  <a:lnTo>
                    <a:pt x="1" y="141"/>
                  </a:lnTo>
                  <a:lnTo>
                    <a:pt x="0" y="140"/>
                  </a:lnTo>
                  <a:lnTo>
                    <a:pt x="3" y="139"/>
                  </a:lnTo>
                  <a:lnTo>
                    <a:pt x="1" y="139"/>
                  </a:lnTo>
                  <a:lnTo>
                    <a:pt x="1" y="137"/>
                  </a:lnTo>
                  <a:lnTo>
                    <a:pt x="1" y="136"/>
                  </a:lnTo>
                  <a:lnTo>
                    <a:pt x="1" y="135"/>
                  </a:lnTo>
                  <a:lnTo>
                    <a:pt x="1" y="133"/>
                  </a:lnTo>
                  <a:lnTo>
                    <a:pt x="1" y="133"/>
                  </a:lnTo>
                  <a:lnTo>
                    <a:pt x="0" y="132"/>
                  </a:lnTo>
                  <a:lnTo>
                    <a:pt x="1" y="131"/>
                  </a:lnTo>
                  <a:lnTo>
                    <a:pt x="1" y="129"/>
                  </a:lnTo>
                  <a:lnTo>
                    <a:pt x="1" y="129"/>
                  </a:lnTo>
                  <a:lnTo>
                    <a:pt x="1" y="127"/>
                  </a:lnTo>
                  <a:lnTo>
                    <a:pt x="1" y="126"/>
                  </a:lnTo>
                  <a:lnTo>
                    <a:pt x="1" y="124"/>
                  </a:lnTo>
                  <a:lnTo>
                    <a:pt x="0" y="123"/>
                  </a:lnTo>
                  <a:lnTo>
                    <a:pt x="1" y="123"/>
                  </a:lnTo>
                  <a:lnTo>
                    <a:pt x="1" y="124"/>
                  </a:lnTo>
                  <a:lnTo>
                    <a:pt x="1" y="124"/>
                  </a:lnTo>
                  <a:lnTo>
                    <a:pt x="1" y="126"/>
                  </a:lnTo>
                  <a:lnTo>
                    <a:pt x="3" y="126"/>
                  </a:lnTo>
                  <a:lnTo>
                    <a:pt x="4" y="126"/>
                  </a:lnTo>
                  <a:lnTo>
                    <a:pt x="4" y="106"/>
                  </a:lnTo>
                  <a:lnTo>
                    <a:pt x="8" y="88"/>
                  </a:lnTo>
                  <a:lnTo>
                    <a:pt x="10" y="86"/>
                  </a:lnTo>
                  <a:lnTo>
                    <a:pt x="12" y="86"/>
                  </a:lnTo>
                  <a:lnTo>
                    <a:pt x="12" y="85"/>
                  </a:lnTo>
                  <a:lnTo>
                    <a:pt x="12" y="82"/>
                  </a:lnTo>
                  <a:lnTo>
                    <a:pt x="12" y="80"/>
                  </a:lnTo>
                  <a:lnTo>
                    <a:pt x="13" y="80"/>
                  </a:lnTo>
                  <a:lnTo>
                    <a:pt x="13" y="80"/>
                  </a:lnTo>
                  <a:lnTo>
                    <a:pt x="14" y="80"/>
                  </a:lnTo>
                  <a:lnTo>
                    <a:pt x="14" y="78"/>
                  </a:lnTo>
                  <a:lnTo>
                    <a:pt x="14" y="77"/>
                  </a:lnTo>
                  <a:lnTo>
                    <a:pt x="14" y="76"/>
                  </a:lnTo>
                  <a:lnTo>
                    <a:pt x="16" y="75"/>
                  </a:lnTo>
                  <a:lnTo>
                    <a:pt x="16" y="76"/>
                  </a:lnTo>
                  <a:lnTo>
                    <a:pt x="17" y="76"/>
                  </a:lnTo>
                  <a:lnTo>
                    <a:pt x="17" y="73"/>
                  </a:lnTo>
                  <a:lnTo>
                    <a:pt x="17" y="72"/>
                  </a:lnTo>
                  <a:lnTo>
                    <a:pt x="18" y="69"/>
                  </a:lnTo>
                  <a:lnTo>
                    <a:pt x="18" y="69"/>
                  </a:lnTo>
                  <a:lnTo>
                    <a:pt x="20" y="71"/>
                  </a:lnTo>
                  <a:lnTo>
                    <a:pt x="20" y="68"/>
                  </a:lnTo>
                  <a:lnTo>
                    <a:pt x="20" y="67"/>
                  </a:lnTo>
                  <a:lnTo>
                    <a:pt x="21" y="67"/>
                  </a:lnTo>
                  <a:lnTo>
                    <a:pt x="22" y="65"/>
                  </a:lnTo>
                  <a:lnTo>
                    <a:pt x="22" y="64"/>
                  </a:lnTo>
                  <a:lnTo>
                    <a:pt x="24" y="65"/>
                  </a:lnTo>
                  <a:lnTo>
                    <a:pt x="25" y="64"/>
                  </a:lnTo>
                  <a:lnTo>
                    <a:pt x="25" y="63"/>
                  </a:lnTo>
                  <a:lnTo>
                    <a:pt x="24" y="63"/>
                  </a:lnTo>
                  <a:lnTo>
                    <a:pt x="24" y="61"/>
                  </a:lnTo>
                  <a:lnTo>
                    <a:pt x="25" y="60"/>
                  </a:lnTo>
                  <a:lnTo>
                    <a:pt x="25" y="61"/>
                  </a:lnTo>
                  <a:lnTo>
                    <a:pt x="25" y="61"/>
                  </a:lnTo>
                  <a:lnTo>
                    <a:pt x="26" y="59"/>
                  </a:lnTo>
                  <a:lnTo>
                    <a:pt x="28" y="56"/>
                  </a:lnTo>
                  <a:lnTo>
                    <a:pt x="29" y="54"/>
                  </a:lnTo>
                  <a:lnTo>
                    <a:pt x="30" y="52"/>
                  </a:lnTo>
                  <a:lnTo>
                    <a:pt x="30" y="52"/>
                  </a:lnTo>
                  <a:lnTo>
                    <a:pt x="31" y="52"/>
                  </a:lnTo>
                  <a:lnTo>
                    <a:pt x="33" y="50"/>
                  </a:lnTo>
                  <a:lnTo>
                    <a:pt x="35" y="47"/>
                  </a:lnTo>
                  <a:lnTo>
                    <a:pt x="38" y="44"/>
                  </a:lnTo>
                  <a:lnTo>
                    <a:pt x="39" y="44"/>
                  </a:lnTo>
                  <a:lnTo>
                    <a:pt x="39" y="44"/>
                  </a:lnTo>
                  <a:lnTo>
                    <a:pt x="41" y="46"/>
                  </a:lnTo>
                  <a:lnTo>
                    <a:pt x="41" y="46"/>
                  </a:lnTo>
                  <a:lnTo>
                    <a:pt x="42" y="44"/>
                  </a:lnTo>
                  <a:lnTo>
                    <a:pt x="42" y="43"/>
                  </a:lnTo>
                  <a:lnTo>
                    <a:pt x="42" y="42"/>
                  </a:lnTo>
                  <a:lnTo>
                    <a:pt x="43" y="40"/>
                  </a:lnTo>
                  <a:lnTo>
                    <a:pt x="45" y="40"/>
                  </a:lnTo>
                  <a:lnTo>
                    <a:pt x="45" y="39"/>
                  </a:lnTo>
                  <a:lnTo>
                    <a:pt x="43" y="38"/>
                  </a:lnTo>
                  <a:lnTo>
                    <a:pt x="46" y="37"/>
                  </a:lnTo>
                  <a:lnTo>
                    <a:pt x="50" y="35"/>
                  </a:lnTo>
                  <a:lnTo>
                    <a:pt x="51" y="33"/>
                  </a:lnTo>
                  <a:lnTo>
                    <a:pt x="51" y="34"/>
                  </a:lnTo>
                  <a:lnTo>
                    <a:pt x="52" y="34"/>
                  </a:lnTo>
                  <a:lnTo>
                    <a:pt x="54" y="35"/>
                  </a:lnTo>
                  <a:lnTo>
                    <a:pt x="52" y="37"/>
                  </a:lnTo>
                  <a:lnTo>
                    <a:pt x="55" y="37"/>
                  </a:lnTo>
                  <a:lnTo>
                    <a:pt x="55" y="38"/>
                  </a:lnTo>
                  <a:lnTo>
                    <a:pt x="55" y="38"/>
                  </a:lnTo>
                  <a:lnTo>
                    <a:pt x="54" y="38"/>
                  </a:lnTo>
                  <a:lnTo>
                    <a:pt x="55" y="38"/>
                  </a:lnTo>
                  <a:lnTo>
                    <a:pt x="55" y="38"/>
                  </a:lnTo>
                  <a:lnTo>
                    <a:pt x="56" y="37"/>
                  </a:lnTo>
                  <a:lnTo>
                    <a:pt x="58" y="35"/>
                  </a:lnTo>
                  <a:lnTo>
                    <a:pt x="59" y="34"/>
                  </a:lnTo>
                  <a:lnTo>
                    <a:pt x="60" y="33"/>
                  </a:lnTo>
                  <a:lnTo>
                    <a:pt x="60" y="30"/>
                  </a:lnTo>
                  <a:lnTo>
                    <a:pt x="62" y="27"/>
                  </a:lnTo>
                  <a:lnTo>
                    <a:pt x="64" y="26"/>
                  </a:lnTo>
                  <a:lnTo>
                    <a:pt x="64" y="27"/>
                  </a:lnTo>
                  <a:lnTo>
                    <a:pt x="64" y="27"/>
                  </a:lnTo>
                  <a:lnTo>
                    <a:pt x="65" y="27"/>
                  </a:lnTo>
                  <a:lnTo>
                    <a:pt x="65" y="29"/>
                  </a:lnTo>
                  <a:lnTo>
                    <a:pt x="68" y="22"/>
                  </a:lnTo>
                  <a:lnTo>
                    <a:pt x="68" y="22"/>
                  </a:lnTo>
                  <a:lnTo>
                    <a:pt x="69" y="22"/>
                  </a:lnTo>
                  <a:lnTo>
                    <a:pt x="69" y="22"/>
                  </a:lnTo>
                  <a:lnTo>
                    <a:pt x="71" y="22"/>
                  </a:lnTo>
                  <a:lnTo>
                    <a:pt x="71" y="21"/>
                  </a:lnTo>
                  <a:lnTo>
                    <a:pt x="71" y="20"/>
                  </a:lnTo>
                  <a:lnTo>
                    <a:pt x="72" y="20"/>
                  </a:lnTo>
                  <a:lnTo>
                    <a:pt x="73" y="20"/>
                  </a:lnTo>
                  <a:lnTo>
                    <a:pt x="75" y="18"/>
                  </a:lnTo>
                  <a:lnTo>
                    <a:pt x="76" y="18"/>
                  </a:lnTo>
                  <a:lnTo>
                    <a:pt x="77" y="20"/>
                  </a:lnTo>
                  <a:lnTo>
                    <a:pt x="77" y="20"/>
                  </a:lnTo>
                  <a:lnTo>
                    <a:pt x="77" y="21"/>
                  </a:lnTo>
                  <a:lnTo>
                    <a:pt x="76" y="21"/>
                  </a:lnTo>
                  <a:lnTo>
                    <a:pt x="77" y="21"/>
                  </a:lnTo>
                  <a:lnTo>
                    <a:pt x="79" y="21"/>
                  </a:lnTo>
                  <a:lnTo>
                    <a:pt x="80" y="20"/>
                  </a:lnTo>
                  <a:lnTo>
                    <a:pt x="81" y="18"/>
                  </a:lnTo>
                  <a:lnTo>
                    <a:pt x="81" y="18"/>
                  </a:lnTo>
                  <a:lnTo>
                    <a:pt x="82" y="18"/>
                  </a:lnTo>
                  <a:lnTo>
                    <a:pt x="84" y="17"/>
                  </a:lnTo>
                  <a:lnTo>
                    <a:pt x="84" y="16"/>
                  </a:lnTo>
                  <a:lnTo>
                    <a:pt x="82" y="16"/>
                  </a:lnTo>
                  <a:lnTo>
                    <a:pt x="82" y="16"/>
                  </a:lnTo>
                  <a:lnTo>
                    <a:pt x="84" y="14"/>
                  </a:lnTo>
                  <a:lnTo>
                    <a:pt x="85" y="13"/>
                  </a:lnTo>
                  <a:lnTo>
                    <a:pt x="88" y="12"/>
                  </a:lnTo>
                  <a:lnTo>
                    <a:pt x="88" y="13"/>
                  </a:lnTo>
                  <a:lnTo>
                    <a:pt x="88" y="14"/>
                  </a:lnTo>
                  <a:lnTo>
                    <a:pt x="90" y="12"/>
                  </a:lnTo>
                  <a:lnTo>
                    <a:pt x="93" y="10"/>
                  </a:lnTo>
                  <a:lnTo>
                    <a:pt x="96" y="8"/>
                  </a:lnTo>
                  <a:lnTo>
                    <a:pt x="96" y="9"/>
                  </a:lnTo>
                  <a:lnTo>
                    <a:pt x="96" y="10"/>
                  </a:lnTo>
                  <a:lnTo>
                    <a:pt x="94" y="10"/>
                  </a:lnTo>
                  <a:lnTo>
                    <a:pt x="97" y="10"/>
                  </a:lnTo>
                  <a:lnTo>
                    <a:pt x="100" y="9"/>
                  </a:lnTo>
                  <a:lnTo>
                    <a:pt x="102" y="8"/>
                  </a:lnTo>
                  <a:lnTo>
                    <a:pt x="105" y="6"/>
                  </a:lnTo>
                  <a:lnTo>
                    <a:pt x="107" y="6"/>
                  </a:lnTo>
                  <a:lnTo>
                    <a:pt x="107" y="6"/>
                  </a:lnTo>
                  <a:lnTo>
                    <a:pt x="107" y="5"/>
                  </a:lnTo>
                  <a:lnTo>
                    <a:pt x="109" y="5"/>
                  </a:lnTo>
                  <a:lnTo>
                    <a:pt x="110" y="6"/>
                  </a:lnTo>
                  <a:lnTo>
                    <a:pt x="110" y="6"/>
                  </a:lnTo>
                  <a:lnTo>
                    <a:pt x="111" y="6"/>
                  </a:lnTo>
                  <a:lnTo>
                    <a:pt x="111" y="6"/>
                  </a:lnTo>
                  <a:lnTo>
                    <a:pt x="113" y="5"/>
                  </a:lnTo>
                  <a:lnTo>
                    <a:pt x="114" y="5"/>
                  </a:lnTo>
                  <a:lnTo>
                    <a:pt x="115" y="5"/>
                  </a:lnTo>
                  <a:lnTo>
                    <a:pt x="114" y="5"/>
                  </a:lnTo>
                  <a:lnTo>
                    <a:pt x="117" y="4"/>
                  </a:lnTo>
                  <a:lnTo>
                    <a:pt x="120" y="3"/>
                  </a:lnTo>
                  <a:lnTo>
                    <a:pt x="124" y="3"/>
                  </a:lnTo>
                  <a:lnTo>
                    <a:pt x="128" y="3"/>
                  </a:lnTo>
                  <a:lnTo>
                    <a:pt x="130" y="1"/>
                  </a:lnTo>
                  <a:lnTo>
                    <a:pt x="130" y="1"/>
                  </a:lnTo>
                  <a:lnTo>
                    <a:pt x="131" y="0"/>
                  </a:lnTo>
                  <a:lnTo>
                    <a:pt x="132"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2" name="Freeform 254"/>
            <p:cNvSpPr>
              <a:spLocks noEditPoints="1"/>
            </p:cNvSpPr>
            <p:nvPr/>
          </p:nvSpPr>
          <p:spPr bwMode="auto">
            <a:xfrm>
              <a:off x="8470900" y="4591050"/>
              <a:ext cx="227013" cy="509588"/>
            </a:xfrm>
            <a:custGeom>
              <a:avLst/>
              <a:gdLst>
                <a:gd name="T0" fmla="*/ 22 w 143"/>
                <a:gd name="T1" fmla="*/ 148 h 321"/>
                <a:gd name="T2" fmla="*/ 114 w 143"/>
                <a:gd name="T3" fmla="*/ 26 h 321"/>
                <a:gd name="T4" fmla="*/ 93 w 143"/>
                <a:gd name="T5" fmla="*/ 43 h 321"/>
                <a:gd name="T6" fmla="*/ 84 w 143"/>
                <a:gd name="T7" fmla="*/ 61 h 321"/>
                <a:gd name="T8" fmla="*/ 73 w 143"/>
                <a:gd name="T9" fmla="*/ 76 h 321"/>
                <a:gd name="T10" fmla="*/ 67 w 143"/>
                <a:gd name="T11" fmla="*/ 84 h 321"/>
                <a:gd name="T12" fmla="*/ 48 w 143"/>
                <a:gd name="T13" fmla="*/ 103 h 321"/>
                <a:gd name="T14" fmla="*/ 43 w 143"/>
                <a:gd name="T15" fmla="*/ 110 h 321"/>
                <a:gd name="T16" fmla="*/ 37 w 143"/>
                <a:gd name="T17" fmla="*/ 123 h 321"/>
                <a:gd name="T18" fmla="*/ 29 w 143"/>
                <a:gd name="T19" fmla="*/ 130 h 321"/>
                <a:gd name="T20" fmla="*/ 26 w 143"/>
                <a:gd name="T21" fmla="*/ 141 h 321"/>
                <a:gd name="T22" fmla="*/ 21 w 143"/>
                <a:gd name="T23" fmla="*/ 148 h 321"/>
                <a:gd name="T24" fmla="*/ 20 w 143"/>
                <a:gd name="T25" fmla="*/ 161 h 321"/>
                <a:gd name="T26" fmla="*/ 20 w 143"/>
                <a:gd name="T27" fmla="*/ 171 h 321"/>
                <a:gd name="T28" fmla="*/ 17 w 143"/>
                <a:gd name="T29" fmla="*/ 174 h 321"/>
                <a:gd name="T30" fmla="*/ 21 w 143"/>
                <a:gd name="T31" fmla="*/ 175 h 321"/>
                <a:gd name="T32" fmla="*/ 31 w 143"/>
                <a:gd name="T33" fmla="*/ 181 h 321"/>
                <a:gd name="T34" fmla="*/ 39 w 143"/>
                <a:gd name="T35" fmla="*/ 186 h 321"/>
                <a:gd name="T36" fmla="*/ 46 w 143"/>
                <a:gd name="T37" fmla="*/ 188 h 321"/>
                <a:gd name="T38" fmla="*/ 55 w 143"/>
                <a:gd name="T39" fmla="*/ 194 h 321"/>
                <a:gd name="T40" fmla="*/ 62 w 143"/>
                <a:gd name="T41" fmla="*/ 202 h 321"/>
                <a:gd name="T42" fmla="*/ 68 w 143"/>
                <a:gd name="T43" fmla="*/ 203 h 321"/>
                <a:gd name="T44" fmla="*/ 72 w 143"/>
                <a:gd name="T45" fmla="*/ 204 h 321"/>
                <a:gd name="T46" fmla="*/ 77 w 143"/>
                <a:gd name="T47" fmla="*/ 208 h 321"/>
                <a:gd name="T48" fmla="*/ 86 w 143"/>
                <a:gd name="T49" fmla="*/ 212 h 321"/>
                <a:gd name="T50" fmla="*/ 97 w 143"/>
                <a:gd name="T51" fmla="*/ 224 h 321"/>
                <a:gd name="T52" fmla="*/ 107 w 143"/>
                <a:gd name="T53" fmla="*/ 225 h 321"/>
                <a:gd name="T54" fmla="*/ 122 w 143"/>
                <a:gd name="T55" fmla="*/ 233 h 321"/>
                <a:gd name="T56" fmla="*/ 131 w 143"/>
                <a:gd name="T57" fmla="*/ 240 h 321"/>
                <a:gd name="T58" fmla="*/ 128 w 143"/>
                <a:gd name="T59" fmla="*/ 249 h 321"/>
                <a:gd name="T60" fmla="*/ 134 w 143"/>
                <a:gd name="T61" fmla="*/ 246 h 321"/>
                <a:gd name="T62" fmla="*/ 141 w 143"/>
                <a:gd name="T63" fmla="*/ 260 h 321"/>
                <a:gd name="T64" fmla="*/ 137 w 143"/>
                <a:gd name="T65" fmla="*/ 246 h 321"/>
                <a:gd name="T66" fmla="*/ 143 w 143"/>
                <a:gd name="T67" fmla="*/ 262 h 321"/>
                <a:gd name="T68" fmla="*/ 139 w 143"/>
                <a:gd name="T69" fmla="*/ 266 h 321"/>
                <a:gd name="T70" fmla="*/ 137 w 143"/>
                <a:gd name="T71" fmla="*/ 271 h 321"/>
                <a:gd name="T72" fmla="*/ 137 w 143"/>
                <a:gd name="T73" fmla="*/ 275 h 321"/>
                <a:gd name="T74" fmla="*/ 132 w 143"/>
                <a:gd name="T75" fmla="*/ 277 h 321"/>
                <a:gd name="T76" fmla="*/ 126 w 143"/>
                <a:gd name="T77" fmla="*/ 281 h 321"/>
                <a:gd name="T78" fmla="*/ 127 w 143"/>
                <a:gd name="T79" fmla="*/ 289 h 321"/>
                <a:gd name="T80" fmla="*/ 123 w 143"/>
                <a:gd name="T81" fmla="*/ 289 h 321"/>
                <a:gd name="T82" fmla="*/ 128 w 143"/>
                <a:gd name="T83" fmla="*/ 297 h 321"/>
                <a:gd name="T84" fmla="*/ 123 w 143"/>
                <a:gd name="T85" fmla="*/ 298 h 321"/>
                <a:gd name="T86" fmla="*/ 118 w 143"/>
                <a:gd name="T87" fmla="*/ 305 h 321"/>
                <a:gd name="T88" fmla="*/ 115 w 143"/>
                <a:gd name="T89" fmla="*/ 298 h 321"/>
                <a:gd name="T90" fmla="*/ 107 w 143"/>
                <a:gd name="T91" fmla="*/ 310 h 321"/>
                <a:gd name="T92" fmla="*/ 93 w 143"/>
                <a:gd name="T93" fmla="*/ 318 h 321"/>
                <a:gd name="T94" fmla="*/ 85 w 143"/>
                <a:gd name="T95" fmla="*/ 317 h 321"/>
                <a:gd name="T96" fmla="*/ 81 w 143"/>
                <a:gd name="T97" fmla="*/ 317 h 321"/>
                <a:gd name="T98" fmla="*/ 86 w 143"/>
                <a:gd name="T99" fmla="*/ 313 h 321"/>
                <a:gd name="T100" fmla="*/ 93 w 143"/>
                <a:gd name="T101" fmla="*/ 308 h 321"/>
                <a:gd name="T102" fmla="*/ 110 w 143"/>
                <a:gd name="T103" fmla="*/ 288 h 321"/>
                <a:gd name="T104" fmla="*/ 114 w 143"/>
                <a:gd name="T105" fmla="*/ 272 h 321"/>
                <a:gd name="T106" fmla="*/ 109 w 143"/>
                <a:gd name="T107" fmla="*/ 251 h 321"/>
                <a:gd name="T108" fmla="*/ 92 w 143"/>
                <a:gd name="T109" fmla="*/ 240 h 321"/>
                <a:gd name="T110" fmla="*/ 73 w 143"/>
                <a:gd name="T111" fmla="*/ 230 h 321"/>
                <a:gd name="T112" fmla="*/ 42 w 143"/>
                <a:gd name="T113" fmla="*/ 209 h 321"/>
                <a:gd name="T114" fmla="*/ 26 w 143"/>
                <a:gd name="T115" fmla="*/ 199 h 321"/>
                <a:gd name="T116" fmla="*/ 11 w 143"/>
                <a:gd name="T117" fmla="*/ 190 h 321"/>
                <a:gd name="T118" fmla="*/ 1 w 143"/>
                <a:gd name="T119" fmla="*/ 170 h 321"/>
                <a:gd name="T120" fmla="*/ 4 w 143"/>
                <a:gd name="T121" fmla="*/ 152 h 321"/>
                <a:gd name="T122" fmla="*/ 60 w 143"/>
                <a:gd name="T123" fmla="*/ 65 h 321"/>
                <a:gd name="T124" fmla="*/ 103 w 143"/>
                <a:gd name="T125" fmla="*/ 17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3" h="321">
                  <a:moveTo>
                    <a:pt x="141" y="260"/>
                  </a:moveTo>
                  <a:lnTo>
                    <a:pt x="141" y="260"/>
                  </a:lnTo>
                  <a:lnTo>
                    <a:pt x="141" y="262"/>
                  </a:lnTo>
                  <a:lnTo>
                    <a:pt x="141" y="260"/>
                  </a:lnTo>
                  <a:close/>
                  <a:moveTo>
                    <a:pt x="137" y="246"/>
                  </a:moveTo>
                  <a:lnTo>
                    <a:pt x="137" y="246"/>
                  </a:lnTo>
                  <a:lnTo>
                    <a:pt x="137" y="246"/>
                  </a:lnTo>
                  <a:lnTo>
                    <a:pt x="137" y="246"/>
                  </a:lnTo>
                  <a:lnTo>
                    <a:pt x="137" y="246"/>
                  </a:lnTo>
                  <a:lnTo>
                    <a:pt x="137" y="246"/>
                  </a:lnTo>
                  <a:close/>
                  <a:moveTo>
                    <a:pt x="22" y="149"/>
                  </a:moveTo>
                  <a:lnTo>
                    <a:pt x="22" y="149"/>
                  </a:lnTo>
                  <a:lnTo>
                    <a:pt x="24" y="149"/>
                  </a:lnTo>
                  <a:lnTo>
                    <a:pt x="22" y="149"/>
                  </a:lnTo>
                  <a:lnTo>
                    <a:pt x="22" y="149"/>
                  </a:lnTo>
                  <a:close/>
                  <a:moveTo>
                    <a:pt x="22" y="148"/>
                  </a:moveTo>
                  <a:lnTo>
                    <a:pt x="22" y="149"/>
                  </a:lnTo>
                  <a:lnTo>
                    <a:pt x="22" y="148"/>
                  </a:lnTo>
                  <a:lnTo>
                    <a:pt x="22" y="148"/>
                  </a:lnTo>
                  <a:close/>
                  <a:moveTo>
                    <a:pt x="119" y="0"/>
                  </a:moveTo>
                  <a:lnTo>
                    <a:pt x="119" y="1"/>
                  </a:lnTo>
                  <a:lnTo>
                    <a:pt x="120" y="3"/>
                  </a:lnTo>
                  <a:lnTo>
                    <a:pt x="122" y="4"/>
                  </a:lnTo>
                  <a:lnTo>
                    <a:pt x="122" y="7"/>
                  </a:lnTo>
                  <a:lnTo>
                    <a:pt x="122" y="9"/>
                  </a:lnTo>
                  <a:lnTo>
                    <a:pt x="122" y="12"/>
                  </a:lnTo>
                  <a:lnTo>
                    <a:pt x="122" y="14"/>
                  </a:lnTo>
                  <a:lnTo>
                    <a:pt x="119" y="17"/>
                  </a:lnTo>
                  <a:lnTo>
                    <a:pt x="118" y="18"/>
                  </a:lnTo>
                  <a:lnTo>
                    <a:pt x="117" y="21"/>
                  </a:lnTo>
                  <a:lnTo>
                    <a:pt x="114" y="24"/>
                  </a:lnTo>
                  <a:lnTo>
                    <a:pt x="114" y="26"/>
                  </a:lnTo>
                  <a:lnTo>
                    <a:pt x="113" y="26"/>
                  </a:lnTo>
                  <a:lnTo>
                    <a:pt x="113" y="25"/>
                  </a:lnTo>
                  <a:lnTo>
                    <a:pt x="111" y="25"/>
                  </a:lnTo>
                  <a:lnTo>
                    <a:pt x="111" y="25"/>
                  </a:lnTo>
                  <a:lnTo>
                    <a:pt x="110" y="29"/>
                  </a:lnTo>
                  <a:lnTo>
                    <a:pt x="107" y="33"/>
                  </a:lnTo>
                  <a:lnTo>
                    <a:pt x="105" y="35"/>
                  </a:lnTo>
                  <a:lnTo>
                    <a:pt x="101" y="38"/>
                  </a:lnTo>
                  <a:lnTo>
                    <a:pt x="96" y="41"/>
                  </a:lnTo>
                  <a:lnTo>
                    <a:pt x="96" y="39"/>
                  </a:lnTo>
                  <a:lnTo>
                    <a:pt x="96" y="41"/>
                  </a:lnTo>
                  <a:lnTo>
                    <a:pt x="96" y="42"/>
                  </a:lnTo>
                  <a:lnTo>
                    <a:pt x="96" y="43"/>
                  </a:lnTo>
                  <a:lnTo>
                    <a:pt x="94" y="44"/>
                  </a:lnTo>
                  <a:lnTo>
                    <a:pt x="94" y="43"/>
                  </a:lnTo>
                  <a:lnTo>
                    <a:pt x="93" y="43"/>
                  </a:lnTo>
                  <a:lnTo>
                    <a:pt x="93" y="44"/>
                  </a:lnTo>
                  <a:lnTo>
                    <a:pt x="93" y="46"/>
                  </a:lnTo>
                  <a:lnTo>
                    <a:pt x="93" y="47"/>
                  </a:lnTo>
                  <a:lnTo>
                    <a:pt x="92" y="46"/>
                  </a:lnTo>
                  <a:lnTo>
                    <a:pt x="90" y="46"/>
                  </a:lnTo>
                  <a:lnTo>
                    <a:pt x="92" y="47"/>
                  </a:lnTo>
                  <a:lnTo>
                    <a:pt x="92" y="50"/>
                  </a:lnTo>
                  <a:lnTo>
                    <a:pt x="92" y="51"/>
                  </a:lnTo>
                  <a:lnTo>
                    <a:pt x="90" y="52"/>
                  </a:lnTo>
                  <a:lnTo>
                    <a:pt x="89" y="52"/>
                  </a:lnTo>
                  <a:lnTo>
                    <a:pt x="88" y="54"/>
                  </a:lnTo>
                  <a:lnTo>
                    <a:pt x="88" y="55"/>
                  </a:lnTo>
                  <a:lnTo>
                    <a:pt x="86" y="55"/>
                  </a:lnTo>
                  <a:lnTo>
                    <a:pt x="86" y="54"/>
                  </a:lnTo>
                  <a:lnTo>
                    <a:pt x="85" y="58"/>
                  </a:lnTo>
                  <a:lnTo>
                    <a:pt x="84" y="61"/>
                  </a:lnTo>
                  <a:lnTo>
                    <a:pt x="81" y="65"/>
                  </a:lnTo>
                  <a:lnTo>
                    <a:pt x="79" y="69"/>
                  </a:lnTo>
                  <a:lnTo>
                    <a:pt x="77" y="68"/>
                  </a:lnTo>
                  <a:lnTo>
                    <a:pt x="77" y="67"/>
                  </a:lnTo>
                  <a:lnTo>
                    <a:pt x="77" y="68"/>
                  </a:lnTo>
                  <a:lnTo>
                    <a:pt x="77" y="71"/>
                  </a:lnTo>
                  <a:lnTo>
                    <a:pt x="77" y="72"/>
                  </a:lnTo>
                  <a:lnTo>
                    <a:pt x="76" y="72"/>
                  </a:lnTo>
                  <a:lnTo>
                    <a:pt x="76" y="72"/>
                  </a:lnTo>
                  <a:lnTo>
                    <a:pt x="76" y="73"/>
                  </a:lnTo>
                  <a:lnTo>
                    <a:pt x="76" y="75"/>
                  </a:lnTo>
                  <a:lnTo>
                    <a:pt x="75" y="75"/>
                  </a:lnTo>
                  <a:lnTo>
                    <a:pt x="75" y="75"/>
                  </a:lnTo>
                  <a:lnTo>
                    <a:pt x="75" y="76"/>
                  </a:lnTo>
                  <a:lnTo>
                    <a:pt x="75" y="76"/>
                  </a:lnTo>
                  <a:lnTo>
                    <a:pt x="73" y="76"/>
                  </a:lnTo>
                  <a:lnTo>
                    <a:pt x="73" y="77"/>
                  </a:lnTo>
                  <a:lnTo>
                    <a:pt x="73" y="77"/>
                  </a:lnTo>
                  <a:lnTo>
                    <a:pt x="72" y="77"/>
                  </a:lnTo>
                  <a:lnTo>
                    <a:pt x="72" y="79"/>
                  </a:lnTo>
                  <a:lnTo>
                    <a:pt x="72" y="79"/>
                  </a:lnTo>
                  <a:lnTo>
                    <a:pt x="71" y="79"/>
                  </a:lnTo>
                  <a:lnTo>
                    <a:pt x="71" y="79"/>
                  </a:lnTo>
                  <a:lnTo>
                    <a:pt x="71" y="80"/>
                  </a:lnTo>
                  <a:lnTo>
                    <a:pt x="71" y="80"/>
                  </a:lnTo>
                  <a:lnTo>
                    <a:pt x="71" y="81"/>
                  </a:lnTo>
                  <a:lnTo>
                    <a:pt x="69" y="81"/>
                  </a:lnTo>
                  <a:lnTo>
                    <a:pt x="69" y="81"/>
                  </a:lnTo>
                  <a:lnTo>
                    <a:pt x="68" y="81"/>
                  </a:lnTo>
                  <a:lnTo>
                    <a:pt x="68" y="82"/>
                  </a:lnTo>
                  <a:lnTo>
                    <a:pt x="67" y="84"/>
                  </a:lnTo>
                  <a:lnTo>
                    <a:pt x="67" y="84"/>
                  </a:lnTo>
                  <a:lnTo>
                    <a:pt x="68" y="85"/>
                  </a:lnTo>
                  <a:lnTo>
                    <a:pt x="67" y="84"/>
                  </a:lnTo>
                  <a:lnTo>
                    <a:pt x="67" y="84"/>
                  </a:lnTo>
                  <a:lnTo>
                    <a:pt x="67" y="82"/>
                  </a:lnTo>
                  <a:lnTo>
                    <a:pt x="65" y="82"/>
                  </a:lnTo>
                  <a:lnTo>
                    <a:pt x="63" y="86"/>
                  </a:lnTo>
                  <a:lnTo>
                    <a:pt x="60" y="92"/>
                  </a:lnTo>
                  <a:lnTo>
                    <a:pt x="58" y="96"/>
                  </a:lnTo>
                  <a:lnTo>
                    <a:pt x="54" y="99"/>
                  </a:lnTo>
                  <a:lnTo>
                    <a:pt x="52" y="99"/>
                  </a:lnTo>
                  <a:lnTo>
                    <a:pt x="51" y="99"/>
                  </a:lnTo>
                  <a:lnTo>
                    <a:pt x="51" y="101"/>
                  </a:lnTo>
                  <a:lnTo>
                    <a:pt x="50" y="102"/>
                  </a:lnTo>
                  <a:lnTo>
                    <a:pt x="51" y="103"/>
                  </a:lnTo>
                  <a:lnTo>
                    <a:pt x="50" y="102"/>
                  </a:lnTo>
                  <a:lnTo>
                    <a:pt x="48" y="103"/>
                  </a:lnTo>
                  <a:lnTo>
                    <a:pt x="48" y="103"/>
                  </a:lnTo>
                  <a:lnTo>
                    <a:pt x="48" y="105"/>
                  </a:lnTo>
                  <a:lnTo>
                    <a:pt x="48" y="105"/>
                  </a:lnTo>
                  <a:lnTo>
                    <a:pt x="48" y="106"/>
                  </a:lnTo>
                  <a:lnTo>
                    <a:pt x="48" y="105"/>
                  </a:lnTo>
                  <a:lnTo>
                    <a:pt x="47" y="105"/>
                  </a:lnTo>
                  <a:lnTo>
                    <a:pt x="47" y="106"/>
                  </a:lnTo>
                  <a:lnTo>
                    <a:pt x="47" y="107"/>
                  </a:lnTo>
                  <a:lnTo>
                    <a:pt x="46" y="109"/>
                  </a:lnTo>
                  <a:lnTo>
                    <a:pt x="46" y="109"/>
                  </a:lnTo>
                  <a:lnTo>
                    <a:pt x="46" y="107"/>
                  </a:lnTo>
                  <a:lnTo>
                    <a:pt x="46" y="109"/>
                  </a:lnTo>
                  <a:lnTo>
                    <a:pt x="45" y="110"/>
                  </a:lnTo>
                  <a:lnTo>
                    <a:pt x="43" y="110"/>
                  </a:lnTo>
                  <a:lnTo>
                    <a:pt x="43" y="111"/>
                  </a:lnTo>
                  <a:lnTo>
                    <a:pt x="43" y="110"/>
                  </a:lnTo>
                  <a:lnTo>
                    <a:pt x="42" y="110"/>
                  </a:lnTo>
                  <a:lnTo>
                    <a:pt x="42" y="111"/>
                  </a:lnTo>
                  <a:lnTo>
                    <a:pt x="43" y="113"/>
                  </a:lnTo>
                  <a:lnTo>
                    <a:pt x="43" y="113"/>
                  </a:lnTo>
                  <a:lnTo>
                    <a:pt x="43" y="114"/>
                  </a:lnTo>
                  <a:lnTo>
                    <a:pt x="42" y="113"/>
                  </a:lnTo>
                  <a:lnTo>
                    <a:pt x="42" y="113"/>
                  </a:lnTo>
                  <a:lnTo>
                    <a:pt x="42" y="114"/>
                  </a:lnTo>
                  <a:lnTo>
                    <a:pt x="42" y="115"/>
                  </a:lnTo>
                  <a:lnTo>
                    <a:pt x="41" y="118"/>
                  </a:lnTo>
                  <a:lnTo>
                    <a:pt x="41" y="119"/>
                  </a:lnTo>
                  <a:lnTo>
                    <a:pt x="39" y="118"/>
                  </a:lnTo>
                  <a:lnTo>
                    <a:pt x="39" y="118"/>
                  </a:lnTo>
                  <a:lnTo>
                    <a:pt x="38" y="119"/>
                  </a:lnTo>
                  <a:lnTo>
                    <a:pt x="38" y="122"/>
                  </a:lnTo>
                  <a:lnTo>
                    <a:pt x="37" y="123"/>
                  </a:lnTo>
                  <a:lnTo>
                    <a:pt x="35" y="123"/>
                  </a:lnTo>
                  <a:lnTo>
                    <a:pt x="35" y="123"/>
                  </a:lnTo>
                  <a:lnTo>
                    <a:pt x="34" y="123"/>
                  </a:lnTo>
                  <a:lnTo>
                    <a:pt x="33" y="123"/>
                  </a:lnTo>
                  <a:lnTo>
                    <a:pt x="34" y="124"/>
                  </a:lnTo>
                  <a:lnTo>
                    <a:pt x="34" y="126"/>
                  </a:lnTo>
                  <a:lnTo>
                    <a:pt x="34" y="126"/>
                  </a:lnTo>
                  <a:lnTo>
                    <a:pt x="34" y="127"/>
                  </a:lnTo>
                  <a:lnTo>
                    <a:pt x="35" y="127"/>
                  </a:lnTo>
                  <a:lnTo>
                    <a:pt x="34" y="128"/>
                  </a:lnTo>
                  <a:lnTo>
                    <a:pt x="33" y="130"/>
                  </a:lnTo>
                  <a:lnTo>
                    <a:pt x="31" y="132"/>
                  </a:lnTo>
                  <a:lnTo>
                    <a:pt x="31" y="131"/>
                  </a:lnTo>
                  <a:lnTo>
                    <a:pt x="30" y="131"/>
                  </a:lnTo>
                  <a:lnTo>
                    <a:pt x="29" y="130"/>
                  </a:lnTo>
                  <a:lnTo>
                    <a:pt x="29" y="130"/>
                  </a:lnTo>
                  <a:lnTo>
                    <a:pt x="28" y="130"/>
                  </a:lnTo>
                  <a:lnTo>
                    <a:pt x="28" y="128"/>
                  </a:lnTo>
                  <a:lnTo>
                    <a:pt x="28" y="128"/>
                  </a:lnTo>
                  <a:lnTo>
                    <a:pt x="26" y="128"/>
                  </a:lnTo>
                  <a:lnTo>
                    <a:pt x="26" y="130"/>
                  </a:lnTo>
                  <a:lnTo>
                    <a:pt x="26" y="131"/>
                  </a:lnTo>
                  <a:lnTo>
                    <a:pt x="25" y="131"/>
                  </a:lnTo>
                  <a:lnTo>
                    <a:pt x="26" y="133"/>
                  </a:lnTo>
                  <a:lnTo>
                    <a:pt x="28" y="136"/>
                  </a:lnTo>
                  <a:lnTo>
                    <a:pt x="28" y="137"/>
                  </a:lnTo>
                  <a:lnTo>
                    <a:pt x="26" y="137"/>
                  </a:lnTo>
                  <a:lnTo>
                    <a:pt x="25" y="136"/>
                  </a:lnTo>
                  <a:lnTo>
                    <a:pt x="25" y="136"/>
                  </a:lnTo>
                  <a:lnTo>
                    <a:pt x="28" y="141"/>
                  </a:lnTo>
                  <a:lnTo>
                    <a:pt x="28" y="141"/>
                  </a:lnTo>
                  <a:lnTo>
                    <a:pt x="26" y="141"/>
                  </a:lnTo>
                  <a:lnTo>
                    <a:pt x="26" y="141"/>
                  </a:lnTo>
                  <a:lnTo>
                    <a:pt x="25" y="141"/>
                  </a:lnTo>
                  <a:lnTo>
                    <a:pt x="26" y="143"/>
                  </a:lnTo>
                  <a:lnTo>
                    <a:pt x="26" y="143"/>
                  </a:lnTo>
                  <a:lnTo>
                    <a:pt x="26" y="144"/>
                  </a:lnTo>
                  <a:lnTo>
                    <a:pt x="26" y="144"/>
                  </a:lnTo>
                  <a:lnTo>
                    <a:pt x="25" y="145"/>
                  </a:lnTo>
                  <a:lnTo>
                    <a:pt x="24" y="145"/>
                  </a:lnTo>
                  <a:lnTo>
                    <a:pt x="22" y="144"/>
                  </a:lnTo>
                  <a:lnTo>
                    <a:pt x="22" y="144"/>
                  </a:lnTo>
                  <a:lnTo>
                    <a:pt x="22" y="144"/>
                  </a:lnTo>
                  <a:lnTo>
                    <a:pt x="22" y="144"/>
                  </a:lnTo>
                  <a:lnTo>
                    <a:pt x="22" y="145"/>
                  </a:lnTo>
                  <a:lnTo>
                    <a:pt x="22" y="147"/>
                  </a:lnTo>
                  <a:lnTo>
                    <a:pt x="21" y="147"/>
                  </a:lnTo>
                  <a:lnTo>
                    <a:pt x="21" y="148"/>
                  </a:lnTo>
                  <a:lnTo>
                    <a:pt x="21" y="148"/>
                  </a:lnTo>
                  <a:lnTo>
                    <a:pt x="22" y="149"/>
                  </a:lnTo>
                  <a:lnTo>
                    <a:pt x="24" y="151"/>
                  </a:lnTo>
                  <a:lnTo>
                    <a:pt x="22" y="152"/>
                  </a:lnTo>
                  <a:lnTo>
                    <a:pt x="22" y="152"/>
                  </a:lnTo>
                  <a:lnTo>
                    <a:pt x="21" y="151"/>
                  </a:lnTo>
                  <a:lnTo>
                    <a:pt x="22" y="153"/>
                  </a:lnTo>
                  <a:lnTo>
                    <a:pt x="22" y="157"/>
                  </a:lnTo>
                  <a:lnTo>
                    <a:pt x="21" y="156"/>
                  </a:lnTo>
                  <a:lnTo>
                    <a:pt x="21" y="156"/>
                  </a:lnTo>
                  <a:lnTo>
                    <a:pt x="20" y="157"/>
                  </a:lnTo>
                  <a:lnTo>
                    <a:pt x="20" y="158"/>
                  </a:lnTo>
                  <a:lnTo>
                    <a:pt x="20" y="160"/>
                  </a:lnTo>
                  <a:lnTo>
                    <a:pt x="20" y="161"/>
                  </a:lnTo>
                  <a:lnTo>
                    <a:pt x="18" y="161"/>
                  </a:lnTo>
                  <a:lnTo>
                    <a:pt x="20" y="161"/>
                  </a:lnTo>
                  <a:lnTo>
                    <a:pt x="20" y="162"/>
                  </a:lnTo>
                  <a:lnTo>
                    <a:pt x="20" y="162"/>
                  </a:lnTo>
                  <a:lnTo>
                    <a:pt x="20" y="162"/>
                  </a:lnTo>
                  <a:lnTo>
                    <a:pt x="18" y="162"/>
                  </a:lnTo>
                  <a:lnTo>
                    <a:pt x="18" y="164"/>
                  </a:lnTo>
                  <a:lnTo>
                    <a:pt x="18" y="164"/>
                  </a:lnTo>
                  <a:lnTo>
                    <a:pt x="18" y="164"/>
                  </a:lnTo>
                  <a:lnTo>
                    <a:pt x="18" y="165"/>
                  </a:lnTo>
                  <a:lnTo>
                    <a:pt x="18" y="165"/>
                  </a:lnTo>
                  <a:lnTo>
                    <a:pt x="18" y="165"/>
                  </a:lnTo>
                  <a:lnTo>
                    <a:pt x="18" y="166"/>
                  </a:lnTo>
                  <a:lnTo>
                    <a:pt x="18" y="168"/>
                  </a:lnTo>
                  <a:lnTo>
                    <a:pt x="18" y="169"/>
                  </a:lnTo>
                  <a:lnTo>
                    <a:pt x="18" y="170"/>
                  </a:lnTo>
                  <a:lnTo>
                    <a:pt x="18" y="170"/>
                  </a:lnTo>
                  <a:lnTo>
                    <a:pt x="20" y="171"/>
                  </a:lnTo>
                  <a:lnTo>
                    <a:pt x="21" y="171"/>
                  </a:lnTo>
                  <a:lnTo>
                    <a:pt x="18" y="171"/>
                  </a:lnTo>
                  <a:lnTo>
                    <a:pt x="18" y="171"/>
                  </a:lnTo>
                  <a:lnTo>
                    <a:pt x="18" y="171"/>
                  </a:lnTo>
                  <a:lnTo>
                    <a:pt x="18" y="173"/>
                  </a:lnTo>
                  <a:lnTo>
                    <a:pt x="18" y="171"/>
                  </a:lnTo>
                  <a:lnTo>
                    <a:pt x="18" y="171"/>
                  </a:lnTo>
                  <a:lnTo>
                    <a:pt x="18" y="173"/>
                  </a:lnTo>
                  <a:lnTo>
                    <a:pt x="18" y="173"/>
                  </a:lnTo>
                  <a:lnTo>
                    <a:pt x="18" y="173"/>
                  </a:lnTo>
                  <a:lnTo>
                    <a:pt x="18" y="173"/>
                  </a:lnTo>
                  <a:lnTo>
                    <a:pt x="18" y="173"/>
                  </a:lnTo>
                  <a:lnTo>
                    <a:pt x="20" y="173"/>
                  </a:lnTo>
                  <a:lnTo>
                    <a:pt x="18" y="173"/>
                  </a:lnTo>
                  <a:lnTo>
                    <a:pt x="18" y="173"/>
                  </a:lnTo>
                  <a:lnTo>
                    <a:pt x="17" y="174"/>
                  </a:lnTo>
                  <a:lnTo>
                    <a:pt x="17" y="174"/>
                  </a:lnTo>
                  <a:lnTo>
                    <a:pt x="17" y="174"/>
                  </a:lnTo>
                  <a:lnTo>
                    <a:pt x="18" y="174"/>
                  </a:lnTo>
                  <a:lnTo>
                    <a:pt x="18" y="174"/>
                  </a:lnTo>
                  <a:lnTo>
                    <a:pt x="20" y="174"/>
                  </a:lnTo>
                  <a:lnTo>
                    <a:pt x="20" y="173"/>
                  </a:lnTo>
                  <a:lnTo>
                    <a:pt x="20" y="173"/>
                  </a:lnTo>
                  <a:lnTo>
                    <a:pt x="20" y="173"/>
                  </a:lnTo>
                  <a:lnTo>
                    <a:pt x="20" y="173"/>
                  </a:lnTo>
                  <a:lnTo>
                    <a:pt x="20" y="173"/>
                  </a:lnTo>
                  <a:lnTo>
                    <a:pt x="21" y="173"/>
                  </a:lnTo>
                  <a:lnTo>
                    <a:pt x="21" y="173"/>
                  </a:lnTo>
                  <a:lnTo>
                    <a:pt x="20" y="174"/>
                  </a:lnTo>
                  <a:lnTo>
                    <a:pt x="18" y="177"/>
                  </a:lnTo>
                  <a:lnTo>
                    <a:pt x="20" y="175"/>
                  </a:lnTo>
                  <a:lnTo>
                    <a:pt x="21" y="175"/>
                  </a:lnTo>
                  <a:lnTo>
                    <a:pt x="22" y="174"/>
                  </a:lnTo>
                  <a:lnTo>
                    <a:pt x="22" y="175"/>
                  </a:lnTo>
                  <a:lnTo>
                    <a:pt x="22" y="174"/>
                  </a:lnTo>
                  <a:lnTo>
                    <a:pt x="24" y="174"/>
                  </a:lnTo>
                  <a:lnTo>
                    <a:pt x="24" y="175"/>
                  </a:lnTo>
                  <a:lnTo>
                    <a:pt x="25" y="175"/>
                  </a:lnTo>
                  <a:lnTo>
                    <a:pt x="25" y="174"/>
                  </a:lnTo>
                  <a:lnTo>
                    <a:pt x="26" y="175"/>
                  </a:lnTo>
                  <a:lnTo>
                    <a:pt x="28" y="177"/>
                  </a:lnTo>
                  <a:lnTo>
                    <a:pt x="29" y="178"/>
                  </a:lnTo>
                  <a:lnTo>
                    <a:pt x="29" y="179"/>
                  </a:lnTo>
                  <a:lnTo>
                    <a:pt x="30" y="178"/>
                  </a:lnTo>
                  <a:lnTo>
                    <a:pt x="31" y="179"/>
                  </a:lnTo>
                  <a:lnTo>
                    <a:pt x="33" y="179"/>
                  </a:lnTo>
                  <a:lnTo>
                    <a:pt x="33" y="179"/>
                  </a:lnTo>
                  <a:lnTo>
                    <a:pt x="31" y="181"/>
                  </a:lnTo>
                  <a:lnTo>
                    <a:pt x="31" y="181"/>
                  </a:lnTo>
                  <a:lnTo>
                    <a:pt x="33" y="181"/>
                  </a:lnTo>
                  <a:lnTo>
                    <a:pt x="34" y="181"/>
                  </a:lnTo>
                  <a:lnTo>
                    <a:pt x="34" y="182"/>
                  </a:lnTo>
                  <a:lnTo>
                    <a:pt x="34" y="183"/>
                  </a:lnTo>
                  <a:lnTo>
                    <a:pt x="34" y="185"/>
                  </a:lnTo>
                  <a:lnTo>
                    <a:pt x="35" y="185"/>
                  </a:lnTo>
                  <a:lnTo>
                    <a:pt x="37" y="183"/>
                  </a:lnTo>
                  <a:lnTo>
                    <a:pt x="37" y="182"/>
                  </a:lnTo>
                  <a:lnTo>
                    <a:pt x="37" y="183"/>
                  </a:lnTo>
                  <a:lnTo>
                    <a:pt x="38" y="183"/>
                  </a:lnTo>
                  <a:lnTo>
                    <a:pt x="39" y="183"/>
                  </a:lnTo>
                  <a:lnTo>
                    <a:pt x="39" y="183"/>
                  </a:lnTo>
                  <a:lnTo>
                    <a:pt x="41" y="185"/>
                  </a:lnTo>
                  <a:lnTo>
                    <a:pt x="41" y="185"/>
                  </a:lnTo>
                  <a:lnTo>
                    <a:pt x="39" y="186"/>
                  </a:lnTo>
                  <a:lnTo>
                    <a:pt x="39" y="186"/>
                  </a:lnTo>
                  <a:lnTo>
                    <a:pt x="39" y="187"/>
                  </a:lnTo>
                  <a:lnTo>
                    <a:pt x="39" y="188"/>
                  </a:lnTo>
                  <a:lnTo>
                    <a:pt x="39" y="188"/>
                  </a:lnTo>
                  <a:lnTo>
                    <a:pt x="41" y="188"/>
                  </a:lnTo>
                  <a:lnTo>
                    <a:pt x="41" y="187"/>
                  </a:lnTo>
                  <a:lnTo>
                    <a:pt x="42" y="187"/>
                  </a:lnTo>
                  <a:lnTo>
                    <a:pt x="43" y="188"/>
                  </a:lnTo>
                  <a:lnTo>
                    <a:pt x="43" y="186"/>
                  </a:lnTo>
                  <a:lnTo>
                    <a:pt x="45" y="186"/>
                  </a:lnTo>
                  <a:lnTo>
                    <a:pt x="45" y="187"/>
                  </a:lnTo>
                  <a:lnTo>
                    <a:pt x="46" y="187"/>
                  </a:lnTo>
                  <a:lnTo>
                    <a:pt x="46" y="187"/>
                  </a:lnTo>
                  <a:lnTo>
                    <a:pt x="46" y="188"/>
                  </a:lnTo>
                  <a:lnTo>
                    <a:pt x="46" y="188"/>
                  </a:lnTo>
                  <a:lnTo>
                    <a:pt x="46" y="188"/>
                  </a:lnTo>
                  <a:lnTo>
                    <a:pt x="47" y="188"/>
                  </a:lnTo>
                  <a:lnTo>
                    <a:pt x="47" y="187"/>
                  </a:lnTo>
                  <a:lnTo>
                    <a:pt x="48" y="188"/>
                  </a:lnTo>
                  <a:lnTo>
                    <a:pt x="50" y="190"/>
                  </a:lnTo>
                  <a:lnTo>
                    <a:pt x="51" y="191"/>
                  </a:lnTo>
                  <a:lnTo>
                    <a:pt x="52" y="191"/>
                  </a:lnTo>
                  <a:lnTo>
                    <a:pt x="54" y="192"/>
                  </a:lnTo>
                  <a:lnTo>
                    <a:pt x="54" y="195"/>
                  </a:lnTo>
                  <a:lnTo>
                    <a:pt x="54" y="195"/>
                  </a:lnTo>
                  <a:lnTo>
                    <a:pt x="55" y="195"/>
                  </a:lnTo>
                  <a:lnTo>
                    <a:pt x="55" y="195"/>
                  </a:lnTo>
                  <a:lnTo>
                    <a:pt x="55" y="194"/>
                  </a:lnTo>
                  <a:lnTo>
                    <a:pt x="55" y="194"/>
                  </a:lnTo>
                  <a:lnTo>
                    <a:pt x="54" y="194"/>
                  </a:lnTo>
                  <a:lnTo>
                    <a:pt x="54" y="194"/>
                  </a:lnTo>
                  <a:lnTo>
                    <a:pt x="55" y="194"/>
                  </a:lnTo>
                  <a:lnTo>
                    <a:pt x="55" y="194"/>
                  </a:lnTo>
                  <a:lnTo>
                    <a:pt x="55" y="194"/>
                  </a:lnTo>
                  <a:lnTo>
                    <a:pt x="55" y="195"/>
                  </a:lnTo>
                  <a:lnTo>
                    <a:pt x="54" y="196"/>
                  </a:lnTo>
                  <a:lnTo>
                    <a:pt x="55" y="196"/>
                  </a:lnTo>
                  <a:lnTo>
                    <a:pt x="56" y="196"/>
                  </a:lnTo>
                  <a:lnTo>
                    <a:pt x="58" y="195"/>
                  </a:lnTo>
                  <a:lnTo>
                    <a:pt x="59" y="195"/>
                  </a:lnTo>
                  <a:lnTo>
                    <a:pt x="60" y="196"/>
                  </a:lnTo>
                  <a:lnTo>
                    <a:pt x="59" y="196"/>
                  </a:lnTo>
                  <a:lnTo>
                    <a:pt x="60" y="198"/>
                  </a:lnTo>
                  <a:lnTo>
                    <a:pt x="63" y="196"/>
                  </a:lnTo>
                  <a:lnTo>
                    <a:pt x="63" y="198"/>
                  </a:lnTo>
                  <a:lnTo>
                    <a:pt x="62" y="199"/>
                  </a:lnTo>
                  <a:lnTo>
                    <a:pt x="60" y="200"/>
                  </a:lnTo>
                  <a:lnTo>
                    <a:pt x="62" y="202"/>
                  </a:lnTo>
                  <a:lnTo>
                    <a:pt x="63" y="202"/>
                  </a:lnTo>
                  <a:lnTo>
                    <a:pt x="64" y="200"/>
                  </a:lnTo>
                  <a:lnTo>
                    <a:pt x="63" y="203"/>
                  </a:lnTo>
                  <a:lnTo>
                    <a:pt x="64" y="202"/>
                  </a:lnTo>
                  <a:lnTo>
                    <a:pt x="64" y="203"/>
                  </a:lnTo>
                  <a:lnTo>
                    <a:pt x="65" y="203"/>
                  </a:lnTo>
                  <a:lnTo>
                    <a:pt x="64" y="203"/>
                  </a:lnTo>
                  <a:lnTo>
                    <a:pt x="64" y="203"/>
                  </a:lnTo>
                  <a:lnTo>
                    <a:pt x="65" y="203"/>
                  </a:lnTo>
                  <a:lnTo>
                    <a:pt x="65" y="204"/>
                  </a:lnTo>
                  <a:lnTo>
                    <a:pt x="65" y="202"/>
                  </a:lnTo>
                  <a:lnTo>
                    <a:pt x="65" y="202"/>
                  </a:lnTo>
                  <a:lnTo>
                    <a:pt x="67" y="200"/>
                  </a:lnTo>
                  <a:lnTo>
                    <a:pt x="68" y="200"/>
                  </a:lnTo>
                  <a:lnTo>
                    <a:pt x="68" y="202"/>
                  </a:lnTo>
                  <a:lnTo>
                    <a:pt x="68" y="203"/>
                  </a:lnTo>
                  <a:lnTo>
                    <a:pt x="69" y="203"/>
                  </a:lnTo>
                  <a:lnTo>
                    <a:pt x="69" y="203"/>
                  </a:lnTo>
                  <a:lnTo>
                    <a:pt x="71" y="203"/>
                  </a:lnTo>
                  <a:lnTo>
                    <a:pt x="71" y="203"/>
                  </a:lnTo>
                  <a:lnTo>
                    <a:pt x="71" y="203"/>
                  </a:lnTo>
                  <a:lnTo>
                    <a:pt x="71" y="203"/>
                  </a:lnTo>
                  <a:lnTo>
                    <a:pt x="71" y="204"/>
                  </a:lnTo>
                  <a:lnTo>
                    <a:pt x="71" y="204"/>
                  </a:lnTo>
                  <a:lnTo>
                    <a:pt x="71" y="203"/>
                  </a:lnTo>
                  <a:lnTo>
                    <a:pt x="69" y="203"/>
                  </a:lnTo>
                  <a:lnTo>
                    <a:pt x="69" y="204"/>
                  </a:lnTo>
                  <a:lnTo>
                    <a:pt x="69" y="204"/>
                  </a:lnTo>
                  <a:lnTo>
                    <a:pt x="69" y="205"/>
                  </a:lnTo>
                  <a:lnTo>
                    <a:pt x="71" y="205"/>
                  </a:lnTo>
                  <a:lnTo>
                    <a:pt x="71" y="204"/>
                  </a:lnTo>
                  <a:lnTo>
                    <a:pt x="72" y="204"/>
                  </a:lnTo>
                  <a:lnTo>
                    <a:pt x="72" y="203"/>
                  </a:lnTo>
                  <a:lnTo>
                    <a:pt x="73" y="204"/>
                  </a:lnTo>
                  <a:lnTo>
                    <a:pt x="72" y="204"/>
                  </a:lnTo>
                  <a:lnTo>
                    <a:pt x="71" y="205"/>
                  </a:lnTo>
                  <a:lnTo>
                    <a:pt x="72" y="207"/>
                  </a:lnTo>
                  <a:lnTo>
                    <a:pt x="73" y="205"/>
                  </a:lnTo>
                  <a:lnTo>
                    <a:pt x="72" y="205"/>
                  </a:lnTo>
                  <a:lnTo>
                    <a:pt x="72" y="205"/>
                  </a:lnTo>
                  <a:lnTo>
                    <a:pt x="73" y="205"/>
                  </a:lnTo>
                  <a:lnTo>
                    <a:pt x="75" y="205"/>
                  </a:lnTo>
                  <a:lnTo>
                    <a:pt x="75" y="205"/>
                  </a:lnTo>
                  <a:lnTo>
                    <a:pt x="76" y="205"/>
                  </a:lnTo>
                  <a:lnTo>
                    <a:pt x="76" y="205"/>
                  </a:lnTo>
                  <a:lnTo>
                    <a:pt x="77" y="207"/>
                  </a:lnTo>
                  <a:lnTo>
                    <a:pt x="77" y="208"/>
                  </a:lnTo>
                  <a:lnTo>
                    <a:pt x="77" y="208"/>
                  </a:lnTo>
                  <a:lnTo>
                    <a:pt x="77" y="208"/>
                  </a:lnTo>
                  <a:lnTo>
                    <a:pt x="79" y="209"/>
                  </a:lnTo>
                  <a:lnTo>
                    <a:pt x="80" y="208"/>
                  </a:lnTo>
                  <a:lnTo>
                    <a:pt x="80" y="209"/>
                  </a:lnTo>
                  <a:lnTo>
                    <a:pt x="80" y="209"/>
                  </a:lnTo>
                  <a:lnTo>
                    <a:pt x="83" y="209"/>
                  </a:lnTo>
                  <a:lnTo>
                    <a:pt x="81" y="211"/>
                  </a:lnTo>
                  <a:lnTo>
                    <a:pt x="81" y="212"/>
                  </a:lnTo>
                  <a:lnTo>
                    <a:pt x="80" y="213"/>
                  </a:lnTo>
                  <a:lnTo>
                    <a:pt x="80" y="213"/>
                  </a:lnTo>
                  <a:lnTo>
                    <a:pt x="81" y="213"/>
                  </a:lnTo>
                  <a:lnTo>
                    <a:pt x="83" y="213"/>
                  </a:lnTo>
                  <a:lnTo>
                    <a:pt x="84" y="212"/>
                  </a:lnTo>
                  <a:lnTo>
                    <a:pt x="85" y="211"/>
                  </a:lnTo>
                  <a:lnTo>
                    <a:pt x="85" y="212"/>
                  </a:lnTo>
                  <a:lnTo>
                    <a:pt x="86" y="212"/>
                  </a:lnTo>
                  <a:lnTo>
                    <a:pt x="88" y="213"/>
                  </a:lnTo>
                  <a:lnTo>
                    <a:pt x="89" y="213"/>
                  </a:lnTo>
                  <a:lnTo>
                    <a:pt x="89" y="216"/>
                  </a:lnTo>
                  <a:lnTo>
                    <a:pt x="90" y="215"/>
                  </a:lnTo>
                  <a:lnTo>
                    <a:pt x="92" y="215"/>
                  </a:lnTo>
                  <a:lnTo>
                    <a:pt x="93" y="216"/>
                  </a:lnTo>
                  <a:lnTo>
                    <a:pt x="94" y="217"/>
                  </a:lnTo>
                  <a:lnTo>
                    <a:pt x="96" y="217"/>
                  </a:lnTo>
                  <a:lnTo>
                    <a:pt x="97" y="219"/>
                  </a:lnTo>
                  <a:lnTo>
                    <a:pt x="98" y="221"/>
                  </a:lnTo>
                  <a:lnTo>
                    <a:pt x="97" y="221"/>
                  </a:lnTo>
                  <a:lnTo>
                    <a:pt x="97" y="223"/>
                  </a:lnTo>
                  <a:lnTo>
                    <a:pt x="97" y="223"/>
                  </a:lnTo>
                  <a:lnTo>
                    <a:pt x="97" y="223"/>
                  </a:lnTo>
                  <a:lnTo>
                    <a:pt x="97" y="224"/>
                  </a:lnTo>
                  <a:lnTo>
                    <a:pt x="97" y="224"/>
                  </a:lnTo>
                  <a:lnTo>
                    <a:pt x="97" y="224"/>
                  </a:lnTo>
                  <a:lnTo>
                    <a:pt x="98" y="223"/>
                  </a:lnTo>
                  <a:lnTo>
                    <a:pt x="100" y="221"/>
                  </a:lnTo>
                  <a:lnTo>
                    <a:pt x="100" y="220"/>
                  </a:lnTo>
                  <a:lnTo>
                    <a:pt x="101" y="221"/>
                  </a:lnTo>
                  <a:lnTo>
                    <a:pt x="103" y="223"/>
                  </a:lnTo>
                  <a:lnTo>
                    <a:pt x="103" y="224"/>
                  </a:lnTo>
                  <a:lnTo>
                    <a:pt x="103" y="223"/>
                  </a:lnTo>
                  <a:lnTo>
                    <a:pt x="105" y="223"/>
                  </a:lnTo>
                  <a:lnTo>
                    <a:pt x="103" y="224"/>
                  </a:lnTo>
                  <a:lnTo>
                    <a:pt x="105" y="225"/>
                  </a:lnTo>
                  <a:lnTo>
                    <a:pt x="106" y="225"/>
                  </a:lnTo>
                  <a:lnTo>
                    <a:pt x="106" y="224"/>
                  </a:lnTo>
                  <a:lnTo>
                    <a:pt x="106" y="226"/>
                  </a:lnTo>
                  <a:lnTo>
                    <a:pt x="107" y="225"/>
                  </a:lnTo>
                  <a:lnTo>
                    <a:pt x="107" y="225"/>
                  </a:lnTo>
                  <a:lnTo>
                    <a:pt x="109" y="225"/>
                  </a:lnTo>
                  <a:lnTo>
                    <a:pt x="109" y="225"/>
                  </a:lnTo>
                  <a:lnTo>
                    <a:pt x="107" y="226"/>
                  </a:lnTo>
                  <a:lnTo>
                    <a:pt x="109" y="226"/>
                  </a:lnTo>
                  <a:lnTo>
                    <a:pt x="110" y="226"/>
                  </a:lnTo>
                  <a:lnTo>
                    <a:pt x="111" y="226"/>
                  </a:lnTo>
                  <a:lnTo>
                    <a:pt x="113" y="228"/>
                  </a:lnTo>
                  <a:lnTo>
                    <a:pt x="111" y="230"/>
                  </a:lnTo>
                  <a:lnTo>
                    <a:pt x="113" y="229"/>
                  </a:lnTo>
                  <a:lnTo>
                    <a:pt x="114" y="229"/>
                  </a:lnTo>
                  <a:lnTo>
                    <a:pt x="114" y="228"/>
                  </a:lnTo>
                  <a:lnTo>
                    <a:pt x="114" y="230"/>
                  </a:lnTo>
                  <a:lnTo>
                    <a:pt x="115" y="232"/>
                  </a:lnTo>
                  <a:lnTo>
                    <a:pt x="115" y="233"/>
                  </a:lnTo>
                  <a:lnTo>
                    <a:pt x="119" y="233"/>
                  </a:lnTo>
                  <a:lnTo>
                    <a:pt x="122" y="233"/>
                  </a:lnTo>
                  <a:lnTo>
                    <a:pt x="126" y="234"/>
                  </a:lnTo>
                  <a:lnTo>
                    <a:pt x="128" y="237"/>
                  </a:lnTo>
                  <a:lnTo>
                    <a:pt x="127" y="238"/>
                  </a:lnTo>
                  <a:lnTo>
                    <a:pt x="127" y="238"/>
                  </a:lnTo>
                  <a:lnTo>
                    <a:pt x="128" y="238"/>
                  </a:lnTo>
                  <a:lnTo>
                    <a:pt x="128" y="237"/>
                  </a:lnTo>
                  <a:lnTo>
                    <a:pt x="128" y="237"/>
                  </a:lnTo>
                  <a:lnTo>
                    <a:pt x="128" y="238"/>
                  </a:lnTo>
                  <a:lnTo>
                    <a:pt x="128" y="240"/>
                  </a:lnTo>
                  <a:lnTo>
                    <a:pt x="127" y="241"/>
                  </a:lnTo>
                  <a:lnTo>
                    <a:pt x="127" y="241"/>
                  </a:lnTo>
                  <a:lnTo>
                    <a:pt x="128" y="241"/>
                  </a:lnTo>
                  <a:lnTo>
                    <a:pt x="130" y="241"/>
                  </a:lnTo>
                  <a:lnTo>
                    <a:pt x="131" y="240"/>
                  </a:lnTo>
                  <a:lnTo>
                    <a:pt x="131" y="240"/>
                  </a:lnTo>
                  <a:lnTo>
                    <a:pt x="131" y="240"/>
                  </a:lnTo>
                  <a:lnTo>
                    <a:pt x="131" y="240"/>
                  </a:lnTo>
                  <a:lnTo>
                    <a:pt x="131" y="240"/>
                  </a:lnTo>
                  <a:lnTo>
                    <a:pt x="131" y="240"/>
                  </a:lnTo>
                  <a:lnTo>
                    <a:pt x="132" y="240"/>
                  </a:lnTo>
                  <a:lnTo>
                    <a:pt x="132" y="240"/>
                  </a:lnTo>
                  <a:lnTo>
                    <a:pt x="134" y="240"/>
                  </a:lnTo>
                  <a:lnTo>
                    <a:pt x="132" y="241"/>
                  </a:lnTo>
                  <a:lnTo>
                    <a:pt x="131" y="242"/>
                  </a:lnTo>
                  <a:lnTo>
                    <a:pt x="132" y="242"/>
                  </a:lnTo>
                  <a:lnTo>
                    <a:pt x="132" y="243"/>
                  </a:lnTo>
                  <a:lnTo>
                    <a:pt x="131" y="243"/>
                  </a:lnTo>
                  <a:lnTo>
                    <a:pt x="130" y="245"/>
                  </a:lnTo>
                  <a:lnTo>
                    <a:pt x="128" y="246"/>
                  </a:lnTo>
                  <a:lnTo>
                    <a:pt x="127" y="247"/>
                  </a:lnTo>
                  <a:lnTo>
                    <a:pt x="128" y="247"/>
                  </a:lnTo>
                  <a:lnTo>
                    <a:pt x="128" y="249"/>
                  </a:lnTo>
                  <a:lnTo>
                    <a:pt x="127" y="249"/>
                  </a:lnTo>
                  <a:lnTo>
                    <a:pt x="126" y="249"/>
                  </a:lnTo>
                  <a:lnTo>
                    <a:pt x="126" y="250"/>
                  </a:lnTo>
                  <a:lnTo>
                    <a:pt x="126" y="250"/>
                  </a:lnTo>
                  <a:lnTo>
                    <a:pt x="128" y="250"/>
                  </a:lnTo>
                  <a:lnTo>
                    <a:pt x="130" y="247"/>
                  </a:lnTo>
                  <a:lnTo>
                    <a:pt x="130" y="246"/>
                  </a:lnTo>
                  <a:lnTo>
                    <a:pt x="131" y="246"/>
                  </a:lnTo>
                  <a:lnTo>
                    <a:pt x="132" y="245"/>
                  </a:lnTo>
                  <a:lnTo>
                    <a:pt x="134" y="243"/>
                  </a:lnTo>
                  <a:lnTo>
                    <a:pt x="135" y="245"/>
                  </a:lnTo>
                  <a:lnTo>
                    <a:pt x="135" y="245"/>
                  </a:lnTo>
                  <a:lnTo>
                    <a:pt x="135" y="245"/>
                  </a:lnTo>
                  <a:lnTo>
                    <a:pt x="134" y="245"/>
                  </a:lnTo>
                  <a:lnTo>
                    <a:pt x="134" y="245"/>
                  </a:lnTo>
                  <a:lnTo>
                    <a:pt x="134" y="246"/>
                  </a:lnTo>
                  <a:lnTo>
                    <a:pt x="134" y="246"/>
                  </a:lnTo>
                  <a:lnTo>
                    <a:pt x="135" y="246"/>
                  </a:lnTo>
                  <a:lnTo>
                    <a:pt x="136" y="246"/>
                  </a:lnTo>
                  <a:lnTo>
                    <a:pt x="136" y="245"/>
                  </a:lnTo>
                  <a:lnTo>
                    <a:pt x="137" y="245"/>
                  </a:lnTo>
                  <a:lnTo>
                    <a:pt x="137" y="245"/>
                  </a:lnTo>
                  <a:lnTo>
                    <a:pt x="137" y="243"/>
                  </a:lnTo>
                  <a:lnTo>
                    <a:pt x="137" y="245"/>
                  </a:lnTo>
                  <a:lnTo>
                    <a:pt x="137" y="245"/>
                  </a:lnTo>
                  <a:lnTo>
                    <a:pt x="139" y="246"/>
                  </a:lnTo>
                  <a:lnTo>
                    <a:pt x="139" y="249"/>
                  </a:lnTo>
                  <a:lnTo>
                    <a:pt x="140" y="251"/>
                  </a:lnTo>
                  <a:lnTo>
                    <a:pt x="140" y="255"/>
                  </a:lnTo>
                  <a:lnTo>
                    <a:pt x="141" y="259"/>
                  </a:lnTo>
                  <a:lnTo>
                    <a:pt x="141" y="260"/>
                  </a:lnTo>
                  <a:lnTo>
                    <a:pt x="141" y="260"/>
                  </a:lnTo>
                  <a:lnTo>
                    <a:pt x="141" y="260"/>
                  </a:lnTo>
                  <a:lnTo>
                    <a:pt x="141" y="260"/>
                  </a:lnTo>
                  <a:lnTo>
                    <a:pt x="141" y="260"/>
                  </a:lnTo>
                  <a:lnTo>
                    <a:pt x="140" y="259"/>
                  </a:lnTo>
                  <a:lnTo>
                    <a:pt x="140" y="259"/>
                  </a:lnTo>
                  <a:lnTo>
                    <a:pt x="140" y="259"/>
                  </a:lnTo>
                  <a:lnTo>
                    <a:pt x="140" y="259"/>
                  </a:lnTo>
                  <a:lnTo>
                    <a:pt x="139" y="254"/>
                  </a:lnTo>
                  <a:lnTo>
                    <a:pt x="137" y="250"/>
                  </a:lnTo>
                  <a:lnTo>
                    <a:pt x="137" y="247"/>
                  </a:lnTo>
                  <a:lnTo>
                    <a:pt x="137" y="246"/>
                  </a:lnTo>
                  <a:lnTo>
                    <a:pt x="137" y="246"/>
                  </a:lnTo>
                  <a:lnTo>
                    <a:pt x="137" y="246"/>
                  </a:lnTo>
                  <a:lnTo>
                    <a:pt x="137" y="246"/>
                  </a:lnTo>
                  <a:lnTo>
                    <a:pt x="137" y="246"/>
                  </a:lnTo>
                  <a:lnTo>
                    <a:pt x="137" y="246"/>
                  </a:lnTo>
                  <a:lnTo>
                    <a:pt x="137" y="247"/>
                  </a:lnTo>
                  <a:lnTo>
                    <a:pt x="137" y="250"/>
                  </a:lnTo>
                  <a:lnTo>
                    <a:pt x="139" y="253"/>
                  </a:lnTo>
                  <a:lnTo>
                    <a:pt x="139" y="257"/>
                  </a:lnTo>
                  <a:lnTo>
                    <a:pt x="140" y="259"/>
                  </a:lnTo>
                  <a:lnTo>
                    <a:pt x="140" y="259"/>
                  </a:lnTo>
                  <a:lnTo>
                    <a:pt x="140" y="259"/>
                  </a:lnTo>
                  <a:lnTo>
                    <a:pt x="140" y="259"/>
                  </a:lnTo>
                  <a:lnTo>
                    <a:pt x="140" y="259"/>
                  </a:lnTo>
                  <a:lnTo>
                    <a:pt x="140" y="260"/>
                  </a:lnTo>
                  <a:lnTo>
                    <a:pt x="141" y="262"/>
                  </a:lnTo>
                  <a:lnTo>
                    <a:pt x="141" y="262"/>
                  </a:lnTo>
                  <a:lnTo>
                    <a:pt x="141" y="262"/>
                  </a:lnTo>
                  <a:lnTo>
                    <a:pt x="141" y="262"/>
                  </a:lnTo>
                  <a:lnTo>
                    <a:pt x="141" y="262"/>
                  </a:lnTo>
                  <a:lnTo>
                    <a:pt x="143" y="262"/>
                  </a:lnTo>
                  <a:lnTo>
                    <a:pt x="143" y="263"/>
                  </a:lnTo>
                  <a:lnTo>
                    <a:pt x="143" y="263"/>
                  </a:lnTo>
                  <a:lnTo>
                    <a:pt x="141" y="263"/>
                  </a:lnTo>
                  <a:lnTo>
                    <a:pt x="143" y="264"/>
                  </a:lnTo>
                  <a:lnTo>
                    <a:pt x="140" y="263"/>
                  </a:lnTo>
                  <a:lnTo>
                    <a:pt x="139" y="262"/>
                  </a:lnTo>
                  <a:lnTo>
                    <a:pt x="137" y="262"/>
                  </a:lnTo>
                  <a:lnTo>
                    <a:pt x="139" y="262"/>
                  </a:lnTo>
                  <a:lnTo>
                    <a:pt x="139" y="263"/>
                  </a:lnTo>
                  <a:lnTo>
                    <a:pt x="140" y="264"/>
                  </a:lnTo>
                  <a:lnTo>
                    <a:pt x="141" y="264"/>
                  </a:lnTo>
                  <a:lnTo>
                    <a:pt x="140" y="264"/>
                  </a:lnTo>
                  <a:lnTo>
                    <a:pt x="139" y="263"/>
                  </a:lnTo>
                  <a:lnTo>
                    <a:pt x="139" y="264"/>
                  </a:lnTo>
                  <a:lnTo>
                    <a:pt x="139" y="264"/>
                  </a:lnTo>
                  <a:lnTo>
                    <a:pt x="139" y="266"/>
                  </a:lnTo>
                  <a:lnTo>
                    <a:pt x="139" y="266"/>
                  </a:lnTo>
                  <a:lnTo>
                    <a:pt x="139" y="266"/>
                  </a:lnTo>
                  <a:lnTo>
                    <a:pt x="137" y="266"/>
                  </a:lnTo>
                  <a:lnTo>
                    <a:pt x="139" y="267"/>
                  </a:lnTo>
                  <a:lnTo>
                    <a:pt x="137" y="267"/>
                  </a:lnTo>
                  <a:lnTo>
                    <a:pt x="136" y="267"/>
                  </a:lnTo>
                  <a:lnTo>
                    <a:pt x="136" y="267"/>
                  </a:lnTo>
                  <a:lnTo>
                    <a:pt x="136" y="268"/>
                  </a:lnTo>
                  <a:lnTo>
                    <a:pt x="136" y="268"/>
                  </a:lnTo>
                  <a:lnTo>
                    <a:pt x="136" y="270"/>
                  </a:lnTo>
                  <a:lnTo>
                    <a:pt x="135" y="268"/>
                  </a:lnTo>
                  <a:lnTo>
                    <a:pt x="135" y="270"/>
                  </a:lnTo>
                  <a:lnTo>
                    <a:pt x="135" y="270"/>
                  </a:lnTo>
                  <a:lnTo>
                    <a:pt x="136" y="271"/>
                  </a:lnTo>
                  <a:lnTo>
                    <a:pt x="136" y="271"/>
                  </a:lnTo>
                  <a:lnTo>
                    <a:pt x="137" y="271"/>
                  </a:lnTo>
                  <a:lnTo>
                    <a:pt x="137" y="270"/>
                  </a:lnTo>
                  <a:lnTo>
                    <a:pt x="137" y="270"/>
                  </a:lnTo>
                  <a:lnTo>
                    <a:pt x="137" y="270"/>
                  </a:lnTo>
                  <a:lnTo>
                    <a:pt x="139" y="270"/>
                  </a:lnTo>
                  <a:lnTo>
                    <a:pt x="137" y="270"/>
                  </a:lnTo>
                  <a:lnTo>
                    <a:pt x="137" y="271"/>
                  </a:lnTo>
                  <a:lnTo>
                    <a:pt x="139" y="271"/>
                  </a:lnTo>
                  <a:lnTo>
                    <a:pt x="139" y="272"/>
                  </a:lnTo>
                  <a:lnTo>
                    <a:pt x="137" y="272"/>
                  </a:lnTo>
                  <a:lnTo>
                    <a:pt x="137" y="272"/>
                  </a:lnTo>
                  <a:lnTo>
                    <a:pt x="139" y="274"/>
                  </a:lnTo>
                  <a:lnTo>
                    <a:pt x="137" y="274"/>
                  </a:lnTo>
                  <a:lnTo>
                    <a:pt x="136" y="274"/>
                  </a:lnTo>
                  <a:lnTo>
                    <a:pt x="139" y="275"/>
                  </a:lnTo>
                  <a:lnTo>
                    <a:pt x="137" y="275"/>
                  </a:lnTo>
                  <a:lnTo>
                    <a:pt x="137" y="275"/>
                  </a:lnTo>
                  <a:lnTo>
                    <a:pt x="136" y="275"/>
                  </a:lnTo>
                  <a:lnTo>
                    <a:pt x="135" y="275"/>
                  </a:lnTo>
                  <a:lnTo>
                    <a:pt x="135" y="275"/>
                  </a:lnTo>
                  <a:lnTo>
                    <a:pt x="135" y="274"/>
                  </a:lnTo>
                  <a:lnTo>
                    <a:pt x="134" y="274"/>
                  </a:lnTo>
                  <a:lnTo>
                    <a:pt x="134" y="274"/>
                  </a:lnTo>
                  <a:lnTo>
                    <a:pt x="134" y="275"/>
                  </a:lnTo>
                  <a:lnTo>
                    <a:pt x="135" y="276"/>
                  </a:lnTo>
                  <a:lnTo>
                    <a:pt x="137" y="277"/>
                  </a:lnTo>
                  <a:lnTo>
                    <a:pt x="136" y="277"/>
                  </a:lnTo>
                  <a:lnTo>
                    <a:pt x="136" y="277"/>
                  </a:lnTo>
                  <a:lnTo>
                    <a:pt x="136" y="277"/>
                  </a:lnTo>
                  <a:lnTo>
                    <a:pt x="136" y="279"/>
                  </a:lnTo>
                  <a:lnTo>
                    <a:pt x="135" y="277"/>
                  </a:lnTo>
                  <a:lnTo>
                    <a:pt x="134" y="276"/>
                  </a:lnTo>
                  <a:lnTo>
                    <a:pt x="132" y="277"/>
                  </a:lnTo>
                  <a:lnTo>
                    <a:pt x="132" y="277"/>
                  </a:lnTo>
                  <a:lnTo>
                    <a:pt x="132" y="279"/>
                  </a:lnTo>
                  <a:lnTo>
                    <a:pt x="134" y="280"/>
                  </a:lnTo>
                  <a:lnTo>
                    <a:pt x="135" y="280"/>
                  </a:lnTo>
                  <a:lnTo>
                    <a:pt x="134" y="280"/>
                  </a:lnTo>
                  <a:lnTo>
                    <a:pt x="132" y="280"/>
                  </a:lnTo>
                  <a:lnTo>
                    <a:pt x="132" y="281"/>
                  </a:lnTo>
                  <a:lnTo>
                    <a:pt x="134" y="281"/>
                  </a:lnTo>
                  <a:lnTo>
                    <a:pt x="134" y="281"/>
                  </a:lnTo>
                  <a:lnTo>
                    <a:pt x="135" y="283"/>
                  </a:lnTo>
                  <a:lnTo>
                    <a:pt x="132" y="283"/>
                  </a:lnTo>
                  <a:lnTo>
                    <a:pt x="130" y="283"/>
                  </a:lnTo>
                  <a:lnTo>
                    <a:pt x="128" y="281"/>
                  </a:lnTo>
                  <a:lnTo>
                    <a:pt x="127" y="281"/>
                  </a:lnTo>
                  <a:lnTo>
                    <a:pt x="127" y="281"/>
                  </a:lnTo>
                  <a:lnTo>
                    <a:pt x="126" y="281"/>
                  </a:lnTo>
                  <a:lnTo>
                    <a:pt x="124" y="281"/>
                  </a:lnTo>
                  <a:lnTo>
                    <a:pt x="124" y="280"/>
                  </a:lnTo>
                  <a:lnTo>
                    <a:pt x="123" y="281"/>
                  </a:lnTo>
                  <a:lnTo>
                    <a:pt x="124" y="283"/>
                  </a:lnTo>
                  <a:lnTo>
                    <a:pt x="126" y="283"/>
                  </a:lnTo>
                  <a:lnTo>
                    <a:pt x="127" y="284"/>
                  </a:lnTo>
                  <a:lnTo>
                    <a:pt x="128" y="285"/>
                  </a:lnTo>
                  <a:lnTo>
                    <a:pt x="130" y="287"/>
                  </a:lnTo>
                  <a:lnTo>
                    <a:pt x="131" y="287"/>
                  </a:lnTo>
                  <a:lnTo>
                    <a:pt x="131" y="288"/>
                  </a:lnTo>
                  <a:lnTo>
                    <a:pt x="130" y="288"/>
                  </a:lnTo>
                  <a:lnTo>
                    <a:pt x="128" y="288"/>
                  </a:lnTo>
                  <a:lnTo>
                    <a:pt x="127" y="288"/>
                  </a:lnTo>
                  <a:lnTo>
                    <a:pt x="126" y="288"/>
                  </a:lnTo>
                  <a:lnTo>
                    <a:pt x="126" y="288"/>
                  </a:lnTo>
                  <a:lnTo>
                    <a:pt x="127" y="289"/>
                  </a:lnTo>
                  <a:lnTo>
                    <a:pt x="128" y="289"/>
                  </a:lnTo>
                  <a:lnTo>
                    <a:pt x="128" y="291"/>
                  </a:lnTo>
                  <a:lnTo>
                    <a:pt x="130" y="291"/>
                  </a:lnTo>
                  <a:lnTo>
                    <a:pt x="130" y="292"/>
                  </a:lnTo>
                  <a:lnTo>
                    <a:pt x="131" y="292"/>
                  </a:lnTo>
                  <a:lnTo>
                    <a:pt x="130" y="293"/>
                  </a:lnTo>
                  <a:lnTo>
                    <a:pt x="128" y="292"/>
                  </a:lnTo>
                  <a:lnTo>
                    <a:pt x="127" y="292"/>
                  </a:lnTo>
                  <a:lnTo>
                    <a:pt x="126" y="292"/>
                  </a:lnTo>
                  <a:lnTo>
                    <a:pt x="126" y="291"/>
                  </a:lnTo>
                  <a:lnTo>
                    <a:pt x="126" y="291"/>
                  </a:lnTo>
                  <a:lnTo>
                    <a:pt x="126" y="291"/>
                  </a:lnTo>
                  <a:lnTo>
                    <a:pt x="126" y="289"/>
                  </a:lnTo>
                  <a:lnTo>
                    <a:pt x="124" y="289"/>
                  </a:lnTo>
                  <a:lnTo>
                    <a:pt x="123" y="289"/>
                  </a:lnTo>
                  <a:lnTo>
                    <a:pt x="123" y="289"/>
                  </a:lnTo>
                  <a:lnTo>
                    <a:pt x="123" y="291"/>
                  </a:lnTo>
                  <a:lnTo>
                    <a:pt x="123" y="292"/>
                  </a:lnTo>
                  <a:lnTo>
                    <a:pt x="123" y="292"/>
                  </a:lnTo>
                  <a:lnTo>
                    <a:pt x="124" y="292"/>
                  </a:lnTo>
                  <a:lnTo>
                    <a:pt x="124" y="292"/>
                  </a:lnTo>
                  <a:lnTo>
                    <a:pt x="124" y="292"/>
                  </a:lnTo>
                  <a:lnTo>
                    <a:pt x="126" y="292"/>
                  </a:lnTo>
                  <a:lnTo>
                    <a:pt x="126" y="293"/>
                  </a:lnTo>
                  <a:lnTo>
                    <a:pt x="124" y="293"/>
                  </a:lnTo>
                  <a:lnTo>
                    <a:pt x="124" y="295"/>
                  </a:lnTo>
                  <a:lnTo>
                    <a:pt x="124" y="295"/>
                  </a:lnTo>
                  <a:lnTo>
                    <a:pt x="126" y="296"/>
                  </a:lnTo>
                  <a:lnTo>
                    <a:pt x="126" y="295"/>
                  </a:lnTo>
                  <a:lnTo>
                    <a:pt x="127" y="295"/>
                  </a:lnTo>
                  <a:lnTo>
                    <a:pt x="128" y="296"/>
                  </a:lnTo>
                  <a:lnTo>
                    <a:pt x="128" y="297"/>
                  </a:lnTo>
                  <a:lnTo>
                    <a:pt x="128" y="296"/>
                  </a:lnTo>
                  <a:lnTo>
                    <a:pt x="127" y="297"/>
                  </a:lnTo>
                  <a:lnTo>
                    <a:pt x="127" y="297"/>
                  </a:lnTo>
                  <a:lnTo>
                    <a:pt x="128" y="298"/>
                  </a:lnTo>
                  <a:lnTo>
                    <a:pt x="128" y="298"/>
                  </a:lnTo>
                  <a:lnTo>
                    <a:pt x="128" y="300"/>
                  </a:lnTo>
                  <a:lnTo>
                    <a:pt x="126" y="300"/>
                  </a:lnTo>
                  <a:lnTo>
                    <a:pt x="124" y="298"/>
                  </a:lnTo>
                  <a:lnTo>
                    <a:pt x="126" y="298"/>
                  </a:lnTo>
                  <a:lnTo>
                    <a:pt x="126" y="297"/>
                  </a:lnTo>
                  <a:lnTo>
                    <a:pt x="126" y="297"/>
                  </a:lnTo>
                  <a:lnTo>
                    <a:pt x="124" y="296"/>
                  </a:lnTo>
                  <a:lnTo>
                    <a:pt x="124" y="297"/>
                  </a:lnTo>
                  <a:lnTo>
                    <a:pt x="124" y="298"/>
                  </a:lnTo>
                  <a:lnTo>
                    <a:pt x="123" y="300"/>
                  </a:lnTo>
                  <a:lnTo>
                    <a:pt x="123" y="298"/>
                  </a:lnTo>
                  <a:lnTo>
                    <a:pt x="123" y="298"/>
                  </a:lnTo>
                  <a:lnTo>
                    <a:pt x="122" y="297"/>
                  </a:lnTo>
                  <a:lnTo>
                    <a:pt x="120" y="297"/>
                  </a:lnTo>
                  <a:lnTo>
                    <a:pt x="120" y="298"/>
                  </a:lnTo>
                  <a:lnTo>
                    <a:pt x="120" y="300"/>
                  </a:lnTo>
                  <a:lnTo>
                    <a:pt x="120" y="301"/>
                  </a:lnTo>
                  <a:lnTo>
                    <a:pt x="120" y="301"/>
                  </a:lnTo>
                  <a:lnTo>
                    <a:pt x="122" y="301"/>
                  </a:lnTo>
                  <a:lnTo>
                    <a:pt x="122" y="304"/>
                  </a:lnTo>
                  <a:lnTo>
                    <a:pt x="122" y="305"/>
                  </a:lnTo>
                  <a:lnTo>
                    <a:pt x="120" y="306"/>
                  </a:lnTo>
                  <a:lnTo>
                    <a:pt x="120" y="306"/>
                  </a:lnTo>
                  <a:lnTo>
                    <a:pt x="119" y="306"/>
                  </a:lnTo>
                  <a:lnTo>
                    <a:pt x="119" y="306"/>
                  </a:lnTo>
                  <a:lnTo>
                    <a:pt x="119" y="306"/>
                  </a:lnTo>
                  <a:lnTo>
                    <a:pt x="118" y="305"/>
                  </a:lnTo>
                  <a:lnTo>
                    <a:pt x="119" y="305"/>
                  </a:lnTo>
                  <a:lnTo>
                    <a:pt x="120" y="304"/>
                  </a:lnTo>
                  <a:lnTo>
                    <a:pt x="120" y="302"/>
                  </a:lnTo>
                  <a:lnTo>
                    <a:pt x="120" y="301"/>
                  </a:lnTo>
                  <a:lnTo>
                    <a:pt x="119" y="300"/>
                  </a:lnTo>
                  <a:lnTo>
                    <a:pt x="119" y="300"/>
                  </a:lnTo>
                  <a:lnTo>
                    <a:pt x="119" y="300"/>
                  </a:lnTo>
                  <a:lnTo>
                    <a:pt x="119" y="298"/>
                  </a:lnTo>
                  <a:lnTo>
                    <a:pt x="119" y="297"/>
                  </a:lnTo>
                  <a:lnTo>
                    <a:pt x="118" y="298"/>
                  </a:lnTo>
                  <a:lnTo>
                    <a:pt x="117" y="297"/>
                  </a:lnTo>
                  <a:lnTo>
                    <a:pt x="115" y="297"/>
                  </a:lnTo>
                  <a:lnTo>
                    <a:pt x="114" y="297"/>
                  </a:lnTo>
                  <a:lnTo>
                    <a:pt x="114" y="297"/>
                  </a:lnTo>
                  <a:lnTo>
                    <a:pt x="114" y="298"/>
                  </a:lnTo>
                  <a:lnTo>
                    <a:pt x="115" y="298"/>
                  </a:lnTo>
                  <a:lnTo>
                    <a:pt x="117" y="298"/>
                  </a:lnTo>
                  <a:lnTo>
                    <a:pt x="118" y="300"/>
                  </a:lnTo>
                  <a:lnTo>
                    <a:pt x="117" y="301"/>
                  </a:lnTo>
                  <a:lnTo>
                    <a:pt x="115" y="304"/>
                  </a:lnTo>
                  <a:lnTo>
                    <a:pt x="117" y="305"/>
                  </a:lnTo>
                  <a:lnTo>
                    <a:pt x="115" y="305"/>
                  </a:lnTo>
                  <a:lnTo>
                    <a:pt x="114" y="304"/>
                  </a:lnTo>
                  <a:lnTo>
                    <a:pt x="114" y="304"/>
                  </a:lnTo>
                  <a:lnTo>
                    <a:pt x="111" y="306"/>
                  </a:lnTo>
                  <a:lnTo>
                    <a:pt x="109" y="309"/>
                  </a:lnTo>
                  <a:lnTo>
                    <a:pt x="110" y="310"/>
                  </a:lnTo>
                  <a:lnTo>
                    <a:pt x="110" y="310"/>
                  </a:lnTo>
                  <a:lnTo>
                    <a:pt x="110" y="312"/>
                  </a:lnTo>
                  <a:lnTo>
                    <a:pt x="110" y="312"/>
                  </a:lnTo>
                  <a:lnTo>
                    <a:pt x="109" y="312"/>
                  </a:lnTo>
                  <a:lnTo>
                    <a:pt x="107" y="310"/>
                  </a:lnTo>
                  <a:lnTo>
                    <a:pt x="107" y="310"/>
                  </a:lnTo>
                  <a:lnTo>
                    <a:pt x="106" y="310"/>
                  </a:lnTo>
                  <a:lnTo>
                    <a:pt x="106" y="310"/>
                  </a:lnTo>
                  <a:lnTo>
                    <a:pt x="105" y="310"/>
                  </a:lnTo>
                  <a:lnTo>
                    <a:pt x="103" y="313"/>
                  </a:lnTo>
                  <a:lnTo>
                    <a:pt x="102" y="315"/>
                  </a:lnTo>
                  <a:lnTo>
                    <a:pt x="101" y="315"/>
                  </a:lnTo>
                  <a:lnTo>
                    <a:pt x="98" y="317"/>
                  </a:lnTo>
                  <a:lnTo>
                    <a:pt x="97" y="318"/>
                  </a:lnTo>
                  <a:lnTo>
                    <a:pt x="96" y="319"/>
                  </a:lnTo>
                  <a:lnTo>
                    <a:pt x="94" y="318"/>
                  </a:lnTo>
                  <a:lnTo>
                    <a:pt x="93" y="317"/>
                  </a:lnTo>
                  <a:lnTo>
                    <a:pt x="93" y="317"/>
                  </a:lnTo>
                  <a:lnTo>
                    <a:pt x="92" y="317"/>
                  </a:lnTo>
                  <a:lnTo>
                    <a:pt x="93" y="317"/>
                  </a:lnTo>
                  <a:lnTo>
                    <a:pt x="93" y="318"/>
                  </a:lnTo>
                  <a:lnTo>
                    <a:pt x="93" y="318"/>
                  </a:lnTo>
                  <a:lnTo>
                    <a:pt x="92" y="318"/>
                  </a:lnTo>
                  <a:lnTo>
                    <a:pt x="92" y="318"/>
                  </a:lnTo>
                  <a:lnTo>
                    <a:pt x="92" y="318"/>
                  </a:lnTo>
                  <a:lnTo>
                    <a:pt x="90" y="318"/>
                  </a:lnTo>
                  <a:lnTo>
                    <a:pt x="89" y="318"/>
                  </a:lnTo>
                  <a:lnTo>
                    <a:pt x="89" y="319"/>
                  </a:lnTo>
                  <a:lnTo>
                    <a:pt x="89" y="321"/>
                  </a:lnTo>
                  <a:lnTo>
                    <a:pt x="89" y="318"/>
                  </a:lnTo>
                  <a:lnTo>
                    <a:pt x="88" y="318"/>
                  </a:lnTo>
                  <a:lnTo>
                    <a:pt x="88" y="319"/>
                  </a:lnTo>
                  <a:lnTo>
                    <a:pt x="88" y="318"/>
                  </a:lnTo>
                  <a:lnTo>
                    <a:pt x="88" y="317"/>
                  </a:lnTo>
                  <a:lnTo>
                    <a:pt x="86" y="317"/>
                  </a:lnTo>
                  <a:lnTo>
                    <a:pt x="85" y="317"/>
                  </a:lnTo>
                  <a:lnTo>
                    <a:pt x="85" y="317"/>
                  </a:lnTo>
                  <a:lnTo>
                    <a:pt x="84" y="318"/>
                  </a:lnTo>
                  <a:lnTo>
                    <a:pt x="85" y="319"/>
                  </a:lnTo>
                  <a:lnTo>
                    <a:pt x="83" y="321"/>
                  </a:lnTo>
                  <a:lnTo>
                    <a:pt x="81" y="321"/>
                  </a:lnTo>
                  <a:lnTo>
                    <a:pt x="80" y="321"/>
                  </a:lnTo>
                  <a:lnTo>
                    <a:pt x="79" y="319"/>
                  </a:lnTo>
                  <a:lnTo>
                    <a:pt x="79" y="321"/>
                  </a:lnTo>
                  <a:lnTo>
                    <a:pt x="77" y="318"/>
                  </a:lnTo>
                  <a:lnTo>
                    <a:pt x="77" y="318"/>
                  </a:lnTo>
                  <a:lnTo>
                    <a:pt x="79" y="314"/>
                  </a:lnTo>
                  <a:lnTo>
                    <a:pt x="80" y="315"/>
                  </a:lnTo>
                  <a:lnTo>
                    <a:pt x="79" y="317"/>
                  </a:lnTo>
                  <a:lnTo>
                    <a:pt x="79" y="318"/>
                  </a:lnTo>
                  <a:lnTo>
                    <a:pt x="80" y="319"/>
                  </a:lnTo>
                  <a:lnTo>
                    <a:pt x="81" y="318"/>
                  </a:lnTo>
                  <a:lnTo>
                    <a:pt x="81" y="317"/>
                  </a:lnTo>
                  <a:lnTo>
                    <a:pt x="81" y="318"/>
                  </a:lnTo>
                  <a:lnTo>
                    <a:pt x="80" y="318"/>
                  </a:lnTo>
                  <a:lnTo>
                    <a:pt x="80" y="317"/>
                  </a:lnTo>
                  <a:lnTo>
                    <a:pt x="81" y="315"/>
                  </a:lnTo>
                  <a:lnTo>
                    <a:pt x="81" y="314"/>
                  </a:lnTo>
                  <a:lnTo>
                    <a:pt x="80" y="314"/>
                  </a:lnTo>
                  <a:lnTo>
                    <a:pt x="81" y="313"/>
                  </a:lnTo>
                  <a:lnTo>
                    <a:pt x="83" y="313"/>
                  </a:lnTo>
                  <a:lnTo>
                    <a:pt x="83" y="314"/>
                  </a:lnTo>
                  <a:lnTo>
                    <a:pt x="83" y="314"/>
                  </a:lnTo>
                  <a:lnTo>
                    <a:pt x="83" y="314"/>
                  </a:lnTo>
                  <a:lnTo>
                    <a:pt x="83" y="313"/>
                  </a:lnTo>
                  <a:lnTo>
                    <a:pt x="84" y="313"/>
                  </a:lnTo>
                  <a:lnTo>
                    <a:pt x="85" y="313"/>
                  </a:lnTo>
                  <a:lnTo>
                    <a:pt x="86" y="313"/>
                  </a:lnTo>
                  <a:lnTo>
                    <a:pt x="86" y="313"/>
                  </a:lnTo>
                  <a:lnTo>
                    <a:pt x="88" y="312"/>
                  </a:lnTo>
                  <a:lnTo>
                    <a:pt x="88" y="310"/>
                  </a:lnTo>
                  <a:lnTo>
                    <a:pt x="89" y="310"/>
                  </a:lnTo>
                  <a:lnTo>
                    <a:pt x="89" y="313"/>
                  </a:lnTo>
                  <a:lnTo>
                    <a:pt x="88" y="315"/>
                  </a:lnTo>
                  <a:lnTo>
                    <a:pt x="89" y="315"/>
                  </a:lnTo>
                  <a:lnTo>
                    <a:pt x="89" y="315"/>
                  </a:lnTo>
                  <a:lnTo>
                    <a:pt x="90" y="315"/>
                  </a:lnTo>
                  <a:lnTo>
                    <a:pt x="90" y="314"/>
                  </a:lnTo>
                  <a:lnTo>
                    <a:pt x="90" y="312"/>
                  </a:lnTo>
                  <a:lnTo>
                    <a:pt x="90" y="310"/>
                  </a:lnTo>
                  <a:lnTo>
                    <a:pt x="92" y="312"/>
                  </a:lnTo>
                  <a:lnTo>
                    <a:pt x="92" y="310"/>
                  </a:lnTo>
                  <a:lnTo>
                    <a:pt x="92" y="309"/>
                  </a:lnTo>
                  <a:lnTo>
                    <a:pt x="92" y="309"/>
                  </a:lnTo>
                  <a:lnTo>
                    <a:pt x="93" y="308"/>
                  </a:lnTo>
                  <a:lnTo>
                    <a:pt x="94" y="308"/>
                  </a:lnTo>
                  <a:lnTo>
                    <a:pt x="97" y="306"/>
                  </a:lnTo>
                  <a:lnTo>
                    <a:pt x="98" y="305"/>
                  </a:lnTo>
                  <a:lnTo>
                    <a:pt x="100" y="306"/>
                  </a:lnTo>
                  <a:lnTo>
                    <a:pt x="100" y="304"/>
                  </a:lnTo>
                  <a:lnTo>
                    <a:pt x="100" y="304"/>
                  </a:lnTo>
                  <a:lnTo>
                    <a:pt x="101" y="302"/>
                  </a:lnTo>
                  <a:lnTo>
                    <a:pt x="101" y="301"/>
                  </a:lnTo>
                  <a:lnTo>
                    <a:pt x="101" y="300"/>
                  </a:lnTo>
                  <a:lnTo>
                    <a:pt x="102" y="300"/>
                  </a:lnTo>
                  <a:lnTo>
                    <a:pt x="103" y="298"/>
                  </a:lnTo>
                  <a:lnTo>
                    <a:pt x="105" y="297"/>
                  </a:lnTo>
                  <a:lnTo>
                    <a:pt x="105" y="296"/>
                  </a:lnTo>
                  <a:lnTo>
                    <a:pt x="106" y="296"/>
                  </a:lnTo>
                  <a:lnTo>
                    <a:pt x="107" y="292"/>
                  </a:lnTo>
                  <a:lnTo>
                    <a:pt x="110" y="288"/>
                  </a:lnTo>
                  <a:lnTo>
                    <a:pt x="111" y="283"/>
                  </a:lnTo>
                  <a:lnTo>
                    <a:pt x="113" y="285"/>
                  </a:lnTo>
                  <a:lnTo>
                    <a:pt x="113" y="284"/>
                  </a:lnTo>
                  <a:lnTo>
                    <a:pt x="114" y="284"/>
                  </a:lnTo>
                  <a:lnTo>
                    <a:pt x="114" y="284"/>
                  </a:lnTo>
                  <a:lnTo>
                    <a:pt x="114" y="284"/>
                  </a:lnTo>
                  <a:lnTo>
                    <a:pt x="114" y="284"/>
                  </a:lnTo>
                  <a:lnTo>
                    <a:pt x="113" y="283"/>
                  </a:lnTo>
                  <a:lnTo>
                    <a:pt x="113" y="281"/>
                  </a:lnTo>
                  <a:lnTo>
                    <a:pt x="111" y="281"/>
                  </a:lnTo>
                  <a:lnTo>
                    <a:pt x="113" y="280"/>
                  </a:lnTo>
                  <a:lnTo>
                    <a:pt x="114" y="277"/>
                  </a:lnTo>
                  <a:lnTo>
                    <a:pt x="114" y="276"/>
                  </a:lnTo>
                  <a:lnTo>
                    <a:pt x="113" y="274"/>
                  </a:lnTo>
                  <a:lnTo>
                    <a:pt x="114" y="275"/>
                  </a:lnTo>
                  <a:lnTo>
                    <a:pt x="114" y="272"/>
                  </a:lnTo>
                  <a:lnTo>
                    <a:pt x="115" y="271"/>
                  </a:lnTo>
                  <a:lnTo>
                    <a:pt x="117" y="270"/>
                  </a:lnTo>
                  <a:lnTo>
                    <a:pt x="118" y="268"/>
                  </a:lnTo>
                  <a:lnTo>
                    <a:pt x="118" y="268"/>
                  </a:lnTo>
                  <a:lnTo>
                    <a:pt x="119" y="268"/>
                  </a:lnTo>
                  <a:lnTo>
                    <a:pt x="119" y="267"/>
                  </a:lnTo>
                  <a:lnTo>
                    <a:pt x="118" y="266"/>
                  </a:lnTo>
                  <a:lnTo>
                    <a:pt x="118" y="264"/>
                  </a:lnTo>
                  <a:lnTo>
                    <a:pt x="118" y="262"/>
                  </a:lnTo>
                  <a:lnTo>
                    <a:pt x="119" y="260"/>
                  </a:lnTo>
                  <a:lnTo>
                    <a:pt x="120" y="259"/>
                  </a:lnTo>
                  <a:lnTo>
                    <a:pt x="118" y="258"/>
                  </a:lnTo>
                  <a:lnTo>
                    <a:pt x="118" y="257"/>
                  </a:lnTo>
                  <a:lnTo>
                    <a:pt x="115" y="255"/>
                  </a:lnTo>
                  <a:lnTo>
                    <a:pt x="111" y="254"/>
                  </a:lnTo>
                  <a:lnTo>
                    <a:pt x="109" y="251"/>
                  </a:lnTo>
                  <a:lnTo>
                    <a:pt x="106" y="250"/>
                  </a:lnTo>
                  <a:lnTo>
                    <a:pt x="103" y="249"/>
                  </a:lnTo>
                  <a:lnTo>
                    <a:pt x="105" y="246"/>
                  </a:lnTo>
                  <a:lnTo>
                    <a:pt x="103" y="245"/>
                  </a:lnTo>
                  <a:lnTo>
                    <a:pt x="102" y="245"/>
                  </a:lnTo>
                  <a:lnTo>
                    <a:pt x="101" y="247"/>
                  </a:lnTo>
                  <a:lnTo>
                    <a:pt x="101" y="246"/>
                  </a:lnTo>
                  <a:lnTo>
                    <a:pt x="100" y="246"/>
                  </a:lnTo>
                  <a:lnTo>
                    <a:pt x="98" y="245"/>
                  </a:lnTo>
                  <a:lnTo>
                    <a:pt x="98" y="245"/>
                  </a:lnTo>
                  <a:lnTo>
                    <a:pt x="98" y="243"/>
                  </a:lnTo>
                  <a:lnTo>
                    <a:pt x="97" y="242"/>
                  </a:lnTo>
                  <a:lnTo>
                    <a:pt x="96" y="243"/>
                  </a:lnTo>
                  <a:lnTo>
                    <a:pt x="94" y="243"/>
                  </a:lnTo>
                  <a:lnTo>
                    <a:pt x="93" y="241"/>
                  </a:lnTo>
                  <a:lnTo>
                    <a:pt x="92" y="240"/>
                  </a:lnTo>
                  <a:lnTo>
                    <a:pt x="89" y="240"/>
                  </a:lnTo>
                  <a:lnTo>
                    <a:pt x="90" y="238"/>
                  </a:lnTo>
                  <a:lnTo>
                    <a:pt x="90" y="237"/>
                  </a:lnTo>
                  <a:lnTo>
                    <a:pt x="89" y="237"/>
                  </a:lnTo>
                  <a:lnTo>
                    <a:pt x="88" y="237"/>
                  </a:lnTo>
                  <a:lnTo>
                    <a:pt x="86" y="237"/>
                  </a:lnTo>
                  <a:lnTo>
                    <a:pt x="86" y="238"/>
                  </a:lnTo>
                  <a:lnTo>
                    <a:pt x="85" y="237"/>
                  </a:lnTo>
                  <a:lnTo>
                    <a:pt x="83" y="236"/>
                  </a:lnTo>
                  <a:lnTo>
                    <a:pt x="81" y="234"/>
                  </a:lnTo>
                  <a:lnTo>
                    <a:pt x="80" y="234"/>
                  </a:lnTo>
                  <a:lnTo>
                    <a:pt x="79" y="232"/>
                  </a:lnTo>
                  <a:lnTo>
                    <a:pt x="77" y="233"/>
                  </a:lnTo>
                  <a:lnTo>
                    <a:pt x="77" y="233"/>
                  </a:lnTo>
                  <a:lnTo>
                    <a:pt x="75" y="232"/>
                  </a:lnTo>
                  <a:lnTo>
                    <a:pt x="73" y="230"/>
                  </a:lnTo>
                  <a:lnTo>
                    <a:pt x="72" y="229"/>
                  </a:lnTo>
                  <a:lnTo>
                    <a:pt x="71" y="229"/>
                  </a:lnTo>
                  <a:lnTo>
                    <a:pt x="71" y="228"/>
                  </a:lnTo>
                  <a:lnTo>
                    <a:pt x="71" y="228"/>
                  </a:lnTo>
                  <a:lnTo>
                    <a:pt x="71" y="226"/>
                  </a:lnTo>
                  <a:lnTo>
                    <a:pt x="71" y="226"/>
                  </a:lnTo>
                  <a:lnTo>
                    <a:pt x="71" y="228"/>
                  </a:lnTo>
                  <a:lnTo>
                    <a:pt x="69" y="228"/>
                  </a:lnTo>
                  <a:lnTo>
                    <a:pt x="67" y="226"/>
                  </a:lnTo>
                  <a:lnTo>
                    <a:pt x="65" y="225"/>
                  </a:lnTo>
                  <a:lnTo>
                    <a:pt x="63" y="223"/>
                  </a:lnTo>
                  <a:lnTo>
                    <a:pt x="62" y="221"/>
                  </a:lnTo>
                  <a:lnTo>
                    <a:pt x="60" y="220"/>
                  </a:lnTo>
                  <a:lnTo>
                    <a:pt x="54" y="217"/>
                  </a:lnTo>
                  <a:lnTo>
                    <a:pt x="47" y="213"/>
                  </a:lnTo>
                  <a:lnTo>
                    <a:pt x="42" y="209"/>
                  </a:lnTo>
                  <a:lnTo>
                    <a:pt x="42" y="209"/>
                  </a:lnTo>
                  <a:lnTo>
                    <a:pt x="41" y="209"/>
                  </a:lnTo>
                  <a:lnTo>
                    <a:pt x="39" y="208"/>
                  </a:lnTo>
                  <a:lnTo>
                    <a:pt x="39" y="207"/>
                  </a:lnTo>
                  <a:lnTo>
                    <a:pt x="38" y="205"/>
                  </a:lnTo>
                  <a:lnTo>
                    <a:pt x="37" y="205"/>
                  </a:lnTo>
                  <a:lnTo>
                    <a:pt x="35" y="207"/>
                  </a:lnTo>
                  <a:lnTo>
                    <a:pt x="35" y="205"/>
                  </a:lnTo>
                  <a:lnTo>
                    <a:pt x="34" y="205"/>
                  </a:lnTo>
                  <a:lnTo>
                    <a:pt x="35" y="204"/>
                  </a:lnTo>
                  <a:lnTo>
                    <a:pt x="33" y="204"/>
                  </a:lnTo>
                  <a:lnTo>
                    <a:pt x="31" y="203"/>
                  </a:lnTo>
                  <a:lnTo>
                    <a:pt x="30" y="202"/>
                  </a:lnTo>
                  <a:lnTo>
                    <a:pt x="29" y="200"/>
                  </a:lnTo>
                  <a:lnTo>
                    <a:pt x="28" y="199"/>
                  </a:lnTo>
                  <a:lnTo>
                    <a:pt x="26" y="199"/>
                  </a:lnTo>
                  <a:lnTo>
                    <a:pt x="24" y="198"/>
                  </a:lnTo>
                  <a:lnTo>
                    <a:pt x="22" y="196"/>
                  </a:lnTo>
                  <a:lnTo>
                    <a:pt x="24" y="196"/>
                  </a:lnTo>
                  <a:lnTo>
                    <a:pt x="24" y="195"/>
                  </a:lnTo>
                  <a:lnTo>
                    <a:pt x="24" y="195"/>
                  </a:lnTo>
                  <a:lnTo>
                    <a:pt x="24" y="195"/>
                  </a:lnTo>
                  <a:lnTo>
                    <a:pt x="22" y="195"/>
                  </a:lnTo>
                  <a:lnTo>
                    <a:pt x="22" y="195"/>
                  </a:lnTo>
                  <a:lnTo>
                    <a:pt x="21" y="195"/>
                  </a:lnTo>
                  <a:lnTo>
                    <a:pt x="22" y="194"/>
                  </a:lnTo>
                  <a:lnTo>
                    <a:pt x="21" y="194"/>
                  </a:lnTo>
                  <a:lnTo>
                    <a:pt x="21" y="195"/>
                  </a:lnTo>
                  <a:lnTo>
                    <a:pt x="21" y="195"/>
                  </a:lnTo>
                  <a:lnTo>
                    <a:pt x="17" y="192"/>
                  </a:lnTo>
                  <a:lnTo>
                    <a:pt x="13" y="191"/>
                  </a:lnTo>
                  <a:lnTo>
                    <a:pt x="11" y="190"/>
                  </a:lnTo>
                  <a:lnTo>
                    <a:pt x="8" y="188"/>
                  </a:lnTo>
                  <a:lnTo>
                    <a:pt x="4" y="186"/>
                  </a:lnTo>
                  <a:lnTo>
                    <a:pt x="1" y="183"/>
                  </a:lnTo>
                  <a:lnTo>
                    <a:pt x="0" y="179"/>
                  </a:lnTo>
                  <a:lnTo>
                    <a:pt x="0" y="177"/>
                  </a:lnTo>
                  <a:lnTo>
                    <a:pt x="0" y="175"/>
                  </a:lnTo>
                  <a:lnTo>
                    <a:pt x="1" y="174"/>
                  </a:lnTo>
                  <a:lnTo>
                    <a:pt x="3" y="174"/>
                  </a:lnTo>
                  <a:lnTo>
                    <a:pt x="3" y="174"/>
                  </a:lnTo>
                  <a:lnTo>
                    <a:pt x="3" y="174"/>
                  </a:lnTo>
                  <a:lnTo>
                    <a:pt x="3" y="173"/>
                  </a:lnTo>
                  <a:lnTo>
                    <a:pt x="1" y="171"/>
                  </a:lnTo>
                  <a:lnTo>
                    <a:pt x="1" y="171"/>
                  </a:lnTo>
                  <a:lnTo>
                    <a:pt x="1" y="171"/>
                  </a:lnTo>
                  <a:lnTo>
                    <a:pt x="1" y="171"/>
                  </a:lnTo>
                  <a:lnTo>
                    <a:pt x="1" y="170"/>
                  </a:lnTo>
                  <a:lnTo>
                    <a:pt x="1" y="169"/>
                  </a:lnTo>
                  <a:lnTo>
                    <a:pt x="3" y="169"/>
                  </a:lnTo>
                  <a:lnTo>
                    <a:pt x="4" y="168"/>
                  </a:lnTo>
                  <a:lnTo>
                    <a:pt x="3" y="168"/>
                  </a:lnTo>
                  <a:lnTo>
                    <a:pt x="3" y="166"/>
                  </a:lnTo>
                  <a:lnTo>
                    <a:pt x="1" y="166"/>
                  </a:lnTo>
                  <a:lnTo>
                    <a:pt x="1" y="166"/>
                  </a:lnTo>
                  <a:lnTo>
                    <a:pt x="1" y="166"/>
                  </a:lnTo>
                  <a:lnTo>
                    <a:pt x="3" y="164"/>
                  </a:lnTo>
                  <a:lnTo>
                    <a:pt x="4" y="162"/>
                  </a:lnTo>
                  <a:lnTo>
                    <a:pt x="4" y="161"/>
                  </a:lnTo>
                  <a:lnTo>
                    <a:pt x="4" y="160"/>
                  </a:lnTo>
                  <a:lnTo>
                    <a:pt x="5" y="160"/>
                  </a:lnTo>
                  <a:lnTo>
                    <a:pt x="4" y="157"/>
                  </a:lnTo>
                  <a:lnTo>
                    <a:pt x="4" y="154"/>
                  </a:lnTo>
                  <a:lnTo>
                    <a:pt x="4" y="152"/>
                  </a:lnTo>
                  <a:lnTo>
                    <a:pt x="3" y="149"/>
                  </a:lnTo>
                  <a:lnTo>
                    <a:pt x="13" y="130"/>
                  </a:lnTo>
                  <a:lnTo>
                    <a:pt x="24" y="110"/>
                  </a:lnTo>
                  <a:lnTo>
                    <a:pt x="35" y="94"/>
                  </a:lnTo>
                  <a:lnTo>
                    <a:pt x="50" y="79"/>
                  </a:lnTo>
                  <a:lnTo>
                    <a:pt x="52" y="79"/>
                  </a:lnTo>
                  <a:lnTo>
                    <a:pt x="54" y="77"/>
                  </a:lnTo>
                  <a:lnTo>
                    <a:pt x="55" y="76"/>
                  </a:lnTo>
                  <a:lnTo>
                    <a:pt x="55" y="75"/>
                  </a:lnTo>
                  <a:lnTo>
                    <a:pt x="56" y="75"/>
                  </a:lnTo>
                  <a:lnTo>
                    <a:pt x="56" y="75"/>
                  </a:lnTo>
                  <a:lnTo>
                    <a:pt x="55" y="73"/>
                  </a:lnTo>
                  <a:lnTo>
                    <a:pt x="56" y="73"/>
                  </a:lnTo>
                  <a:lnTo>
                    <a:pt x="56" y="72"/>
                  </a:lnTo>
                  <a:lnTo>
                    <a:pt x="56" y="71"/>
                  </a:lnTo>
                  <a:lnTo>
                    <a:pt x="60" y="65"/>
                  </a:lnTo>
                  <a:lnTo>
                    <a:pt x="65" y="59"/>
                  </a:lnTo>
                  <a:lnTo>
                    <a:pt x="65" y="60"/>
                  </a:lnTo>
                  <a:lnTo>
                    <a:pt x="67" y="60"/>
                  </a:lnTo>
                  <a:lnTo>
                    <a:pt x="67" y="60"/>
                  </a:lnTo>
                  <a:lnTo>
                    <a:pt x="67" y="59"/>
                  </a:lnTo>
                  <a:lnTo>
                    <a:pt x="67" y="59"/>
                  </a:lnTo>
                  <a:lnTo>
                    <a:pt x="67" y="59"/>
                  </a:lnTo>
                  <a:lnTo>
                    <a:pt x="67" y="58"/>
                  </a:lnTo>
                  <a:lnTo>
                    <a:pt x="65" y="58"/>
                  </a:lnTo>
                  <a:lnTo>
                    <a:pt x="73" y="47"/>
                  </a:lnTo>
                  <a:lnTo>
                    <a:pt x="84" y="38"/>
                  </a:lnTo>
                  <a:lnTo>
                    <a:pt x="92" y="29"/>
                  </a:lnTo>
                  <a:lnTo>
                    <a:pt x="94" y="26"/>
                  </a:lnTo>
                  <a:lnTo>
                    <a:pt x="97" y="24"/>
                  </a:lnTo>
                  <a:lnTo>
                    <a:pt x="98" y="21"/>
                  </a:lnTo>
                  <a:lnTo>
                    <a:pt x="103" y="17"/>
                  </a:lnTo>
                  <a:lnTo>
                    <a:pt x="109" y="13"/>
                  </a:lnTo>
                  <a:lnTo>
                    <a:pt x="113" y="10"/>
                  </a:lnTo>
                  <a:lnTo>
                    <a:pt x="117" y="5"/>
                  </a:lnTo>
                  <a:lnTo>
                    <a:pt x="119"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3" name="Freeform 255"/>
            <p:cNvSpPr>
              <a:spLocks noEditPoints="1"/>
            </p:cNvSpPr>
            <p:nvPr/>
          </p:nvSpPr>
          <p:spPr bwMode="auto">
            <a:xfrm>
              <a:off x="8683625" y="4602163"/>
              <a:ext cx="377825" cy="263525"/>
            </a:xfrm>
            <a:custGeom>
              <a:avLst/>
              <a:gdLst>
                <a:gd name="T0" fmla="*/ 5 w 238"/>
                <a:gd name="T1" fmla="*/ 3 h 166"/>
                <a:gd name="T2" fmla="*/ 10 w 238"/>
                <a:gd name="T3" fmla="*/ 9 h 166"/>
                <a:gd name="T4" fmla="*/ 14 w 238"/>
                <a:gd name="T5" fmla="*/ 15 h 166"/>
                <a:gd name="T6" fmla="*/ 21 w 238"/>
                <a:gd name="T7" fmla="*/ 47 h 166"/>
                <a:gd name="T8" fmla="*/ 28 w 238"/>
                <a:gd name="T9" fmla="*/ 61 h 166"/>
                <a:gd name="T10" fmla="*/ 43 w 238"/>
                <a:gd name="T11" fmla="*/ 89 h 166"/>
                <a:gd name="T12" fmla="*/ 51 w 238"/>
                <a:gd name="T13" fmla="*/ 109 h 166"/>
                <a:gd name="T14" fmla="*/ 58 w 238"/>
                <a:gd name="T15" fmla="*/ 124 h 166"/>
                <a:gd name="T16" fmla="*/ 69 w 238"/>
                <a:gd name="T17" fmla="*/ 142 h 166"/>
                <a:gd name="T18" fmla="*/ 82 w 238"/>
                <a:gd name="T19" fmla="*/ 138 h 166"/>
                <a:gd name="T20" fmla="*/ 100 w 238"/>
                <a:gd name="T21" fmla="*/ 128 h 166"/>
                <a:gd name="T22" fmla="*/ 108 w 238"/>
                <a:gd name="T23" fmla="*/ 124 h 166"/>
                <a:gd name="T24" fmla="*/ 172 w 238"/>
                <a:gd name="T25" fmla="*/ 62 h 166"/>
                <a:gd name="T26" fmla="*/ 199 w 238"/>
                <a:gd name="T27" fmla="*/ 56 h 166"/>
                <a:gd name="T28" fmla="*/ 204 w 238"/>
                <a:gd name="T29" fmla="*/ 64 h 166"/>
                <a:gd name="T30" fmla="*/ 237 w 238"/>
                <a:gd name="T31" fmla="*/ 125 h 166"/>
                <a:gd name="T32" fmla="*/ 214 w 238"/>
                <a:gd name="T33" fmla="*/ 111 h 166"/>
                <a:gd name="T34" fmla="*/ 206 w 238"/>
                <a:gd name="T35" fmla="*/ 91 h 166"/>
                <a:gd name="T36" fmla="*/ 193 w 238"/>
                <a:gd name="T37" fmla="*/ 72 h 166"/>
                <a:gd name="T38" fmla="*/ 184 w 238"/>
                <a:gd name="T39" fmla="*/ 72 h 166"/>
                <a:gd name="T40" fmla="*/ 163 w 238"/>
                <a:gd name="T41" fmla="*/ 85 h 166"/>
                <a:gd name="T42" fmla="*/ 157 w 238"/>
                <a:gd name="T43" fmla="*/ 91 h 166"/>
                <a:gd name="T44" fmla="*/ 150 w 238"/>
                <a:gd name="T45" fmla="*/ 100 h 166"/>
                <a:gd name="T46" fmla="*/ 141 w 238"/>
                <a:gd name="T47" fmla="*/ 109 h 166"/>
                <a:gd name="T48" fmla="*/ 134 w 238"/>
                <a:gd name="T49" fmla="*/ 115 h 166"/>
                <a:gd name="T50" fmla="*/ 129 w 238"/>
                <a:gd name="T51" fmla="*/ 119 h 166"/>
                <a:gd name="T52" fmla="*/ 123 w 238"/>
                <a:gd name="T53" fmla="*/ 129 h 166"/>
                <a:gd name="T54" fmla="*/ 116 w 238"/>
                <a:gd name="T55" fmla="*/ 136 h 166"/>
                <a:gd name="T56" fmla="*/ 107 w 238"/>
                <a:gd name="T57" fmla="*/ 144 h 166"/>
                <a:gd name="T58" fmla="*/ 102 w 238"/>
                <a:gd name="T59" fmla="*/ 147 h 166"/>
                <a:gd name="T60" fmla="*/ 93 w 238"/>
                <a:gd name="T61" fmla="*/ 153 h 166"/>
                <a:gd name="T62" fmla="*/ 85 w 238"/>
                <a:gd name="T63" fmla="*/ 158 h 166"/>
                <a:gd name="T64" fmla="*/ 78 w 238"/>
                <a:gd name="T65" fmla="*/ 162 h 166"/>
                <a:gd name="T66" fmla="*/ 66 w 238"/>
                <a:gd name="T67" fmla="*/ 164 h 166"/>
                <a:gd name="T68" fmla="*/ 57 w 238"/>
                <a:gd name="T69" fmla="*/ 161 h 166"/>
                <a:gd name="T70" fmla="*/ 53 w 238"/>
                <a:gd name="T71" fmla="*/ 154 h 166"/>
                <a:gd name="T72" fmla="*/ 49 w 238"/>
                <a:gd name="T73" fmla="*/ 150 h 166"/>
                <a:gd name="T74" fmla="*/ 47 w 238"/>
                <a:gd name="T75" fmla="*/ 147 h 166"/>
                <a:gd name="T76" fmla="*/ 44 w 238"/>
                <a:gd name="T77" fmla="*/ 141 h 166"/>
                <a:gd name="T78" fmla="*/ 38 w 238"/>
                <a:gd name="T79" fmla="*/ 132 h 166"/>
                <a:gd name="T80" fmla="*/ 35 w 238"/>
                <a:gd name="T81" fmla="*/ 120 h 166"/>
                <a:gd name="T82" fmla="*/ 28 w 238"/>
                <a:gd name="T83" fmla="*/ 112 h 166"/>
                <a:gd name="T84" fmla="*/ 19 w 238"/>
                <a:gd name="T85" fmla="*/ 94 h 166"/>
                <a:gd name="T86" fmla="*/ 18 w 238"/>
                <a:gd name="T87" fmla="*/ 91 h 166"/>
                <a:gd name="T88" fmla="*/ 28 w 238"/>
                <a:gd name="T89" fmla="*/ 85 h 166"/>
                <a:gd name="T90" fmla="*/ 19 w 238"/>
                <a:gd name="T91" fmla="*/ 82 h 166"/>
                <a:gd name="T92" fmla="*/ 14 w 238"/>
                <a:gd name="T93" fmla="*/ 79 h 166"/>
                <a:gd name="T94" fmla="*/ 13 w 238"/>
                <a:gd name="T95" fmla="*/ 75 h 166"/>
                <a:gd name="T96" fmla="*/ 11 w 238"/>
                <a:gd name="T97" fmla="*/ 72 h 166"/>
                <a:gd name="T98" fmla="*/ 11 w 238"/>
                <a:gd name="T99" fmla="*/ 66 h 166"/>
                <a:gd name="T100" fmla="*/ 9 w 238"/>
                <a:gd name="T101" fmla="*/ 62 h 166"/>
                <a:gd name="T102" fmla="*/ 7 w 238"/>
                <a:gd name="T103" fmla="*/ 56 h 166"/>
                <a:gd name="T104" fmla="*/ 5 w 238"/>
                <a:gd name="T105" fmla="*/ 51 h 166"/>
                <a:gd name="T106" fmla="*/ 6 w 238"/>
                <a:gd name="T107" fmla="*/ 49 h 166"/>
                <a:gd name="T108" fmla="*/ 2 w 238"/>
                <a:gd name="T109" fmla="*/ 45 h 166"/>
                <a:gd name="T110" fmla="*/ 2 w 238"/>
                <a:gd name="T111" fmla="*/ 43 h 166"/>
                <a:gd name="T112" fmla="*/ 6 w 238"/>
                <a:gd name="T113" fmla="*/ 43 h 166"/>
                <a:gd name="T114" fmla="*/ 6 w 238"/>
                <a:gd name="T115" fmla="*/ 36 h 166"/>
                <a:gd name="T116" fmla="*/ 3 w 238"/>
                <a:gd name="T117" fmla="*/ 19 h 166"/>
                <a:gd name="T118" fmla="*/ 1 w 238"/>
                <a:gd name="T119" fmla="*/ 10 h 166"/>
                <a:gd name="T120" fmla="*/ 5 w 238"/>
                <a:gd name="T121" fmla="*/ 1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8" h="166">
                  <a:moveTo>
                    <a:pt x="127" y="124"/>
                  </a:moveTo>
                  <a:lnTo>
                    <a:pt x="128" y="124"/>
                  </a:lnTo>
                  <a:lnTo>
                    <a:pt x="128" y="124"/>
                  </a:lnTo>
                  <a:lnTo>
                    <a:pt x="127" y="124"/>
                  </a:lnTo>
                  <a:lnTo>
                    <a:pt x="127" y="124"/>
                  </a:lnTo>
                  <a:close/>
                  <a:moveTo>
                    <a:pt x="128" y="123"/>
                  </a:moveTo>
                  <a:lnTo>
                    <a:pt x="127" y="124"/>
                  </a:lnTo>
                  <a:lnTo>
                    <a:pt x="127" y="123"/>
                  </a:lnTo>
                  <a:lnTo>
                    <a:pt x="128" y="123"/>
                  </a:lnTo>
                  <a:close/>
                  <a:moveTo>
                    <a:pt x="5" y="0"/>
                  </a:moveTo>
                  <a:lnTo>
                    <a:pt x="9" y="2"/>
                  </a:lnTo>
                  <a:lnTo>
                    <a:pt x="7" y="2"/>
                  </a:lnTo>
                  <a:lnTo>
                    <a:pt x="6" y="2"/>
                  </a:lnTo>
                  <a:lnTo>
                    <a:pt x="5" y="2"/>
                  </a:lnTo>
                  <a:lnTo>
                    <a:pt x="3" y="2"/>
                  </a:lnTo>
                  <a:lnTo>
                    <a:pt x="5" y="3"/>
                  </a:lnTo>
                  <a:lnTo>
                    <a:pt x="6" y="3"/>
                  </a:lnTo>
                  <a:lnTo>
                    <a:pt x="6" y="3"/>
                  </a:lnTo>
                  <a:lnTo>
                    <a:pt x="5" y="3"/>
                  </a:lnTo>
                  <a:lnTo>
                    <a:pt x="6" y="2"/>
                  </a:lnTo>
                  <a:lnTo>
                    <a:pt x="7" y="3"/>
                  </a:lnTo>
                  <a:lnTo>
                    <a:pt x="9" y="3"/>
                  </a:lnTo>
                  <a:lnTo>
                    <a:pt x="9" y="3"/>
                  </a:lnTo>
                  <a:lnTo>
                    <a:pt x="10" y="3"/>
                  </a:lnTo>
                  <a:lnTo>
                    <a:pt x="10" y="5"/>
                  </a:lnTo>
                  <a:lnTo>
                    <a:pt x="9" y="5"/>
                  </a:lnTo>
                  <a:lnTo>
                    <a:pt x="9" y="5"/>
                  </a:lnTo>
                  <a:lnTo>
                    <a:pt x="7" y="5"/>
                  </a:lnTo>
                  <a:lnTo>
                    <a:pt x="10" y="6"/>
                  </a:lnTo>
                  <a:lnTo>
                    <a:pt x="10" y="6"/>
                  </a:lnTo>
                  <a:lnTo>
                    <a:pt x="10" y="7"/>
                  </a:lnTo>
                  <a:lnTo>
                    <a:pt x="10" y="9"/>
                  </a:lnTo>
                  <a:lnTo>
                    <a:pt x="10" y="9"/>
                  </a:lnTo>
                  <a:lnTo>
                    <a:pt x="11" y="10"/>
                  </a:lnTo>
                  <a:lnTo>
                    <a:pt x="13" y="11"/>
                  </a:lnTo>
                  <a:lnTo>
                    <a:pt x="9" y="11"/>
                  </a:lnTo>
                  <a:lnTo>
                    <a:pt x="7" y="10"/>
                  </a:lnTo>
                  <a:lnTo>
                    <a:pt x="7" y="11"/>
                  </a:lnTo>
                  <a:lnTo>
                    <a:pt x="7" y="11"/>
                  </a:lnTo>
                  <a:lnTo>
                    <a:pt x="6" y="13"/>
                  </a:lnTo>
                  <a:lnTo>
                    <a:pt x="9" y="13"/>
                  </a:lnTo>
                  <a:lnTo>
                    <a:pt x="10" y="13"/>
                  </a:lnTo>
                  <a:lnTo>
                    <a:pt x="11" y="13"/>
                  </a:lnTo>
                  <a:lnTo>
                    <a:pt x="10" y="14"/>
                  </a:lnTo>
                  <a:lnTo>
                    <a:pt x="11" y="14"/>
                  </a:lnTo>
                  <a:lnTo>
                    <a:pt x="13" y="14"/>
                  </a:lnTo>
                  <a:lnTo>
                    <a:pt x="13" y="15"/>
                  </a:lnTo>
                  <a:lnTo>
                    <a:pt x="14" y="15"/>
                  </a:lnTo>
                  <a:lnTo>
                    <a:pt x="14" y="19"/>
                  </a:lnTo>
                  <a:lnTo>
                    <a:pt x="14" y="23"/>
                  </a:lnTo>
                  <a:lnTo>
                    <a:pt x="13" y="23"/>
                  </a:lnTo>
                  <a:lnTo>
                    <a:pt x="14" y="24"/>
                  </a:lnTo>
                  <a:lnTo>
                    <a:pt x="15" y="24"/>
                  </a:lnTo>
                  <a:lnTo>
                    <a:pt x="15" y="26"/>
                  </a:lnTo>
                  <a:lnTo>
                    <a:pt x="15" y="27"/>
                  </a:lnTo>
                  <a:lnTo>
                    <a:pt x="17" y="27"/>
                  </a:lnTo>
                  <a:lnTo>
                    <a:pt x="17" y="30"/>
                  </a:lnTo>
                  <a:lnTo>
                    <a:pt x="18" y="31"/>
                  </a:lnTo>
                  <a:lnTo>
                    <a:pt x="18" y="34"/>
                  </a:lnTo>
                  <a:lnTo>
                    <a:pt x="17" y="35"/>
                  </a:lnTo>
                  <a:lnTo>
                    <a:pt x="19" y="39"/>
                  </a:lnTo>
                  <a:lnTo>
                    <a:pt x="22" y="41"/>
                  </a:lnTo>
                  <a:lnTo>
                    <a:pt x="23" y="47"/>
                  </a:lnTo>
                  <a:lnTo>
                    <a:pt x="21" y="47"/>
                  </a:lnTo>
                  <a:lnTo>
                    <a:pt x="21" y="47"/>
                  </a:lnTo>
                  <a:lnTo>
                    <a:pt x="21" y="47"/>
                  </a:lnTo>
                  <a:lnTo>
                    <a:pt x="19" y="47"/>
                  </a:lnTo>
                  <a:lnTo>
                    <a:pt x="19" y="48"/>
                  </a:lnTo>
                  <a:lnTo>
                    <a:pt x="21" y="47"/>
                  </a:lnTo>
                  <a:lnTo>
                    <a:pt x="22" y="48"/>
                  </a:lnTo>
                  <a:lnTo>
                    <a:pt x="23" y="48"/>
                  </a:lnTo>
                  <a:lnTo>
                    <a:pt x="23" y="51"/>
                  </a:lnTo>
                  <a:lnTo>
                    <a:pt x="24" y="52"/>
                  </a:lnTo>
                  <a:lnTo>
                    <a:pt x="26" y="53"/>
                  </a:lnTo>
                  <a:lnTo>
                    <a:pt x="27" y="54"/>
                  </a:lnTo>
                  <a:lnTo>
                    <a:pt x="26" y="54"/>
                  </a:lnTo>
                  <a:lnTo>
                    <a:pt x="27" y="56"/>
                  </a:lnTo>
                  <a:lnTo>
                    <a:pt x="28" y="57"/>
                  </a:lnTo>
                  <a:lnTo>
                    <a:pt x="28" y="58"/>
                  </a:lnTo>
                  <a:lnTo>
                    <a:pt x="28" y="61"/>
                  </a:lnTo>
                  <a:lnTo>
                    <a:pt x="27" y="61"/>
                  </a:lnTo>
                  <a:lnTo>
                    <a:pt x="27" y="61"/>
                  </a:lnTo>
                  <a:lnTo>
                    <a:pt x="26" y="62"/>
                  </a:lnTo>
                  <a:lnTo>
                    <a:pt x="28" y="62"/>
                  </a:lnTo>
                  <a:lnTo>
                    <a:pt x="30" y="64"/>
                  </a:lnTo>
                  <a:lnTo>
                    <a:pt x="31" y="65"/>
                  </a:lnTo>
                  <a:lnTo>
                    <a:pt x="31" y="68"/>
                  </a:lnTo>
                  <a:lnTo>
                    <a:pt x="31" y="70"/>
                  </a:lnTo>
                  <a:lnTo>
                    <a:pt x="34" y="72"/>
                  </a:lnTo>
                  <a:lnTo>
                    <a:pt x="35" y="74"/>
                  </a:lnTo>
                  <a:lnTo>
                    <a:pt x="36" y="78"/>
                  </a:lnTo>
                  <a:lnTo>
                    <a:pt x="38" y="81"/>
                  </a:lnTo>
                  <a:lnTo>
                    <a:pt x="40" y="83"/>
                  </a:lnTo>
                  <a:lnTo>
                    <a:pt x="38" y="83"/>
                  </a:lnTo>
                  <a:lnTo>
                    <a:pt x="40" y="86"/>
                  </a:lnTo>
                  <a:lnTo>
                    <a:pt x="43" y="89"/>
                  </a:lnTo>
                  <a:lnTo>
                    <a:pt x="43" y="92"/>
                  </a:lnTo>
                  <a:lnTo>
                    <a:pt x="44" y="95"/>
                  </a:lnTo>
                  <a:lnTo>
                    <a:pt x="45" y="98"/>
                  </a:lnTo>
                  <a:lnTo>
                    <a:pt x="43" y="98"/>
                  </a:lnTo>
                  <a:lnTo>
                    <a:pt x="43" y="99"/>
                  </a:lnTo>
                  <a:lnTo>
                    <a:pt x="45" y="100"/>
                  </a:lnTo>
                  <a:lnTo>
                    <a:pt x="47" y="99"/>
                  </a:lnTo>
                  <a:lnTo>
                    <a:pt x="47" y="100"/>
                  </a:lnTo>
                  <a:lnTo>
                    <a:pt x="48" y="102"/>
                  </a:lnTo>
                  <a:lnTo>
                    <a:pt x="48" y="103"/>
                  </a:lnTo>
                  <a:lnTo>
                    <a:pt x="47" y="104"/>
                  </a:lnTo>
                  <a:lnTo>
                    <a:pt x="48" y="104"/>
                  </a:lnTo>
                  <a:lnTo>
                    <a:pt x="49" y="106"/>
                  </a:lnTo>
                  <a:lnTo>
                    <a:pt x="51" y="106"/>
                  </a:lnTo>
                  <a:lnTo>
                    <a:pt x="51" y="108"/>
                  </a:lnTo>
                  <a:lnTo>
                    <a:pt x="51" y="109"/>
                  </a:lnTo>
                  <a:lnTo>
                    <a:pt x="52" y="111"/>
                  </a:lnTo>
                  <a:lnTo>
                    <a:pt x="51" y="111"/>
                  </a:lnTo>
                  <a:lnTo>
                    <a:pt x="51" y="112"/>
                  </a:lnTo>
                  <a:lnTo>
                    <a:pt x="51" y="112"/>
                  </a:lnTo>
                  <a:lnTo>
                    <a:pt x="51" y="113"/>
                  </a:lnTo>
                  <a:lnTo>
                    <a:pt x="52" y="115"/>
                  </a:lnTo>
                  <a:lnTo>
                    <a:pt x="52" y="115"/>
                  </a:lnTo>
                  <a:lnTo>
                    <a:pt x="55" y="113"/>
                  </a:lnTo>
                  <a:lnTo>
                    <a:pt x="55" y="115"/>
                  </a:lnTo>
                  <a:lnTo>
                    <a:pt x="55" y="117"/>
                  </a:lnTo>
                  <a:lnTo>
                    <a:pt x="56" y="119"/>
                  </a:lnTo>
                  <a:lnTo>
                    <a:pt x="57" y="120"/>
                  </a:lnTo>
                  <a:lnTo>
                    <a:pt x="57" y="123"/>
                  </a:lnTo>
                  <a:lnTo>
                    <a:pt x="57" y="121"/>
                  </a:lnTo>
                  <a:lnTo>
                    <a:pt x="58" y="123"/>
                  </a:lnTo>
                  <a:lnTo>
                    <a:pt x="58" y="124"/>
                  </a:lnTo>
                  <a:lnTo>
                    <a:pt x="60" y="125"/>
                  </a:lnTo>
                  <a:lnTo>
                    <a:pt x="60" y="128"/>
                  </a:lnTo>
                  <a:lnTo>
                    <a:pt x="61" y="128"/>
                  </a:lnTo>
                  <a:lnTo>
                    <a:pt x="61" y="129"/>
                  </a:lnTo>
                  <a:lnTo>
                    <a:pt x="60" y="129"/>
                  </a:lnTo>
                  <a:lnTo>
                    <a:pt x="60" y="129"/>
                  </a:lnTo>
                  <a:lnTo>
                    <a:pt x="61" y="129"/>
                  </a:lnTo>
                  <a:lnTo>
                    <a:pt x="61" y="129"/>
                  </a:lnTo>
                  <a:lnTo>
                    <a:pt x="64" y="132"/>
                  </a:lnTo>
                  <a:lnTo>
                    <a:pt x="64" y="133"/>
                  </a:lnTo>
                  <a:lnTo>
                    <a:pt x="64" y="136"/>
                  </a:lnTo>
                  <a:lnTo>
                    <a:pt x="65" y="138"/>
                  </a:lnTo>
                  <a:lnTo>
                    <a:pt x="65" y="140"/>
                  </a:lnTo>
                  <a:lnTo>
                    <a:pt x="68" y="142"/>
                  </a:lnTo>
                  <a:lnTo>
                    <a:pt x="68" y="142"/>
                  </a:lnTo>
                  <a:lnTo>
                    <a:pt x="69" y="142"/>
                  </a:lnTo>
                  <a:lnTo>
                    <a:pt x="69" y="142"/>
                  </a:lnTo>
                  <a:lnTo>
                    <a:pt x="70" y="144"/>
                  </a:lnTo>
                  <a:lnTo>
                    <a:pt x="70" y="142"/>
                  </a:lnTo>
                  <a:lnTo>
                    <a:pt x="72" y="142"/>
                  </a:lnTo>
                  <a:lnTo>
                    <a:pt x="73" y="142"/>
                  </a:lnTo>
                  <a:lnTo>
                    <a:pt x="74" y="141"/>
                  </a:lnTo>
                  <a:lnTo>
                    <a:pt x="75" y="141"/>
                  </a:lnTo>
                  <a:lnTo>
                    <a:pt x="77" y="140"/>
                  </a:lnTo>
                  <a:lnTo>
                    <a:pt x="78" y="140"/>
                  </a:lnTo>
                  <a:lnTo>
                    <a:pt x="79" y="138"/>
                  </a:lnTo>
                  <a:lnTo>
                    <a:pt x="81" y="138"/>
                  </a:lnTo>
                  <a:lnTo>
                    <a:pt x="81" y="138"/>
                  </a:lnTo>
                  <a:lnTo>
                    <a:pt x="81" y="140"/>
                  </a:lnTo>
                  <a:lnTo>
                    <a:pt x="82" y="140"/>
                  </a:lnTo>
                  <a:lnTo>
                    <a:pt x="82" y="138"/>
                  </a:lnTo>
                  <a:lnTo>
                    <a:pt x="82" y="138"/>
                  </a:lnTo>
                  <a:lnTo>
                    <a:pt x="82" y="138"/>
                  </a:lnTo>
                  <a:lnTo>
                    <a:pt x="83" y="138"/>
                  </a:lnTo>
                  <a:lnTo>
                    <a:pt x="83" y="138"/>
                  </a:lnTo>
                  <a:lnTo>
                    <a:pt x="83" y="137"/>
                  </a:lnTo>
                  <a:lnTo>
                    <a:pt x="82" y="137"/>
                  </a:lnTo>
                  <a:lnTo>
                    <a:pt x="86" y="136"/>
                  </a:lnTo>
                  <a:lnTo>
                    <a:pt x="90" y="133"/>
                  </a:lnTo>
                  <a:lnTo>
                    <a:pt x="93" y="130"/>
                  </a:lnTo>
                  <a:lnTo>
                    <a:pt x="95" y="126"/>
                  </a:lnTo>
                  <a:lnTo>
                    <a:pt x="98" y="126"/>
                  </a:lnTo>
                  <a:lnTo>
                    <a:pt x="98" y="128"/>
                  </a:lnTo>
                  <a:lnTo>
                    <a:pt x="99" y="129"/>
                  </a:lnTo>
                  <a:lnTo>
                    <a:pt x="99" y="129"/>
                  </a:lnTo>
                  <a:lnTo>
                    <a:pt x="99" y="129"/>
                  </a:lnTo>
                  <a:lnTo>
                    <a:pt x="100" y="128"/>
                  </a:lnTo>
                  <a:lnTo>
                    <a:pt x="100" y="128"/>
                  </a:lnTo>
                  <a:lnTo>
                    <a:pt x="100" y="126"/>
                  </a:lnTo>
                  <a:lnTo>
                    <a:pt x="100" y="126"/>
                  </a:lnTo>
                  <a:lnTo>
                    <a:pt x="100" y="126"/>
                  </a:lnTo>
                  <a:lnTo>
                    <a:pt x="102" y="126"/>
                  </a:lnTo>
                  <a:lnTo>
                    <a:pt x="103" y="128"/>
                  </a:lnTo>
                  <a:lnTo>
                    <a:pt x="103" y="128"/>
                  </a:lnTo>
                  <a:lnTo>
                    <a:pt x="103" y="126"/>
                  </a:lnTo>
                  <a:lnTo>
                    <a:pt x="103" y="126"/>
                  </a:lnTo>
                  <a:lnTo>
                    <a:pt x="103" y="125"/>
                  </a:lnTo>
                  <a:lnTo>
                    <a:pt x="103" y="125"/>
                  </a:lnTo>
                  <a:lnTo>
                    <a:pt x="102" y="125"/>
                  </a:lnTo>
                  <a:lnTo>
                    <a:pt x="104" y="124"/>
                  </a:lnTo>
                  <a:lnTo>
                    <a:pt x="106" y="125"/>
                  </a:lnTo>
                  <a:lnTo>
                    <a:pt x="107" y="124"/>
                  </a:lnTo>
                  <a:lnTo>
                    <a:pt x="107" y="123"/>
                  </a:lnTo>
                  <a:lnTo>
                    <a:pt x="108" y="124"/>
                  </a:lnTo>
                  <a:lnTo>
                    <a:pt x="108" y="123"/>
                  </a:lnTo>
                  <a:lnTo>
                    <a:pt x="108" y="120"/>
                  </a:lnTo>
                  <a:lnTo>
                    <a:pt x="110" y="119"/>
                  </a:lnTo>
                  <a:lnTo>
                    <a:pt x="110" y="117"/>
                  </a:lnTo>
                  <a:lnTo>
                    <a:pt x="110" y="116"/>
                  </a:lnTo>
                  <a:lnTo>
                    <a:pt x="123" y="103"/>
                  </a:lnTo>
                  <a:lnTo>
                    <a:pt x="136" y="89"/>
                  </a:lnTo>
                  <a:lnTo>
                    <a:pt x="150" y="77"/>
                  </a:lnTo>
                  <a:lnTo>
                    <a:pt x="166" y="65"/>
                  </a:lnTo>
                  <a:lnTo>
                    <a:pt x="168" y="65"/>
                  </a:lnTo>
                  <a:lnTo>
                    <a:pt x="170" y="65"/>
                  </a:lnTo>
                  <a:lnTo>
                    <a:pt x="171" y="64"/>
                  </a:lnTo>
                  <a:lnTo>
                    <a:pt x="171" y="62"/>
                  </a:lnTo>
                  <a:lnTo>
                    <a:pt x="172" y="62"/>
                  </a:lnTo>
                  <a:lnTo>
                    <a:pt x="172" y="62"/>
                  </a:lnTo>
                  <a:lnTo>
                    <a:pt x="172" y="62"/>
                  </a:lnTo>
                  <a:lnTo>
                    <a:pt x="172" y="61"/>
                  </a:lnTo>
                  <a:lnTo>
                    <a:pt x="174" y="60"/>
                  </a:lnTo>
                  <a:lnTo>
                    <a:pt x="172" y="60"/>
                  </a:lnTo>
                  <a:lnTo>
                    <a:pt x="179" y="54"/>
                  </a:lnTo>
                  <a:lnTo>
                    <a:pt x="179" y="54"/>
                  </a:lnTo>
                  <a:lnTo>
                    <a:pt x="179" y="54"/>
                  </a:lnTo>
                  <a:lnTo>
                    <a:pt x="179" y="54"/>
                  </a:lnTo>
                  <a:lnTo>
                    <a:pt x="179" y="54"/>
                  </a:lnTo>
                  <a:lnTo>
                    <a:pt x="187" y="54"/>
                  </a:lnTo>
                  <a:lnTo>
                    <a:pt x="192" y="56"/>
                  </a:lnTo>
                  <a:lnTo>
                    <a:pt x="196" y="56"/>
                  </a:lnTo>
                  <a:lnTo>
                    <a:pt x="199" y="56"/>
                  </a:lnTo>
                  <a:lnTo>
                    <a:pt x="200" y="56"/>
                  </a:lnTo>
                  <a:lnTo>
                    <a:pt x="200" y="56"/>
                  </a:lnTo>
                  <a:lnTo>
                    <a:pt x="199" y="56"/>
                  </a:lnTo>
                  <a:lnTo>
                    <a:pt x="199" y="56"/>
                  </a:lnTo>
                  <a:lnTo>
                    <a:pt x="197" y="56"/>
                  </a:lnTo>
                  <a:lnTo>
                    <a:pt x="196" y="56"/>
                  </a:lnTo>
                  <a:lnTo>
                    <a:pt x="196" y="56"/>
                  </a:lnTo>
                  <a:lnTo>
                    <a:pt x="196" y="56"/>
                  </a:lnTo>
                  <a:lnTo>
                    <a:pt x="197" y="56"/>
                  </a:lnTo>
                  <a:lnTo>
                    <a:pt x="197" y="56"/>
                  </a:lnTo>
                  <a:lnTo>
                    <a:pt x="199" y="56"/>
                  </a:lnTo>
                  <a:lnTo>
                    <a:pt x="199" y="56"/>
                  </a:lnTo>
                  <a:lnTo>
                    <a:pt x="199" y="57"/>
                  </a:lnTo>
                  <a:lnTo>
                    <a:pt x="201" y="60"/>
                  </a:lnTo>
                  <a:lnTo>
                    <a:pt x="204" y="62"/>
                  </a:lnTo>
                  <a:lnTo>
                    <a:pt x="202" y="62"/>
                  </a:lnTo>
                  <a:lnTo>
                    <a:pt x="201" y="62"/>
                  </a:lnTo>
                  <a:lnTo>
                    <a:pt x="202" y="64"/>
                  </a:lnTo>
                  <a:lnTo>
                    <a:pt x="204" y="64"/>
                  </a:lnTo>
                  <a:lnTo>
                    <a:pt x="204" y="64"/>
                  </a:lnTo>
                  <a:lnTo>
                    <a:pt x="204" y="65"/>
                  </a:lnTo>
                  <a:lnTo>
                    <a:pt x="205" y="64"/>
                  </a:lnTo>
                  <a:lnTo>
                    <a:pt x="205" y="64"/>
                  </a:lnTo>
                  <a:lnTo>
                    <a:pt x="213" y="74"/>
                  </a:lnTo>
                  <a:lnTo>
                    <a:pt x="217" y="86"/>
                  </a:lnTo>
                  <a:lnTo>
                    <a:pt x="222" y="96"/>
                  </a:lnTo>
                  <a:lnTo>
                    <a:pt x="223" y="99"/>
                  </a:lnTo>
                  <a:lnTo>
                    <a:pt x="226" y="102"/>
                  </a:lnTo>
                  <a:lnTo>
                    <a:pt x="227" y="104"/>
                  </a:lnTo>
                  <a:lnTo>
                    <a:pt x="229" y="109"/>
                  </a:lnTo>
                  <a:lnTo>
                    <a:pt x="230" y="115"/>
                  </a:lnTo>
                  <a:lnTo>
                    <a:pt x="233" y="119"/>
                  </a:lnTo>
                  <a:lnTo>
                    <a:pt x="235" y="123"/>
                  </a:lnTo>
                  <a:lnTo>
                    <a:pt x="238" y="124"/>
                  </a:lnTo>
                  <a:lnTo>
                    <a:pt x="238" y="125"/>
                  </a:lnTo>
                  <a:lnTo>
                    <a:pt x="237" y="125"/>
                  </a:lnTo>
                  <a:lnTo>
                    <a:pt x="235" y="126"/>
                  </a:lnTo>
                  <a:lnTo>
                    <a:pt x="233" y="128"/>
                  </a:lnTo>
                  <a:lnTo>
                    <a:pt x="230" y="128"/>
                  </a:lnTo>
                  <a:lnTo>
                    <a:pt x="227" y="126"/>
                  </a:lnTo>
                  <a:lnTo>
                    <a:pt x="226" y="125"/>
                  </a:lnTo>
                  <a:lnTo>
                    <a:pt x="223" y="124"/>
                  </a:lnTo>
                  <a:lnTo>
                    <a:pt x="222" y="121"/>
                  </a:lnTo>
                  <a:lnTo>
                    <a:pt x="221" y="120"/>
                  </a:lnTo>
                  <a:lnTo>
                    <a:pt x="219" y="117"/>
                  </a:lnTo>
                  <a:lnTo>
                    <a:pt x="218" y="116"/>
                  </a:lnTo>
                  <a:lnTo>
                    <a:pt x="218" y="116"/>
                  </a:lnTo>
                  <a:lnTo>
                    <a:pt x="218" y="115"/>
                  </a:lnTo>
                  <a:lnTo>
                    <a:pt x="219" y="115"/>
                  </a:lnTo>
                  <a:lnTo>
                    <a:pt x="219" y="115"/>
                  </a:lnTo>
                  <a:lnTo>
                    <a:pt x="216" y="112"/>
                  </a:lnTo>
                  <a:lnTo>
                    <a:pt x="214" y="111"/>
                  </a:lnTo>
                  <a:lnTo>
                    <a:pt x="212" y="107"/>
                  </a:lnTo>
                  <a:lnTo>
                    <a:pt x="212" y="104"/>
                  </a:lnTo>
                  <a:lnTo>
                    <a:pt x="210" y="100"/>
                  </a:lnTo>
                  <a:lnTo>
                    <a:pt x="210" y="96"/>
                  </a:lnTo>
                  <a:lnTo>
                    <a:pt x="212" y="96"/>
                  </a:lnTo>
                  <a:lnTo>
                    <a:pt x="210" y="95"/>
                  </a:lnTo>
                  <a:lnTo>
                    <a:pt x="209" y="95"/>
                  </a:lnTo>
                  <a:lnTo>
                    <a:pt x="209" y="95"/>
                  </a:lnTo>
                  <a:lnTo>
                    <a:pt x="208" y="94"/>
                  </a:lnTo>
                  <a:lnTo>
                    <a:pt x="209" y="94"/>
                  </a:lnTo>
                  <a:lnTo>
                    <a:pt x="209" y="94"/>
                  </a:lnTo>
                  <a:lnTo>
                    <a:pt x="208" y="94"/>
                  </a:lnTo>
                  <a:lnTo>
                    <a:pt x="208" y="92"/>
                  </a:lnTo>
                  <a:lnTo>
                    <a:pt x="206" y="92"/>
                  </a:lnTo>
                  <a:lnTo>
                    <a:pt x="206" y="92"/>
                  </a:lnTo>
                  <a:lnTo>
                    <a:pt x="206" y="91"/>
                  </a:lnTo>
                  <a:lnTo>
                    <a:pt x="208" y="90"/>
                  </a:lnTo>
                  <a:lnTo>
                    <a:pt x="206" y="90"/>
                  </a:lnTo>
                  <a:lnTo>
                    <a:pt x="204" y="90"/>
                  </a:lnTo>
                  <a:lnTo>
                    <a:pt x="202" y="89"/>
                  </a:lnTo>
                  <a:lnTo>
                    <a:pt x="202" y="87"/>
                  </a:lnTo>
                  <a:lnTo>
                    <a:pt x="202" y="86"/>
                  </a:lnTo>
                  <a:lnTo>
                    <a:pt x="201" y="85"/>
                  </a:lnTo>
                  <a:lnTo>
                    <a:pt x="200" y="85"/>
                  </a:lnTo>
                  <a:lnTo>
                    <a:pt x="201" y="85"/>
                  </a:lnTo>
                  <a:lnTo>
                    <a:pt x="201" y="83"/>
                  </a:lnTo>
                  <a:lnTo>
                    <a:pt x="199" y="82"/>
                  </a:lnTo>
                  <a:lnTo>
                    <a:pt x="196" y="79"/>
                  </a:lnTo>
                  <a:lnTo>
                    <a:pt x="193" y="75"/>
                  </a:lnTo>
                  <a:lnTo>
                    <a:pt x="191" y="73"/>
                  </a:lnTo>
                  <a:lnTo>
                    <a:pt x="192" y="73"/>
                  </a:lnTo>
                  <a:lnTo>
                    <a:pt x="193" y="72"/>
                  </a:lnTo>
                  <a:lnTo>
                    <a:pt x="192" y="72"/>
                  </a:lnTo>
                  <a:lnTo>
                    <a:pt x="189" y="72"/>
                  </a:lnTo>
                  <a:lnTo>
                    <a:pt x="189" y="70"/>
                  </a:lnTo>
                  <a:lnTo>
                    <a:pt x="189" y="70"/>
                  </a:lnTo>
                  <a:lnTo>
                    <a:pt x="188" y="70"/>
                  </a:lnTo>
                  <a:lnTo>
                    <a:pt x="188" y="69"/>
                  </a:lnTo>
                  <a:lnTo>
                    <a:pt x="188" y="70"/>
                  </a:lnTo>
                  <a:lnTo>
                    <a:pt x="187" y="69"/>
                  </a:lnTo>
                  <a:lnTo>
                    <a:pt x="187" y="70"/>
                  </a:lnTo>
                  <a:lnTo>
                    <a:pt x="187" y="70"/>
                  </a:lnTo>
                  <a:lnTo>
                    <a:pt x="185" y="70"/>
                  </a:lnTo>
                  <a:lnTo>
                    <a:pt x="185" y="70"/>
                  </a:lnTo>
                  <a:lnTo>
                    <a:pt x="184" y="72"/>
                  </a:lnTo>
                  <a:lnTo>
                    <a:pt x="185" y="72"/>
                  </a:lnTo>
                  <a:lnTo>
                    <a:pt x="184" y="72"/>
                  </a:lnTo>
                  <a:lnTo>
                    <a:pt x="184" y="72"/>
                  </a:lnTo>
                  <a:lnTo>
                    <a:pt x="183" y="73"/>
                  </a:lnTo>
                  <a:lnTo>
                    <a:pt x="183" y="73"/>
                  </a:lnTo>
                  <a:lnTo>
                    <a:pt x="182" y="73"/>
                  </a:lnTo>
                  <a:lnTo>
                    <a:pt x="182" y="74"/>
                  </a:lnTo>
                  <a:lnTo>
                    <a:pt x="180" y="74"/>
                  </a:lnTo>
                  <a:lnTo>
                    <a:pt x="182" y="75"/>
                  </a:lnTo>
                  <a:lnTo>
                    <a:pt x="180" y="74"/>
                  </a:lnTo>
                  <a:lnTo>
                    <a:pt x="182" y="74"/>
                  </a:lnTo>
                  <a:lnTo>
                    <a:pt x="180" y="73"/>
                  </a:lnTo>
                  <a:lnTo>
                    <a:pt x="180" y="72"/>
                  </a:lnTo>
                  <a:lnTo>
                    <a:pt x="176" y="75"/>
                  </a:lnTo>
                  <a:lnTo>
                    <a:pt x="174" y="79"/>
                  </a:lnTo>
                  <a:lnTo>
                    <a:pt x="170" y="83"/>
                  </a:lnTo>
                  <a:lnTo>
                    <a:pt x="166" y="86"/>
                  </a:lnTo>
                  <a:lnTo>
                    <a:pt x="165" y="86"/>
                  </a:lnTo>
                  <a:lnTo>
                    <a:pt x="163" y="85"/>
                  </a:lnTo>
                  <a:lnTo>
                    <a:pt x="163" y="86"/>
                  </a:lnTo>
                  <a:lnTo>
                    <a:pt x="163" y="87"/>
                  </a:lnTo>
                  <a:lnTo>
                    <a:pt x="163" y="89"/>
                  </a:lnTo>
                  <a:lnTo>
                    <a:pt x="162" y="89"/>
                  </a:lnTo>
                  <a:lnTo>
                    <a:pt x="161" y="87"/>
                  </a:lnTo>
                  <a:lnTo>
                    <a:pt x="161" y="89"/>
                  </a:lnTo>
                  <a:lnTo>
                    <a:pt x="161" y="90"/>
                  </a:lnTo>
                  <a:lnTo>
                    <a:pt x="161" y="90"/>
                  </a:lnTo>
                  <a:lnTo>
                    <a:pt x="161" y="91"/>
                  </a:lnTo>
                  <a:lnTo>
                    <a:pt x="161" y="90"/>
                  </a:lnTo>
                  <a:lnTo>
                    <a:pt x="159" y="89"/>
                  </a:lnTo>
                  <a:lnTo>
                    <a:pt x="159" y="90"/>
                  </a:lnTo>
                  <a:lnTo>
                    <a:pt x="158" y="91"/>
                  </a:lnTo>
                  <a:lnTo>
                    <a:pt x="158" y="92"/>
                  </a:lnTo>
                  <a:lnTo>
                    <a:pt x="158" y="92"/>
                  </a:lnTo>
                  <a:lnTo>
                    <a:pt x="157" y="91"/>
                  </a:lnTo>
                  <a:lnTo>
                    <a:pt x="157" y="92"/>
                  </a:lnTo>
                  <a:lnTo>
                    <a:pt x="157" y="94"/>
                  </a:lnTo>
                  <a:lnTo>
                    <a:pt x="155" y="94"/>
                  </a:lnTo>
                  <a:lnTo>
                    <a:pt x="155" y="95"/>
                  </a:lnTo>
                  <a:lnTo>
                    <a:pt x="154" y="94"/>
                  </a:lnTo>
                  <a:lnTo>
                    <a:pt x="153" y="94"/>
                  </a:lnTo>
                  <a:lnTo>
                    <a:pt x="154" y="94"/>
                  </a:lnTo>
                  <a:lnTo>
                    <a:pt x="154" y="95"/>
                  </a:lnTo>
                  <a:lnTo>
                    <a:pt x="154" y="96"/>
                  </a:lnTo>
                  <a:lnTo>
                    <a:pt x="154" y="96"/>
                  </a:lnTo>
                  <a:lnTo>
                    <a:pt x="154" y="95"/>
                  </a:lnTo>
                  <a:lnTo>
                    <a:pt x="153" y="95"/>
                  </a:lnTo>
                  <a:lnTo>
                    <a:pt x="153" y="96"/>
                  </a:lnTo>
                  <a:lnTo>
                    <a:pt x="153" y="98"/>
                  </a:lnTo>
                  <a:lnTo>
                    <a:pt x="151" y="99"/>
                  </a:lnTo>
                  <a:lnTo>
                    <a:pt x="150" y="100"/>
                  </a:lnTo>
                  <a:lnTo>
                    <a:pt x="150" y="100"/>
                  </a:lnTo>
                  <a:lnTo>
                    <a:pt x="150" y="100"/>
                  </a:lnTo>
                  <a:lnTo>
                    <a:pt x="149" y="102"/>
                  </a:lnTo>
                  <a:lnTo>
                    <a:pt x="147" y="103"/>
                  </a:lnTo>
                  <a:lnTo>
                    <a:pt x="146" y="104"/>
                  </a:lnTo>
                  <a:lnTo>
                    <a:pt x="146" y="104"/>
                  </a:lnTo>
                  <a:lnTo>
                    <a:pt x="145" y="103"/>
                  </a:lnTo>
                  <a:lnTo>
                    <a:pt x="144" y="103"/>
                  </a:lnTo>
                  <a:lnTo>
                    <a:pt x="144" y="103"/>
                  </a:lnTo>
                  <a:lnTo>
                    <a:pt x="144" y="104"/>
                  </a:lnTo>
                  <a:lnTo>
                    <a:pt x="144" y="106"/>
                  </a:lnTo>
                  <a:lnTo>
                    <a:pt x="144" y="106"/>
                  </a:lnTo>
                  <a:lnTo>
                    <a:pt x="144" y="107"/>
                  </a:lnTo>
                  <a:lnTo>
                    <a:pt x="145" y="108"/>
                  </a:lnTo>
                  <a:lnTo>
                    <a:pt x="142" y="108"/>
                  </a:lnTo>
                  <a:lnTo>
                    <a:pt x="141" y="109"/>
                  </a:lnTo>
                  <a:lnTo>
                    <a:pt x="140" y="111"/>
                  </a:lnTo>
                  <a:lnTo>
                    <a:pt x="140" y="109"/>
                  </a:lnTo>
                  <a:lnTo>
                    <a:pt x="138" y="108"/>
                  </a:lnTo>
                  <a:lnTo>
                    <a:pt x="138" y="108"/>
                  </a:lnTo>
                  <a:lnTo>
                    <a:pt x="137" y="107"/>
                  </a:lnTo>
                  <a:lnTo>
                    <a:pt x="136" y="107"/>
                  </a:lnTo>
                  <a:lnTo>
                    <a:pt x="137" y="107"/>
                  </a:lnTo>
                  <a:lnTo>
                    <a:pt x="137" y="107"/>
                  </a:lnTo>
                  <a:lnTo>
                    <a:pt x="136" y="106"/>
                  </a:lnTo>
                  <a:lnTo>
                    <a:pt x="136" y="107"/>
                  </a:lnTo>
                  <a:lnTo>
                    <a:pt x="136" y="108"/>
                  </a:lnTo>
                  <a:lnTo>
                    <a:pt x="134" y="108"/>
                  </a:lnTo>
                  <a:lnTo>
                    <a:pt x="134" y="111"/>
                  </a:lnTo>
                  <a:lnTo>
                    <a:pt x="134" y="112"/>
                  </a:lnTo>
                  <a:lnTo>
                    <a:pt x="136" y="113"/>
                  </a:lnTo>
                  <a:lnTo>
                    <a:pt x="134" y="115"/>
                  </a:lnTo>
                  <a:lnTo>
                    <a:pt x="134" y="115"/>
                  </a:lnTo>
                  <a:lnTo>
                    <a:pt x="133" y="113"/>
                  </a:lnTo>
                  <a:lnTo>
                    <a:pt x="132" y="113"/>
                  </a:lnTo>
                  <a:lnTo>
                    <a:pt x="133" y="119"/>
                  </a:lnTo>
                  <a:lnTo>
                    <a:pt x="133" y="119"/>
                  </a:lnTo>
                  <a:lnTo>
                    <a:pt x="133" y="117"/>
                  </a:lnTo>
                  <a:lnTo>
                    <a:pt x="132" y="117"/>
                  </a:lnTo>
                  <a:lnTo>
                    <a:pt x="132" y="117"/>
                  </a:lnTo>
                  <a:lnTo>
                    <a:pt x="132" y="119"/>
                  </a:lnTo>
                  <a:lnTo>
                    <a:pt x="133" y="120"/>
                  </a:lnTo>
                  <a:lnTo>
                    <a:pt x="132" y="120"/>
                  </a:lnTo>
                  <a:lnTo>
                    <a:pt x="132" y="120"/>
                  </a:lnTo>
                  <a:lnTo>
                    <a:pt x="130" y="121"/>
                  </a:lnTo>
                  <a:lnTo>
                    <a:pt x="129" y="120"/>
                  </a:lnTo>
                  <a:lnTo>
                    <a:pt x="129" y="120"/>
                  </a:lnTo>
                  <a:lnTo>
                    <a:pt x="129" y="119"/>
                  </a:lnTo>
                  <a:lnTo>
                    <a:pt x="128" y="119"/>
                  </a:lnTo>
                  <a:lnTo>
                    <a:pt x="128" y="120"/>
                  </a:lnTo>
                  <a:lnTo>
                    <a:pt x="127" y="121"/>
                  </a:lnTo>
                  <a:lnTo>
                    <a:pt x="127" y="121"/>
                  </a:lnTo>
                  <a:lnTo>
                    <a:pt x="127" y="121"/>
                  </a:lnTo>
                  <a:lnTo>
                    <a:pt x="127" y="123"/>
                  </a:lnTo>
                  <a:lnTo>
                    <a:pt x="127" y="124"/>
                  </a:lnTo>
                  <a:lnTo>
                    <a:pt x="127" y="125"/>
                  </a:lnTo>
                  <a:lnTo>
                    <a:pt x="127" y="126"/>
                  </a:lnTo>
                  <a:lnTo>
                    <a:pt x="125" y="125"/>
                  </a:lnTo>
                  <a:lnTo>
                    <a:pt x="125" y="125"/>
                  </a:lnTo>
                  <a:lnTo>
                    <a:pt x="125" y="126"/>
                  </a:lnTo>
                  <a:lnTo>
                    <a:pt x="124" y="129"/>
                  </a:lnTo>
                  <a:lnTo>
                    <a:pt x="124" y="130"/>
                  </a:lnTo>
                  <a:lnTo>
                    <a:pt x="123" y="129"/>
                  </a:lnTo>
                  <a:lnTo>
                    <a:pt x="123" y="129"/>
                  </a:lnTo>
                  <a:lnTo>
                    <a:pt x="121" y="129"/>
                  </a:lnTo>
                  <a:lnTo>
                    <a:pt x="121" y="130"/>
                  </a:lnTo>
                  <a:lnTo>
                    <a:pt x="120" y="132"/>
                  </a:lnTo>
                  <a:lnTo>
                    <a:pt x="120" y="133"/>
                  </a:lnTo>
                  <a:lnTo>
                    <a:pt x="117" y="133"/>
                  </a:lnTo>
                  <a:lnTo>
                    <a:pt x="119" y="133"/>
                  </a:lnTo>
                  <a:lnTo>
                    <a:pt x="119" y="134"/>
                  </a:lnTo>
                  <a:lnTo>
                    <a:pt x="119" y="134"/>
                  </a:lnTo>
                  <a:lnTo>
                    <a:pt x="117" y="134"/>
                  </a:lnTo>
                  <a:lnTo>
                    <a:pt x="117" y="134"/>
                  </a:lnTo>
                  <a:lnTo>
                    <a:pt x="116" y="134"/>
                  </a:lnTo>
                  <a:lnTo>
                    <a:pt x="116" y="134"/>
                  </a:lnTo>
                  <a:lnTo>
                    <a:pt x="116" y="134"/>
                  </a:lnTo>
                  <a:lnTo>
                    <a:pt x="116" y="136"/>
                  </a:lnTo>
                  <a:lnTo>
                    <a:pt x="116" y="136"/>
                  </a:lnTo>
                  <a:lnTo>
                    <a:pt x="116" y="136"/>
                  </a:lnTo>
                  <a:lnTo>
                    <a:pt x="115" y="137"/>
                  </a:lnTo>
                  <a:lnTo>
                    <a:pt x="112" y="140"/>
                  </a:lnTo>
                  <a:lnTo>
                    <a:pt x="110" y="141"/>
                  </a:lnTo>
                  <a:lnTo>
                    <a:pt x="111" y="142"/>
                  </a:lnTo>
                  <a:lnTo>
                    <a:pt x="110" y="144"/>
                  </a:lnTo>
                  <a:lnTo>
                    <a:pt x="110" y="144"/>
                  </a:lnTo>
                  <a:lnTo>
                    <a:pt x="110" y="142"/>
                  </a:lnTo>
                  <a:lnTo>
                    <a:pt x="108" y="142"/>
                  </a:lnTo>
                  <a:lnTo>
                    <a:pt x="108" y="142"/>
                  </a:lnTo>
                  <a:lnTo>
                    <a:pt x="107" y="144"/>
                  </a:lnTo>
                  <a:lnTo>
                    <a:pt x="108" y="142"/>
                  </a:lnTo>
                  <a:lnTo>
                    <a:pt x="107" y="142"/>
                  </a:lnTo>
                  <a:lnTo>
                    <a:pt x="107" y="144"/>
                  </a:lnTo>
                  <a:lnTo>
                    <a:pt x="107" y="142"/>
                  </a:lnTo>
                  <a:lnTo>
                    <a:pt x="107" y="144"/>
                  </a:lnTo>
                  <a:lnTo>
                    <a:pt x="107" y="144"/>
                  </a:lnTo>
                  <a:lnTo>
                    <a:pt x="107" y="144"/>
                  </a:lnTo>
                  <a:lnTo>
                    <a:pt x="106" y="145"/>
                  </a:lnTo>
                  <a:lnTo>
                    <a:pt x="106" y="145"/>
                  </a:lnTo>
                  <a:lnTo>
                    <a:pt x="106" y="144"/>
                  </a:lnTo>
                  <a:lnTo>
                    <a:pt x="104" y="144"/>
                  </a:lnTo>
                  <a:lnTo>
                    <a:pt x="104" y="142"/>
                  </a:lnTo>
                  <a:lnTo>
                    <a:pt x="104" y="142"/>
                  </a:lnTo>
                  <a:lnTo>
                    <a:pt x="103" y="144"/>
                  </a:lnTo>
                  <a:lnTo>
                    <a:pt x="103" y="144"/>
                  </a:lnTo>
                  <a:lnTo>
                    <a:pt x="103" y="145"/>
                  </a:lnTo>
                  <a:lnTo>
                    <a:pt x="103" y="146"/>
                  </a:lnTo>
                  <a:lnTo>
                    <a:pt x="103" y="146"/>
                  </a:lnTo>
                  <a:lnTo>
                    <a:pt x="103" y="146"/>
                  </a:lnTo>
                  <a:lnTo>
                    <a:pt x="103" y="147"/>
                  </a:lnTo>
                  <a:lnTo>
                    <a:pt x="103" y="147"/>
                  </a:lnTo>
                  <a:lnTo>
                    <a:pt x="102" y="147"/>
                  </a:lnTo>
                  <a:lnTo>
                    <a:pt x="102" y="147"/>
                  </a:lnTo>
                  <a:lnTo>
                    <a:pt x="100" y="149"/>
                  </a:lnTo>
                  <a:lnTo>
                    <a:pt x="100" y="147"/>
                  </a:lnTo>
                  <a:lnTo>
                    <a:pt x="99" y="145"/>
                  </a:lnTo>
                  <a:lnTo>
                    <a:pt x="99" y="146"/>
                  </a:lnTo>
                  <a:lnTo>
                    <a:pt x="99" y="147"/>
                  </a:lnTo>
                  <a:lnTo>
                    <a:pt x="99" y="149"/>
                  </a:lnTo>
                  <a:lnTo>
                    <a:pt x="99" y="149"/>
                  </a:lnTo>
                  <a:lnTo>
                    <a:pt x="99" y="150"/>
                  </a:lnTo>
                  <a:lnTo>
                    <a:pt x="99" y="150"/>
                  </a:lnTo>
                  <a:lnTo>
                    <a:pt x="98" y="150"/>
                  </a:lnTo>
                  <a:lnTo>
                    <a:pt x="98" y="150"/>
                  </a:lnTo>
                  <a:lnTo>
                    <a:pt x="98" y="151"/>
                  </a:lnTo>
                  <a:lnTo>
                    <a:pt x="96" y="151"/>
                  </a:lnTo>
                  <a:lnTo>
                    <a:pt x="94" y="153"/>
                  </a:lnTo>
                  <a:lnTo>
                    <a:pt x="93" y="153"/>
                  </a:lnTo>
                  <a:lnTo>
                    <a:pt x="93" y="154"/>
                  </a:lnTo>
                  <a:lnTo>
                    <a:pt x="91" y="155"/>
                  </a:lnTo>
                  <a:lnTo>
                    <a:pt x="90" y="155"/>
                  </a:lnTo>
                  <a:lnTo>
                    <a:pt x="90" y="154"/>
                  </a:lnTo>
                  <a:lnTo>
                    <a:pt x="90" y="154"/>
                  </a:lnTo>
                  <a:lnTo>
                    <a:pt x="90" y="154"/>
                  </a:lnTo>
                  <a:lnTo>
                    <a:pt x="90" y="154"/>
                  </a:lnTo>
                  <a:lnTo>
                    <a:pt x="89" y="155"/>
                  </a:lnTo>
                  <a:lnTo>
                    <a:pt x="89" y="155"/>
                  </a:lnTo>
                  <a:lnTo>
                    <a:pt x="87" y="154"/>
                  </a:lnTo>
                  <a:lnTo>
                    <a:pt x="85" y="154"/>
                  </a:lnTo>
                  <a:lnTo>
                    <a:pt x="86" y="155"/>
                  </a:lnTo>
                  <a:lnTo>
                    <a:pt x="86" y="158"/>
                  </a:lnTo>
                  <a:lnTo>
                    <a:pt x="85" y="157"/>
                  </a:lnTo>
                  <a:lnTo>
                    <a:pt x="85" y="157"/>
                  </a:lnTo>
                  <a:lnTo>
                    <a:pt x="85" y="158"/>
                  </a:lnTo>
                  <a:lnTo>
                    <a:pt x="83" y="159"/>
                  </a:lnTo>
                  <a:lnTo>
                    <a:pt x="83" y="159"/>
                  </a:lnTo>
                  <a:lnTo>
                    <a:pt x="82" y="159"/>
                  </a:lnTo>
                  <a:lnTo>
                    <a:pt x="82" y="158"/>
                  </a:lnTo>
                  <a:lnTo>
                    <a:pt x="82" y="157"/>
                  </a:lnTo>
                  <a:lnTo>
                    <a:pt x="82" y="157"/>
                  </a:lnTo>
                  <a:lnTo>
                    <a:pt x="81" y="155"/>
                  </a:lnTo>
                  <a:lnTo>
                    <a:pt x="79" y="157"/>
                  </a:lnTo>
                  <a:lnTo>
                    <a:pt x="79" y="157"/>
                  </a:lnTo>
                  <a:lnTo>
                    <a:pt x="79" y="158"/>
                  </a:lnTo>
                  <a:lnTo>
                    <a:pt x="79" y="159"/>
                  </a:lnTo>
                  <a:lnTo>
                    <a:pt x="78" y="159"/>
                  </a:lnTo>
                  <a:lnTo>
                    <a:pt x="79" y="161"/>
                  </a:lnTo>
                  <a:lnTo>
                    <a:pt x="79" y="161"/>
                  </a:lnTo>
                  <a:lnTo>
                    <a:pt x="78" y="162"/>
                  </a:lnTo>
                  <a:lnTo>
                    <a:pt x="78" y="162"/>
                  </a:lnTo>
                  <a:lnTo>
                    <a:pt x="77" y="161"/>
                  </a:lnTo>
                  <a:lnTo>
                    <a:pt x="77" y="162"/>
                  </a:lnTo>
                  <a:lnTo>
                    <a:pt x="75" y="162"/>
                  </a:lnTo>
                  <a:lnTo>
                    <a:pt x="75" y="162"/>
                  </a:lnTo>
                  <a:lnTo>
                    <a:pt x="75" y="163"/>
                  </a:lnTo>
                  <a:lnTo>
                    <a:pt x="74" y="163"/>
                  </a:lnTo>
                  <a:lnTo>
                    <a:pt x="72" y="164"/>
                  </a:lnTo>
                  <a:lnTo>
                    <a:pt x="70" y="164"/>
                  </a:lnTo>
                  <a:lnTo>
                    <a:pt x="69" y="164"/>
                  </a:lnTo>
                  <a:lnTo>
                    <a:pt x="66" y="163"/>
                  </a:lnTo>
                  <a:lnTo>
                    <a:pt x="66" y="163"/>
                  </a:lnTo>
                  <a:lnTo>
                    <a:pt x="66" y="164"/>
                  </a:lnTo>
                  <a:lnTo>
                    <a:pt x="66" y="164"/>
                  </a:lnTo>
                  <a:lnTo>
                    <a:pt x="66" y="166"/>
                  </a:lnTo>
                  <a:lnTo>
                    <a:pt x="66" y="164"/>
                  </a:lnTo>
                  <a:lnTo>
                    <a:pt x="66" y="164"/>
                  </a:lnTo>
                  <a:lnTo>
                    <a:pt x="68" y="164"/>
                  </a:lnTo>
                  <a:lnTo>
                    <a:pt x="66" y="164"/>
                  </a:lnTo>
                  <a:lnTo>
                    <a:pt x="66" y="166"/>
                  </a:lnTo>
                  <a:lnTo>
                    <a:pt x="66" y="166"/>
                  </a:lnTo>
                  <a:lnTo>
                    <a:pt x="65" y="164"/>
                  </a:lnTo>
                  <a:lnTo>
                    <a:pt x="65" y="163"/>
                  </a:lnTo>
                  <a:lnTo>
                    <a:pt x="65" y="163"/>
                  </a:lnTo>
                  <a:lnTo>
                    <a:pt x="64" y="163"/>
                  </a:lnTo>
                  <a:lnTo>
                    <a:pt x="64" y="163"/>
                  </a:lnTo>
                  <a:lnTo>
                    <a:pt x="64" y="163"/>
                  </a:lnTo>
                  <a:lnTo>
                    <a:pt x="64" y="163"/>
                  </a:lnTo>
                  <a:lnTo>
                    <a:pt x="61" y="162"/>
                  </a:lnTo>
                  <a:lnTo>
                    <a:pt x="58" y="162"/>
                  </a:lnTo>
                  <a:lnTo>
                    <a:pt x="57" y="161"/>
                  </a:lnTo>
                  <a:lnTo>
                    <a:pt x="57" y="161"/>
                  </a:lnTo>
                  <a:lnTo>
                    <a:pt x="57" y="161"/>
                  </a:lnTo>
                  <a:lnTo>
                    <a:pt x="57" y="161"/>
                  </a:lnTo>
                  <a:lnTo>
                    <a:pt x="57" y="161"/>
                  </a:lnTo>
                  <a:lnTo>
                    <a:pt x="57" y="161"/>
                  </a:lnTo>
                  <a:lnTo>
                    <a:pt x="57" y="161"/>
                  </a:lnTo>
                  <a:lnTo>
                    <a:pt x="56" y="161"/>
                  </a:lnTo>
                  <a:lnTo>
                    <a:pt x="55" y="162"/>
                  </a:lnTo>
                  <a:lnTo>
                    <a:pt x="53" y="161"/>
                  </a:lnTo>
                  <a:lnTo>
                    <a:pt x="53" y="161"/>
                  </a:lnTo>
                  <a:lnTo>
                    <a:pt x="55" y="159"/>
                  </a:lnTo>
                  <a:lnTo>
                    <a:pt x="55" y="159"/>
                  </a:lnTo>
                  <a:lnTo>
                    <a:pt x="52" y="158"/>
                  </a:lnTo>
                  <a:lnTo>
                    <a:pt x="52" y="157"/>
                  </a:lnTo>
                  <a:lnTo>
                    <a:pt x="53" y="157"/>
                  </a:lnTo>
                  <a:lnTo>
                    <a:pt x="55" y="155"/>
                  </a:lnTo>
                  <a:lnTo>
                    <a:pt x="55" y="155"/>
                  </a:lnTo>
                  <a:lnTo>
                    <a:pt x="53" y="154"/>
                  </a:lnTo>
                  <a:lnTo>
                    <a:pt x="52" y="154"/>
                  </a:lnTo>
                  <a:lnTo>
                    <a:pt x="55" y="153"/>
                  </a:lnTo>
                  <a:lnTo>
                    <a:pt x="53" y="153"/>
                  </a:lnTo>
                  <a:lnTo>
                    <a:pt x="53" y="153"/>
                  </a:lnTo>
                  <a:lnTo>
                    <a:pt x="52" y="153"/>
                  </a:lnTo>
                  <a:lnTo>
                    <a:pt x="52" y="153"/>
                  </a:lnTo>
                  <a:lnTo>
                    <a:pt x="53" y="153"/>
                  </a:lnTo>
                  <a:lnTo>
                    <a:pt x="53" y="151"/>
                  </a:lnTo>
                  <a:lnTo>
                    <a:pt x="52" y="151"/>
                  </a:lnTo>
                  <a:lnTo>
                    <a:pt x="51" y="151"/>
                  </a:lnTo>
                  <a:lnTo>
                    <a:pt x="51" y="153"/>
                  </a:lnTo>
                  <a:lnTo>
                    <a:pt x="51" y="153"/>
                  </a:lnTo>
                  <a:lnTo>
                    <a:pt x="49" y="153"/>
                  </a:lnTo>
                  <a:lnTo>
                    <a:pt x="49" y="151"/>
                  </a:lnTo>
                  <a:lnTo>
                    <a:pt x="49" y="151"/>
                  </a:lnTo>
                  <a:lnTo>
                    <a:pt x="49" y="150"/>
                  </a:lnTo>
                  <a:lnTo>
                    <a:pt x="49" y="150"/>
                  </a:lnTo>
                  <a:lnTo>
                    <a:pt x="48" y="150"/>
                  </a:lnTo>
                  <a:lnTo>
                    <a:pt x="47" y="150"/>
                  </a:lnTo>
                  <a:lnTo>
                    <a:pt x="48" y="149"/>
                  </a:lnTo>
                  <a:lnTo>
                    <a:pt x="48" y="149"/>
                  </a:lnTo>
                  <a:lnTo>
                    <a:pt x="48" y="149"/>
                  </a:lnTo>
                  <a:lnTo>
                    <a:pt x="48" y="149"/>
                  </a:lnTo>
                  <a:lnTo>
                    <a:pt x="48" y="149"/>
                  </a:lnTo>
                  <a:lnTo>
                    <a:pt x="49" y="149"/>
                  </a:lnTo>
                  <a:lnTo>
                    <a:pt x="49" y="149"/>
                  </a:lnTo>
                  <a:lnTo>
                    <a:pt x="49" y="147"/>
                  </a:lnTo>
                  <a:lnTo>
                    <a:pt x="49" y="147"/>
                  </a:lnTo>
                  <a:lnTo>
                    <a:pt x="48" y="147"/>
                  </a:lnTo>
                  <a:lnTo>
                    <a:pt x="47" y="149"/>
                  </a:lnTo>
                  <a:lnTo>
                    <a:pt x="47" y="149"/>
                  </a:lnTo>
                  <a:lnTo>
                    <a:pt x="47" y="147"/>
                  </a:lnTo>
                  <a:lnTo>
                    <a:pt x="47" y="147"/>
                  </a:lnTo>
                  <a:lnTo>
                    <a:pt x="48" y="147"/>
                  </a:lnTo>
                  <a:lnTo>
                    <a:pt x="48" y="146"/>
                  </a:lnTo>
                  <a:lnTo>
                    <a:pt x="47" y="146"/>
                  </a:lnTo>
                  <a:lnTo>
                    <a:pt x="47" y="146"/>
                  </a:lnTo>
                  <a:lnTo>
                    <a:pt x="48" y="146"/>
                  </a:lnTo>
                  <a:lnTo>
                    <a:pt x="47" y="146"/>
                  </a:lnTo>
                  <a:lnTo>
                    <a:pt x="45" y="145"/>
                  </a:lnTo>
                  <a:lnTo>
                    <a:pt x="45" y="145"/>
                  </a:lnTo>
                  <a:lnTo>
                    <a:pt x="44" y="145"/>
                  </a:lnTo>
                  <a:lnTo>
                    <a:pt x="44" y="144"/>
                  </a:lnTo>
                  <a:lnTo>
                    <a:pt x="44" y="144"/>
                  </a:lnTo>
                  <a:lnTo>
                    <a:pt x="44" y="142"/>
                  </a:lnTo>
                  <a:lnTo>
                    <a:pt x="44" y="142"/>
                  </a:lnTo>
                  <a:lnTo>
                    <a:pt x="45" y="141"/>
                  </a:lnTo>
                  <a:lnTo>
                    <a:pt x="44" y="141"/>
                  </a:lnTo>
                  <a:lnTo>
                    <a:pt x="43" y="141"/>
                  </a:lnTo>
                  <a:lnTo>
                    <a:pt x="43" y="141"/>
                  </a:lnTo>
                  <a:lnTo>
                    <a:pt x="43" y="140"/>
                  </a:lnTo>
                  <a:lnTo>
                    <a:pt x="41" y="138"/>
                  </a:lnTo>
                  <a:lnTo>
                    <a:pt x="41" y="138"/>
                  </a:lnTo>
                  <a:lnTo>
                    <a:pt x="43" y="137"/>
                  </a:lnTo>
                  <a:lnTo>
                    <a:pt x="44" y="137"/>
                  </a:lnTo>
                  <a:lnTo>
                    <a:pt x="45" y="136"/>
                  </a:lnTo>
                  <a:lnTo>
                    <a:pt x="44" y="136"/>
                  </a:lnTo>
                  <a:lnTo>
                    <a:pt x="44" y="136"/>
                  </a:lnTo>
                  <a:lnTo>
                    <a:pt x="43" y="136"/>
                  </a:lnTo>
                  <a:lnTo>
                    <a:pt x="41" y="136"/>
                  </a:lnTo>
                  <a:lnTo>
                    <a:pt x="40" y="136"/>
                  </a:lnTo>
                  <a:lnTo>
                    <a:pt x="40" y="134"/>
                  </a:lnTo>
                  <a:lnTo>
                    <a:pt x="39" y="133"/>
                  </a:lnTo>
                  <a:lnTo>
                    <a:pt x="38" y="132"/>
                  </a:lnTo>
                  <a:lnTo>
                    <a:pt x="39" y="130"/>
                  </a:lnTo>
                  <a:lnTo>
                    <a:pt x="38" y="130"/>
                  </a:lnTo>
                  <a:lnTo>
                    <a:pt x="36" y="130"/>
                  </a:lnTo>
                  <a:lnTo>
                    <a:pt x="36" y="128"/>
                  </a:lnTo>
                  <a:lnTo>
                    <a:pt x="35" y="126"/>
                  </a:lnTo>
                  <a:lnTo>
                    <a:pt x="34" y="125"/>
                  </a:lnTo>
                  <a:lnTo>
                    <a:pt x="34" y="124"/>
                  </a:lnTo>
                  <a:lnTo>
                    <a:pt x="35" y="121"/>
                  </a:lnTo>
                  <a:lnTo>
                    <a:pt x="35" y="121"/>
                  </a:lnTo>
                  <a:lnTo>
                    <a:pt x="36" y="121"/>
                  </a:lnTo>
                  <a:lnTo>
                    <a:pt x="36" y="120"/>
                  </a:lnTo>
                  <a:lnTo>
                    <a:pt x="36" y="120"/>
                  </a:lnTo>
                  <a:lnTo>
                    <a:pt x="36" y="120"/>
                  </a:lnTo>
                  <a:lnTo>
                    <a:pt x="36" y="120"/>
                  </a:lnTo>
                  <a:lnTo>
                    <a:pt x="36" y="120"/>
                  </a:lnTo>
                  <a:lnTo>
                    <a:pt x="35" y="120"/>
                  </a:lnTo>
                  <a:lnTo>
                    <a:pt x="34" y="121"/>
                  </a:lnTo>
                  <a:lnTo>
                    <a:pt x="34" y="121"/>
                  </a:lnTo>
                  <a:lnTo>
                    <a:pt x="32" y="120"/>
                  </a:lnTo>
                  <a:lnTo>
                    <a:pt x="31" y="119"/>
                  </a:lnTo>
                  <a:lnTo>
                    <a:pt x="31" y="116"/>
                  </a:lnTo>
                  <a:lnTo>
                    <a:pt x="31" y="117"/>
                  </a:lnTo>
                  <a:lnTo>
                    <a:pt x="30" y="117"/>
                  </a:lnTo>
                  <a:lnTo>
                    <a:pt x="31" y="116"/>
                  </a:lnTo>
                  <a:lnTo>
                    <a:pt x="32" y="115"/>
                  </a:lnTo>
                  <a:lnTo>
                    <a:pt x="31" y="115"/>
                  </a:lnTo>
                  <a:lnTo>
                    <a:pt x="30" y="115"/>
                  </a:lnTo>
                  <a:lnTo>
                    <a:pt x="31" y="113"/>
                  </a:lnTo>
                  <a:lnTo>
                    <a:pt x="30" y="113"/>
                  </a:lnTo>
                  <a:lnTo>
                    <a:pt x="30" y="113"/>
                  </a:lnTo>
                  <a:lnTo>
                    <a:pt x="28" y="113"/>
                  </a:lnTo>
                  <a:lnTo>
                    <a:pt x="28" y="112"/>
                  </a:lnTo>
                  <a:lnTo>
                    <a:pt x="30" y="112"/>
                  </a:lnTo>
                  <a:lnTo>
                    <a:pt x="28" y="112"/>
                  </a:lnTo>
                  <a:lnTo>
                    <a:pt x="27" y="111"/>
                  </a:lnTo>
                  <a:lnTo>
                    <a:pt x="27" y="111"/>
                  </a:lnTo>
                  <a:lnTo>
                    <a:pt x="27" y="109"/>
                  </a:lnTo>
                  <a:lnTo>
                    <a:pt x="28" y="108"/>
                  </a:lnTo>
                  <a:lnTo>
                    <a:pt x="27" y="107"/>
                  </a:lnTo>
                  <a:lnTo>
                    <a:pt x="27" y="107"/>
                  </a:lnTo>
                  <a:lnTo>
                    <a:pt x="26" y="108"/>
                  </a:lnTo>
                  <a:lnTo>
                    <a:pt x="27" y="106"/>
                  </a:lnTo>
                  <a:lnTo>
                    <a:pt x="27" y="104"/>
                  </a:lnTo>
                  <a:lnTo>
                    <a:pt x="28" y="103"/>
                  </a:lnTo>
                  <a:lnTo>
                    <a:pt x="24" y="102"/>
                  </a:lnTo>
                  <a:lnTo>
                    <a:pt x="22" y="99"/>
                  </a:lnTo>
                  <a:lnTo>
                    <a:pt x="21" y="96"/>
                  </a:lnTo>
                  <a:lnTo>
                    <a:pt x="19" y="94"/>
                  </a:lnTo>
                  <a:lnTo>
                    <a:pt x="21" y="94"/>
                  </a:lnTo>
                  <a:lnTo>
                    <a:pt x="21" y="92"/>
                  </a:lnTo>
                  <a:lnTo>
                    <a:pt x="19" y="92"/>
                  </a:lnTo>
                  <a:lnTo>
                    <a:pt x="19" y="94"/>
                  </a:lnTo>
                  <a:lnTo>
                    <a:pt x="19" y="92"/>
                  </a:lnTo>
                  <a:lnTo>
                    <a:pt x="21" y="92"/>
                  </a:lnTo>
                  <a:lnTo>
                    <a:pt x="21" y="91"/>
                  </a:lnTo>
                  <a:lnTo>
                    <a:pt x="22" y="91"/>
                  </a:lnTo>
                  <a:lnTo>
                    <a:pt x="22" y="91"/>
                  </a:lnTo>
                  <a:lnTo>
                    <a:pt x="21" y="90"/>
                  </a:lnTo>
                  <a:lnTo>
                    <a:pt x="21" y="90"/>
                  </a:lnTo>
                  <a:lnTo>
                    <a:pt x="19" y="90"/>
                  </a:lnTo>
                  <a:lnTo>
                    <a:pt x="19" y="90"/>
                  </a:lnTo>
                  <a:lnTo>
                    <a:pt x="19" y="90"/>
                  </a:lnTo>
                  <a:lnTo>
                    <a:pt x="19" y="90"/>
                  </a:lnTo>
                  <a:lnTo>
                    <a:pt x="18" y="91"/>
                  </a:lnTo>
                  <a:lnTo>
                    <a:pt x="18" y="90"/>
                  </a:lnTo>
                  <a:lnTo>
                    <a:pt x="18" y="90"/>
                  </a:lnTo>
                  <a:lnTo>
                    <a:pt x="18" y="89"/>
                  </a:lnTo>
                  <a:lnTo>
                    <a:pt x="17" y="89"/>
                  </a:lnTo>
                  <a:lnTo>
                    <a:pt x="18" y="89"/>
                  </a:lnTo>
                  <a:lnTo>
                    <a:pt x="19" y="87"/>
                  </a:lnTo>
                  <a:lnTo>
                    <a:pt x="18" y="87"/>
                  </a:lnTo>
                  <a:lnTo>
                    <a:pt x="21" y="87"/>
                  </a:lnTo>
                  <a:lnTo>
                    <a:pt x="22" y="87"/>
                  </a:lnTo>
                  <a:lnTo>
                    <a:pt x="24" y="87"/>
                  </a:lnTo>
                  <a:lnTo>
                    <a:pt x="26" y="86"/>
                  </a:lnTo>
                  <a:lnTo>
                    <a:pt x="26" y="85"/>
                  </a:lnTo>
                  <a:lnTo>
                    <a:pt x="27" y="85"/>
                  </a:lnTo>
                  <a:lnTo>
                    <a:pt x="28" y="85"/>
                  </a:lnTo>
                  <a:lnTo>
                    <a:pt x="28" y="85"/>
                  </a:lnTo>
                  <a:lnTo>
                    <a:pt x="28" y="85"/>
                  </a:lnTo>
                  <a:lnTo>
                    <a:pt x="27" y="85"/>
                  </a:lnTo>
                  <a:lnTo>
                    <a:pt x="24" y="85"/>
                  </a:lnTo>
                  <a:lnTo>
                    <a:pt x="23" y="85"/>
                  </a:lnTo>
                  <a:lnTo>
                    <a:pt x="23" y="85"/>
                  </a:lnTo>
                  <a:lnTo>
                    <a:pt x="21" y="85"/>
                  </a:lnTo>
                  <a:lnTo>
                    <a:pt x="19" y="85"/>
                  </a:lnTo>
                  <a:lnTo>
                    <a:pt x="18" y="85"/>
                  </a:lnTo>
                  <a:lnTo>
                    <a:pt x="18" y="85"/>
                  </a:lnTo>
                  <a:lnTo>
                    <a:pt x="18" y="85"/>
                  </a:lnTo>
                  <a:lnTo>
                    <a:pt x="19" y="85"/>
                  </a:lnTo>
                  <a:lnTo>
                    <a:pt x="19" y="85"/>
                  </a:lnTo>
                  <a:lnTo>
                    <a:pt x="21" y="85"/>
                  </a:lnTo>
                  <a:lnTo>
                    <a:pt x="21" y="83"/>
                  </a:lnTo>
                  <a:lnTo>
                    <a:pt x="21" y="83"/>
                  </a:lnTo>
                  <a:lnTo>
                    <a:pt x="19" y="83"/>
                  </a:lnTo>
                  <a:lnTo>
                    <a:pt x="19" y="82"/>
                  </a:lnTo>
                  <a:lnTo>
                    <a:pt x="18" y="83"/>
                  </a:lnTo>
                  <a:lnTo>
                    <a:pt x="17" y="83"/>
                  </a:lnTo>
                  <a:lnTo>
                    <a:pt x="15" y="83"/>
                  </a:lnTo>
                  <a:lnTo>
                    <a:pt x="17" y="82"/>
                  </a:lnTo>
                  <a:lnTo>
                    <a:pt x="17" y="82"/>
                  </a:lnTo>
                  <a:lnTo>
                    <a:pt x="18" y="82"/>
                  </a:lnTo>
                  <a:lnTo>
                    <a:pt x="18" y="82"/>
                  </a:lnTo>
                  <a:lnTo>
                    <a:pt x="17" y="82"/>
                  </a:lnTo>
                  <a:lnTo>
                    <a:pt x="15" y="81"/>
                  </a:lnTo>
                  <a:lnTo>
                    <a:pt x="14" y="82"/>
                  </a:lnTo>
                  <a:lnTo>
                    <a:pt x="14" y="82"/>
                  </a:lnTo>
                  <a:lnTo>
                    <a:pt x="13" y="82"/>
                  </a:lnTo>
                  <a:lnTo>
                    <a:pt x="13" y="81"/>
                  </a:lnTo>
                  <a:lnTo>
                    <a:pt x="13" y="81"/>
                  </a:lnTo>
                  <a:lnTo>
                    <a:pt x="13" y="81"/>
                  </a:lnTo>
                  <a:lnTo>
                    <a:pt x="14" y="79"/>
                  </a:lnTo>
                  <a:lnTo>
                    <a:pt x="15" y="79"/>
                  </a:lnTo>
                  <a:lnTo>
                    <a:pt x="17" y="79"/>
                  </a:lnTo>
                  <a:lnTo>
                    <a:pt x="18" y="78"/>
                  </a:lnTo>
                  <a:lnTo>
                    <a:pt x="17" y="78"/>
                  </a:lnTo>
                  <a:lnTo>
                    <a:pt x="15" y="78"/>
                  </a:lnTo>
                  <a:lnTo>
                    <a:pt x="14" y="78"/>
                  </a:lnTo>
                  <a:lnTo>
                    <a:pt x="13" y="79"/>
                  </a:lnTo>
                  <a:lnTo>
                    <a:pt x="13" y="78"/>
                  </a:lnTo>
                  <a:lnTo>
                    <a:pt x="15" y="78"/>
                  </a:lnTo>
                  <a:lnTo>
                    <a:pt x="15" y="77"/>
                  </a:lnTo>
                  <a:lnTo>
                    <a:pt x="14" y="77"/>
                  </a:lnTo>
                  <a:lnTo>
                    <a:pt x="14" y="77"/>
                  </a:lnTo>
                  <a:lnTo>
                    <a:pt x="13" y="77"/>
                  </a:lnTo>
                  <a:lnTo>
                    <a:pt x="14" y="75"/>
                  </a:lnTo>
                  <a:lnTo>
                    <a:pt x="13" y="75"/>
                  </a:lnTo>
                  <a:lnTo>
                    <a:pt x="13" y="75"/>
                  </a:lnTo>
                  <a:lnTo>
                    <a:pt x="14" y="74"/>
                  </a:lnTo>
                  <a:lnTo>
                    <a:pt x="14" y="73"/>
                  </a:lnTo>
                  <a:lnTo>
                    <a:pt x="13" y="73"/>
                  </a:lnTo>
                  <a:lnTo>
                    <a:pt x="13" y="73"/>
                  </a:lnTo>
                  <a:lnTo>
                    <a:pt x="14" y="72"/>
                  </a:lnTo>
                  <a:lnTo>
                    <a:pt x="14" y="72"/>
                  </a:lnTo>
                  <a:lnTo>
                    <a:pt x="13" y="70"/>
                  </a:lnTo>
                  <a:lnTo>
                    <a:pt x="13" y="70"/>
                  </a:lnTo>
                  <a:lnTo>
                    <a:pt x="11" y="72"/>
                  </a:lnTo>
                  <a:lnTo>
                    <a:pt x="11" y="72"/>
                  </a:lnTo>
                  <a:lnTo>
                    <a:pt x="11" y="72"/>
                  </a:lnTo>
                  <a:lnTo>
                    <a:pt x="11" y="73"/>
                  </a:lnTo>
                  <a:lnTo>
                    <a:pt x="11" y="73"/>
                  </a:lnTo>
                  <a:lnTo>
                    <a:pt x="10" y="73"/>
                  </a:lnTo>
                  <a:lnTo>
                    <a:pt x="11" y="73"/>
                  </a:lnTo>
                  <a:lnTo>
                    <a:pt x="11" y="72"/>
                  </a:lnTo>
                  <a:lnTo>
                    <a:pt x="10" y="72"/>
                  </a:lnTo>
                  <a:lnTo>
                    <a:pt x="9" y="72"/>
                  </a:lnTo>
                  <a:lnTo>
                    <a:pt x="10" y="72"/>
                  </a:lnTo>
                  <a:lnTo>
                    <a:pt x="10" y="70"/>
                  </a:lnTo>
                  <a:lnTo>
                    <a:pt x="9" y="70"/>
                  </a:lnTo>
                  <a:lnTo>
                    <a:pt x="7" y="70"/>
                  </a:lnTo>
                  <a:lnTo>
                    <a:pt x="9" y="70"/>
                  </a:lnTo>
                  <a:lnTo>
                    <a:pt x="10" y="69"/>
                  </a:lnTo>
                  <a:lnTo>
                    <a:pt x="7" y="69"/>
                  </a:lnTo>
                  <a:lnTo>
                    <a:pt x="7" y="69"/>
                  </a:lnTo>
                  <a:lnTo>
                    <a:pt x="9" y="68"/>
                  </a:lnTo>
                  <a:lnTo>
                    <a:pt x="10" y="68"/>
                  </a:lnTo>
                  <a:lnTo>
                    <a:pt x="10" y="66"/>
                  </a:lnTo>
                  <a:lnTo>
                    <a:pt x="11" y="68"/>
                  </a:lnTo>
                  <a:lnTo>
                    <a:pt x="11" y="68"/>
                  </a:lnTo>
                  <a:lnTo>
                    <a:pt x="11" y="66"/>
                  </a:lnTo>
                  <a:lnTo>
                    <a:pt x="11" y="66"/>
                  </a:lnTo>
                  <a:lnTo>
                    <a:pt x="9" y="66"/>
                  </a:lnTo>
                  <a:lnTo>
                    <a:pt x="6" y="66"/>
                  </a:lnTo>
                  <a:lnTo>
                    <a:pt x="6" y="66"/>
                  </a:lnTo>
                  <a:lnTo>
                    <a:pt x="7" y="65"/>
                  </a:lnTo>
                  <a:lnTo>
                    <a:pt x="7" y="65"/>
                  </a:lnTo>
                  <a:lnTo>
                    <a:pt x="6" y="65"/>
                  </a:lnTo>
                  <a:lnTo>
                    <a:pt x="9" y="65"/>
                  </a:lnTo>
                  <a:lnTo>
                    <a:pt x="10" y="65"/>
                  </a:lnTo>
                  <a:lnTo>
                    <a:pt x="10" y="64"/>
                  </a:lnTo>
                  <a:lnTo>
                    <a:pt x="10" y="62"/>
                  </a:lnTo>
                  <a:lnTo>
                    <a:pt x="9" y="62"/>
                  </a:lnTo>
                  <a:lnTo>
                    <a:pt x="7" y="62"/>
                  </a:lnTo>
                  <a:lnTo>
                    <a:pt x="6" y="64"/>
                  </a:lnTo>
                  <a:lnTo>
                    <a:pt x="7" y="62"/>
                  </a:lnTo>
                  <a:lnTo>
                    <a:pt x="9" y="62"/>
                  </a:lnTo>
                  <a:lnTo>
                    <a:pt x="7" y="61"/>
                  </a:lnTo>
                  <a:lnTo>
                    <a:pt x="6" y="62"/>
                  </a:lnTo>
                  <a:lnTo>
                    <a:pt x="6" y="62"/>
                  </a:lnTo>
                  <a:lnTo>
                    <a:pt x="7" y="60"/>
                  </a:lnTo>
                  <a:lnTo>
                    <a:pt x="9" y="58"/>
                  </a:lnTo>
                  <a:lnTo>
                    <a:pt x="11" y="58"/>
                  </a:lnTo>
                  <a:lnTo>
                    <a:pt x="11" y="57"/>
                  </a:lnTo>
                  <a:lnTo>
                    <a:pt x="13" y="57"/>
                  </a:lnTo>
                  <a:lnTo>
                    <a:pt x="13" y="57"/>
                  </a:lnTo>
                  <a:lnTo>
                    <a:pt x="14" y="57"/>
                  </a:lnTo>
                  <a:lnTo>
                    <a:pt x="15" y="56"/>
                  </a:lnTo>
                  <a:lnTo>
                    <a:pt x="14" y="56"/>
                  </a:lnTo>
                  <a:lnTo>
                    <a:pt x="14" y="54"/>
                  </a:lnTo>
                  <a:lnTo>
                    <a:pt x="11" y="56"/>
                  </a:lnTo>
                  <a:lnTo>
                    <a:pt x="10" y="56"/>
                  </a:lnTo>
                  <a:lnTo>
                    <a:pt x="7" y="56"/>
                  </a:lnTo>
                  <a:lnTo>
                    <a:pt x="5" y="56"/>
                  </a:lnTo>
                  <a:lnTo>
                    <a:pt x="5" y="56"/>
                  </a:lnTo>
                  <a:lnTo>
                    <a:pt x="6" y="54"/>
                  </a:lnTo>
                  <a:lnTo>
                    <a:pt x="7" y="53"/>
                  </a:lnTo>
                  <a:lnTo>
                    <a:pt x="9" y="53"/>
                  </a:lnTo>
                  <a:lnTo>
                    <a:pt x="9" y="52"/>
                  </a:lnTo>
                  <a:lnTo>
                    <a:pt x="7" y="52"/>
                  </a:lnTo>
                  <a:lnTo>
                    <a:pt x="6" y="52"/>
                  </a:lnTo>
                  <a:lnTo>
                    <a:pt x="5" y="52"/>
                  </a:lnTo>
                  <a:lnTo>
                    <a:pt x="5" y="53"/>
                  </a:lnTo>
                  <a:lnTo>
                    <a:pt x="3" y="53"/>
                  </a:lnTo>
                  <a:lnTo>
                    <a:pt x="3" y="53"/>
                  </a:lnTo>
                  <a:lnTo>
                    <a:pt x="2" y="52"/>
                  </a:lnTo>
                  <a:lnTo>
                    <a:pt x="2" y="52"/>
                  </a:lnTo>
                  <a:lnTo>
                    <a:pt x="3" y="52"/>
                  </a:lnTo>
                  <a:lnTo>
                    <a:pt x="5" y="51"/>
                  </a:lnTo>
                  <a:lnTo>
                    <a:pt x="6" y="51"/>
                  </a:lnTo>
                  <a:lnTo>
                    <a:pt x="7" y="51"/>
                  </a:lnTo>
                  <a:lnTo>
                    <a:pt x="7" y="51"/>
                  </a:lnTo>
                  <a:lnTo>
                    <a:pt x="7" y="52"/>
                  </a:lnTo>
                  <a:lnTo>
                    <a:pt x="7" y="52"/>
                  </a:lnTo>
                  <a:lnTo>
                    <a:pt x="9" y="51"/>
                  </a:lnTo>
                  <a:lnTo>
                    <a:pt x="10" y="51"/>
                  </a:lnTo>
                  <a:lnTo>
                    <a:pt x="10" y="49"/>
                  </a:lnTo>
                  <a:lnTo>
                    <a:pt x="10" y="49"/>
                  </a:lnTo>
                  <a:lnTo>
                    <a:pt x="9" y="48"/>
                  </a:lnTo>
                  <a:lnTo>
                    <a:pt x="7" y="48"/>
                  </a:lnTo>
                  <a:lnTo>
                    <a:pt x="7" y="49"/>
                  </a:lnTo>
                  <a:lnTo>
                    <a:pt x="7" y="49"/>
                  </a:lnTo>
                  <a:lnTo>
                    <a:pt x="7" y="49"/>
                  </a:lnTo>
                  <a:lnTo>
                    <a:pt x="6" y="49"/>
                  </a:lnTo>
                  <a:lnTo>
                    <a:pt x="6" y="49"/>
                  </a:lnTo>
                  <a:lnTo>
                    <a:pt x="6" y="48"/>
                  </a:lnTo>
                  <a:lnTo>
                    <a:pt x="6" y="48"/>
                  </a:lnTo>
                  <a:lnTo>
                    <a:pt x="6" y="48"/>
                  </a:lnTo>
                  <a:lnTo>
                    <a:pt x="5" y="48"/>
                  </a:lnTo>
                  <a:lnTo>
                    <a:pt x="5" y="48"/>
                  </a:lnTo>
                  <a:lnTo>
                    <a:pt x="3" y="49"/>
                  </a:lnTo>
                  <a:lnTo>
                    <a:pt x="2" y="49"/>
                  </a:lnTo>
                  <a:lnTo>
                    <a:pt x="1" y="48"/>
                  </a:lnTo>
                  <a:lnTo>
                    <a:pt x="2" y="48"/>
                  </a:lnTo>
                  <a:lnTo>
                    <a:pt x="2" y="48"/>
                  </a:lnTo>
                  <a:lnTo>
                    <a:pt x="1" y="48"/>
                  </a:lnTo>
                  <a:lnTo>
                    <a:pt x="1" y="48"/>
                  </a:lnTo>
                  <a:lnTo>
                    <a:pt x="0" y="48"/>
                  </a:lnTo>
                  <a:lnTo>
                    <a:pt x="0" y="47"/>
                  </a:lnTo>
                  <a:lnTo>
                    <a:pt x="2" y="45"/>
                  </a:lnTo>
                  <a:lnTo>
                    <a:pt x="2" y="45"/>
                  </a:lnTo>
                  <a:lnTo>
                    <a:pt x="2" y="45"/>
                  </a:lnTo>
                  <a:lnTo>
                    <a:pt x="2" y="47"/>
                  </a:lnTo>
                  <a:lnTo>
                    <a:pt x="3" y="47"/>
                  </a:lnTo>
                  <a:lnTo>
                    <a:pt x="5" y="47"/>
                  </a:lnTo>
                  <a:lnTo>
                    <a:pt x="3" y="45"/>
                  </a:lnTo>
                  <a:lnTo>
                    <a:pt x="3" y="45"/>
                  </a:lnTo>
                  <a:lnTo>
                    <a:pt x="3" y="44"/>
                  </a:lnTo>
                  <a:lnTo>
                    <a:pt x="3" y="45"/>
                  </a:lnTo>
                  <a:lnTo>
                    <a:pt x="5" y="44"/>
                  </a:lnTo>
                  <a:lnTo>
                    <a:pt x="5" y="44"/>
                  </a:lnTo>
                  <a:lnTo>
                    <a:pt x="6" y="43"/>
                  </a:lnTo>
                  <a:lnTo>
                    <a:pt x="6" y="43"/>
                  </a:lnTo>
                  <a:lnTo>
                    <a:pt x="5" y="41"/>
                  </a:lnTo>
                  <a:lnTo>
                    <a:pt x="5" y="41"/>
                  </a:lnTo>
                  <a:lnTo>
                    <a:pt x="3" y="41"/>
                  </a:lnTo>
                  <a:lnTo>
                    <a:pt x="2" y="43"/>
                  </a:lnTo>
                  <a:lnTo>
                    <a:pt x="2" y="40"/>
                  </a:lnTo>
                  <a:lnTo>
                    <a:pt x="1" y="40"/>
                  </a:lnTo>
                  <a:lnTo>
                    <a:pt x="0" y="39"/>
                  </a:lnTo>
                  <a:lnTo>
                    <a:pt x="1" y="39"/>
                  </a:lnTo>
                  <a:lnTo>
                    <a:pt x="1" y="37"/>
                  </a:lnTo>
                  <a:lnTo>
                    <a:pt x="1" y="37"/>
                  </a:lnTo>
                  <a:lnTo>
                    <a:pt x="1" y="37"/>
                  </a:lnTo>
                  <a:lnTo>
                    <a:pt x="2" y="37"/>
                  </a:lnTo>
                  <a:lnTo>
                    <a:pt x="2" y="39"/>
                  </a:lnTo>
                  <a:lnTo>
                    <a:pt x="2" y="40"/>
                  </a:lnTo>
                  <a:lnTo>
                    <a:pt x="3" y="40"/>
                  </a:lnTo>
                  <a:lnTo>
                    <a:pt x="5" y="41"/>
                  </a:lnTo>
                  <a:lnTo>
                    <a:pt x="6" y="40"/>
                  </a:lnTo>
                  <a:lnTo>
                    <a:pt x="6" y="41"/>
                  </a:lnTo>
                  <a:lnTo>
                    <a:pt x="6" y="41"/>
                  </a:lnTo>
                  <a:lnTo>
                    <a:pt x="6" y="43"/>
                  </a:lnTo>
                  <a:lnTo>
                    <a:pt x="7" y="43"/>
                  </a:lnTo>
                  <a:lnTo>
                    <a:pt x="7" y="41"/>
                  </a:lnTo>
                  <a:lnTo>
                    <a:pt x="9" y="40"/>
                  </a:lnTo>
                  <a:lnTo>
                    <a:pt x="10" y="40"/>
                  </a:lnTo>
                  <a:lnTo>
                    <a:pt x="11" y="39"/>
                  </a:lnTo>
                  <a:lnTo>
                    <a:pt x="11" y="39"/>
                  </a:lnTo>
                  <a:lnTo>
                    <a:pt x="10" y="39"/>
                  </a:lnTo>
                  <a:lnTo>
                    <a:pt x="9" y="39"/>
                  </a:lnTo>
                  <a:lnTo>
                    <a:pt x="9" y="39"/>
                  </a:lnTo>
                  <a:lnTo>
                    <a:pt x="7" y="40"/>
                  </a:lnTo>
                  <a:lnTo>
                    <a:pt x="6" y="39"/>
                  </a:lnTo>
                  <a:lnTo>
                    <a:pt x="6" y="37"/>
                  </a:lnTo>
                  <a:lnTo>
                    <a:pt x="3" y="36"/>
                  </a:lnTo>
                  <a:lnTo>
                    <a:pt x="5" y="36"/>
                  </a:lnTo>
                  <a:lnTo>
                    <a:pt x="6" y="35"/>
                  </a:lnTo>
                  <a:lnTo>
                    <a:pt x="6" y="36"/>
                  </a:lnTo>
                  <a:lnTo>
                    <a:pt x="6" y="32"/>
                  </a:lnTo>
                  <a:lnTo>
                    <a:pt x="5" y="30"/>
                  </a:lnTo>
                  <a:lnTo>
                    <a:pt x="5" y="30"/>
                  </a:lnTo>
                  <a:lnTo>
                    <a:pt x="3" y="30"/>
                  </a:lnTo>
                  <a:lnTo>
                    <a:pt x="3" y="30"/>
                  </a:lnTo>
                  <a:lnTo>
                    <a:pt x="3" y="28"/>
                  </a:lnTo>
                  <a:lnTo>
                    <a:pt x="2" y="28"/>
                  </a:lnTo>
                  <a:lnTo>
                    <a:pt x="6" y="28"/>
                  </a:lnTo>
                  <a:lnTo>
                    <a:pt x="5" y="27"/>
                  </a:lnTo>
                  <a:lnTo>
                    <a:pt x="6" y="27"/>
                  </a:lnTo>
                  <a:lnTo>
                    <a:pt x="6" y="27"/>
                  </a:lnTo>
                  <a:lnTo>
                    <a:pt x="6" y="26"/>
                  </a:lnTo>
                  <a:lnTo>
                    <a:pt x="5" y="24"/>
                  </a:lnTo>
                  <a:lnTo>
                    <a:pt x="3" y="22"/>
                  </a:lnTo>
                  <a:lnTo>
                    <a:pt x="3" y="20"/>
                  </a:lnTo>
                  <a:lnTo>
                    <a:pt x="3" y="19"/>
                  </a:lnTo>
                  <a:lnTo>
                    <a:pt x="2" y="18"/>
                  </a:lnTo>
                  <a:lnTo>
                    <a:pt x="1" y="15"/>
                  </a:lnTo>
                  <a:lnTo>
                    <a:pt x="2" y="15"/>
                  </a:lnTo>
                  <a:lnTo>
                    <a:pt x="5" y="14"/>
                  </a:lnTo>
                  <a:lnTo>
                    <a:pt x="5" y="14"/>
                  </a:lnTo>
                  <a:lnTo>
                    <a:pt x="5" y="14"/>
                  </a:lnTo>
                  <a:lnTo>
                    <a:pt x="5" y="14"/>
                  </a:lnTo>
                  <a:lnTo>
                    <a:pt x="3" y="14"/>
                  </a:lnTo>
                  <a:lnTo>
                    <a:pt x="3" y="14"/>
                  </a:lnTo>
                  <a:lnTo>
                    <a:pt x="3" y="13"/>
                  </a:lnTo>
                  <a:lnTo>
                    <a:pt x="3" y="14"/>
                  </a:lnTo>
                  <a:lnTo>
                    <a:pt x="3" y="13"/>
                  </a:lnTo>
                  <a:lnTo>
                    <a:pt x="3" y="11"/>
                  </a:lnTo>
                  <a:lnTo>
                    <a:pt x="3" y="11"/>
                  </a:lnTo>
                  <a:lnTo>
                    <a:pt x="3" y="10"/>
                  </a:lnTo>
                  <a:lnTo>
                    <a:pt x="1" y="10"/>
                  </a:lnTo>
                  <a:lnTo>
                    <a:pt x="5" y="10"/>
                  </a:lnTo>
                  <a:lnTo>
                    <a:pt x="3" y="10"/>
                  </a:lnTo>
                  <a:lnTo>
                    <a:pt x="3" y="10"/>
                  </a:lnTo>
                  <a:lnTo>
                    <a:pt x="5" y="9"/>
                  </a:lnTo>
                  <a:lnTo>
                    <a:pt x="6" y="9"/>
                  </a:lnTo>
                  <a:lnTo>
                    <a:pt x="6" y="9"/>
                  </a:lnTo>
                  <a:lnTo>
                    <a:pt x="6" y="7"/>
                  </a:lnTo>
                  <a:lnTo>
                    <a:pt x="5" y="6"/>
                  </a:lnTo>
                  <a:lnTo>
                    <a:pt x="5" y="6"/>
                  </a:lnTo>
                  <a:lnTo>
                    <a:pt x="3" y="7"/>
                  </a:lnTo>
                  <a:lnTo>
                    <a:pt x="2" y="5"/>
                  </a:lnTo>
                  <a:lnTo>
                    <a:pt x="2" y="3"/>
                  </a:lnTo>
                  <a:lnTo>
                    <a:pt x="2" y="2"/>
                  </a:lnTo>
                  <a:lnTo>
                    <a:pt x="3" y="2"/>
                  </a:lnTo>
                  <a:lnTo>
                    <a:pt x="3" y="1"/>
                  </a:lnTo>
                  <a:lnTo>
                    <a:pt x="5" y="1"/>
                  </a:lnTo>
                  <a:lnTo>
                    <a:pt x="5"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4" name="Freeform 256"/>
            <p:cNvSpPr>
              <a:spLocks noEditPoints="1"/>
            </p:cNvSpPr>
            <p:nvPr/>
          </p:nvSpPr>
          <p:spPr bwMode="auto">
            <a:xfrm>
              <a:off x="8661400" y="4198938"/>
              <a:ext cx="603250" cy="419100"/>
            </a:xfrm>
            <a:custGeom>
              <a:avLst/>
              <a:gdLst>
                <a:gd name="T0" fmla="*/ 380 w 380"/>
                <a:gd name="T1" fmla="*/ 9 h 264"/>
                <a:gd name="T2" fmla="*/ 355 w 380"/>
                <a:gd name="T3" fmla="*/ 38 h 264"/>
                <a:gd name="T4" fmla="*/ 330 w 380"/>
                <a:gd name="T5" fmla="*/ 55 h 264"/>
                <a:gd name="T6" fmla="*/ 303 w 380"/>
                <a:gd name="T7" fmla="*/ 58 h 264"/>
                <a:gd name="T8" fmla="*/ 287 w 380"/>
                <a:gd name="T9" fmla="*/ 62 h 264"/>
                <a:gd name="T10" fmla="*/ 270 w 380"/>
                <a:gd name="T11" fmla="*/ 65 h 264"/>
                <a:gd name="T12" fmla="*/ 256 w 380"/>
                <a:gd name="T13" fmla="*/ 70 h 264"/>
                <a:gd name="T14" fmla="*/ 235 w 380"/>
                <a:gd name="T15" fmla="*/ 73 h 264"/>
                <a:gd name="T16" fmla="*/ 226 w 380"/>
                <a:gd name="T17" fmla="*/ 70 h 264"/>
                <a:gd name="T18" fmla="*/ 209 w 380"/>
                <a:gd name="T19" fmla="*/ 73 h 264"/>
                <a:gd name="T20" fmla="*/ 192 w 380"/>
                <a:gd name="T21" fmla="*/ 73 h 264"/>
                <a:gd name="T22" fmla="*/ 182 w 380"/>
                <a:gd name="T23" fmla="*/ 70 h 264"/>
                <a:gd name="T24" fmla="*/ 176 w 380"/>
                <a:gd name="T25" fmla="*/ 73 h 264"/>
                <a:gd name="T26" fmla="*/ 159 w 380"/>
                <a:gd name="T27" fmla="*/ 73 h 264"/>
                <a:gd name="T28" fmla="*/ 141 w 380"/>
                <a:gd name="T29" fmla="*/ 72 h 264"/>
                <a:gd name="T30" fmla="*/ 118 w 380"/>
                <a:gd name="T31" fmla="*/ 68 h 264"/>
                <a:gd name="T32" fmla="*/ 112 w 380"/>
                <a:gd name="T33" fmla="*/ 68 h 264"/>
                <a:gd name="T34" fmla="*/ 105 w 380"/>
                <a:gd name="T35" fmla="*/ 68 h 264"/>
                <a:gd name="T36" fmla="*/ 97 w 380"/>
                <a:gd name="T37" fmla="*/ 68 h 264"/>
                <a:gd name="T38" fmla="*/ 89 w 380"/>
                <a:gd name="T39" fmla="*/ 66 h 264"/>
                <a:gd name="T40" fmla="*/ 82 w 380"/>
                <a:gd name="T41" fmla="*/ 64 h 264"/>
                <a:gd name="T42" fmla="*/ 78 w 380"/>
                <a:gd name="T43" fmla="*/ 64 h 264"/>
                <a:gd name="T44" fmla="*/ 67 w 380"/>
                <a:gd name="T45" fmla="*/ 60 h 264"/>
                <a:gd name="T46" fmla="*/ 63 w 380"/>
                <a:gd name="T47" fmla="*/ 53 h 264"/>
                <a:gd name="T48" fmla="*/ 50 w 380"/>
                <a:gd name="T49" fmla="*/ 68 h 264"/>
                <a:gd name="T50" fmla="*/ 42 w 380"/>
                <a:gd name="T51" fmla="*/ 92 h 264"/>
                <a:gd name="T52" fmla="*/ 33 w 380"/>
                <a:gd name="T53" fmla="*/ 124 h 264"/>
                <a:gd name="T54" fmla="*/ 24 w 380"/>
                <a:gd name="T55" fmla="*/ 146 h 264"/>
                <a:gd name="T56" fmla="*/ 16 w 380"/>
                <a:gd name="T57" fmla="*/ 209 h 264"/>
                <a:gd name="T58" fmla="*/ 6 w 380"/>
                <a:gd name="T59" fmla="*/ 260 h 264"/>
                <a:gd name="T60" fmla="*/ 4 w 380"/>
                <a:gd name="T61" fmla="*/ 230 h 264"/>
                <a:gd name="T62" fmla="*/ 0 w 380"/>
                <a:gd name="T63" fmla="*/ 210 h 264"/>
                <a:gd name="T64" fmla="*/ 6 w 380"/>
                <a:gd name="T65" fmla="*/ 188 h 264"/>
                <a:gd name="T66" fmla="*/ 6 w 380"/>
                <a:gd name="T67" fmla="*/ 174 h 264"/>
                <a:gd name="T68" fmla="*/ 6 w 380"/>
                <a:gd name="T69" fmla="*/ 162 h 264"/>
                <a:gd name="T70" fmla="*/ 7 w 380"/>
                <a:gd name="T71" fmla="*/ 149 h 264"/>
                <a:gd name="T72" fmla="*/ 11 w 380"/>
                <a:gd name="T73" fmla="*/ 140 h 264"/>
                <a:gd name="T74" fmla="*/ 10 w 380"/>
                <a:gd name="T75" fmla="*/ 128 h 264"/>
                <a:gd name="T76" fmla="*/ 12 w 380"/>
                <a:gd name="T77" fmla="*/ 119 h 264"/>
                <a:gd name="T78" fmla="*/ 15 w 380"/>
                <a:gd name="T79" fmla="*/ 110 h 264"/>
                <a:gd name="T80" fmla="*/ 19 w 380"/>
                <a:gd name="T81" fmla="*/ 100 h 264"/>
                <a:gd name="T82" fmla="*/ 19 w 380"/>
                <a:gd name="T83" fmla="*/ 92 h 264"/>
                <a:gd name="T84" fmla="*/ 23 w 380"/>
                <a:gd name="T85" fmla="*/ 79 h 264"/>
                <a:gd name="T86" fmla="*/ 29 w 380"/>
                <a:gd name="T87" fmla="*/ 61 h 264"/>
                <a:gd name="T88" fmla="*/ 40 w 380"/>
                <a:gd name="T89" fmla="*/ 62 h 264"/>
                <a:gd name="T90" fmla="*/ 29 w 380"/>
                <a:gd name="T91" fmla="*/ 51 h 264"/>
                <a:gd name="T92" fmla="*/ 32 w 380"/>
                <a:gd name="T93" fmla="*/ 47 h 264"/>
                <a:gd name="T94" fmla="*/ 37 w 380"/>
                <a:gd name="T95" fmla="*/ 41 h 264"/>
                <a:gd name="T96" fmla="*/ 37 w 380"/>
                <a:gd name="T97" fmla="*/ 34 h 264"/>
                <a:gd name="T98" fmla="*/ 42 w 380"/>
                <a:gd name="T99" fmla="*/ 32 h 264"/>
                <a:gd name="T100" fmla="*/ 45 w 380"/>
                <a:gd name="T101" fmla="*/ 30 h 264"/>
                <a:gd name="T102" fmla="*/ 48 w 380"/>
                <a:gd name="T103" fmla="*/ 28 h 264"/>
                <a:gd name="T104" fmla="*/ 57 w 380"/>
                <a:gd name="T105" fmla="*/ 14 h 264"/>
                <a:gd name="T106" fmla="*/ 63 w 380"/>
                <a:gd name="T107" fmla="*/ 10 h 264"/>
                <a:gd name="T108" fmla="*/ 63 w 380"/>
                <a:gd name="T109" fmla="*/ 19 h 264"/>
                <a:gd name="T110" fmla="*/ 80 w 380"/>
                <a:gd name="T111" fmla="*/ 43 h 264"/>
                <a:gd name="T112" fmla="*/ 114 w 380"/>
                <a:gd name="T113" fmla="*/ 47 h 264"/>
                <a:gd name="T114" fmla="*/ 152 w 380"/>
                <a:gd name="T115" fmla="*/ 49 h 264"/>
                <a:gd name="T116" fmla="*/ 202 w 380"/>
                <a:gd name="T117" fmla="*/ 52 h 264"/>
                <a:gd name="T118" fmla="*/ 235 w 380"/>
                <a:gd name="T119" fmla="*/ 57 h 264"/>
                <a:gd name="T120" fmla="*/ 319 w 380"/>
                <a:gd name="T121" fmla="*/ 4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80" h="264">
                  <a:moveTo>
                    <a:pt x="7" y="159"/>
                  </a:moveTo>
                  <a:lnTo>
                    <a:pt x="8" y="159"/>
                  </a:lnTo>
                  <a:lnTo>
                    <a:pt x="8" y="159"/>
                  </a:lnTo>
                  <a:lnTo>
                    <a:pt x="7" y="159"/>
                  </a:lnTo>
                  <a:close/>
                  <a:moveTo>
                    <a:pt x="7" y="158"/>
                  </a:moveTo>
                  <a:lnTo>
                    <a:pt x="7" y="158"/>
                  </a:lnTo>
                  <a:lnTo>
                    <a:pt x="7" y="159"/>
                  </a:lnTo>
                  <a:lnTo>
                    <a:pt x="7" y="159"/>
                  </a:lnTo>
                  <a:lnTo>
                    <a:pt x="7" y="158"/>
                  </a:lnTo>
                  <a:close/>
                  <a:moveTo>
                    <a:pt x="258" y="69"/>
                  </a:moveTo>
                  <a:lnTo>
                    <a:pt x="258" y="69"/>
                  </a:lnTo>
                  <a:lnTo>
                    <a:pt x="258" y="69"/>
                  </a:lnTo>
                  <a:lnTo>
                    <a:pt x="258" y="69"/>
                  </a:lnTo>
                  <a:close/>
                  <a:moveTo>
                    <a:pt x="258" y="68"/>
                  </a:moveTo>
                  <a:lnTo>
                    <a:pt x="258" y="68"/>
                  </a:lnTo>
                  <a:lnTo>
                    <a:pt x="258" y="69"/>
                  </a:lnTo>
                  <a:lnTo>
                    <a:pt x="258" y="69"/>
                  </a:lnTo>
                  <a:lnTo>
                    <a:pt x="258" y="68"/>
                  </a:lnTo>
                  <a:close/>
                  <a:moveTo>
                    <a:pt x="40" y="40"/>
                  </a:moveTo>
                  <a:lnTo>
                    <a:pt x="41" y="40"/>
                  </a:lnTo>
                  <a:lnTo>
                    <a:pt x="41" y="40"/>
                  </a:lnTo>
                  <a:lnTo>
                    <a:pt x="40" y="40"/>
                  </a:lnTo>
                  <a:close/>
                  <a:moveTo>
                    <a:pt x="372" y="0"/>
                  </a:moveTo>
                  <a:lnTo>
                    <a:pt x="374" y="0"/>
                  </a:lnTo>
                  <a:lnTo>
                    <a:pt x="375" y="1"/>
                  </a:lnTo>
                  <a:lnTo>
                    <a:pt x="376" y="2"/>
                  </a:lnTo>
                  <a:lnTo>
                    <a:pt x="377" y="3"/>
                  </a:lnTo>
                  <a:lnTo>
                    <a:pt x="379" y="5"/>
                  </a:lnTo>
                  <a:lnTo>
                    <a:pt x="380" y="9"/>
                  </a:lnTo>
                  <a:lnTo>
                    <a:pt x="380" y="10"/>
                  </a:lnTo>
                  <a:lnTo>
                    <a:pt x="379" y="13"/>
                  </a:lnTo>
                  <a:lnTo>
                    <a:pt x="377" y="15"/>
                  </a:lnTo>
                  <a:lnTo>
                    <a:pt x="376" y="18"/>
                  </a:lnTo>
                  <a:lnTo>
                    <a:pt x="376" y="20"/>
                  </a:lnTo>
                  <a:lnTo>
                    <a:pt x="376" y="20"/>
                  </a:lnTo>
                  <a:lnTo>
                    <a:pt x="375" y="19"/>
                  </a:lnTo>
                  <a:lnTo>
                    <a:pt x="374" y="19"/>
                  </a:lnTo>
                  <a:lnTo>
                    <a:pt x="374" y="20"/>
                  </a:lnTo>
                  <a:lnTo>
                    <a:pt x="374" y="23"/>
                  </a:lnTo>
                  <a:lnTo>
                    <a:pt x="371" y="27"/>
                  </a:lnTo>
                  <a:lnTo>
                    <a:pt x="368" y="28"/>
                  </a:lnTo>
                  <a:lnTo>
                    <a:pt x="364" y="31"/>
                  </a:lnTo>
                  <a:lnTo>
                    <a:pt x="360" y="31"/>
                  </a:lnTo>
                  <a:lnTo>
                    <a:pt x="360" y="31"/>
                  </a:lnTo>
                  <a:lnTo>
                    <a:pt x="359" y="31"/>
                  </a:lnTo>
                  <a:lnTo>
                    <a:pt x="359" y="32"/>
                  </a:lnTo>
                  <a:lnTo>
                    <a:pt x="359" y="34"/>
                  </a:lnTo>
                  <a:lnTo>
                    <a:pt x="359" y="34"/>
                  </a:lnTo>
                  <a:lnTo>
                    <a:pt x="358" y="34"/>
                  </a:lnTo>
                  <a:lnTo>
                    <a:pt x="358" y="32"/>
                  </a:lnTo>
                  <a:lnTo>
                    <a:pt x="358" y="34"/>
                  </a:lnTo>
                  <a:lnTo>
                    <a:pt x="358" y="35"/>
                  </a:lnTo>
                  <a:lnTo>
                    <a:pt x="357" y="35"/>
                  </a:lnTo>
                  <a:lnTo>
                    <a:pt x="357" y="36"/>
                  </a:lnTo>
                  <a:lnTo>
                    <a:pt x="357" y="35"/>
                  </a:lnTo>
                  <a:lnTo>
                    <a:pt x="355" y="34"/>
                  </a:lnTo>
                  <a:lnTo>
                    <a:pt x="355" y="36"/>
                  </a:lnTo>
                  <a:lnTo>
                    <a:pt x="355" y="38"/>
                  </a:lnTo>
                  <a:lnTo>
                    <a:pt x="355" y="39"/>
                  </a:lnTo>
                  <a:lnTo>
                    <a:pt x="354" y="39"/>
                  </a:lnTo>
                  <a:lnTo>
                    <a:pt x="353" y="40"/>
                  </a:lnTo>
                  <a:lnTo>
                    <a:pt x="351" y="40"/>
                  </a:lnTo>
                  <a:lnTo>
                    <a:pt x="350" y="41"/>
                  </a:lnTo>
                  <a:lnTo>
                    <a:pt x="350" y="40"/>
                  </a:lnTo>
                  <a:lnTo>
                    <a:pt x="350" y="40"/>
                  </a:lnTo>
                  <a:lnTo>
                    <a:pt x="349" y="43"/>
                  </a:lnTo>
                  <a:lnTo>
                    <a:pt x="345" y="45"/>
                  </a:lnTo>
                  <a:lnTo>
                    <a:pt x="342" y="47"/>
                  </a:lnTo>
                  <a:lnTo>
                    <a:pt x="340" y="49"/>
                  </a:lnTo>
                  <a:lnTo>
                    <a:pt x="340" y="48"/>
                  </a:lnTo>
                  <a:lnTo>
                    <a:pt x="338" y="47"/>
                  </a:lnTo>
                  <a:lnTo>
                    <a:pt x="338" y="48"/>
                  </a:lnTo>
                  <a:lnTo>
                    <a:pt x="338" y="49"/>
                  </a:lnTo>
                  <a:lnTo>
                    <a:pt x="337" y="51"/>
                  </a:lnTo>
                  <a:lnTo>
                    <a:pt x="337" y="51"/>
                  </a:lnTo>
                  <a:lnTo>
                    <a:pt x="336" y="51"/>
                  </a:lnTo>
                  <a:lnTo>
                    <a:pt x="336" y="52"/>
                  </a:lnTo>
                  <a:lnTo>
                    <a:pt x="334" y="52"/>
                  </a:lnTo>
                  <a:lnTo>
                    <a:pt x="334" y="52"/>
                  </a:lnTo>
                  <a:lnTo>
                    <a:pt x="334" y="52"/>
                  </a:lnTo>
                  <a:lnTo>
                    <a:pt x="333" y="53"/>
                  </a:lnTo>
                  <a:lnTo>
                    <a:pt x="333" y="53"/>
                  </a:lnTo>
                  <a:lnTo>
                    <a:pt x="333" y="53"/>
                  </a:lnTo>
                  <a:lnTo>
                    <a:pt x="332" y="53"/>
                  </a:lnTo>
                  <a:lnTo>
                    <a:pt x="332" y="55"/>
                  </a:lnTo>
                  <a:lnTo>
                    <a:pt x="330" y="53"/>
                  </a:lnTo>
                  <a:lnTo>
                    <a:pt x="330" y="55"/>
                  </a:lnTo>
                  <a:lnTo>
                    <a:pt x="330" y="55"/>
                  </a:lnTo>
                  <a:lnTo>
                    <a:pt x="329" y="53"/>
                  </a:lnTo>
                  <a:lnTo>
                    <a:pt x="329" y="53"/>
                  </a:lnTo>
                  <a:lnTo>
                    <a:pt x="329" y="53"/>
                  </a:lnTo>
                  <a:lnTo>
                    <a:pt x="329" y="55"/>
                  </a:lnTo>
                  <a:lnTo>
                    <a:pt x="328" y="55"/>
                  </a:lnTo>
                  <a:lnTo>
                    <a:pt x="328" y="55"/>
                  </a:lnTo>
                  <a:lnTo>
                    <a:pt x="326" y="55"/>
                  </a:lnTo>
                  <a:lnTo>
                    <a:pt x="326" y="55"/>
                  </a:lnTo>
                  <a:lnTo>
                    <a:pt x="325" y="55"/>
                  </a:lnTo>
                  <a:lnTo>
                    <a:pt x="325" y="55"/>
                  </a:lnTo>
                  <a:lnTo>
                    <a:pt x="324" y="56"/>
                  </a:lnTo>
                  <a:lnTo>
                    <a:pt x="324" y="56"/>
                  </a:lnTo>
                  <a:lnTo>
                    <a:pt x="324" y="56"/>
                  </a:lnTo>
                  <a:lnTo>
                    <a:pt x="324" y="55"/>
                  </a:lnTo>
                  <a:lnTo>
                    <a:pt x="325" y="55"/>
                  </a:lnTo>
                  <a:lnTo>
                    <a:pt x="325" y="55"/>
                  </a:lnTo>
                  <a:lnTo>
                    <a:pt x="324" y="53"/>
                  </a:lnTo>
                  <a:lnTo>
                    <a:pt x="320" y="56"/>
                  </a:lnTo>
                  <a:lnTo>
                    <a:pt x="316" y="57"/>
                  </a:lnTo>
                  <a:lnTo>
                    <a:pt x="312" y="58"/>
                  </a:lnTo>
                  <a:lnTo>
                    <a:pt x="307" y="60"/>
                  </a:lnTo>
                  <a:lnTo>
                    <a:pt x="307" y="58"/>
                  </a:lnTo>
                  <a:lnTo>
                    <a:pt x="305" y="57"/>
                  </a:lnTo>
                  <a:lnTo>
                    <a:pt x="305" y="58"/>
                  </a:lnTo>
                  <a:lnTo>
                    <a:pt x="304" y="58"/>
                  </a:lnTo>
                  <a:lnTo>
                    <a:pt x="303" y="60"/>
                  </a:lnTo>
                  <a:lnTo>
                    <a:pt x="303" y="60"/>
                  </a:lnTo>
                  <a:lnTo>
                    <a:pt x="303" y="58"/>
                  </a:lnTo>
                  <a:lnTo>
                    <a:pt x="303" y="58"/>
                  </a:lnTo>
                  <a:lnTo>
                    <a:pt x="302" y="58"/>
                  </a:lnTo>
                  <a:lnTo>
                    <a:pt x="302" y="60"/>
                  </a:lnTo>
                  <a:lnTo>
                    <a:pt x="302" y="60"/>
                  </a:lnTo>
                  <a:lnTo>
                    <a:pt x="300" y="61"/>
                  </a:lnTo>
                  <a:lnTo>
                    <a:pt x="300" y="58"/>
                  </a:lnTo>
                  <a:lnTo>
                    <a:pt x="299" y="60"/>
                  </a:lnTo>
                  <a:lnTo>
                    <a:pt x="299" y="60"/>
                  </a:lnTo>
                  <a:lnTo>
                    <a:pt x="298" y="61"/>
                  </a:lnTo>
                  <a:lnTo>
                    <a:pt x="298" y="60"/>
                  </a:lnTo>
                  <a:lnTo>
                    <a:pt x="298" y="60"/>
                  </a:lnTo>
                  <a:lnTo>
                    <a:pt x="296" y="61"/>
                  </a:lnTo>
                  <a:lnTo>
                    <a:pt x="296" y="61"/>
                  </a:lnTo>
                  <a:lnTo>
                    <a:pt x="295" y="60"/>
                  </a:lnTo>
                  <a:lnTo>
                    <a:pt x="294" y="61"/>
                  </a:lnTo>
                  <a:lnTo>
                    <a:pt x="294" y="60"/>
                  </a:lnTo>
                  <a:lnTo>
                    <a:pt x="294" y="60"/>
                  </a:lnTo>
                  <a:lnTo>
                    <a:pt x="294" y="60"/>
                  </a:lnTo>
                  <a:lnTo>
                    <a:pt x="294" y="61"/>
                  </a:lnTo>
                  <a:lnTo>
                    <a:pt x="294" y="61"/>
                  </a:lnTo>
                  <a:lnTo>
                    <a:pt x="292" y="62"/>
                  </a:lnTo>
                  <a:lnTo>
                    <a:pt x="292" y="61"/>
                  </a:lnTo>
                  <a:lnTo>
                    <a:pt x="292" y="60"/>
                  </a:lnTo>
                  <a:lnTo>
                    <a:pt x="291" y="62"/>
                  </a:lnTo>
                  <a:lnTo>
                    <a:pt x="290" y="62"/>
                  </a:lnTo>
                  <a:lnTo>
                    <a:pt x="288" y="62"/>
                  </a:lnTo>
                  <a:lnTo>
                    <a:pt x="287" y="64"/>
                  </a:lnTo>
                  <a:lnTo>
                    <a:pt x="287" y="64"/>
                  </a:lnTo>
                  <a:lnTo>
                    <a:pt x="287" y="62"/>
                  </a:lnTo>
                  <a:lnTo>
                    <a:pt x="286" y="64"/>
                  </a:lnTo>
                  <a:lnTo>
                    <a:pt x="285" y="64"/>
                  </a:lnTo>
                  <a:lnTo>
                    <a:pt x="283" y="64"/>
                  </a:lnTo>
                  <a:lnTo>
                    <a:pt x="282" y="64"/>
                  </a:lnTo>
                  <a:lnTo>
                    <a:pt x="282" y="62"/>
                  </a:lnTo>
                  <a:lnTo>
                    <a:pt x="282" y="61"/>
                  </a:lnTo>
                  <a:lnTo>
                    <a:pt x="281" y="61"/>
                  </a:lnTo>
                  <a:lnTo>
                    <a:pt x="281" y="62"/>
                  </a:lnTo>
                  <a:lnTo>
                    <a:pt x="281" y="64"/>
                  </a:lnTo>
                  <a:lnTo>
                    <a:pt x="279" y="64"/>
                  </a:lnTo>
                  <a:lnTo>
                    <a:pt x="279" y="65"/>
                  </a:lnTo>
                  <a:lnTo>
                    <a:pt x="279" y="66"/>
                  </a:lnTo>
                  <a:lnTo>
                    <a:pt x="278" y="66"/>
                  </a:lnTo>
                  <a:lnTo>
                    <a:pt x="277" y="65"/>
                  </a:lnTo>
                  <a:lnTo>
                    <a:pt x="275" y="66"/>
                  </a:lnTo>
                  <a:lnTo>
                    <a:pt x="275" y="65"/>
                  </a:lnTo>
                  <a:lnTo>
                    <a:pt x="274" y="64"/>
                  </a:lnTo>
                  <a:lnTo>
                    <a:pt x="274" y="64"/>
                  </a:lnTo>
                  <a:lnTo>
                    <a:pt x="275" y="62"/>
                  </a:lnTo>
                  <a:lnTo>
                    <a:pt x="274" y="61"/>
                  </a:lnTo>
                  <a:lnTo>
                    <a:pt x="274" y="61"/>
                  </a:lnTo>
                  <a:lnTo>
                    <a:pt x="274" y="61"/>
                  </a:lnTo>
                  <a:lnTo>
                    <a:pt x="274" y="60"/>
                  </a:lnTo>
                  <a:lnTo>
                    <a:pt x="274" y="60"/>
                  </a:lnTo>
                  <a:lnTo>
                    <a:pt x="274" y="60"/>
                  </a:lnTo>
                  <a:lnTo>
                    <a:pt x="273" y="61"/>
                  </a:lnTo>
                  <a:lnTo>
                    <a:pt x="271" y="61"/>
                  </a:lnTo>
                  <a:lnTo>
                    <a:pt x="270" y="62"/>
                  </a:lnTo>
                  <a:lnTo>
                    <a:pt x="270" y="65"/>
                  </a:lnTo>
                  <a:lnTo>
                    <a:pt x="269" y="66"/>
                  </a:lnTo>
                  <a:lnTo>
                    <a:pt x="269" y="65"/>
                  </a:lnTo>
                  <a:lnTo>
                    <a:pt x="268" y="64"/>
                  </a:lnTo>
                  <a:lnTo>
                    <a:pt x="268" y="64"/>
                  </a:lnTo>
                  <a:lnTo>
                    <a:pt x="266" y="69"/>
                  </a:lnTo>
                  <a:lnTo>
                    <a:pt x="266" y="68"/>
                  </a:lnTo>
                  <a:lnTo>
                    <a:pt x="265" y="68"/>
                  </a:lnTo>
                  <a:lnTo>
                    <a:pt x="265" y="68"/>
                  </a:lnTo>
                  <a:lnTo>
                    <a:pt x="265" y="68"/>
                  </a:lnTo>
                  <a:lnTo>
                    <a:pt x="265" y="68"/>
                  </a:lnTo>
                  <a:lnTo>
                    <a:pt x="265" y="69"/>
                  </a:lnTo>
                  <a:lnTo>
                    <a:pt x="264" y="69"/>
                  </a:lnTo>
                  <a:lnTo>
                    <a:pt x="264" y="69"/>
                  </a:lnTo>
                  <a:lnTo>
                    <a:pt x="262" y="69"/>
                  </a:lnTo>
                  <a:lnTo>
                    <a:pt x="261" y="68"/>
                  </a:lnTo>
                  <a:lnTo>
                    <a:pt x="261" y="66"/>
                  </a:lnTo>
                  <a:lnTo>
                    <a:pt x="262" y="66"/>
                  </a:lnTo>
                  <a:lnTo>
                    <a:pt x="261" y="65"/>
                  </a:lnTo>
                  <a:lnTo>
                    <a:pt x="261" y="66"/>
                  </a:lnTo>
                  <a:lnTo>
                    <a:pt x="260" y="66"/>
                  </a:lnTo>
                  <a:lnTo>
                    <a:pt x="260" y="66"/>
                  </a:lnTo>
                  <a:lnTo>
                    <a:pt x="260" y="66"/>
                  </a:lnTo>
                  <a:lnTo>
                    <a:pt x="258" y="66"/>
                  </a:lnTo>
                  <a:lnTo>
                    <a:pt x="258" y="68"/>
                  </a:lnTo>
                  <a:lnTo>
                    <a:pt x="258" y="69"/>
                  </a:lnTo>
                  <a:lnTo>
                    <a:pt x="258" y="69"/>
                  </a:lnTo>
                  <a:lnTo>
                    <a:pt x="258" y="69"/>
                  </a:lnTo>
                  <a:lnTo>
                    <a:pt x="257" y="70"/>
                  </a:lnTo>
                  <a:lnTo>
                    <a:pt x="256" y="70"/>
                  </a:lnTo>
                  <a:lnTo>
                    <a:pt x="256" y="70"/>
                  </a:lnTo>
                  <a:lnTo>
                    <a:pt x="256" y="69"/>
                  </a:lnTo>
                  <a:lnTo>
                    <a:pt x="254" y="72"/>
                  </a:lnTo>
                  <a:lnTo>
                    <a:pt x="252" y="73"/>
                  </a:lnTo>
                  <a:lnTo>
                    <a:pt x="252" y="72"/>
                  </a:lnTo>
                  <a:lnTo>
                    <a:pt x="252" y="70"/>
                  </a:lnTo>
                  <a:lnTo>
                    <a:pt x="251" y="70"/>
                  </a:lnTo>
                  <a:lnTo>
                    <a:pt x="249" y="72"/>
                  </a:lnTo>
                  <a:lnTo>
                    <a:pt x="248" y="72"/>
                  </a:lnTo>
                  <a:lnTo>
                    <a:pt x="247" y="72"/>
                  </a:lnTo>
                  <a:lnTo>
                    <a:pt x="247" y="72"/>
                  </a:lnTo>
                  <a:lnTo>
                    <a:pt x="247" y="73"/>
                  </a:lnTo>
                  <a:lnTo>
                    <a:pt x="245" y="72"/>
                  </a:lnTo>
                  <a:lnTo>
                    <a:pt x="245" y="72"/>
                  </a:lnTo>
                  <a:lnTo>
                    <a:pt x="245" y="72"/>
                  </a:lnTo>
                  <a:lnTo>
                    <a:pt x="244" y="72"/>
                  </a:lnTo>
                  <a:lnTo>
                    <a:pt x="244" y="72"/>
                  </a:lnTo>
                  <a:lnTo>
                    <a:pt x="243" y="72"/>
                  </a:lnTo>
                  <a:lnTo>
                    <a:pt x="243" y="73"/>
                  </a:lnTo>
                  <a:lnTo>
                    <a:pt x="243" y="72"/>
                  </a:lnTo>
                  <a:lnTo>
                    <a:pt x="241" y="73"/>
                  </a:lnTo>
                  <a:lnTo>
                    <a:pt x="240" y="73"/>
                  </a:lnTo>
                  <a:lnTo>
                    <a:pt x="239" y="73"/>
                  </a:lnTo>
                  <a:lnTo>
                    <a:pt x="236" y="73"/>
                  </a:lnTo>
                  <a:lnTo>
                    <a:pt x="236" y="74"/>
                  </a:lnTo>
                  <a:lnTo>
                    <a:pt x="235" y="74"/>
                  </a:lnTo>
                  <a:lnTo>
                    <a:pt x="235" y="75"/>
                  </a:lnTo>
                  <a:lnTo>
                    <a:pt x="235" y="74"/>
                  </a:lnTo>
                  <a:lnTo>
                    <a:pt x="235" y="73"/>
                  </a:lnTo>
                  <a:lnTo>
                    <a:pt x="233" y="73"/>
                  </a:lnTo>
                  <a:lnTo>
                    <a:pt x="233" y="73"/>
                  </a:lnTo>
                  <a:lnTo>
                    <a:pt x="233" y="73"/>
                  </a:lnTo>
                  <a:lnTo>
                    <a:pt x="233" y="73"/>
                  </a:lnTo>
                  <a:lnTo>
                    <a:pt x="233" y="73"/>
                  </a:lnTo>
                  <a:lnTo>
                    <a:pt x="233" y="73"/>
                  </a:lnTo>
                  <a:lnTo>
                    <a:pt x="232" y="73"/>
                  </a:lnTo>
                  <a:lnTo>
                    <a:pt x="233" y="73"/>
                  </a:lnTo>
                  <a:lnTo>
                    <a:pt x="232" y="73"/>
                  </a:lnTo>
                  <a:lnTo>
                    <a:pt x="232" y="74"/>
                  </a:lnTo>
                  <a:lnTo>
                    <a:pt x="231" y="73"/>
                  </a:lnTo>
                  <a:lnTo>
                    <a:pt x="231" y="73"/>
                  </a:lnTo>
                  <a:lnTo>
                    <a:pt x="231" y="72"/>
                  </a:lnTo>
                  <a:lnTo>
                    <a:pt x="231" y="72"/>
                  </a:lnTo>
                  <a:lnTo>
                    <a:pt x="231" y="70"/>
                  </a:lnTo>
                  <a:lnTo>
                    <a:pt x="230" y="72"/>
                  </a:lnTo>
                  <a:lnTo>
                    <a:pt x="230" y="72"/>
                  </a:lnTo>
                  <a:lnTo>
                    <a:pt x="230" y="72"/>
                  </a:lnTo>
                  <a:lnTo>
                    <a:pt x="228" y="73"/>
                  </a:lnTo>
                  <a:lnTo>
                    <a:pt x="228" y="73"/>
                  </a:lnTo>
                  <a:lnTo>
                    <a:pt x="228" y="74"/>
                  </a:lnTo>
                  <a:lnTo>
                    <a:pt x="228" y="74"/>
                  </a:lnTo>
                  <a:lnTo>
                    <a:pt x="228" y="74"/>
                  </a:lnTo>
                  <a:lnTo>
                    <a:pt x="227" y="74"/>
                  </a:lnTo>
                  <a:lnTo>
                    <a:pt x="227" y="74"/>
                  </a:lnTo>
                  <a:lnTo>
                    <a:pt x="227" y="74"/>
                  </a:lnTo>
                  <a:lnTo>
                    <a:pt x="226" y="74"/>
                  </a:lnTo>
                  <a:lnTo>
                    <a:pt x="226" y="73"/>
                  </a:lnTo>
                  <a:lnTo>
                    <a:pt x="226" y="70"/>
                  </a:lnTo>
                  <a:lnTo>
                    <a:pt x="226" y="72"/>
                  </a:lnTo>
                  <a:lnTo>
                    <a:pt x="224" y="73"/>
                  </a:lnTo>
                  <a:lnTo>
                    <a:pt x="224" y="74"/>
                  </a:lnTo>
                  <a:lnTo>
                    <a:pt x="224" y="73"/>
                  </a:lnTo>
                  <a:lnTo>
                    <a:pt x="224" y="74"/>
                  </a:lnTo>
                  <a:lnTo>
                    <a:pt x="223" y="74"/>
                  </a:lnTo>
                  <a:lnTo>
                    <a:pt x="223" y="74"/>
                  </a:lnTo>
                  <a:lnTo>
                    <a:pt x="223" y="74"/>
                  </a:lnTo>
                  <a:lnTo>
                    <a:pt x="222" y="75"/>
                  </a:lnTo>
                  <a:lnTo>
                    <a:pt x="220" y="74"/>
                  </a:lnTo>
                  <a:lnTo>
                    <a:pt x="219" y="74"/>
                  </a:lnTo>
                  <a:lnTo>
                    <a:pt x="219" y="74"/>
                  </a:lnTo>
                  <a:lnTo>
                    <a:pt x="218" y="73"/>
                  </a:lnTo>
                  <a:lnTo>
                    <a:pt x="216" y="74"/>
                  </a:lnTo>
                  <a:lnTo>
                    <a:pt x="216" y="74"/>
                  </a:lnTo>
                  <a:lnTo>
                    <a:pt x="215" y="74"/>
                  </a:lnTo>
                  <a:lnTo>
                    <a:pt x="215" y="74"/>
                  </a:lnTo>
                  <a:lnTo>
                    <a:pt x="215" y="73"/>
                  </a:lnTo>
                  <a:lnTo>
                    <a:pt x="215" y="73"/>
                  </a:lnTo>
                  <a:lnTo>
                    <a:pt x="214" y="73"/>
                  </a:lnTo>
                  <a:lnTo>
                    <a:pt x="214" y="74"/>
                  </a:lnTo>
                  <a:lnTo>
                    <a:pt x="214" y="73"/>
                  </a:lnTo>
                  <a:lnTo>
                    <a:pt x="213" y="72"/>
                  </a:lnTo>
                  <a:lnTo>
                    <a:pt x="211" y="70"/>
                  </a:lnTo>
                  <a:lnTo>
                    <a:pt x="211" y="72"/>
                  </a:lnTo>
                  <a:lnTo>
                    <a:pt x="211" y="73"/>
                  </a:lnTo>
                  <a:lnTo>
                    <a:pt x="211" y="74"/>
                  </a:lnTo>
                  <a:lnTo>
                    <a:pt x="210" y="73"/>
                  </a:lnTo>
                  <a:lnTo>
                    <a:pt x="209" y="73"/>
                  </a:lnTo>
                  <a:lnTo>
                    <a:pt x="209" y="74"/>
                  </a:lnTo>
                  <a:lnTo>
                    <a:pt x="207" y="74"/>
                  </a:lnTo>
                  <a:lnTo>
                    <a:pt x="206" y="73"/>
                  </a:lnTo>
                  <a:lnTo>
                    <a:pt x="207" y="73"/>
                  </a:lnTo>
                  <a:lnTo>
                    <a:pt x="207" y="72"/>
                  </a:lnTo>
                  <a:lnTo>
                    <a:pt x="207" y="72"/>
                  </a:lnTo>
                  <a:lnTo>
                    <a:pt x="207" y="70"/>
                  </a:lnTo>
                  <a:lnTo>
                    <a:pt x="206" y="70"/>
                  </a:lnTo>
                  <a:lnTo>
                    <a:pt x="206" y="72"/>
                  </a:lnTo>
                  <a:lnTo>
                    <a:pt x="205" y="72"/>
                  </a:lnTo>
                  <a:lnTo>
                    <a:pt x="203" y="72"/>
                  </a:lnTo>
                  <a:lnTo>
                    <a:pt x="205" y="74"/>
                  </a:lnTo>
                  <a:lnTo>
                    <a:pt x="203" y="74"/>
                  </a:lnTo>
                  <a:lnTo>
                    <a:pt x="203" y="74"/>
                  </a:lnTo>
                  <a:lnTo>
                    <a:pt x="202" y="74"/>
                  </a:lnTo>
                  <a:lnTo>
                    <a:pt x="202" y="74"/>
                  </a:lnTo>
                  <a:lnTo>
                    <a:pt x="202" y="73"/>
                  </a:lnTo>
                  <a:lnTo>
                    <a:pt x="202" y="73"/>
                  </a:lnTo>
                  <a:lnTo>
                    <a:pt x="201" y="73"/>
                  </a:lnTo>
                  <a:lnTo>
                    <a:pt x="201" y="74"/>
                  </a:lnTo>
                  <a:lnTo>
                    <a:pt x="201" y="74"/>
                  </a:lnTo>
                  <a:lnTo>
                    <a:pt x="199" y="74"/>
                  </a:lnTo>
                  <a:lnTo>
                    <a:pt x="197" y="74"/>
                  </a:lnTo>
                  <a:lnTo>
                    <a:pt x="196" y="74"/>
                  </a:lnTo>
                  <a:lnTo>
                    <a:pt x="194" y="73"/>
                  </a:lnTo>
                  <a:lnTo>
                    <a:pt x="193" y="72"/>
                  </a:lnTo>
                  <a:lnTo>
                    <a:pt x="193" y="72"/>
                  </a:lnTo>
                  <a:lnTo>
                    <a:pt x="192" y="72"/>
                  </a:lnTo>
                  <a:lnTo>
                    <a:pt x="192" y="73"/>
                  </a:lnTo>
                  <a:lnTo>
                    <a:pt x="193" y="73"/>
                  </a:lnTo>
                  <a:lnTo>
                    <a:pt x="193" y="73"/>
                  </a:lnTo>
                  <a:lnTo>
                    <a:pt x="193" y="73"/>
                  </a:lnTo>
                  <a:lnTo>
                    <a:pt x="193" y="73"/>
                  </a:lnTo>
                  <a:lnTo>
                    <a:pt x="193" y="73"/>
                  </a:lnTo>
                  <a:lnTo>
                    <a:pt x="193" y="74"/>
                  </a:lnTo>
                  <a:lnTo>
                    <a:pt x="192" y="73"/>
                  </a:lnTo>
                  <a:lnTo>
                    <a:pt x="192" y="72"/>
                  </a:lnTo>
                  <a:lnTo>
                    <a:pt x="192" y="70"/>
                  </a:lnTo>
                  <a:lnTo>
                    <a:pt x="192" y="70"/>
                  </a:lnTo>
                  <a:lnTo>
                    <a:pt x="190" y="72"/>
                  </a:lnTo>
                  <a:lnTo>
                    <a:pt x="190" y="73"/>
                  </a:lnTo>
                  <a:lnTo>
                    <a:pt x="189" y="74"/>
                  </a:lnTo>
                  <a:lnTo>
                    <a:pt x="188" y="74"/>
                  </a:lnTo>
                  <a:lnTo>
                    <a:pt x="188" y="73"/>
                  </a:lnTo>
                  <a:lnTo>
                    <a:pt x="188" y="73"/>
                  </a:lnTo>
                  <a:lnTo>
                    <a:pt x="186" y="74"/>
                  </a:lnTo>
                  <a:lnTo>
                    <a:pt x="185" y="73"/>
                  </a:lnTo>
                  <a:lnTo>
                    <a:pt x="185" y="72"/>
                  </a:lnTo>
                  <a:lnTo>
                    <a:pt x="185" y="70"/>
                  </a:lnTo>
                  <a:lnTo>
                    <a:pt x="185" y="70"/>
                  </a:lnTo>
                  <a:lnTo>
                    <a:pt x="184" y="70"/>
                  </a:lnTo>
                  <a:lnTo>
                    <a:pt x="184" y="72"/>
                  </a:lnTo>
                  <a:lnTo>
                    <a:pt x="182" y="69"/>
                  </a:lnTo>
                  <a:lnTo>
                    <a:pt x="182" y="70"/>
                  </a:lnTo>
                  <a:lnTo>
                    <a:pt x="182" y="70"/>
                  </a:lnTo>
                  <a:lnTo>
                    <a:pt x="182" y="70"/>
                  </a:lnTo>
                  <a:lnTo>
                    <a:pt x="181" y="70"/>
                  </a:lnTo>
                  <a:lnTo>
                    <a:pt x="182" y="70"/>
                  </a:lnTo>
                  <a:lnTo>
                    <a:pt x="181" y="70"/>
                  </a:lnTo>
                  <a:lnTo>
                    <a:pt x="181" y="70"/>
                  </a:lnTo>
                  <a:lnTo>
                    <a:pt x="180" y="70"/>
                  </a:lnTo>
                  <a:lnTo>
                    <a:pt x="181" y="72"/>
                  </a:lnTo>
                  <a:lnTo>
                    <a:pt x="182" y="72"/>
                  </a:lnTo>
                  <a:lnTo>
                    <a:pt x="181" y="73"/>
                  </a:lnTo>
                  <a:lnTo>
                    <a:pt x="180" y="73"/>
                  </a:lnTo>
                  <a:lnTo>
                    <a:pt x="180" y="73"/>
                  </a:lnTo>
                  <a:lnTo>
                    <a:pt x="180" y="72"/>
                  </a:lnTo>
                  <a:lnTo>
                    <a:pt x="179" y="72"/>
                  </a:lnTo>
                  <a:lnTo>
                    <a:pt x="179" y="72"/>
                  </a:lnTo>
                  <a:lnTo>
                    <a:pt x="179" y="72"/>
                  </a:lnTo>
                  <a:lnTo>
                    <a:pt x="177" y="73"/>
                  </a:lnTo>
                  <a:lnTo>
                    <a:pt x="177" y="73"/>
                  </a:lnTo>
                  <a:lnTo>
                    <a:pt x="177" y="73"/>
                  </a:lnTo>
                  <a:lnTo>
                    <a:pt x="177" y="73"/>
                  </a:lnTo>
                  <a:lnTo>
                    <a:pt x="177" y="72"/>
                  </a:lnTo>
                  <a:lnTo>
                    <a:pt x="177" y="72"/>
                  </a:lnTo>
                  <a:lnTo>
                    <a:pt x="177" y="73"/>
                  </a:lnTo>
                  <a:lnTo>
                    <a:pt x="177" y="72"/>
                  </a:lnTo>
                  <a:lnTo>
                    <a:pt x="177" y="72"/>
                  </a:lnTo>
                  <a:lnTo>
                    <a:pt x="177" y="70"/>
                  </a:lnTo>
                  <a:lnTo>
                    <a:pt x="177" y="70"/>
                  </a:lnTo>
                  <a:lnTo>
                    <a:pt x="177" y="70"/>
                  </a:lnTo>
                  <a:lnTo>
                    <a:pt x="176" y="72"/>
                  </a:lnTo>
                  <a:lnTo>
                    <a:pt x="176" y="73"/>
                  </a:lnTo>
                  <a:lnTo>
                    <a:pt x="176" y="73"/>
                  </a:lnTo>
                  <a:lnTo>
                    <a:pt x="176" y="73"/>
                  </a:lnTo>
                  <a:lnTo>
                    <a:pt x="176" y="73"/>
                  </a:lnTo>
                  <a:lnTo>
                    <a:pt x="176" y="72"/>
                  </a:lnTo>
                  <a:lnTo>
                    <a:pt x="175" y="70"/>
                  </a:lnTo>
                  <a:lnTo>
                    <a:pt x="175" y="72"/>
                  </a:lnTo>
                  <a:lnTo>
                    <a:pt x="175" y="72"/>
                  </a:lnTo>
                  <a:lnTo>
                    <a:pt x="175" y="72"/>
                  </a:lnTo>
                  <a:lnTo>
                    <a:pt x="175" y="72"/>
                  </a:lnTo>
                  <a:lnTo>
                    <a:pt x="173" y="73"/>
                  </a:lnTo>
                  <a:lnTo>
                    <a:pt x="173" y="73"/>
                  </a:lnTo>
                  <a:lnTo>
                    <a:pt x="172" y="73"/>
                  </a:lnTo>
                  <a:lnTo>
                    <a:pt x="172" y="73"/>
                  </a:lnTo>
                  <a:lnTo>
                    <a:pt x="171" y="72"/>
                  </a:lnTo>
                  <a:lnTo>
                    <a:pt x="171" y="72"/>
                  </a:lnTo>
                  <a:lnTo>
                    <a:pt x="169" y="72"/>
                  </a:lnTo>
                  <a:lnTo>
                    <a:pt x="169" y="72"/>
                  </a:lnTo>
                  <a:lnTo>
                    <a:pt x="168" y="73"/>
                  </a:lnTo>
                  <a:lnTo>
                    <a:pt x="168" y="72"/>
                  </a:lnTo>
                  <a:lnTo>
                    <a:pt x="167" y="72"/>
                  </a:lnTo>
                  <a:lnTo>
                    <a:pt x="167" y="73"/>
                  </a:lnTo>
                  <a:lnTo>
                    <a:pt x="165" y="72"/>
                  </a:lnTo>
                  <a:lnTo>
                    <a:pt x="165" y="70"/>
                  </a:lnTo>
                  <a:lnTo>
                    <a:pt x="165" y="69"/>
                  </a:lnTo>
                  <a:lnTo>
                    <a:pt x="165" y="69"/>
                  </a:lnTo>
                  <a:lnTo>
                    <a:pt x="165" y="69"/>
                  </a:lnTo>
                  <a:lnTo>
                    <a:pt x="164" y="69"/>
                  </a:lnTo>
                  <a:lnTo>
                    <a:pt x="164" y="72"/>
                  </a:lnTo>
                  <a:lnTo>
                    <a:pt x="164" y="73"/>
                  </a:lnTo>
                  <a:lnTo>
                    <a:pt x="163" y="73"/>
                  </a:lnTo>
                  <a:lnTo>
                    <a:pt x="160" y="73"/>
                  </a:lnTo>
                  <a:lnTo>
                    <a:pt x="159" y="73"/>
                  </a:lnTo>
                  <a:lnTo>
                    <a:pt x="158" y="72"/>
                  </a:lnTo>
                  <a:lnTo>
                    <a:pt x="158" y="72"/>
                  </a:lnTo>
                  <a:lnTo>
                    <a:pt x="158" y="73"/>
                  </a:lnTo>
                  <a:lnTo>
                    <a:pt x="155" y="73"/>
                  </a:lnTo>
                  <a:lnTo>
                    <a:pt x="154" y="73"/>
                  </a:lnTo>
                  <a:lnTo>
                    <a:pt x="152" y="73"/>
                  </a:lnTo>
                  <a:lnTo>
                    <a:pt x="151" y="72"/>
                  </a:lnTo>
                  <a:lnTo>
                    <a:pt x="150" y="70"/>
                  </a:lnTo>
                  <a:lnTo>
                    <a:pt x="150" y="70"/>
                  </a:lnTo>
                  <a:lnTo>
                    <a:pt x="150" y="69"/>
                  </a:lnTo>
                  <a:lnTo>
                    <a:pt x="150" y="68"/>
                  </a:lnTo>
                  <a:lnTo>
                    <a:pt x="150" y="69"/>
                  </a:lnTo>
                  <a:lnTo>
                    <a:pt x="150" y="68"/>
                  </a:lnTo>
                  <a:lnTo>
                    <a:pt x="148" y="68"/>
                  </a:lnTo>
                  <a:lnTo>
                    <a:pt x="148" y="69"/>
                  </a:lnTo>
                  <a:lnTo>
                    <a:pt x="148" y="70"/>
                  </a:lnTo>
                  <a:lnTo>
                    <a:pt x="150" y="72"/>
                  </a:lnTo>
                  <a:lnTo>
                    <a:pt x="147" y="72"/>
                  </a:lnTo>
                  <a:lnTo>
                    <a:pt x="146" y="72"/>
                  </a:lnTo>
                  <a:lnTo>
                    <a:pt x="144" y="70"/>
                  </a:lnTo>
                  <a:lnTo>
                    <a:pt x="144" y="72"/>
                  </a:lnTo>
                  <a:lnTo>
                    <a:pt x="143" y="72"/>
                  </a:lnTo>
                  <a:lnTo>
                    <a:pt x="143" y="70"/>
                  </a:lnTo>
                  <a:lnTo>
                    <a:pt x="143" y="70"/>
                  </a:lnTo>
                  <a:lnTo>
                    <a:pt x="142" y="70"/>
                  </a:lnTo>
                  <a:lnTo>
                    <a:pt x="142" y="72"/>
                  </a:lnTo>
                  <a:lnTo>
                    <a:pt x="142" y="70"/>
                  </a:lnTo>
                  <a:lnTo>
                    <a:pt x="141" y="70"/>
                  </a:lnTo>
                  <a:lnTo>
                    <a:pt x="141" y="72"/>
                  </a:lnTo>
                  <a:lnTo>
                    <a:pt x="141" y="72"/>
                  </a:lnTo>
                  <a:lnTo>
                    <a:pt x="139" y="72"/>
                  </a:lnTo>
                  <a:lnTo>
                    <a:pt x="139" y="70"/>
                  </a:lnTo>
                  <a:lnTo>
                    <a:pt x="139" y="70"/>
                  </a:lnTo>
                  <a:lnTo>
                    <a:pt x="138" y="72"/>
                  </a:lnTo>
                  <a:lnTo>
                    <a:pt x="137" y="72"/>
                  </a:lnTo>
                  <a:lnTo>
                    <a:pt x="137" y="72"/>
                  </a:lnTo>
                  <a:lnTo>
                    <a:pt x="135" y="69"/>
                  </a:lnTo>
                  <a:lnTo>
                    <a:pt x="135" y="70"/>
                  </a:lnTo>
                  <a:lnTo>
                    <a:pt x="134" y="70"/>
                  </a:lnTo>
                  <a:lnTo>
                    <a:pt x="135" y="72"/>
                  </a:lnTo>
                  <a:lnTo>
                    <a:pt x="134" y="70"/>
                  </a:lnTo>
                  <a:lnTo>
                    <a:pt x="133" y="69"/>
                  </a:lnTo>
                  <a:lnTo>
                    <a:pt x="131" y="68"/>
                  </a:lnTo>
                  <a:lnTo>
                    <a:pt x="129" y="70"/>
                  </a:lnTo>
                  <a:lnTo>
                    <a:pt x="126" y="70"/>
                  </a:lnTo>
                  <a:lnTo>
                    <a:pt x="124" y="70"/>
                  </a:lnTo>
                  <a:lnTo>
                    <a:pt x="121" y="70"/>
                  </a:lnTo>
                  <a:lnTo>
                    <a:pt x="121" y="69"/>
                  </a:lnTo>
                  <a:lnTo>
                    <a:pt x="121" y="69"/>
                  </a:lnTo>
                  <a:lnTo>
                    <a:pt x="120" y="69"/>
                  </a:lnTo>
                  <a:lnTo>
                    <a:pt x="120" y="70"/>
                  </a:lnTo>
                  <a:lnTo>
                    <a:pt x="120" y="70"/>
                  </a:lnTo>
                  <a:lnTo>
                    <a:pt x="120" y="69"/>
                  </a:lnTo>
                  <a:lnTo>
                    <a:pt x="120" y="68"/>
                  </a:lnTo>
                  <a:lnTo>
                    <a:pt x="120" y="66"/>
                  </a:lnTo>
                  <a:lnTo>
                    <a:pt x="120" y="66"/>
                  </a:lnTo>
                  <a:lnTo>
                    <a:pt x="118" y="68"/>
                  </a:lnTo>
                  <a:lnTo>
                    <a:pt x="118" y="68"/>
                  </a:lnTo>
                  <a:lnTo>
                    <a:pt x="117" y="69"/>
                  </a:lnTo>
                  <a:lnTo>
                    <a:pt x="117" y="69"/>
                  </a:lnTo>
                  <a:lnTo>
                    <a:pt x="117" y="69"/>
                  </a:lnTo>
                  <a:lnTo>
                    <a:pt x="117" y="69"/>
                  </a:lnTo>
                  <a:lnTo>
                    <a:pt x="117" y="70"/>
                  </a:lnTo>
                  <a:lnTo>
                    <a:pt x="117" y="70"/>
                  </a:lnTo>
                  <a:lnTo>
                    <a:pt x="117" y="69"/>
                  </a:lnTo>
                  <a:lnTo>
                    <a:pt x="116" y="69"/>
                  </a:lnTo>
                  <a:lnTo>
                    <a:pt x="116" y="70"/>
                  </a:lnTo>
                  <a:lnTo>
                    <a:pt x="116" y="69"/>
                  </a:lnTo>
                  <a:lnTo>
                    <a:pt x="116" y="68"/>
                  </a:lnTo>
                  <a:lnTo>
                    <a:pt x="114" y="68"/>
                  </a:lnTo>
                  <a:lnTo>
                    <a:pt x="116" y="66"/>
                  </a:lnTo>
                  <a:lnTo>
                    <a:pt x="116" y="65"/>
                  </a:lnTo>
                  <a:lnTo>
                    <a:pt x="117" y="62"/>
                  </a:lnTo>
                  <a:lnTo>
                    <a:pt x="117" y="61"/>
                  </a:lnTo>
                  <a:lnTo>
                    <a:pt x="117" y="61"/>
                  </a:lnTo>
                  <a:lnTo>
                    <a:pt x="117" y="60"/>
                  </a:lnTo>
                  <a:lnTo>
                    <a:pt x="117" y="58"/>
                  </a:lnTo>
                  <a:lnTo>
                    <a:pt x="118" y="58"/>
                  </a:lnTo>
                  <a:lnTo>
                    <a:pt x="117" y="57"/>
                  </a:lnTo>
                  <a:lnTo>
                    <a:pt x="116" y="58"/>
                  </a:lnTo>
                  <a:lnTo>
                    <a:pt x="116" y="61"/>
                  </a:lnTo>
                  <a:lnTo>
                    <a:pt x="116" y="62"/>
                  </a:lnTo>
                  <a:lnTo>
                    <a:pt x="114" y="64"/>
                  </a:lnTo>
                  <a:lnTo>
                    <a:pt x="114" y="65"/>
                  </a:lnTo>
                  <a:lnTo>
                    <a:pt x="113" y="66"/>
                  </a:lnTo>
                  <a:lnTo>
                    <a:pt x="113" y="66"/>
                  </a:lnTo>
                  <a:lnTo>
                    <a:pt x="112" y="68"/>
                  </a:lnTo>
                  <a:lnTo>
                    <a:pt x="112" y="66"/>
                  </a:lnTo>
                  <a:lnTo>
                    <a:pt x="113" y="66"/>
                  </a:lnTo>
                  <a:lnTo>
                    <a:pt x="113" y="66"/>
                  </a:lnTo>
                  <a:lnTo>
                    <a:pt x="113" y="65"/>
                  </a:lnTo>
                  <a:lnTo>
                    <a:pt x="113" y="65"/>
                  </a:lnTo>
                  <a:lnTo>
                    <a:pt x="112" y="65"/>
                  </a:lnTo>
                  <a:lnTo>
                    <a:pt x="112" y="65"/>
                  </a:lnTo>
                  <a:lnTo>
                    <a:pt x="110" y="65"/>
                  </a:lnTo>
                  <a:lnTo>
                    <a:pt x="112" y="66"/>
                  </a:lnTo>
                  <a:lnTo>
                    <a:pt x="110" y="68"/>
                  </a:lnTo>
                  <a:lnTo>
                    <a:pt x="110" y="69"/>
                  </a:lnTo>
                  <a:lnTo>
                    <a:pt x="110" y="68"/>
                  </a:lnTo>
                  <a:lnTo>
                    <a:pt x="110" y="66"/>
                  </a:lnTo>
                  <a:lnTo>
                    <a:pt x="109" y="66"/>
                  </a:lnTo>
                  <a:lnTo>
                    <a:pt x="109" y="68"/>
                  </a:lnTo>
                  <a:lnTo>
                    <a:pt x="109" y="68"/>
                  </a:lnTo>
                  <a:lnTo>
                    <a:pt x="109" y="69"/>
                  </a:lnTo>
                  <a:lnTo>
                    <a:pt x="108" y="70"/>
                  </a:lnTo>
                  <a:lnTo>
                    <a:pt x="108" y="70"/>
                  </a:lnTo>
                  <a:lnTo>
                    <a:pt x="108" y="69"/>
                  </a:lnTo>
                  <a:lnTo>
                    <a:pt x="107" y="69"/>
                  </a:lnTo>
                  <a:lnTo>
                    <a:pt x="107" y="70"/>
                  </a:lnTo>
                  <a:lnTo>
                    <a:pt x="107" y="69"/>
                  </a:lnTo>
                  <a:lnTo>
                    <a:pt x="108" y="66"/>
                  </a:lnTo>
                  <a:lnTo>
                    <a:pt x="108" y="65"/>
                  </a:lnTo>
                  <a:lnTo>
                    <a:pt x="108" y="65"/>
                  </a:lnTo>
                  <a:lnTo>
                    <a:pt x="107" y="65"/>
                  </a:lnTo>
                  <a:lnTo>
                    <a:pt x="107" y="66"/>
                  </a:lnTo>
                  <a:lnTo>
                    <a:pt x="105" y="68"/>
                  </a:lnTo>
                  <a:lnTo>
                    <a:pt x="105" y="70"/>
                  </a:lnTo>
                  <a:lnTo>
                    <a:pt x="105" y="68"/>
                  </a:lnTo>
                  <a:lnTo>
                    <a:pt x="105" y="66"/>
                  </a:lnTo>
                  <a:lnTo>
                    <a:pt x="105" y="66"/>
                  </a:lnTo>
                  <a:lnTo>
                    <a:pt x="105" y="66"/>
                  </a:lnTo>
                  <a:lnTo>
                    <a:pt x="104" y="68"/>
                  </a:lnTo>
                  <a:lnTo>
                    <a:pt x="104" y="68"/>
                  </a:lnTo>
                  <a:lnTo>
                    <a:pt x="104" y="66"/>
                  </a:lnTo>
                  <a:lnTo>
                    <a:pt x="103" y="68"/>
                  </a:lnTo>
                  <a:lnTo>
                    <a:pt x="103" y="66"/>
                  </a:lnTo>
                  <a:lnTo>
                    <a:pt x="103" y="65"/>
                  </a:lnTo>
                  <a:lnTo>
                    <a:pt x="101" y="65"/>
                  </a:lnTo>
                  <a:lnTo>
                    <a:pt x="101" y="66"/>
                  </a:lnTo>
                  <a:lnTo>
                    <a:pt x="100" y="66"/>
                  </a:lnTo>
                  <a:lnTo>
                    <a:pt x="100" y="66"/>
                  </a:lnTo>
                  <a:lnTo>
                    <a:pt x="100" y="65"/>
                  </a:lnTo>
                  <a:lnTo>
                    <a:pt x="100" y="65"/>
                  </a:lnTo>
                  <a:lnTo>
                    <a:pt x="99" y="65"/>
                  </a:lnTo>
                  <a:lnTo>
                    <a:pt x="99" y="65"/>
                  </a:lnTo>
                  <a:lnTo>
                    <a:pt x="99" y="66"/>
                  </a:lnTo>
                  <a:lnTo>
                    <a:pt x="99" y="66"/>
                  </a:lnTo>
                  <a:lnTo>
                    <a:pt x="100" y="66"/>
                  </a:lnTo>
                  <a:lnTo>
                    <a:pt x="100" y="66"/>
                  </a:lnTo>
                  <a:lnTo>
                    <a:pt x="100" y="68"/>
                  </a:lnTo>
                  <a:lnTo>
                    <a:pt x="100" y="68"/>
                  </a:lnTo>
                  <a:lnTo>
                    <a:pt x="99" y="68"/>
                  </a:lnTo>
                  <a:lnTo>
                    <a:pt x="99" y="68"/>
                  </a:lnTo>
                  <a:lnTo>
                    <a:pt x="97" y="69"/>
                  </a:lnTo>
                  <a:lnTo>
                    <a:pt x="97" y="68"/>
                  </a:lnTo>
                  <a:lnTo>
                    <a:pt x="97" y="68"/>
                  </a:lnTo>
                  <a:lnTo>
                    <a:pt x="97" y="68"/>
                  </a:lnTo>
                  <a:lnTo>
                    <a:pt x="96" y="69"/>
                  </a:lnTo>
                  <a:lnTo>
                    <a:pt x="96" y="68"/>
                  </a:lnTo>
                  <a:lnTo>
                    <a:pt x="96" y="68"/>
                  </a:lnTo>
                  <a:lnTo>
                    <a:pt x="96" y="69"/>
                  </a:lnTo>
                  <a:lnTo>
                    <a:pt x="95" y="69"/>
                  </a:lnTo>
                  <a:lnTo>
                    <a:pt x="95" y="68"/>
                  </a:lnTo>
                  <a:lnTo>
                    <a:pt x="95" y="66"/>
                  </a:lnTo>
                  <a:lnTo>
                    <a:pt x="95" y="66"/>
                  </a:lnTo>
                  <a:lnTo>
                    <a:pt x="95" y="66"/>
                  </a:lnTo>
                  <a:lnTo>
                    <a:pt x="96" y="65"/>
                  </a:lnTo>
                  <a:lnTo>
                    <a:pt x="96" y="65"/>
                  </a:lnTo>
                  <a:lnTo>
                    <a:pt x="95" y="64"/>
                  </a:lnTo>
                  <a:lnTo>
                    <a:pt x="95" y="64"/>
                  </a:lnTo>
                  <a:lnTo>
                    <a:pt x="93" y="66"/>
                  </a:lnTo>
                  <a:lnTo>
                    <a:pt x="92" y="68"/>
                  </a:lnTo>
                  <a:lnTo>
                    <a:pt x="92" y="68"/>
                  </a:lnTo>
                  <a:lnTo>
                    <a:pt x="92" y="68"/>
                  </a:lnTo>
                  <a:lnTo>
                    <a:pt x="92" y="68"/>
                  </a:lnTo>
                  <a:lnTo>
                    <a:pt x="92" y="68"/>
                  </a:lnTo>
                  <a:lnTo>
                    <a:pt x="93" y="66"/>
                  </a:lnTo>
                  <a:lnTo>
                    <a:pt x="93" y="65"/>
                  </a:lnTo>
                  <a:lnTo>
                    <a:pt x="92" y="64"/>
                  </a:lnTo>
                  <a:lnTo>
                    <a:pt x="92" y="64"/>
                  </a:lnTo>
                  <a:lnTo>
                    <a:pt x="91" y="64"/>
                  </a:lnTo>
                  <a:lnTo>
                    <a:pt x="91" y="65"/>
                  </a:lnTo>
                  <a:lnTo>
                    <a:pt x="91" y="66"/>
                  </a:lnTo>
                  <a:lnTo>
                    <a:pt x="89" y="66"/>
                  </a:lnTo>
                  <a:lnTo>
                    <a:pt x="89" y="65"/>
                  </a:lnTo>
                  <a:lnTo>
                    <a:pt x="89" y="65"/>
                  </a:lnTo>
                  <a:lnTo>
                    <a:pt x="89" y="66"/>
                  </a:lnTo>
                  <a:lnTo>
                    <a:pt x="88" y="66"/>
                  </a:lnTo>
                  <a:lnTo>
                    <a:pt x="88" y="65"/>
                  </a:lnTo>
                  <a:lnTo>
                    <a:pt x="87" y="62"/>
                  </a:lnTo>
                  <a:lnTo>
                    <a:pt x="88" y="60"/>
                  </a:lnTo>
                  <a:lnTo>
                    <a:pt x="88" y="60"/>
                  </a:lnTo>
                  <a:lnTo>
                    <a:pt x="88" y="58"/>
                  </a:lnTo>
                  <a:lnTo>
                    <a:pt x="88" y="58"/>
                  </a:lnTo>
                  <a:lnTo>
                    <a:pt x="88" y="57"/>
                  </a:lnTo>
                  <a:lnTo>
                    <a:pt x="88" y="56"/>
                  </a:lnTo>
                  <a:lnTo>
                    <a:pt x="88" y="56"/>
                  </a:lnTo>
                  <a:lnTo>
                    <a:pt x="87" y="57"/>
                  </a:lnTo>
                  <a:lnTo>
                    <a:pt x="87" y="58"/>
                  </a:lnTo>
                  <a:lnTo>
                    <a:pt x="87" y="60"/>
                  </a:lnTo>
                  <a:lnTo>
                    <a:pt x="86" y="61"/>
                  </a:lnTo>
                  <a:lnTo>
                    <a:pt x="84" y="62"/>
                  </a:lnTo>
                  <a:lnTo>
                    <a:pt x="84" y="65"/>
                  </a:lnTo>
                  <a:lnTo>
                    <a:pt x="83" y="64"/>
                  </a:lnTo>
                  <a:lnTo>
                    <a:pt x="83" y="64"/>
                  </a:lnTo>
                  <a:lnTo>
                    <a:pt x="83" y="62"/>
                  </a:lnTo>
                  <a:lnTo>
                    <a:pt x="83" y="61"/>
                  </a:lnTo>
                  <a:lnTo>
                    <a:pt x="83" y="60"/>
                  </a:lnTo>
                  <a:lnTo>
                    <a:pt x="83" y="60"/>
                  </a:lnTo>
                  <a:lnTo>
                    <a:pt x="82" y="61"/>
                  </a:lnTo>
                  <a:lnTo>
                    <a:pt x="82" y="62"/>
                  </a:lnTo>
                  <a:lnTo>
                    <a:pt x="82" y="62"/>
                  </a:lnTo>
                  <a:lnTo>
                    <a:pt x="82" y="64"/>
                  </a:lnTo>
                  <a:lnTo>
                    <a:pt x="80" y="64"/>
                  </a:lnTo>
                  <a:lnTo>
                    <a:pt x="80" y="65"/>
                  </a:lnTo>
                  <a:lnTo>
                    <a:pt x="79" y="65"/>
                  </a:lnTo>
                  <a:lnTo>
                    <a:pt x="79" y="65"/>
                  </a:lnTo>
                  <a:lnTo>
                    <a:pt x="79" y="64"/>
                  </a:lnTo>
                  <a:lnTo>
                    <a:pt x="79" y="62"/>
                  </a:lnTo>
                  <a:lnTo>
                    <a:pt x="79" y="61"/>
                  </a:lnTo>
                  <a:lnTo>
                    <a:pt x="80" y="60"/>
                  </a:lnTo>
                  <a:lnTo>
                    <a:pt x="80" y="60"/>
                  </a:lnTo>
                  <a:lnTo>
                    <a:pt x="80" y="61"/>
                  </a:lnTo>
                  <a:lnTo>
                    <a:pt x="82" y="60"/>
                  </a:lnTo>
                  <a:lnTo>
                    <a:pt x="82" y="58"/>
                  </a:lnTo>
                  <a:lnTo>
                    <a:pt x="82" y="57"/>
                  </a:lnTo>
                  <a:lnTo>
                    <a:pt x="82" y="57"/>
                  </a:lnTo>
                  <a:lnTo>
                    <a:pt x="80" y="57"/>
                  </a:lnTo>
                  <a:lnTo>
                    <a:pt x="79" y="57"/>
                  </a:lnTo>
                  <a:lnTo>
                    <a:pt x="79" y="58"/>
                  </a:lnTo>
                  <a:lnTo>
                    <a:pt x="79" y="60"/>
                  </a:lnTo>
                  <a:lnTo>
                    <a:pt x="79" y="60"/>
                  </a:lnTo>
                  <a:lnTo>
                    <a:pt x="79" y="60"/>
                  </a:lnTo>
                  <a:lnTo>
                    <a:pt x="79" y="60"/>
                  </a:lnTo>
                  <a:lnTo>
                    <a:pt x="79" y="60"/>
                  </a:lnTo>
                  <a:lnTo>
                    <a:pt x="78" y="60"/>
                  </a:lnTo>
                  <a:lnTo>
                    <a:pt x="78" y="60"/>
                  </a:lnTo>
                  <a:lnTo>
                    <a:pt x="78" y="60"/>
                  </a:lnTo>
                  <a:lnTo>
                    <a:pt x="76" y="61"/>
                  </a:lnTo>
                  <a:lnTo>
                    <a:pt x="78" y="61"/>
                  </a:lnTo>
                  <a:lnTo>
                    <a:pt x="78" y="62"/>
                  </a:lnTo>
                  <a:lnTo>
                    <a:pt x="78" y="64"/>
                  </a:lnTo>
                  <a:lnTo>
                    <a:pt x="76" y="65"/>
                  </a:lnTo>
                  <a:lnTo>
                    <a:pt x="76" y="64"/>
                  </a:lnTo>
                  <a:lnTo>
                    <a:pt x="75" y="64"/>
                  </a:lnTo>
                  <a:lnTo>
                    <a:pt x="75" y="64"/>
                  </a:lnTo>
                  <a:lnTo>
                    <a:pt x="75" y="65"/>
                  </a:lnTo>
                  <a:lnTo>
                    <a:pt x="74" y="65"/>
                  </a:lnTo>
                  <a:lnTo>
                    <a:pt x="74" y="62"/>
                  </a:lnTo>
                  <a:lnTo>
                    <a:pt x="74" y="61"/>
                  </a:lnTo>
                  <a:lnTo>
                    <a:pt x="75" y="61"/>
                  </a:lnTo>
                  <a:lnTo>
                    <a:pt x="75" y="62"/>
                  </a:lnTo>
                  <a:lnTo>
                    <a:pt x="76" y="61"/>
                  </a:lnTo>
                  <a:lnTo>
                    <a:pt x="76" y="60"/>
                  </a:lnTo>
                  <a:lnTo>
                    <a:pt x="75" y="60"/>
                  </a:lnTo>
                  <a:lnTo>
                    <a:pt x="74" y="61"/>
                  </a:lnTo>
                  <a:lnTo>
                    <a:pt x="74" y="60"/>
                  </a:lnTo>
                  <a:lnTo>
                    <a:pt x="75" y="60"/>
                  </a:lnTo>
                  <a:lnTo>
                    <a:pt x="74" y="60"/>
                  </a:lnTo>
                  <a:lnTo>
                    <a:pt x="74" y="58"/>
                  </a:lnTo>
                  <a:lnTo>
                    <a:pt x="74" y="57"/>
                  </a:lnTo>
                  <a:lnTo>
                    <a:pt x="74" y="57"/>
                  </a:lnTo>
                  <a:lnTo>
                    <a:pt x="72" y="57"/>
                  </a:lnTo>
                  <a:lnTo>
                    <a:pt x="72" y="58"/>
                  </a:lnTo>
                  <a:lnTo>
                    <a:pt x="72" y="58"/>
                  </a:lnTo>
                  <a:lnTo>
                    <a:pt x="71" y="60"/>
                  </a:lnTo>
                  <a:lnTo>
                    <a:pt x="70" y="60"/>
                  </a:lnTo>
                  <a:lnTo>
                    <a:pt x="69" y="60"/>
                  </a:lnTo>
                  <a:lnTo>
                    <a:pt x="67" y="61"/>
                  </a:lnTo>
                  <a:lnTo>
                    <a:pt x="69" y="60"/>
                  </a:lnTo>
                  <a:lnTo>
                    <a:pt x="67" y="60"/>
                  </a:lnTo>
                  <a:lnTo>
                    <a:pt x="67" y="58"/>
                  </a:lnTo>
                  <a:lnTo>
                    <a:pt x="67" y="58"/>
                  </a:lnTo>
                  <a:lnTo>
                    <a:pt x="67" y="57"/>
                  </a:lnTo>
                  <a:lnTo>
                    <a:pt x="69" y="58"/>
                  </a:lnTo>
                  <a:lnTo>
                    <a:pt x="70" y="58"/>
                  </a:lnTo>
                  <a:lnTo>
                    <a:pt x="71" y="58"/>
                  </a:lnTo>
                  <a:lnTo>
                    <a:pt x="72" y="57"/>
                  </a:lnTo>
                  <a:lnTo>
                    <a:pt x="72" y="57"/>
                  </a:lnTo>
                  <a:lnTo>
                    <a:pt x="72" y="56"/>
                  </a:lnTo>
                  <a:lnTo>
                    <a:pt x="72" y="57"/>
                  </a:lnTo>
                  <a:lnTo>
                    <a:pt x="74" y="57"/>
                  </a:lnTo>
                  <a:lnTo>
                    <a:pt x="74" y="56"/>
                  </a:lnTo>
                  <a:lnTo>
                    <a:pt x="74" y="55"/>
                  </a:lnTo>
                  <a:lnTo>
                    <a:pt x="74" y="53"/>
                  </a:lnTo>
                  <a:lnTo>
                    <a:pt x="74" y="52"/>
                  </a:lnTo>
                  <a:lnTo>
                    <a:pt x="74" y="51"/>
                  </a:lnTo>
                  <a:lnTo>
                    <a:pt x="74" y="51"/>
                  </a:lnTo>
                  <a:lnTo>
                    <a:pt x="72" y="51"/>
                  </a:lnTo>
                  <a:lnTo>
                    <a:pt x="72" y="52"/>
                  </a:lnTo>
                  <a:lnTo>
                    <a:pt x="72" y="53"/>
                  </a:lnTo>
                  <a:lnTo>
                    <a:pt x="72" y="55"/>
                  </a:lnTo>
                  <a:lnTo>
                    <a:pt x="71" y="55"/>
                  </a:lnTo>
                  <a:lnTo>
                    <a:pt x="69" y="55"/>
                  </a:lnTo>
                  <a:lnTo>
                    <a:pt x="67" y="56"/>
                  </a:lnTo>
                  <a:lnTo>
                    <a:pt x="67" y="55"/>
                  </a:lnTo>
                  <a:lnTo>
                    <a:pt x="69" y="53"/>
                  </a:lnTo>
                  <a:lnTo>
                    <a:pt x="66" y="53"/>
                  </a:lnTo>
                  <a:lnTo>
                    <a:pt x="63" y="52"/>
                  </a:lnTo>
                  <a:lnTo>
                    <a:pt x="63" y="53"/>
                  </a:lnTo>
                  <a:lnTo>
                    <a:pt x="62" y="53"/>
                  </a:lnTo>
                  <a:lnTo>
                    <a:pt x="62" y="53"/>
                  </a:lnTo>
                  <a:lnTo>
                    <a:pt x="61" y="53"/>
                  </a:lnTo>
                  <a:lnTo>
                    <a:pt x="62" y="52"/>
                  </a:lnTo>
                  <a:lnTo>
                    <a:pt x="62" y="51"/>
                  </a:lnTo>
                  <a:lnTo>
                    <a:pt x="61" y="51"/>
                  </a:lnTo>
                  <a:lnTo>
                    <a:pt x="61" y="51"/>
                  </a:lnTo>
                  <a:lnTo>
                    <a:pt x="62" y="49"/>
                  </a:lnTo>
                  <a:lnTo>
                    <a:pt x="62" y="49"/>
                  </a:lnTo>
                  <a:lnTo>
                    <a:pt x="61" y="48"/>
                  </a:lnTo>
                  <a:lnTo>
                    <a:pt x="58" y="49"/>
                  </a:lnTo>
                  <a:lnTo>
                    <a:pt x="57" y="49"/>
                  </a:lnTo>
                  <a:lnTo>
                    <a:pt x="55" y="49"/>
                  </a:lnTo>
                  <a:lnTo>
                    <a:pt x="54" y="48"/>
                  </a:lnTo>
                  <a:lnTo>
                    <a:pt x="54" y="49"/>
                  </a:lnTo>
                  <a:lnTo>
                    <a:pt x="53" y="51"/>
                  </a:lnTo>
                  <a:lnTo>
                    <a:pt x="52" y="51"/>
                  </a:lnTo>
                  <a:lnTo>
                    <a:pt x="50" y="51"/>
                  </a:lnTo>
                  <a:lnTo>
                    <a:pt x="50" y="51"/>
                  </a:lnTo>
                  <a:lnTo>
                    <a:pt x="52" y="52"/>
                  </a:lnTo>
                  <a:lnTo>
                    <a:pt x="53" y="53"/>
                  </a:lnTo>
                  <a:lnTo>
                    <a:pt x="53" y="55"/>
                  </a:lnTo>
                  <a:lnTo>
                    <a:pt x="52" y="56"/>
                  </a:lnTo>
                  <a:lnTo>
                    <a:pt x="50" y="57"/>
                  </a:lnTo>
                  <a:lnTo>
                    <a:pt x="50" y="58"/>
                  </a:lnTo>
                  <a:lnTo>
                    <a:pt x="50" y="61"/>
                  </a:lnTo>
                  <a:lnTo>
                    <a:pt x="50" y="62"/>
                  </a:lnTo>
                  <a:lnTo>
                    <a:pt x="50" y="65"/>
                  </a:lnTo>
                  <a:lnTo>
                    <a:pt x="50" y="68"/>
                  </a:lnTo>
                  <a:lnTo>
                    <a:pt x="48" y="66"/>
                  </a:lnTo>
                  <a:lnTo>
                    <a:pt x="49" y="69"/>
                  </a:lnTo>
                  <a:lnTo>
                    <a:pt x="48" y="72"/>
                  </a:lnTo>
                  <a:lnTo>
                    <a:pt x="48" y="73"/>
                  </a:lnTo>
                  <a:lnTo>
                    <a:pt x="46" y="75"/>
                  </a:lnTo>
                  <a:lnTo>
                    <a:pt x="46" y="77"/>
                  </a:lnTo>
                  <a:lnTo>
                    <a:pt x="44" y="75"/>
                  </a:lnTo>
                  <a:lnTo>
                    <a:pt x="44" y="77"/>
                  </a:lnTo>
                  <a:lnTo>
                    <a:pt x="44" y="78"/>
                  </a:lnTo>
                  <a:lnTo>
                    <a:pt x="46" y="78"/>
                  </a:lnTo>
                  <a:lnTo>
                    <a:pt x="45" y="79"/>
                  </a:lnTo>
                  <a:lnTo>
                    <a:pt x="45" y="79"/>
                  </a:lnTo>
                  <a:lnTo>
                    <a:pt x="45" y="81"/>
                  </a:lnTo>
                  <a:lnTo>
                    <a:pt x="44" y="81"/>
                  </a:lnTo>
                  <a:lnTo>
                    <a:pt x="44" y="82"/>
                  </a:lnTo>
                  <a:lnTo>
                    <a:pt x="45" y="82"/>
                  </a:lnTo>
                  <a:lnTo>
                    <a:pt x="45" y="83"/>
                  </a:lnTo>
                  <a:lnTo>
                    <a:pt x="44" y="85"/>
                  </a:lnTo>
                  <a:lnTo>
                    <a:pt x="44" y="85"/>
                  </a:lnTo>
                  <a:lnTo>
                    <a:pt x="44" y="86"/>
                  </a:lnTo>
                  <a:lnTo>
                    <a:pt x="42" y="86"/>
                  </a:lnTo>
                  <a:lnTo>
                    <a:pt x="41" y="86"/>
                  </a:lnTo>
                  <a:lnTo>
                    <a:pt x="42" y="87"/>
                  </a:lnTo>
                  <a:lnTo>
                    <a:pt x="41" y="87"/>
                  </a:lnTo>
                  <a:lnTo>
                    <a:pt x="42" y="89"/>
                  </a:lnTo>
                  <a:lnTo>
                    <a:pt x="44" y="89"/>
                  </a:lnTo>
                  <a:lnTo>
                    <a:pt x="42" y="90"/>
                  </a:lnTo>
                  <a:lnTo>
                    <a:pt x="42" y="91"/>
                  </a:lnTo>
                  <a:lnTo>
                    <a:pt x="42" y="92"/>
                  </a:lnTo>
                  <a:lnTo>
                    <a:pt x="42" y="94"/>
                  </a:lnTo>
                  <a:lnTo>
                    <a:pt x="41" y="94"/>
                  </a:lnTo>
                  <a:lnTo>
                    <a:pt x="42" y="94"/>
                  </a:lnTo>
                  <a:lnTo>
                    <a:pt x="42" y="95"/>
                  </a:lnTo>
                  <a:lnTo>
                    <a:pt x="42" y="96"/>
                  </a:lnTo>
                  <a:lnTo>
                    <a:pt x="41" y="98"/>
                  </a:lnTo>
                  <a:lnTo>
                    <a:pt x="40" y="98"/>
                  </a:lnTo>
                  <a:lnTo>
                    <a:pt x="41" y="99"/>
                  </a:lnTo>
                  <a:lnTo>
                    <a:pt x="40" y="99"/>
                  </a:lnTo>
                  <a:lnTo>
                    <a:pt x="40" y="99"/>
                  </a:lnTo>
                  <a:lnTo>
                    <a:pt x="38" y="99"/>
                  </a:lnTo>
                  <a:lnTo>
                    <a:pt x="40" y="99"/>
                  </a:lnTo>
                  <a:lnTo>
                    <a:pt x="41" y="100"/>
                  </a:lnTo>
                  <a:lnTo>
                    <a:pt x="41" y="102"/>
                  </a:lnTo>
                  <a:lnTo>
                    <a:pt x="40" y="104"/>
                  </a:lnTo>
                  <a:lnTo>
                    <a:pt x="37" y="106"/>
                  </a:lnTo>
                  <a:lnTo>
                    <a:pt x="37" y="107"/>
                  </a:lnTo>
                  <a:lnTo>
                    <a:pt x="37" y="111"/>
                  </a:lnTo>
                  <a:lnTo>
                    <a:pt x="36" y="115"/>
                  </a:lnTo>
                  <a:lnTo>
                    <a:pt x="35" y="119"/>
                  </a:lnTo>
                  <a:lnTo>
                    <a:pt x="35" y="119"/>
                  </a:lnTo>
                  <a:lnTo>
                    <a:pt x="35" y="120"/>
                  </a:lnTo>
                  <a:lnTo>
                    <a:pt x="35" y="120"/>
                  </a:lnTo>
                  <a:lnTo>
                    <a:pt x="33" y="121"/>
                  </a:lnTo>
                  <a:lnTo>
                    <a:pt x="33" y="121"/>
                  </a:lnTo>
                  <a:lnTo>
                    <a:pt x="33" y="123"/>
                  </a:lnTo>
                  <a:lnTo>
                    <a:pt x="35" y="124"/>
                  </a:lnTo>
                  <a:lnTo>
                    <a:pt x="33" y="124"/>
                  </a:lnTo>
                  <a:lnTo>
                    <a:pt x="33" y="124"/>
                  </a:lnTo>
                  <a:lnTo>
                    <a:pt x="32" y="124"/>
                  </a:lnTo>
                  <a:lnTo>
                    <a:pt x="32" y="125"/>
                  </a:lnTo>
                  <a:lnTo>
                    <a:pt x="32" y="125"/>
                  </a:lnTo>
                  <a:lnTo>
                    <a:pt x="31" y="127"/>
                  </a:lnTo>
                  <a:lnTo>
                    <a:pt x="32" y="128"/>
                  </a:lnTo>
                  <a:lnTo>
                    <a:pt x="31" y="129"/>
                  </a:lnTo>
                  <a:lnTo>
                    <a:pt x="31" y="130"/>
                  </a:lnTo>
                  <a:lnTo>
                    <a:pt x="31" y="132"/>
                  </a:lnTo>
                  <a:lnTo>
                    <a:pt x="29" y="132"/>
                  </a:lnTo>
                  <a:lnTo>
                    <a:pt x="29" y="132"/>
                  </a:lnTo>
                  <a:lnTo>
                    <a:pt x="28" y="132"/>
                  </a:lnTo>
                  <a:lnTo>
                    <a:pt x="28" y="132"/>
                  </a:lnTo>
                  <a:lnTo>
                    <a:pt x="28" y="132"/>
                  </a:lnTo>
                  <a:lnTo>
                    <a:pt x="28" y="133"/>
                  </a:lnTo>
                  <a:lnTo>
                    <a:pt x="28" y="133"/>
                  </a:lnTo>
                  <a:lnTo>
                    <a:pt x="27" y="133"/>
                  </a:lnTo>
                  <a:lnTo>
                    <a:pt x="28" y="133"/>
                  </a:lnTo>
                  <a:lnTo>
                    <a:pt x="28" y="133"/>
                  </a:lnTo>
                  <a:lnTo>
                    <a:pt x="29" y="133"/>
                  </a:lnTo>
                  <a:lnTo>
                    <a:pt x="28" y="136"/>
                  </a:lnTo>
                  <a:lnTo>
                    <a:pt x="28" y="138"/>
                  </a:lnTo>
                  <a:lnTo>
                    <a:pt x="28" y="142"/>
                  </a:lnTo>
                  <a:lnTo>
                    <a:pt x="28" y="145"/>
                  </a:lnTo>
                  <a:lnTo>
                    <a:pt x="27" y="145"/>
                  </a:lnTo>
                  <a:lnTo>
                    <a:pt x="25" y="146"/>
                  </a:lnTo>
                  <a:lnTo>
                    <a:pt x="24" y="145"/>
                  </a:lnTo>
                  <a:lnTo>
                    <a:pt x="24" y="145"/>
                  </a:lnTo>
                  <a:lnTo>
                    <a:pt x="23" y="145"/>
                  </a:lnTo>
                  <a:lnTo>
                    <a:pt x="24" y="146"/>
                  </a:lnTo>
                  <a:lnTo>
                    <a:pt x="24" y="146"/>
                  </a:lnTo>
                  <a:lnTo>
                    <a:pt x="24" y="146"/>
                  </a:lnTo>
                  <a:lnTo>
                    <a:pt x="24" y="146"/>
                  </a:lnTo>
                  <a:lnTo>
                    <a:pt x="24" y="147"/>
                  </a:lnTo>
                  <a:lnTo>
                    <a:pt x="24" y="147"/>
                  </a:lnTo>
                  <a:lnTo>
                    <a:pt x="23" y="147"/>
                  </a:lnTo>
                  <a:lnTo>
                    <a:pt x="21" y="147"/>
                  </a:lnTo>
                  <a:lnTo>
                    <a:pt x="23" y="147"/>
                  </a:lnTo>
                  <a:lnTo>
                    <a:pt x="24" y="149"/>
                  </a:lnTo>
                  <a:lnTo>
                    <a:pt x="24" y="149"/>
                  </a:lnTo>
                  <a:lnTo>
                    <a:pt x="24" y="149"/>
                  </a:lnTo>
                  <a:lnTo>
                    <a:pt x="23" y="150"/>
                  </a:lnTo>
                  <a:lnTo>
                    <a:pt x="23" y="150"/>
                  </a:lnTo>
                  <a:lnTo>
                    <a:pt x="21" y="151"/>
                  </a:lnTo>
                  <a:lnTo>
                    <a:pt x="21" y="151"/>
                  </a:lnTo>
                  <a:lnTo>
                    <a:pt x="21" y="151"/>
                  </a:lnTo>
                  <a:lnTo>
                    <a:pt x="23" y="153"/>
                  </a:lnTo>
                  <a:lnTo>
                    <a:pt x="23" y="154"/>
                  </a:lnTo>
                  <a:lnTo>
                    <a:pt x="23" y="155"/>
                  </a:lnTo>
                  <a:lnTo>
                    <a:pt x="25" y="157"/>
                  </a:lnTo>
                  <a:lnTo>
                    <a:pt x="24" y="182"/>
                  </a:lnTo>
                  <a:lnTo>
                    <a:pt x="21" y="193"/>
                  </a:lnTo>
                  <a:lnTo>
                    <a:pt x="19" y="205"/>
                  </a:lnTo>
                  <a:lnTo>
                    <a:pt x="17" y="206"/>
                  </a:lnTo>
                  <a:lnTo>
                    <a:pt x="16" y="206"/>
                  </a:lnTo>
                  <a:lnTo>
                    <a:pt x="16" y="208"/>
                  </a:lnTo>
                  <a:lnTo>
                    <a:pt x="17" y="209"/>
                  </a:lnTo>
                  <a:lnTo>
                    <a:pt x="16" y="209"/>
                  </a:lnTo>
                  <a:lnTo>
                    <a:pt x="16" y="209"/>
                  </a:lnTo>
                  <a:lnTo>
                    <a:pt x="17" y="209"/>
                  </a:lnTo>
                  <a:lnTo>
                    <a:pt x="17" y="209"/>
                  </a:lnTo>
                  <a:lnTo>
                    <a:pt x="17" y="210"/>
                  </a:lnTo>
                  <a:lnTo>
                    <a:pt x="19" y="210"/>
                  </a:lnTo>
                  <a:lnTo>
                    <a:pt x="17" y="214"/>
                  </a:lnTo>
                  <a:lnTo>
                    <a:pt x="17" y="219"/>
                  </a:lnTo>
                  <a:lnTo>
                    <a:pt x="17" y="218"/>
                  </a:lnTo>
                  <a:lnTo>
                    <a:pt x="16" y="218"/>
                  </a:lnTo>
                  <a:lnTo>
                    <a:pt x="16" y="219"/>
                  </a:lnTo>
                  <a:lnTo>
                    <a:pt x="17" y="219"/>
                  </a:lnTo>
                  <a:lnTo>
                    <a:pt x="16" y="219"/>
                  </a:lnTo>
                  <a:lnTo>
                    <a:pt x="17" y="221"/>
                  </a:lnTo>
                  <a:lnTo>
                    <a:pt x="19" y="221"/>
                  </a:lnTo>
                  <a:lnTo>
                    <a:pt x="19" y="231"/>
                  </a:lnTo>
                  <a:lnTo>
                    <a:pt x="17" y="242"/>
                  </a:lnTo>
                  <a:lnTo>
                    <a:pt x="16" y="244"/>
                  </a:lnTo>
                  <a:lnTo>
                    <a:pt x="17" y="246"/>
                  </a:lnTo>
                  <a:lnTo>
                    <a:pt x="17" y="248"/>
                  </a:lnTo>
                  <a:lnTo>
                    <a:pt x="16" y="252"/>
                  </a:lnTo>
                  <a:lnTo>
                    <a:pt x="15" y="256"/>
                  </a:lnTo>
                  <a:lnTo>
                    <a:pt x="16" y="260"/>
                  </a:lnTo>
                  <a:lnTo>
                    <a:pt x="17" y="263"/>
                  </a:lnTo>
                  <a:lnTo>
                    <a:pt x="17" y="264"/>
                  </a:lnTo>
                  <a:lnTo>
                    <a:pt x="15" y="264"/>
                  </a:lnTo>
                  <a:lnTo>
                    <a:pt x="14" y="264"/>
                  </a:lnTo>
                  <a:lnTo>
                    <a:pt x="11" y="264"/>
                  </a:lnTo>
                  <a:lnTo>
                    <a:pt x="10" y="263"/>
                  </a:lnTo>
                  <a:lnTo>
                    <a:pt x="7" y="261"/>
                  </a:lnTo>
                  <a:lnTo>
                    <a:pt x="6" y="260"/>
                  </a:lnTo>
                  <a:lnTo>
                    <a:pt x="6" y="259"/>
                  </a:lnTo>
                  <a:lnTo>
                    <a:pt x="6" y="256"/>
                  </a:lnTo>
                  <a:lnTo>
                    <a:pt x="4" y="255"/>
                  </a:lnTo>
                  <a:lnTo>
                    <a:pt x="3" y="254"/>
                  </a:lnTo>
                  <a:lnTo>
                    <a:pt x="4" y="252"/>
                  </a:lnTo>
                  <a:lnTo>
                    <a:pt x="4" y="252"/>
                  </a:lnTo>
                  <a:lnTo>
                    <a:pt x="6" y="252"/>
                  </a:lnTo>
                  <a:lnTo>
                    <a:pt x="6" y="252"/>
                  </a:lnTo>
                  <a:lnTo>
                    <a:pt x="4" y="250"/>
                  </a:lnTo>
                  <a:lnTo>
                    <a:pt x="3" y="247"/>
                  </a:lnTo>
                  <a:lnTo>
                    <a:pt x="3" y="244"/>
                  </a:lnTo>
                  <a:lnTo>
                    <a:pt x="4" y="242"/>
                  </a:lnTo>
                  <a:lnTo>
                    <a:pt x="6" y="239"/>
                  </a:lnTo>
                  <a:lnTo>
                    <a:pt x="7" y="239"/>
                  </a:lnTo>
                  <a:lnTo>
                    <a:pt x="7" y="238"/>
                  </a:lnTo>
                  <a:lnTo>
                    <a:pt x="6" y="238"/>
                  </a:lnTo>
                  <a:lnTo>
                    <a:pt x="6" y="236"/>
                  </a:lnTo>
                  <a:lnTo>
                    <a:pt x="6" y="236"/>
                  </a:lnTo>
                  <a:lnTo>
                    <a:pt x="7" y="236"/>
                  </a:lnTo>
                  <a:lnTo>
                    <a:pt x="6" y="236"/>
                  </a:lnTo>
                  <a:lnTo>
                    <a:pt x="6" y="235"/>
                  </a:lnTo>
                  <a:lnTo>
                    <a:pt x="4" y="235"/>
                  </a:lnTo>
                  <a:lnTo>
                    <a:pt x="6" y="235"/>
                  </a:lnTo>
                  <a:lnTo>
                    <a:pt x="7" y="234"/>
                  </a:lnTo>
                  <a:lnTo>
                    <a:pt x="6" y="234"/>
                  </a:lnTo>
                  <a:lnTo>
                    <a:pt x="4" y="233"/>
                  </a:lnTo>
                  <a:lnTo>
                    <a:pt x="3" y="233"/>
                  </a:lnTo>
                  <a:lnTo>
                    <a:pt x="4" y="231"/>
                  </a:lnTo>
                  <a:lnTo>
                    <a:pt x="4" y="230"/>
                  </a:lnTo>
                  <a:lnTo>
                    <a:pt x="3" y="229"/>
                  </a:lnTo>
                  <a:lnTo>
                    <a:pt x="4" y="229"/>
                  </a:lnTo>
                  <a:lnTo>
                    <a:pt x="3" y="226"/>
                  </a:lnTo>
                  <a:lnTo>
                    <a:pt x="2" y="223"/>
                  </a:lnTo>
                  <a:lnTo>
                    <a:pt x="2" y="222"/>
                  </a:lnTo>
                  <a:lnTo>
                    <a:pt x="2" y="219"/>
                  </a:lnTo>
                  <a:lnTo>
                    <a:pt x="3" y="219"/>
                  </a:lnTo>
                  <a:lnTo>
                    <a:pt x="4" y="219"/>
                  </a:lnTo>
                  <a:lnTo>
                    <a:pt x="3" y="218"/>
                  </a:lnTo>
                  <a:lnTo>
                    <a:pt x="2" y="218"/>
                  </a:lnTo>
                  <a:lnTo>
                    <a:pt x="2" y="217"/>
                  </a:lnTo>
                  <a:lnTo>
                    <a:pt x="2" y="217"/>
                  </a:lnTo>
                  <a:lnTo>
                    <a:pt x="2" y="216"/>
                  </a:lnTo>
                  <a:lnTo>
                    <a:pt x="0" y="216"/>
                  </a:lnTo>
                  <a:lnTo>
                    <a:pt x="0" y="216"/>
                  </a:lnTo>
                  <a:lnTo>
                    <a:pt x="0" y="214"/>
                  </a:lnTo>
                  <a:lnTo>
                    <a:pt x="2" y="214"/>
                  </a:lnTo>
                  <a:lnTo>
                    <a:pt x="0" y="214"/>
                  </a:lnTo>
                  <a:lnTo>
                    <a:pt x="0" y="213"/>
                  </a:lnTo>
                  <a:lnTo>
                    <a:pt x="0" y="213"/>
                  </a:lnTo>
                  <a:lnTo>
                    <a:pt x="0" y="213"/>
                  </a:lnTo>
                  <a:lnTo>
                    <a:pt x="2" y="212"/>
                  </a:lnTo>
                  <a:lnTo>
                    <a:pt x="0" y="212"/>
                  </a:lnTo>
                  <a:lnTo>
                    <a:pt x="0" y="212"/>
                  </a:lnTo>
                  <a:lnTo>
                    <a:pt x="2" y="212"/>
                  </a:lnTo>
                  <a:lnTo>
                    <a:pt x="2" y="210"/>
                  </a:lnTo>
                  <a:lnTo>
                    <a:pt x="2" y="210"/>
                  </a:lnTo>
                  <a:lnTo>
                    <a:pt x="2" y="210"/>
                  </a:lnTo>
                  <a:lnTo>
                    <a:pt x="0" y="210"/>
                  </a:lnTo>
                  <a:lnTo>
                    <a:pt x="2" y="209"/>
                  </a:lnTo>
                  <a:lnTo>
                    <a:pt x="2" y="209"/>
                  </a:lnTo>
                  <a:lnTo>
                    <a:pt x="2" y="209"/>
                  </a:lnTo>
                  <a:lnTo>
                    <a:pt x="2" y="208"/>
                  </a:lnTo>
                  <a:lnTo>
                    <a:pt x="2" y="208"/>
                  </a:lnTo>
                  <a:lnTo>
                    <a:pt x="2" y="208"/>
                  </a:lnTo>
                  <a:lnTo>
                    <a:pt x="0" y="206"/>
                  </a:lnTo>
                  <a:lnTo>
                    <a:pt x="2" y="206"/>
                  </a:lnTo>
                  <a:lnTo>
                    <a:pt x="2" y="208"/>
                  </a:lnTo>
                  <a:lnTo>
                    <a:pt x="3" y="208"/>
                  </a:lnTo>
                  <a:lnTo>
                    <a:pt x="4" y="208"/>
                  </a:lnTo>
                  <a:lnTo>
                    <a:pt x="3" y="204"/>
                  </a:lnTo>
                  <a:lnTo>
                    <a:pt x="3" y="199"/>
                  </a:lnTo>
                  <a:lnTo>
                    <a:pt x="3" y="195"/>
                  </a:lnTo>
                  <a:lnTo>
                    <a:pt x="4" y="195"/>
                  </a:lnTo>
                  <a:lnTo>
                    <a:pt x="6" y="195"/>
                  </a:lnTo>
                  <a:lnTo>
                    <a:pt x="6" y="193"/>
                  </a:lnTo>
                  <a:lnTo>
                    <a:pt x="6" y="192"/>
                  </a:lnTo>
                  <a:lnTo>
                    <a:pt x="4" y="192"/>
                  </a:lnTo>
                  <a:lnTo>
                    <a:pt x="6" y="192"/>
                  </a:lnTo>
                  <a:lnTo>
                    <a:pt x="6" y="192"/>
                  </a:lnTo>
                  <a:lnTo>
                    <a:pt x="6" y="191"/>
                  </a:lnTo>
                  <a:lnTo>
                    <a:pt x="6" y="191"/>
                  </a:lnTo>
                  <a:lnTo>
                    <a:pt x="4" y="191"/>
                  </a:lnTo>
                  <a:lnTo>
                    <a:pt x="4" y="189"/>
                  </a:lnTo>
                  <a:lnTo>
                    <a:pt x="7" y="191"/>
                  </a:lnTo>
                  <a:lnTo>
                    <a:pt x="6" y="189"/>
                  </a:lnTo>
                  <a:lnTo>
                    <a:pt x="6" y="188"/>
                  </a:lnTo>
                  <a:lnTo>
                    <a:pt x="6" y="188"/>
                  </a:lnTo>
                  <a:lnTo>
                    <a:pt x="6" y="188"/>
                  </a:lnTo>
                  <a:lnTo>
                    <a:pt x="7" y="188"/>
                  </a:lnTo>
                  <a:lnTo>
                    <a:pt x="6" y="187"/>
                  </a:lnTo>
                  <a:lnTo>
                    <a:pt x="6" y="187"/>
                  </a:lnTo>
                  <a:lnTo>
                    <a:pt x="6" y="185"/>
                  </a:lnTo>
                  <a:lnTo>
                    <a:pt x="6" y="185"/>
                  </a:lnTo>
                  <a:lnTo>
                    <a:pt x="7" y="185"/>
                  </a:lnTo>
                  <a:lnTo>
                    <a:pt x="8" y="185"/>
                  </a:lnTo>
                  <a:lnTo>
                    <a:pt x="7" y="185"/>
                  </a:lnTo>
                  <a:lnTo>
                    <a:pt x="6" y="185"/>
                  </a:lnTo>
                  <a:lnTo>
                    <a:pt x="6" y="184"/>
                  </a:lnTo>
                  <a:lnTo>
                    <a:pt x="6" y="184"/>
                  </a:lnTo>
                  <a:lnTo>
                    <a:pt x="6" y="184"/>
                  </a:lnTo>
                  <a:lnTo>
                    <a:pt x="7" y="184"/>
                  </a:lnTo>
                  <a:lnTo>
                    <a:pt x="6" y="183"/>
                  </a:lnTo>
                  <a:lnTo>
                    <a:pt x="6" y="182"/>
                  </a:lnTo>
                  <a:lnTo>
                    <a:pt x="6" y="180"/>
                  </a:lnTo>
                  <a:lnTo>
                    <a:pt x="6" y="180"/>
                  </a:lnTo>
                  <a:lnTo>
                    <a:pt x="6" y="179"/>
                  </a:lnTo>
                  <a:lnTo>
                    <a:pt x="6" y="178"/>
                  </a:lnTo>
                  <a:lnTo>
                    <a:pt x="6" y="176"/>
                  </a:lnTo>
                  <a:lnTo>
                    <a:pt x="7" y="176"/>
                  </a:lnTo>
                  <a:lnTo>
                    <a:pt x="7" y="176"/>
                  </a:lnTo>
                  <a:lnTo>
                    <a:pt x="8" y="176"/>
                  </a:lnTo>
                  <a:lnTo>
                    <a:pt x="8" y="176"/>
                  </a:lnTo>
                  <a:lnTo>
                    <a:pt x="7" y="176"/>
                  </a:lnTo>
                  <a:lnTo>
                    <a:pt x="7" y="175"/>
                  </a:lnTo>
                  <a:lnTo>
                    <a:pt x="7" y="175"/>
                  </a:lnTo>
                  <a:lnTo>
                    <a:pt x="6" y="174"/>
                  </a:lnTo>
                  <a:lnTo>
                    <a:pt x="4" y="174"/>
                  </a:lnTo>
                  <a:lnTo>
                    <a:pt x="6" y="174"/>
                  </a:lnTo>
                  <a:lnTo>
                    <a:pt x="6" y="172"/>
                  </a:lnTo>
                  <a:lnTo>
                    <a:pt x="6" y="171"/>
                  </a:lnTo>
                  <a:lnTo>
                    <a:pt x="7" y="171"/>
                  </a:lnTo>
                  <a:lnTo>
                    <a:pt x="8" y="171"/>
                  </a:lnTo>
                  <a:lnTo>
                    <a:pt x="10" y="172"/>
                  </a:lnTo>
                  <a:lnTo>
                    <a:pt x="11" y="171"/>
                  </a:lnTo>
                  <a:lnTo>
                    <a:pt x="11" y="172"/>
                  </a:lnTo>
                  <a:lnTo>
                    <a:pt x="11" y="172"/>
                  </a:lnTo>
                  <a:lnTo>
                    <a:pt x="12" y="172"/>
                  </a:lnTo>
                  <a:lnTo>
                    <a:pt x="12" y="171"/>
                  </a:lnTo>
                  <a:lnTo>
                    <a:pt x="12" y="171"/>
                  </a:lnTo>
                  <a:lnTo>
                    <a:pt x="12" y="170"/>
                  </a:lnTo>
                  <a:lnTo>
                    <a:pt x="10" y="168"/>
                  </a:lnTo>
                  <a:lnTo>
                    <a:pt x="8" y="167"/>
                  </a:lnTo>
                  <a:lnTo>
                    <a:pt x="7" y="166"/>
                  </a:lnTo>
                  <a:lnTo>
                    <a:pt x="8" y="167"/>
                  </a:lnTo>
                  <a:lnTo>
                    <a:pt x="10" y="167"/>
                  </a:lnTo>
                  <a:lnTo>
                    <a:pt x="11" y="167"/>
                  </a:lnTo>
                  <a:lnTo>
                    <a:pt x="6" y="164"/>
                  </a:lnTo>
                  <a:lnTo>
                    <a:pt x="6" y="164"/>
                  </a:lnTo>
                  <a:lnTo>
                    <a:pt x="7" y="164"/>
                  </a:lnTo>
                  <a:lnTo>
                    <a:pt x="7" y="164"/>
                  </a:lnTo>
                  <a:lnTo>
                    <a:pt x="7" y="163"/>
                  </a:lnTo>
                  <a:lnTo>
                    <a:pt x="7" y="163"/>
                  </a:lnTo>
                  <a:lnTo>
                    <a:pt x="6" y="163"/>
                  </a:lnTo>
                  <a:lnTo>
                    <a:pt x="6" y="163"/>
                  </a:lnTo>
                  <a:lnTo>
                    <a:pt x="6" y="162"/>
                  </a:lnTo>
                  <a:lnTo>
                    <a:pt x="7" y="162"/>
                  </a:lnTo>
                  <a:lnTo>
                    <a:pt x="8" y="162"/>
                  </a:lnTo>
                  <a:lnTo>
                    <a:pt x="8" y="162"/>
                  </a:lnTo>
                  <a:lnTo>
                    <a:pt x="10" y="162"/>
                  </a:lnTo>
                  <a:lnTo>
                    <a:pt x="10" y="162"/>
                  </a:lnTo>
                  <a:lnTo>
                    <a:pt x="10" y="161"/>
                  </a:lnTo>
                  <a:lnTo>
                    <a:pt x="10" y="161"/>
                  </a:lnTo>
                  <a:lnTo>
                    <a:pt x="10" y="161"/>
                  </a:lnTo>
                  <a:lnTo>
                    <a:pt x="10" y="159"/>
                  </a:lnTo>
                  <a:lnTo>
                    <a:pt x="8" y="159"/>
                  </a:lnTo>
                  <a:lnTo>
                    <a:pt x="7" y="158"/>
                  </a:lnTo>
                  <a:lnTo>
                    <a:pt x="6" y="158"/>
                  </a:lnTo>
                  <a:lnTo>
                    <a:pt x="6" y="157"/>
                  </a:lnTo>
                  <a:lnTo>
                    <a:pt x="7" y="157"/>
                  </a:lnTo>
                  <a:lnTo>
                    <a:pt x="8" y="158"/>
                  </a:lnTo>
                  <a:lnTo>
                    <a:pt x="6" y="155"/>
                  </a:lnTo>
                  <a:lnTo>
                    <a:pt x="6" y="153"/>
                  </a:lnTo>
                  <a:lnTo>
                    <a:pt x="6" y="154"/>
                  </a:lnTo>
                  <a:lnTo>
                    <a:pt x="7" y="154"/>
                  </a:lnTo>
                  <a:lnTo>
                    <a:pt x="7" y="153"/>
                  </a:lnTo>
                  <a:lnTo>
                    <a:pt x="7" y="153"/>
                  </a:lnTo>
                  <a:lnTo>
                    <a:pt x="7" y="151"/>
                  </a:lnTo>
                  <a:lnTo>
                    <a:pt x="7" y="150"/>
                  </a:lnTo>
                  <a:lnTo>
                    <a:pt x="7" y="150"/>
                  </a:lnTo>
                  <a:lnTo>
                    <a:pt x="7" y="150"/>
                  </a:lnTo>
                  <a:lnTo>
                    <a:pt x="6" y="150"/>
                  </a:lnTo>
                  <a:lnTo>
                    <a:pt x="6" y="150"/>
                  </a:lnTo>
                  <a:lnTo>
                    <a:pt x="7" y="149"/>
                  </a:lnTo>
                  <a:lnTo>
                    <a:pt x="7" y="149"/>
                  </a:lnTo>
                  <a:lnTo>
                    <a:pt x="8" y="149"/>
                  </a:lnTo>
                  <a:lnTo>
                    <a:pt x="8" y="149"/>
                  </a:lnTo>
                  <a:lnTo>
                    <a:pt x="8" y="147"/>
                  </a:lnTo>
                  <a:lnTo>
                    <a:pt x="7" y="147"/>
                  </a:lnTo>
                  <a:lnTo>
                    <a:pt x="7" y="147"/>
                  </a:lnTo>
                  <a:lnTo>
                    <a:pt x="7" y="147"/>
                  </a:lnTo>
                  <a:lnTo>
                    <a:pt x="7" y="146"/>
                  </a:lnTo>
                  <a:lnTo>
                    <a:pt x="7" y="144"/>
                  </a:lnTo>
                  <a:lnTo>
                    <a:pt x="8" y="142"/>
                  </a:lnTo>
                  <a:lnTo>
                    <a:pt x="7" y="142"/>
                  </a:lnTo>
                  <a:lnTo>
                    <a:pt x="6" y="141"/>
                  </a:lnTo>
                  <a:lnTo>
                    <a:pt x="6" y="141"/>
                  </a:lnTo>
                  <a:lnTo>
                    <a:pt x="7" y="141"/>
                  </a:lnTo>
                  <a:lnTo>
                    <a:pt x="8" y="141"/>
                  </a:lnTo>
                  <a:lnTo>
                    <a:pt x="8" y="141"/>
                  </a:lnTo>
                  <a:lnTo>
                    <a:pt x="8" y="141"/>
                  </a:lnTo>
                  <a:lnTo>
                    <a:pt x="8" y="141"/>
                  </a:lnTo>
                  <a:lnTo>
                    <a:pt x="8" y="141"/>
                  </a:lnTo>
                  <a:lnTo>
                    <a:pt x="8" y="141"/>
                  </a:lnTo>
                  <a:lnTo>
                    <a:pt x="10" y="141"/>
                  </a:lnTo>
                  <a:lnTo>
                    <a:pt x="8" y="140"/>
                  </a:lnTo>
                  <a:lnTo>
                    <a:pt x="8" y="140"/>
                  </a:lnTo>
                  <a:lnTo>
                    <a:pt x="8" y="140"/>
                  </a:lnTo>
                  <a:lnTo>
                    <a:pt x="8" y="140"/>
                  </a:lnTo>
                  <a:lnTo>
                    <a:pt x="8" y="138"/>
                  </a:lnTo>
                  <a:lnTo>
                    <a:pt x="10" y="138"/>
                  </a:lnTo>
                  <a:lnTo>
                    <a:pt x="10" y="140"/>
                  </a:lnTo>
                  <a:lnTo>
                    <a:pt x="11" y="140"/>
                  </a:lnTo>
                  <a:lnTo>
                    <a:pt x="11" y="140"/>
                  </a:lnTo>
                  <a:lnTo>
                    <a:pt x="11" y="138"/>
                  </a:lnTo>
                  <a:lnTo>
                    <a:pt x="11" y="138"/>
                  </a:lnTo>
                  <a:lnTo>
                    <a:pt x="10" y="138"/>
                  </a:lnTo>
                  <a:lnTo>
                    <a:pt x="10" y="137"/>
                  </a:lnTo>
                  <a:lnTo>
                    <a:pt x="8" y="137"/>
                  </a:lnTo>
                  <a:lnTo>
                    <a:pt x="8" y="137"/>
                  </a:lnTo>
                  <a:lnTo>
                    <a:pt x="8" y="136"/>
                  </a:lnTo>
                  <a:lnTo>
                    <a:pt x="8" y="136"/>
                  </a:lnTo>
                  <a:lnTo>
                    <a:pt x="8" y="136"/>
                  </a:lnTo>
                  <a:lnTo>
                    <a:pt x="8" y="136"/>
                  </a:lnTo>
                  <a:lnTo>
                    <a:pt x="8" y="136"/>
                  </a:lnTo>
                  <a:lnTo>
                    <a:pt x="10" y="134"/>
                  </a:lnTo>
                  <a:lnTo>
                    <a:pt x="10" y="136"/>
                  </a:lnTo>
                  <a:lnTo>
                    <a:pt x="12" y="136"/>
                  </a:lnTo>
                  <a:lnTo>
                    <a:pt x="12" y="136"/>
                  </a:lnTo>
                  <a:lnTo>
                    <a:pt x="11" y="134"/>
                  </a:lnTo>
                  <a:lnTo>
                    <a:pt x="10" y="134"/>
                  </a:lnTo>
                  <a:lnTo>
                    <a:pt x="11" y="134"/>
                  </a:lnTo>
                  <a:lnTo>
                    <a:pt x="10" y="133"/>
                  </a:lnTo>
                  <a:lnTo>
                    <a:pt x="8" y="133"/>
                  </a:lnTo>
                  <a:lnTo>
                    <a:pt x="10" y="133"/>
                  </a:lnTo>
                  <a:lnTo>
                    <a:pt x="10" y="133"/>
                  </a:lnTo>
                  <a:lnTo>
                    <a:pt x="8" y="132"/>
                  </a:lnTo>
                  <a:lnTo>
                    <a:pt x="10" y="132"/>
                  </a:lnTo>
                  <a:lnTo>
                    <a:pt x="10" y="130"/>
                  </a:lnTo>
                  <a:lnTo>
                    <a:pt x="10" y="130"/>
                  </a:lnTo>
                  <a:lnTo>
                    <a:pt x="11" y="129"/>
                  </a:lnTo>
                  <a:lnTo>
                    <a:pt x="11" y="129"/>
                  </a:lnTo>
                  <a:lnTo>
                    <a:pt x="10" y="128"/>
                  </a:lnTo>
                  <a:lnTo>
                    <a:pt x="11" y="127"/>
                  </a:lnTo>
                  <a:lnTo>
                    <a:pt x="11" y="128"/>
                  </a:lnTo>
                  <a:lnTo>
                    <a:pt x="11" y="128"/>
                  </a:lnTo>
                  <a:lnTo>
                    <a:pt x="12" y="128"/>
                  </a:lnTo>
                  <a:lnTo>
                    <a:pt x="12" y="127"/>
                  </a:lnTo>
                  <a:lnTo>
                    <a:pt x="11" y="127"/>
                  </a:lnTo>
                  <a:lnTo>
                    <a:pt x="12" y="127"/>
                  </a:lnTo>
                  <a:lnTo>
                    <a:pt x="14" y="127"/>
                  </a:lnTo>
                  <a:lnTo>
                    <a:pt x="15" y="125"/>
                  </a:lnTo>
                  <a:lnTo>
                    <a:pt x="14" y="125"/>
                  </a:lnTo>
                  <a:lnTo>
                    <a:pt x="12" y="124"/>
                  </a:lnTo>
                  <a:lnTo>
                    <a:pt x="11" y="124"/>
                  </a:lnTo>
                  <a:lnTo>
                    <a:pt x="12" y="124"/>
                  </a:lnTo>
                  <a:lnTo>
                    <a:pt x="12" y="124"/>
                  </a:lnTo>
                  <a:lnTo>
                    <a:pt x="12" y="123"/>
                  </a:lnTo>
                  <a:lnTo>
                    <a:pt x="12" y="123"/>
                  </a:lnTo>
                  <a:lnTo>
                    <a:pt x="12" y="121"/>
                  </a:lnTo>
                  <a:lnTo>
                    <a:pt x="12" y="121"/>
                  </a:lnTo>
                  <a:lnTo>
                    <a:pt x="14" y="123"/>
                  </a:lnTo>
                  <a:lnTo>
                    <a:pt x="15" y="123"/>
                  </a:lnTo>
                  <a:lnTo>
                    <a:pt x="16" y="123"/>
                  </a:lnTo>
                  <a:lnTo>
                    <a:pt x="16" y="123"/>
                  </a:lnTo>
                  <a:lnTo>
                    <a:pt x="15" y="121"/>
                  </a:lnTo>
                  <a:lnTo>
                    <a:pt x="15" y="121"/>
                  </a:lnTo>
                  <a:lnTo>
                    <a:pt x="15" y="120"/>
                  </a:lnTo>
                  <a:lnTo>
                    <a:pt x="15" y="120"/>
                  </a:lnTo>
                  <a:lnTo>
                    <a:pt x="12" y="120"/>
                  </a:lnTo>
                  <a:lnTo>
                    <a:pt x="12" y="120"/>
                  </a:lnTo>
                  <a:lnTo>
                    <a:pt x="12" y="119"/>
                  </a:lnTo>
                  <a:lnTo>
                    <a:pt x="12" y="119"/>
                  </a:lnTo>
                  <a:lnTo>
                    <a:pt x="12" y="119"/>
                  </a:lnTo>
                  <a:lnTo>
                    <a:pt x="14" y="119"/>
                  </a:lnTo>
                  <a:lnTo>
                    <a:pt x="14" y="119"/>
                  </a:lnTo>
                  <a:lnTo>
                    <a:pt x="14" y="117"/>
                  </a:lnTo>
                  <a:lnTo>
                    <a:pt x="14" y="117"/>
                  </a:lnTo>
                  <a:lnTo>
                    <a:pt x="12" y="117"/>
                  </a:lnTo>
                  <a:lnTo>
                    <a:pt x="14" y="116"/>
                  </a:lnTo>
                  <a:lnTo>
                    <a:pt x="14" y="115"/>
                  </a:lnTo>
                  <a:lnTo>
                    <a:pt x="14" y="115"/>
                  </a:lnTo>
                  <a:lnTo>
                    <a:pt x="15" y="113"/>
                  </a:lnTo>
                  <a:lnTo>
                    <a:pt x="15" y="112"/>
                  </a:lnTo>
                  <a:lnTo>
                    <a:pt x="17" y="112"/>
                  </a:lnTo>
                  <a:lnTo>
                    <a:pt x="17" y="112"/>
                  </a:lnTo>
                  <a:lnTo>
                    <a:pt x="16" y="112"/>
                  </a:lnTo>
                  <a:lnTo>
                    <a:pt x="16" y="111"/>
                  </a:lnTo>
                  <a:lnTo>
                    <a:pt x="15" y="112"/>
                  </a:lnTo>
                  <a:lnTo>
                    <a:pt x="16" y="112"/>
                  </a:lnTo>
                  <a:lnTo>
                    <a:pt x="16" y="112"/>
                  </a:lnTo>
                  <a:lnTo>
                    <a:pt x="16" y="112"/>
                  </a:lnTo>
                  <a:lnTo>
                    <a:pt x="15" y="112"/>
                  </a:lnTo>
                  <a:lnTo>
                    <a:pt x="15" y="112"/>
                  </a:lnTo>
                  <a:lnTo>
                    <a:pt x="15" y="111"/>
                  </a:lnTo>
                  <a:lnTo>
                    <a:pt x="16" y="111"/>
                  </a:lnTo>
                  <a:lnTo>
                    <a:pt x="17" y="112"/>
                  </a:lnTo>
                  <a:lnTo>
                    <a:pt x="17" y="111"/>
                  </a:lnTo>
                  <a:lnTo>
                    <a:pt x="17" y="111"/>
                  </a:lnTo>
                  <a:lnTo>
                    <a:pt x="16" y="110"/>
                  </a:lnTo>
                  <a:lnTo>
                    <a:pt x="15" y="110"/>
                  </a:lnTo>
                  <a:lnTo>
                    <a:pt x="15" y="108"/>
                  </a:lnTo>
                  <a:lnTo>
                    <a:pt x="16" y="108"/>
                  </a:lnTo>
                  <a:lnTo>
                    <a:pt x="16" y="108"/>
                  </a:lnTo>
                  <a:lnTo>
                    <a:pt x="15" y="107"/>
                  </a:lnTo>
                  <a:lnTo>
                    <a:pt x="16" y="107"/>
                  </a:lnTo>
                  <a:lnTo>
                    <a:pt x="17" y="107"/>
                  </a:lnTo>
                  <a:lnTo>
                    <a:pt x="20" y="107"/>
                  </a:lnTo>
                  <a:lnTo>
                    <a:pt x="19" y="107"/>
                  </a:lnTo>
                  <a:lnTo>
                    <a:pt x="19" y="106"/>
                  </a:lnTo>
                  <a:lnTo>
                    <a:pt x="21" y="106"/>
                  </a:lnTo>
                  <a:lnTo>
                    <a:pt x="20" y="106"/>
                  </a:lnTo>
                  <a:lnTo>
                    <a:pt x="20" y="106"/>
                  </a:lnTo>
                  <a:lnTo>
                    <a:pt x="20" y="104"/>
                  </a:lnTo>
                  <a:lnTo>
                    <a:pt x="20" y="104"/>
                  </a:lnTo>
                  <a:lnTo>
                    <a:pt x="20" y="104"/>
                  </a:lnTo>
                  <a:lnTo>
                    <a:pt x="20" y="104"/>
                  </a:lnTo>
                  <a:lnTo>
                    <a:pt x="20" y="104"/>
                  </a:lnTo>
                  <a:lnTo>
                    <a:pt x="19" y="104"/>
                  </a:lnTo>
                  <a:lnTo>
                    <a:pt x="17" y="104"/>
                  </a:lnTo>
                  <a:lnTo>
                    <a:pt x="17" y="104"/>
                  </a:lnTo>
                  <a:lnTo>
                    <a:pt x="17" y="103"/>
                  </a:lnTo>
                  <a:lnTo>
                    <a:pt x="17" y="103"/>
                  </a:lnTo>
                  <a:lnTo>
                    <a:pt x="19" y="103"/>
                  </a:lnTo>
                  <a:lnTo>
                    <a:pt x="19" y="102"/>
                  </a:lnTo>
                  <a:lnTo>
                    <a:pt x="19" y="102"/>
                  </a:lnTo>
                  <a:lnTo>
                    <a:pt x="17" y="102"/>
                  </a:lnTo>
                  <a:lnTo>
                    <a:pt x="17" y="100"/>
                  </a:lnTo>
                  <a:lnTo>
                    <a:pt x="17" y="100"/>
                  </a:lnTo>
                  <a:lnTo>
                    <a:pt x="19" y="100"/>
                  </a:lnTo>
                  <a:lnTo>
                    <a:pt x="19" y="100"/>
                  </a:lnTo>
                  <a:lnTo>
                    <a:pt x="19" y="102"/>
                  </a:lnTo>
                  <a:lnTo>
                    <a:pt x="19" y="102"/>
                  </a:lnTo>
                  <a:lnTo>
                    <a:pt x="19" y="102"/>
                  </a:lnTo>
                  <a:lnTo>
                    <a:pt x="19" y="102"/>
                  </a:lnTo>
                  <a:lnTo>
                    <a:pt x="20" y="102"/>
                  </a:lnTo>
                  <a:lnTo>
                    <a:pt x="20" y="102"/>
                  </a:lnTo>
                  <a:lnTo>
                    <a:pt x="20" y="100"/>
                  </a:lnTo>
                  <a:lnTo>
                    <a:pt x="19" y="100"/>
                  </a:lnTo>
                  <a:lnTo>
                    <a:pt x="19" y="100"/>
                  </a:lnTo>
                  <a:lnTo>
                    <a:pt x="17" y="100"/>
                  </a:lnTo>
                  <a:lnTo>
                    <a:pt x="17" y="99"/>
                  </a:lnTo>
                  <a:lnTo>
                    <a:pt x="20" y="100"/>
                  </a:lnTo>
                  <a:lnTo>
                    <a:pt x="20" y="100"/>
                  </a:lnTo>
                  <a:lnTo>
                    <a:pt x="19" y="99"/>
                  </a:lnTo>
                  <a:lnTo>
                    <a:pt x="20" y="99"/>
                  </a:lnTo>
                  <a:lnTo>
                    <a:pt x="19" y="99"/>
                  </a:lnTo>
                  <a:lnTo>
                    <a:pt x="19" y="98"/>
                  </a:lnTo>
                  <a:lnTo>
                    <a:pt x="17" y="98"/>
                  </a:lnTo>
                  <a:lnTo>
                    <a:pt x="19" y="96"/>
                  </a:lnTo>
                  <a:lnTo>
                    <a:pt x="19" y="96"/>
                  </a:lnTo>
                  <a:lnTo>
                    <a:pt x="20" y="96"/>
                  </a:lnTo>
                  <a:lnTo>
                    <a:pt x="20" y="96"/>
                  </a:lnTo>
                  <a:lnTo>
                    <a:pt x="20" y="96"/>
                  </a:lnTo>
                  <a:lnTo>
                    <a:pt x="20" y="95"/>
                  </a:lnTo>
                  <a:lnTo>
                    <a:pt x="20" y="95"/>
                  </a:lnTo>
                  <a:lnTo>
                    <a:pt x="20" y="95"/>
                  </a:lnTo>
                  <a:lnTo>
                    <a:pt x="20" y="94"/>
                  </a:lnTo>
                  <a:lnTo>
                    <a:pt x="19" y="92"/>
                  </a:lnTo>
                  <a:lnTo>
                    <a:pt x="20" y="92"/>
                  </a:lnTo>
                  <a:lnTo>
                    <a:pt x="21" y="94"/>
                  </a:lnTo>
                  <a:lnTo>
                    <a:pt x="23" y="94"/>
                  </a:lnTo>
                  <a:lnTo>
                    <a:pt x="24" y="94"/>
                  </a:lnTo>
                  <a:lnTo>
                    <a:pt x="24" y="94"/>
                  </a:lnTo>
                  <a:lnTo>
                    <a:pt x="23" y="92"/>
                  </a:lnTo>
                  <a:lnTo>
                    <a:pt x="21" y="91"/>
                  </a:lnTo>
                  <a:lnTo>
                    <a:pt x="20" y="91"/>
                  </a:lnTo>
                  <a:lnTo>
                    <a:pt x="20" y="90"/>
                  </a:lnTo>
                  <a:lnTo>
                    <a:pt x="20" y="89"/>
                  </a:lnTo>
                  <a:lnTo>
                    <a:pt x="21" y="89"/>
                  </a:lnTo>
                  <a:lnTo>
                    <a:pt x="23" y="87"/>
                  </a:lnTo>
                  <a:lnTo>
                    <a:pt x="21" y="87"/>
                  </a:lnTo>
                  <a:lnTo>
                    <a:pt x="21" y="87"/>
                  </a:lnTo>
                  <a:lnTo>
                    <a:pt x="21" y="86"/>
                  </a:lnTo>
                  <a:lnTo>
                    <a:pt x="21" y="85"/>
                  </a:lnTo>
                  <a:lnTo>
                    <a:pt x="21" y="83"/>
                  </a:lnTo>
                  <a:lnTo>
                    <a:pt x="23" y="82"/>
                  </a:lnTo>
                  <a:lnTo>
                    <a:pt x="24" y="82"/>
                  </a:lnTo>
                  <a:lnTo>
                    <a:pt x="25" y="82"/>
                  </a:lnTo>
                  <a:lnTo>
                    <a:pt x="27" y="82"/>
                  </a:lnTo>
                  <a:lnTo>
                    <a:pt x="27" y="82"/>
                  </a:lnTo>
                  <a:lnTo>
                    <a:pt x="27" y="82"/>
                  </a:lnTo>
                  <a:lnTo>
                    <a:pt x="27" y="82"/>
                  </a:lnTo>
                  <a:lnTo>
                    <a:pt x="27" y="82"/>
                  </a:lnTo>
                  <a:lnTo>
                    <a:pt x="25" y="82"/>
                  </a:lnTo>
                  <a:lnTo>
                    <a:pt x="24" y="81"/>
                  </a:lnTo>
                  <a:lnTo>
                    <a:pt x="23" y="81"/>
                  </a:lnTo>
                  <a:lnTo>
                    <a:pt x="23" y="79"/>
                  </a:lnTo>
                  <a:lnTo>
                    <a:pt x="23" y="78"/>
                  </a:lnTo>
                  <a:lnTo>
                    <a:pt x="24" y="78"/>
                  </a:lnTo>
                  <a:lnTo>
                    <a:pt x="24" y="78"/>
                  </a:lnTo>
                  <a:lnTo>
                    <a:pt x="23" y="77"/>
                  </a:lnTo>
                  <a:lnTo>
                    <a:pt x="25" y="78"/>
                  </a:lnTo>
                  <a:lnTo>
                    <a:pt x="25" y="77"/>
                  </a:lnTo>
                  <a:lnTo>
                    <a:pt x="25" y="77"/>
                  </a:lnTo>
                  <a:lnTo>
                    <a:pt x="24" y="75"/>
                  </a:lnTo>
                  <a:lnTo>
                    <a:pt x="25" y="75"/>
                  </a:lnTo>
                  <a:lnTo>
                    <a:pt x="25" y="75"/>
                  </a:lnTo>
                  <a:lnTo>
                    <a:pt x="24" y="75"/>
                  </a:lnTo>
                  <a:lnTo>
                    <a:pt x="24" y="74"/>
                  </a:lnTo>
                  <a:lnTo>
                    <a:pt x="24" y="74"/>
                  </a:lnTo>
                  <a:lnTo>
                    <a:pt x="25" y="74"/>
                  </a:lnTo>
                  <a:lnTo>
                    <a:pt x="25" y="74"/>
                  </a:lnTo>
                  <a:lnTo>
                    <a:pt x="24" y="73"/>
                  </a:lnTo>
                  <a:lnTo>
                    <a:pt x="24" y="73"/>
                  </a:lnTo>
                  <a:lnTo>
                    <a:pt x="25" y="72"/>
                  </a:lnTo>
                  <a:lnTo>
                    <a:pt x="27" y="72"/>
                  </a:lnTo>
                  <a:lnTo>
                    <a:pt x="27" y="72"/>
                  </a:lnTo>
                  <a:lnTo>
                    <a:pt x="25" y="72"/>
                  </a:lnTo>
                  <a:lnTo>
                    <a:pt x="27" y="70"/>
                  </a:lnTo>
                  <a:lnTo>
                    <a:pt x="28" y="70"/>
                  </a:lnTo>
                  <a:lnTo>
                    <a:pt x="29" y="70"/>
                  </a:lnTo>
                  <a:lnTo>
                    <a:pt x="27" y="68"/>
                  </a:lnTo>
                  <a:lnTo>
                    <a:pt x="27" y="65"/>
                  </a:lnTo>
                  <a:lnTo>
                    <a:pt x="27" y="62"/>
                  </a:lnTo>
                  <a:lnTo>
                    <a:pt x="28" y="61"/>
                  </a:lnTo>
                  <a:lnTo>
                    <a:pt x="29" y="61"/>
                  </a:lnTo>
                  <a:lnTo>
                    <a:pt x="29" y="61"/>
                  </a:lnTo>
                  <a:lnTo>
                    <a:pt x="28" y="61"/>
                  </a:lnTo>
                  <a:lnTo>
                    <a:pt x="28" y="60"/>
                  </a:lnTo>
                  <a:lnTo>
                    <a:pt x="28" y="60"/>
                  </a:lnTo>
                  <a:lnTo>
                    <a:pt x="29" y="61"/>
                  </a:lnTo>
                  <a:lnTo>
                    <a:pt x="31" y="61"/>
                  </a:lnTo>
                  <a:lnTo>
                    <a:pt x="32" y="61"/>
                  </a:lnTo>
                  <a:lnTo>
                    <a:pt x="31" y="60"/>
                  </a:lnTo>
                  <a:lnTo>
                    <a:pt x="31" y="60"/>
                  </a:lnTo>
                  <a:lnTo>
                    <a:pt x="29" y="58"/>
                  </a:lnTo>
                  <a:lnTo>
                    <a:pt x="29" y="58"/>
                  </a:lnTo>
                  <a:lnTo>
                    <a:pt x="29" y="58"/>
                  </a:lnTo>
                  <a:lnTo>
                    <a:pt x="29" y="58"/>
                  </a:lnTo>
                  <a:lnTo>
                    <a:pt x="28" y="58"/>
                  </a:lnTo>
                  <a:lnTo>
                    <a:pt x="29" y="58"/>
                  </a:lnTo>
                  <a:lnTo>
                    <a:pt x="29" y="58"/>
                  </a:lnTo>
                  <a:lnTo>
                    <a:pt x="29" y="57"/>
                  </a:lnTo>
                  <a:lnTo>
                    <a:pt x="28" y="57"/>
                  </a:lnTo>
                  <a:lnTo>
                    <a:pt x="29" y="57"/>
                  </a:lnTo>
                  <a:lnTo>
                    <a:pt x="31" y="58"/>
                  </a:lnTo>
                  <a:lnTo>
                    <a:pt x="31" y="57"/>
                  </a:lnTo>
                  <a:lnTo>
                    <a:pt x="32" y="58"/>
                  </a:lnTo>
                  <a:lnTo>
                    <a:pt x="33" y="58"/>
                  </a:lnTo>
                  <a:lnTo>
                    <a:pt x="36" y="60"/>
                  </a:lnTo>
                  <a:lnTo>
                    <a:pt x="37" y="61"/>
                  </a:lnTo>
                  <a:lnTo>
                    <a:pt x="37" y="60"/>
                  </a:lnTo>
                  <a:lnTo>
                    <a:pt x="38" y="61"/>
                  </a:lnTo>
                  <a:lnTo>
                    <a:pt x="38" y="61"/>
                  </a:lnTo>
                  <a:lnTo>
                    <a:pt x="40" y="62"/>
                  </a:lnTo>
                  <a:lnTo>
                    <a:pt x="40" y="61"/>
                  </a:lnTo>
                  <a:lnTo>
                    <a:pt x="38" y="61"/>
                  </a:lnTo>
                  <a:lnTo>
                    <a:pt x="37" y="60"/>
                  </a:lnTo>
                  <a:lnTo>
                    <a:pt x="36" y="60"/>
                  </a:lnTo>
                  <a:lnTo>
                    <a:pt x="35" y="58"/>
                  </a:lnTo>
                  <a:lnTo>
                    <a:pt x="33" y="57"/>
                  </a:lnTo>
                  <a:lnTo>
                    <a:pt x="32" y="56"/>
                  </a:lnTo>
                  <a:lnTo>
                    <a:pt x="32" y="56"/>
                  </a:lnTo>
                  <a:lnTo>
                    <a:pt x="32" y="56"/>
                  </a:lnTo>
                  <a:lnTo>
                    <a:pt x="32" y="57"/>
                  </a:lnTo>
                  <a:lnTo>
                    <a:pt x="33" y="57"/>
                  </a:lnTo>
                  <a:lnTo>
                    <a:pt x="35" y="57"/>
                  </a:lnTo>
                  <a:lnTo>
                    <a:pt x="33" y="56"/>
                  </a:lnTo>
                  <a:lnTo>
                    <a:pt x="33" y="56"/>
                  </a:lnTo>
                  <a:lnTo>
                    <a:pt x="33" y="56"/>
                  </a:lnTo>
                  <a:lnTo>
                    <a:pt x="32" y="55"/>
                  </a:lnTo>
                  <a:lnTo>
                    <a:pt x="31" y="55"/>
                  </a:lnTo>
                  <a:lnTo>
                    <a:pt x="31" y="53"/>
                  </a:lnTo>
                  <a:lnTo>
                    <a:pt x="32" y="55"/>
                  </a:lnTo>
                  <a:lnTo>
                    <a:pt x="32" y="55"/>
                  </a:lnTo>
                  <a:lnTo>
                    <a:pt x="33" y="55"/>
                  </a:lnTo>
                  <a:lnTo>
                    <a:pt x="32" y="53"/>
                  </a:lnTo>
                  <a:lnTo>
                    <a:pt x="31" y="53"/>
                  </a:lnTo>
                  <a:lnTo>
                    <a:pt x="31" y="53"/>
                  </a:lnTo>
                  <a:lnTo>
                    <a:pt x="29" y="52"/>
                  </a:lnTo>
                  <a:lnTo>
                    <a:pt x="29" y="52"/>
                  </a:lnTo>
                  <a:lnTo>
                    <a:pt x="29" y="52"/>
                  </a:lnTo>
                  <a:lnTo>
                    <a:pt x="31" y="52"/>
                  </a:lnTo>
                  <a:lnTo>
                    <a:pt x="29" y="51"/>
                  </a:lnTo>
                  <a:lnTo>
                    <a:pt x="32" y="52"/>
                  </a:lnTo>
                  <a:lnTo>
                    <a:pt x="33" y="53"/>
                  </a:lnTo>
                  <a:lnTo>
                    <a:pt x="35" y="53"/>
                  </a:lnTo>
                  <a:lnTo>
                    <a:pt x="33" y="52"/>
                  </a:lnTo>
                  <a:lnTo>
                    <a:pt x="32" y="51"/>
                  </a:lnTo>
                  <a:lnTo>
                    <a:pt x="29" y="51"/>
                  </a:lnTo>
                  <a:lnTo>
                    <a:pt x="32" y="51"/>
                  </a:lnTo>
                  <a:lnTo>
                    <a:pt x="33" y="51"/>
                  </a:lnTo>
                  <a:lnTo>
                    <a:pt x="33" y="51"/>
                  </a:lnTo>
                  <a:lnTo>
                    <a:pt x="33" y="51"/>
                  </a:lnTo>
                  <a:lnTo>
                    <a:pt x="32" y="49"/>
                  </a:lnTo>
                  <a:lnTo>
                    <a:pt x="32" y="49"/>
                  </a:lnTo>
                  <a:lnTo>
                    <a:pt x="33" y="49"/>
                  </a:lnTo>
                  <a:lnTo>
                    <a:pt x="33" y="49"/>
                  </a:lnTo>
                  <a:lnTo>
                    <a:pt x="32" y="49"/>
                  </a:lnTo>
                  <a:lnTo>
                    <a:pt x="33" y="49"/>
                  </a:lnTo>
                  <a:lnTo>
                    <a:pt x="35" y="49"/>
                  </a:lnTo>
                  <a:lnTo>
                    <a:pt x="35" y="48"/>
                  </a:lnTo>
                  <a:lnTo>
                    <a:pt x="35" y="48"/>
                  </a:lnTo>
                  <a:lnTo>
                    <a:pt x="33" y="48"/>
                  </a:lnTo>
                  <a:lnTo>
                    <a:pt x="35" y="47"/>
                  </a:lnTo>
                  <a:lnTo>
                    <a:pt x="36" y="48"/>
                  </a:lnTo>
                  <a:lnTo>
                    <a:pt x="36" y="47"/>
                  </a:lnTo>
                  <a:lnTo>
                    <a:pt x="35" y="47"/>
                  </a:lnTo>
                  <a:lnTo>
                    <a:pt x="33" y="45"/>
                  </a:lnTo>
                  <a:lnTo>
                    <a:pt x="33" y="47"/>
                  </a:lnTo>
                  <a:lnTo>
                    <a:pt x="33" y="47"/>
                  </a:lnTo>
                  <a:lnTo>
                    <a:pt x="33" y="47"/>
                  </a:lnTo>
                  <a:lnTo>
                    <a:pt x="32" y="47"/>
                  </a:lnTo>
                  <a:lnTo>
                    <a:pt x="33" y="47"/>
                  </a:lnTo>
                  <a:lnTo>
                    <a:pt x="33" y="47"/>
                  </a:lnTo>
                  <a:lnTo>
                    <a:pt x="32" y="45"/>
                  </a:lnTo>
                  <a:lnTo>
                    <a:pt x="32" y="45"/>
                  </a:lnTo>
                  <a:lnTo>
                    <a:pt x="33" y="45"/>
                  </a:lnTo>
                  <a:lnTo>
                    <a:pt x="32" y="44"/>
                  </a:lnTo>
                  <a:lnTo>
                    <a:pt x="32" y="44"/>
                  </a:lnTo>
                  <a:lnTo>
                    <a:pt x="32" y="44"/>
                  </a:lnTo>
                  <a:lnTo>
                    <a:pt x="33" y="44"/>
                  </a:lnTo>
                  <a:lnTo>
                    <a:pt x="32" y="43"/>
                  </a:lnTo>
                  <a:lnTo>
                    <a:pt x="32" y="43"/>
                  </a:lnTo>
                  <a:lnTo>
                    <a:pt x="33" y="43"/>
                  </a:lnTo>
                  <a:lnTo>
                    <a:pt x="33" y="43"/>
                  </a:lnTo>
                  <a:lnTo>
                    <a:pt x="35" y="43"/>
                  </a:lnTo>
                  <a:lnTo>
                    <a:pt x="35" y="43"/>
                  </a:lnTo>
                  <a:lnTo>
                    <a:pt x="36" y="44"/>
                  </a:lnTo>
                  <a:lnTo>
                    <a:pt x="36" y="44"/>
                  </a:lnTo>
                  <a:lnTo>
                    <a:pt x="36" y="44"/>
                  </a:lnTo>
                  <a:lnTo>
                    <a:pt x="37" y="44"/>
                  </a:lnTo>
                  <a:lnTo>
                    <a:pt x="35" y="43"/>
                  </a:lnTo>
                  <a:lnTo>
                    <a:pt x="32" y="41"/>
                  </a:lnTo>
                  <a:lnTo>
                    <a:pt x="33" y="41"/>
                  </a:lnTo>
                  <a:lnTo>
                    <a:pt x="33" y="41"/>
                  </a:lnTo>
                  <a:lnTo>
                    <a:pt x="33" y="41"/>
                  </a:lnTo>
                  <a:lnTo>
                    <a:pt x="33" y="40"/>
                  </a:lnTo>
                  <a:lnTo>
                    <a:pt x="35" y="41"/>
                  </a:lnTo>
                  <a:lnTo>
                    <a:pt x="36" y="43"/>
                  </a:lnTo>
                  <a:lnTo>
                    <a:pt x="37" y="43"/>
                  </a:lnTo>
                  <a:lnTo>
                    <a:pt x="37" y="41"/>
                  </a:lnTo>
                  <a:lnTo>
                    <a:pt x="37" y="41"/>
                  </a:lnTo>
                  <a:lnTo>
                    <a:pt x="36" y="40"/>
                  </a:lnTo>
                  <a:lnTo>
                    <a:pt x="35" y="40"/>
                  </a:lnTo>
                  <a:lnTo>
                    <a:pt x="35" y="40"/>
                  </a:lnTo>
                  <a:lnTo>
                    <a:pt x="36" y="40"/>
                  </a:lnTo>
                  <a:lnTo>
                    <a:pt x="36" y="39"/>
                  </a:lnTo>
                  <a:lnTo>
                    <a:pt x="35" y="39"/>
                  </a:lnTo>
                  <a:lnTo>
                    <a:pt x="35" y="39"/>
                  </a:lnTo>
                  <a:lnTo>
                    <a:pt x="36" y="39"/>
                  </a:lnTo>
                  <a:lnTo>
                    <a:pt x="38" y="39"/>
                  </a:lnTo>
                  <a:lnTo>
                    <a:pt x="40" y="40"/>
                  </a:lnTo>
                  <a:lnTo>
                    <a:pt x="41" y="39"/>
                  </a:lnTo>
                  <a:lnTo>
                    <a:pt x="41" y="39"/>
                  </a:lnTo>
                  <a:lnTo>
                    <a:pt x="40" y="39"/>
                  </a:lnTo>
                  <a:lnTo>
                    <a:pt x="40" y="38"/>
                  </a:lnTo>
                  <a:lnTo>
                    <a:pt x="38" y="36"/>
                  </a:lnTo>
                  <a:lnTo>
                    <a:pt x="37" y="36"/>
                  </a:lnTo>
                  <a:lnTo>
                    <a:pt x="37" y="35"/>
                  </a:lnTo>
                  <a:lnTo>
                    <a:pt x="38" y="35"/>
                  </a:lnTo>
                  <a:lnTo>
                    <a:pt x="40" y="36"/>
                  </a:lnTo>
                  <a:lnTo>
                    <a:pt x="41" y="36"/>
                  </a:lnTo>
                  <a:lnTo>
                    <a:pt x="41" y="36"/>
                  </a:lnTo>
                  <a:lnTo>
                    <a:pt x="40" y="35"/>
                  </a:lnTo>
                  <a:lnTo>
                    <a:pt x="40" y="35"/>
                  </a:lnTo>
                  <a:lnTo>
                    <a:pt x="40" y="35"/>
                  </a:lnTo>
                  <a:lnTo>
                    <a:pt x="40" y="35"/>
                  </a:lnTo>
                  <a:lnTo>
                    <a:pt x="38" y="34"/>
                  </a:lnTo>
                  <a:lnTo>
                    <a:pt x="38" y="34"/>
                  </a:lnTo>
                  <a:lnTo>
                    <a:pt x="37" y="34"/>
                  </a:lnTo>
                  <a:lnTo>
                    <a:pt x="37" y="32"/>
                  </a:lnTo>
                  <a:lnTo>
                    <a:pt x="36" y="32"/>
                  </a:lnTo>
                  <a:lnTo>
                    <a:pt x="37" y="32"/>
                  </a:lnTo>
                  <a:lnTo>
                    <a:pt x="38" y="32"/>
                  </a:lnTo>
                  <a:lnTo>
                    <a:pt x="40" y="34"/>
                  </a:lnTo>
                  <a:lnTo>
                    <a:pt x="41" y="32"/>
                  </a:lnTo>
                  <a:lnTo>
                    <a:pt x="40" y="34"/>
                  </a:lnTo>
                  <a:lnTo>
                    <a:pt x="41" y="35"/>
                  </a:lnTo>
                  <a:lnTo>
                    <a:pt x="41" y="34"/>
                  </a:lnTo>
                  <a:lnTo>
                    <a:pt x="41" y="35"/>
                  </a:lnTo>
                  <a:lnTo>
                    <a:pt x="41" y="35"/>
                  </a:lnTo>
                  <a:lnTo>
                    <a:pt x="42" y="35"/>
                  </a:lnTo>
                  <a:lnTo>
                    <a:pt x="44" y="35"/>
                  </a:lnTo>
                  <a:lnTo>
                    <a:pt x="42" y="35"/>
                  </a:lnTo>
                  <a:lnTo>
                    <a:pt x="44" y="36"/>
                  </a:lnTo>
                  <a:lnTo>
                    <a:pt x="44" y="35"/>
                  </a:lnTo>
                  <a:lnTo>
                    <a:pt x="44" y="35"/>
                  </a:lnTo>
                  <a:lnTo>
                    <a:pt x="44" y="35"/>
                  </a:lnTo>
                  <a:lnTo>
                    <a:pt x="44" y="35"/>
                  </a:lnTo>
                  <a:lnTo>
                    <a:pt x="44" y="35"/>
                  </a:lnTo>
                  <a:lnTo>
                    <a:pt x="42" y="34"/>
                  </a:lnTo>
                  <a:lnTo>
                    <a:pt x="42" y="34"/>
                  </a:lnTo>
                  <a:lnTo>
                    <a:pt x="42" y="34"/>
                  </a:lnTo>
                  <a:lnTo>
                    <a:pt x="41" y="34"/>
                  </a:lnTo>
                  <a:lnTo>
                    <a:pt x="41" y="34"/>
                  </a:lnTo>
                  <a:lnTo>
                    <a:pt x="41" y="32"/>
                  </a:lnTo>
                  <a:lnTo>
                    <a:pt x="41" y="32"/>
                  </a:lnTo>
                  <a:lnTo>
                    <a:pt x="42" y="32"/>
                  </a:lnTo>
                  <a:lnTo>
                    <a:pt x="42" y="32"/>
                  </a:lnTo>
                  <a:lnTo>
                    <a:pt x="41" y="31"/>
                  </a:lnTo>
                  <a:lnTo>
                    <a:pt x="40" y="31"/>
                  </a:lnTo>
                  <a:lnTo>
                    <a:pt x="38" y="31"/>
                  </a:lnTo>
                  <a:lnTo>
                    <a:pt x="40" y="31"/>
                  </a:lnTo>
                  <a:lnTo>
                    <a:pt x="38" y="31"/>
                  </a:lnTo>
                  <a:lnTo>
                    <a:pt x="38" y="32"/>
                  </a:lnTo>
                  <a:lnTo>
                    <a:pt x="38" y="32"/>
                  </a:lnTo>
                  <a:lnTo>
                    <a:pt x="38" y="32"/>
                  </a:lnTo>
                  <a:lnTo>
                    <a:pt x="38" y="31"/>
                  </a:lnTo>
                  <a:lnTo>
                    <a:pt x="37" y="31"/>
                  </a:lnTo>
                  <a:lnTo>
                    <a:pt x="37" y="30"/>
                  </a:lnTo>
                  <a:lnTo>
                    <a:pt x="38" y="30"/>
                  </a:lnTo>
                  <a:lnTo>
                    <a:pt x="38" y="30"/>
                  </a:lnTo>
                  <a:lnTo>
                    <a:pt x="38" y="30"/>
                  </a:lnTo>
                  <a:lnTo>
                    <a:pt x="37" y="28"/>
                  </a:lnTo>
                  <a:lnTo>
                    <a:pt x="37" y="28"/>
                  </a:lnTo>
                  <a:lnTo>
                    <a:pt x="40" y="28"/>
                  </a:lnTo>
                  <a:lnTo>
                    <a:pt x="40" y="30"/>
                  </a:lnTo>
                  <a:lnTo>
                    <a:pt x="40" y="30"/>
                  </a:lnTo>
                  <a:lnTo>
                    <a:pt x="40" y="30"/>
                  </a:lnTo>
                  <a:lnTo>
                    <a:pt x="40" y="31"/>
                  </a:lnTo>
                  <a:lnTo>
                    <a:pt x="41" y="31"/>
                  </a:lnTo>
                  <a:lnTo>
                    <a:pt x="41" y="30"/>
                  </a:lnTo>
                  <a:lnTo>
                    <a:pt x="41" y="30"/>
                  </a:lnTo>
                  <a:lnTo>
                    <a:pt x="41" y="28"/>
                  </a:lnTo>
                  <a:lnTo>
                    <a:pt x="42" y="30"/>
                  </a:lnTo>
                  <a:lnTo>
                    <a:pt x="42" y="30"/>
                  </a:lnTo>
                  <a:lnTo>
                    <a:pt x="44" y="30"/>
                  </a:lnTo>
                  <a:lnTo>
                    <a:pt x="45" y="30"/>
                  </a:lnTo>
                  <a:lnTo>
                    <a:pt x="45" y="30"/>
                  </a:lnTo>
                  <a:lnTo>
                    <a:pt x="45" y="28"/>
                  </a:lnTo>
                  <a:lnTo>
                    <a:pt x="44" y="28"/>
                  </a:lnTo>
                  <a:lnTo>
                    <a:pt x="42" y="28"/>
                  </a:lnTo>
                  <a:lnTo>
                    <a:pt x="42" y="26"/>
                  </a:lnTo>
                  <a:lnTo>
                    <a:pt x="41" y="24"/>
                  </a:lnTo>
                  <a:lnTo>
                    <a:pt x="42" y="24"/>
                  </a:lnTo>
                  <a:lnTo>
                    <a:pt x="42" y="24"/>
                  </a:lnTo>
                  <a:lnTo>
                    <a:pt x="44" y="24"/>
                  </a:lnTo>
                  <a:lnTo>
                    <a:pt x="44" y="24"/>
                  </a:lnTo>
                  <a:lnTo>
                    <a:pt x="44" y="26"/>
                  </a:lnTo>
                  <a:lnTo>
                    <a:pt x="44" y="26"/>
                  </a:lnTo>
                  <a:lnTo>
                    <a:pt x="42" y="27"/>
                  </a:lnTo>
                  <a:lnTo>
                    <a:pt x="44" y="28"/>
                  </a:lnTo>
                  <a:lnTo>
                    <a:pt x="45" y="28"/>
                  </a:lnTo>
                  <a:lnTo>
                    <a:pt x="45" y="30"/>
                  </a:lnTo>
                  <a:lnTo>
                    <a:pt x="45" y="30"/>
                  </a:lnTo>
                  <a:lnTo>
                    <a:pt x="45" y="30"/>
                  </a:lnTo>
                  <a:lnTo>
                    <a:pt x="46" y="31"/>
                  </a:lnTo>
                  <a:lnTo>
                    <a:pt x="46" y="30"/>
                  </a:lnTo>
                  <a:lnTo>
                    <a:pt x="48" y="31"/>
                  </a:lnTo>
                  <a:lnTo>
                    <a:pt x="49" y="31"/>
                  </a:lnTo>
                  <a:lnTo>
                    <a:pt x="52" y="31"/>
                  </a:lnTo>
                  <a:lnTo>
                    <a:pt x="50" y="31"/>
                  </a:lnTo>
                  <a:lnTo>
                    <a:pt x="50" y="31"/>
                  </a:lnTo>
                  <a:lnTo>
                    <a:pt x="49" y="30"/>
                  </a:lnTo>
                  <a:lnTo>
                    <a:pt x="48" y="30"/>
                  </a:lnTo>
                  <a:lnTo>
                    <a:pt x="46" y="30"/>
                  </a:lnTo>
                  <a:lnTo>
                    <a:pt x="48" y="28"/>
                  </a:lnTo>
                  <a:lnTo>
                    <a:pt x="48" y="27"/>
                  </a:lnTo>
                  <a:lnTo>
                    <a:pt x="46" y="26"/>
                  </a:lnTo>
                  <a:lnTo>
                    <a:pt x="48" y="26"/>
                  </a:lnTo>
                  <a:lnTo>
                    <a:pt x="48" y="26"/>
                  </a:lnTo>
                  <a:lnTo>
                    <a:pt x="49" y="27"/>
                  </a:lnTo>
                  <a:lnTo>
                    <a:pt x="49" y="24"/>
                  </a:lnTo>
                  <a:lnTo>
                    <a:pt x="50" y="23"/>
                  </a:lnTo>
                  <a:lnTo>
                    <a:pt x="49" y="23"/>
                  </a:lnTo>
                  <a:lnTo>
                    <a:pt x="49" y="22"/>
                  </a:lnTo>
                  <a:lnTo>
                    <a:pt x="49" y="22"/>
                  </a:lnTo>
                  <a:lnTo>
                    <a:pt x="49" y="22"/>
                  </a:lnTo>
                  <a:lnTo>
                    <a:pt x="52" y="23"/>
                  </a:lnTo>
                  <a:lnTo>
                    <a:pt x="52" y="22"/>
                  </a:lnTo>
                  <a:lnTo>
                    <a:pt x="52" y="22"/>
                  </a:lnTo>
                  <a:lnTo>
                    <a:pt x="53" y="23"/>
                  </a:lnTo>
                  <a:lnTo>
                    <a:pt x="54" y="23"/>
                  </a:lnTo>
                  <a:lnTo>
                    <a:pt x="53" y="20"/>
                  </a:lnTo>
                  <a:lnTo>
                    <a:pt x="53" y="19"/>
                  </a:lnTo>
                  <a:lnTo>
                    <a:pt x="54" y="18"/>
                  </a:lnTo>
                  <a:lnTo>
                    <a:pt x="54" y="17"/>
                  </a:lnTo>
                  <a:lnTo>
                    <a:pt x="54" y="15"/>
                  </a:lnTo>
                  <a:lnTo>
                    <a:pt x="54" y="15"/>
                  </a:lnTo>
                  <a:lnTo>
                    <a:pt x="55" y="15"/>
                  </a:lnTo>
                  <a:lnTo>
                    <a:pt x="57" y="15"/>
                  </a:lnTo>
                  <a:lnTo>
                    <a:pt x="58" y="15"/>
                  </a:lnTo>
                  <a:lnTo>
                    <a:pt x="58" y="15"/>
                  </a:lnTo>
                  <a:lnTo>
                    <a:pt x="57" y="15"/>
                  </a:lnTo>
                  <a:lnTo>
                    <a:pt x="57" y="15"/>
                  </a:lnTo>
                  <a:lnTo>
                    <a:pt x="57" y="14"/>
                  </a:lnTo>
                  <a:lnTo>
                    <a:pt x="58" y="15"/>
                  </a:lnTo>
                  <a:lnTo>
                    <a:pt x="58" y="14"/>
                  </a:lnTo>
                  <a:lnTo>
                    <a:pt x="58" y="14"/>
                  </a:lnTo>
                  <a:lnTo>
                    <a:pt x="58" y="14"/>
                  </a:lnTo>
                  <a:lnTo>
                    <a:pt x="58" y="13"/>
                  </a:lnTo>
                  <a:lnTo>
                    <a:pt x="57" y="11"/>
                  </a:lnTo>
                  <a:lnTo>
                    <a:pt x="59" y="14"/>
                  </a:lnTo>
                  <a:lnTo>
                    <a:pt x="59" y="13"/>
                  </a:lnTo>
                  <a:lnTo>
                    <a:pt x="59" y="13"/>
                  </a:lnTo>
                  <a:lnTo>
                    <a:pt x="61" y="13"/>
                  </a:lnTo>
                  <a:lnTo>
                    <a:pt x="61" y="14"/>
                  </a:lnTo>
                  <a:lnTo>
                    <a:pt x="62" y="14"/>
                  </a:lnTo>
                  <a:lnTo>
                    <a:pt x="62" y="14"/>
                  </a:lnTo>
                  <a:lnTo>
                    <a:pt x="62" y="13"/>
                  </a:lnTo>
                  <a:lnTo>
                    <a:pt x="62" y="11"/>
                  </a:lnTo>
                  <a:lnTo>
                    <a:pt x="61" y="11"/>
                  </a:lnTo>
                  <a:lnTo>
                    <a:pt x="61" y="10"/>
                  </a:lnTo>
                  <a:lnTo>
                    <a:pt x="61" y="10"/>
                  </a:lnTo>
                  <a:lnTo>
                    <a:pt x="62" y="9"/>
                  </a:lnTo>
                  <a:lnTo>
                    <a:pt x="62" y="9"/>
                  </a:lnTo>
                  <a:lnTo>
                    <a:pt x="63" y="9"/>
                  </a:lnTo>
                  <a:lnTo>
                    <a:pt x="62" y="9"/>
                  </a:lnTo>
                  <a:lnTo>
                    <a:pt x="63" y="9"/>
                  </a:lnTo>
                  <a:lnTo>
                    <a:pt x="65" y="9"/>
                  </a:lnTo>
                  <a:lnTo>
                    <a:pt x="65" y="9"/>
                  </a:lnTo>
                  <a:lnTo>
                    <a:pt x="67" y="11"/>
                  </a:lnTo>
                  <a:lnTo>
                    <a:pt x="66" y="11"/>
                  </a:lnTo>
                  <a:lnTo>
                    <a:pt x="65" y="10"/>
                  </a:lnTo>
                  <a:lnTo>
                    <a:pt x="63" y="10"/>
                  </a:lnTo>
                  <a:lnTo>
                    <a:pt x="63" y="10"/>
                  </a:lnTo>
                  <a:lnTo>
                    <a:pt x="62" y="10"/>
                  </a:lnTo>
                  <a:lnTo>
                    <a:pt x="63" y="11"/>
                  </a:lnTo>
                  <a:lnTo>
                    <a:pt x="63" y="11"/>
                  </a:lnTo>
                  <a:lnTo>
                    <a:pt x="63" y="10"/>
                  </a:lnTo>
                  <a:lnTo>
                    <a:pt x="65" y="11"/>
                  </a:lnTo>
                  <a:lnTo>
                    <a:pt x="65" y="13"/>
                  </a:lnTo>
                  <a:lnTo>
                    <a:pt x="66" y="13"/>
                  </a:lnTo>
                  <a:lnTo>
                    <a:pt x="66" y="13"/>
                  </a:lnTo>
                  <a:lnTo>
                    <a:pt x="67" y="14"/>
                  </a:lnTo>
                  <a:lnTo>
                    <a:pt x="66" y="14"/>
                  </a:lnTo>
                  <a:lnTo>
                    <a:pt x="66" y="14"/>
                  </a:lnTo>
                  <a:lnTo>
                    <a:pt x="65" y="14"/>
                  </a:lnTo>
                  <a:lnTo>
                    <a:pt x="66" y="15"/>
                  </a:lnTo>
                  <a:lnTo>
                    <a:pt x="66" y="15"/>
                  </a:lnTo>
                  <a:lnTo>
                    <a:pt x="65" y="15"/>
                  </a:lnTo>
                  <a:lnTo>
                    <a:pt x="65" y="17"/>
                  </a:lnTo>
                  <a:lnTo>
                    <a:pt x="65" y="18"/>
                  </a:lnTo>
                  <a:lnTo>
                    <a:pt x="66" y="18"/>
                  </a:lnTo>
                  <a:lnTo>
                    <a:pt x="65" y="19"/>
                  </a:lnTo>
                  <a:lnTo>
                    <a:pt x="63" y="17"/>
                  </a:lnTo>
                  <a:lnTo>
                    <a:pt x="62" y="15"/>
                  </a:lnTo>
                  <a:lnTo>
                    <a:pt x="61" y="15"/>
                  </a:lnTo>
                  <a:lnTo>
                    <a:pt x="61" y="15"/>
                  </a:lnTo>
                  <a:lnTo>
                    <a:pt x="61" y="15"/>
                  </a:lnTo>
                  <a:lnTo>
                    <a:pt x="62" y="18"/>
                  </a:lnTo>
                  <a:lnTo>
                    <a:pt x="63" y="19"/>
                  </a:lnTo>
                  <a:lnTo>
                    <a:pt x="62" y="19"/>
                  </a:lnTo>
                  <a:lnTo>
                    <a:pt x="63" y="19"/>
                  </a:lnTo>
                  <a:lnTo>
                    <a:pt x="65" y="20"/>
                  </a:lnTo>
                  <a:lnTo>
                    <a:pt x="65" y="22"/>
                  </a:lnTo>
                  <a:lnTo>
                    <a:pt x="62" y="23"/>
                  </a:lnTo>
                  <a:lnTo>
                    <a:pt x="61" y="26"/>
                  </a:lnTo>
                  <a:lnTo>
                    <a:pt x="59" y="24"/>
                  </a:lnTo>
                  <a:lnTo>
                    <a:pt x="61" y="26"/>
                  </a:lnTo>
                  <a:lnTo>
                    <a:pt x="61" y="27"/>
                  </a:lnTo>
                  <a:lnTo>
                    <a:pt x="61" y="28"/>
                  </a:lnTo>
                  <a:lnTo>
                    <a:pt x="61" y="28"/>
                  </a:lnTo>
                  <a:lnTo>
                    <a:pt x="59" y="30"/>
                  </a:lnTo>
                  <a:lnTo>
                    <a:pt x="59" y="31"/>
                  </a:lnTo>
                  <a:lnTo>
                    <a:pt x="59" y="31"/>
                  </a:lnTo>
                  <a:lnTo>
                    <a:pt x="58" y="32"/>
                  </a:lnTo>
                  <a:lnTo>
                    <a:pt x="58" y="32"/>
                  </a:lnTo>
                  <a:lnTo>
                    <a:pt x="57" y="38"/>
                  </a:lnTo>
                  <a:lnTo>
                    <a:pt x="59" y="39"/>
                  </a:lnTo>
                  <a:lnTo>
                    <a:pt x="62" y="40"/>
                  </a:lnTo>
                  <a:lnTo>
                    <a:pt x="62" y="41"/>
                  </a:lnTo>
                  <a:lnTo>
                    <a:pt x="63" y="40"/>
                  </a:lnTo>
                  <a:lnTo>
                    <a:pt x="65" y="40"/>
                  </a:lnTo>
                  <a:lnTo>
                    <a:pt x="66" y="40"/>
                  </a:lnTo>
                  <a:lnTo>
                    <a:pt x="67" y="40"/>
                  </a:lnTo>
                  <a:lnTo>
                    <a:pt x="69" y="41"/>
                  </a:lnTo>
                  <a:lnTo>
                    <a:pt x="70" y="41"/>
                  </a:lnTo>
                  <a:lnTo>
                    <a:pt x="71" y="41"/>
                  </a:lnTo>
                  <a:lnTo>
                    <a:pt x="72" y="41"/>
                  </a:lnTo>
                  <a:lnTo>
                    <a:pt x="72" y="43"/>
                  </a:lnTo>
                  <a:lnTo>
                    <a:pt x="76" y="43"/>
                  </a:lnTo>
                  <a:lnTo>
                    <a:pt x="80" y="43"/>
                  </a:lnTo>
                  <a:lnTo>
                    <a:pt x="84" y="44"/>
                  </a:lnTo>
                  <a:lnTo>
                    <a:pt x="83" y="47"/>
                  </a:lnTo>
                  <a:lnTo>
                    <a:pt x="84" y="45"/>
                  </a:lnTo>
                  <a:lnTo>
                    <a:pt x="84" y="47"/>
                  </a:lnTo>
                  <a:lnTo>
                    <a:pt x="84" y="47"/>
                  </a:lnTo>
                  <a:lnTo>
                    <a:pt x="84" y="48"/>
                  </a:lnTo>
                  <a:lnTo>
                    <a:pt x="84" y="47"/>
                  </a:lnTo>
                  <a:lnTo>
                    <a:pt x="86" y="45"/>
                  </a:lnTo>
                  <a:lnTo>
                    <a:pt x="86" y="45"/>
                  </a:lnTo>
                  <a:lnTo>
                    <a:pt x="87" y="44"/>
                  </a:lnTo>
                  <a:lnTo>
                    <a:pt x="88" y="45"/>
                  </a:lnTo>
                  <a:lnTo>
                    <a:pt x="89" y="45"/>
                  </a:lnTo>
                  <a:lnTo>
                    <a:pt x="91" y="45"/>
                  </a:lnTo>
                  <a:lnTo>
                    <a:pt x="93" y="44"/>
                  </a:lnTo>
                  <a:lnTo>
                    <a:pt x="92" y="45"/>
                  </a:lnTo>
                  <a:lnTo>
                    <a:pt x="93" y="44"/>
                  </a:lnTo>
                  <a:lnTo>
                    <a:pt x="96" y="45"/>
                  </a:lnTo>
                  <a:lnTo>
                    <a:pt x="97" y="45"/>
                  </a:lnTo>
                  <a:lnTo>
                    <a:pt x="99" y="47"/>
                  </a:lnTo>
                  <a:lnTo>
                    <a:pt x="99" y="48"/>
                  </a:lnTo>
                  <a:lnTo>
                    <a:pt x="99" y="48"/>
                  </a:lnTo>
                  <a:lnTo>
                    <a:pt x="99" y="49"/>
                  </a:lnTo>
                  <a:lnTo>
                    <a:pt x="100" y="47"/>
                  </a:lnTo>
                  <a:lnTo>
                    <a:pt x="101" y="47"/>
                  </a:lnTo>
                  <a:lnTo>
                    <a:pt x="103" y="45"/>
                  </a:lnTo>
                  <a:lnTo>
                    <a:pt x="105" y="47"/>
                  </a:lnTo>
                  <a:lnTo>
                    <a:pt x="107" y="48"/>
                  </a:lnTo>
                  <a:lnTo>
                    <a:pt x="110" y="47"/>
                  </a:lnTo>
                  <a:lnTo>
                    <a:pt x="114" y="47"/>
                  </a:lnTo>
                  <a:lnTo>
                    <a:pt x="118" y="48"/>
                  </a:lnTo>
                  <a:lnTo>
                    <a:pt x="121" y="47"/>
                  </a:lnTo>
                  <a:lnTo>
                    <a:pt x="121" y="49"/>
                  </a:lnTo>
                  <a:lnTo>
                    <a:pt x="125" y="48"/>
                  </a:lnTo>
                  <a:lnTo>
                    <a:pt x="127" y="48"/>
                  </a:lnTo>
                  <a:lnTo>
                    <a:pt x="130" y="48"/>
                  </a:lnTo>
                  <a:lnTo>
                    <a:pt x="133" y="49"/>
                  </a:lnTo>
                  <a:lnTo>
                    <a:pt x="135" y="49"/>
                  </a:lnTo>
                  <a:lnTo>
                    <a:pt x="135" y="52"/>
                  </a:lnTo>
                  <a:lnTo>
                    <a:pt x="137" y="52"/>
                  </a:lnTo>
                  <a:lnTo>
                    <a:pt x="137" y="51"/>
                  </a:lnTo>
                  <a:lnTo>
                    <a:pt x="138" y="49"/>
                  </a:lnTo>
                  <a:lnTo>
                    <a:pt x="139" y="49"/>
                  </a:lnTo>
                  <a:lnTo>
                    <a:pt x="139" y="49"/>
                  </a:lnTo>
                  <a:lnTo>
                    <a:pt x="141" y="49"/>
                  </a:lnTo>
                  <a:lnTo>
                    <a:pt x="142" y="51"/>
                  </a:lnTo>
                  <a:lnTo>
                    <a:pt x="142" y="51"/>
                  </a:lnTo>
                  <a:lnTo>
                    <a:pt x="143" y="49"/>
                  </a:lnTo>
                  <a:lnTo>
                    <a:pt x="144" y="49"/>
                  </a:lnTo>
                  <a:lnTo>
                    <a:pt x="146" y="49"/>
                  </a:lnTo>
                  <a:lnTo>
                    <a:pt x="147" y="51"/>
                  </a:lnTo>
                  <a:lnTo>
                    <a:pt x="150" y="51"/>
                  </a:lnTo>
                  <a:lnTo>
                    <a:pt x="148" y="51"/>
                  </a:lnTo>
                  <a:lnTo>
                    <a:pt x="150" y="52"/>
                  </a:lnTo>
                  <a:lnTo>
                    <a:pt x="150" y="52"/>
                  </a:lnTo>
                  <a:lnTo>
                    <a:pt x="151" y="52"/>
                  </a:lnTo>
                  <a:lnTo>
                    <a:pt x="151" y="52"/>
                  </a:lnTo>
                  <a:lnTo>
                    <a:pt x="152" y="51"/>
                  </a:lnTo>
                  <a:lnTo>
                    <a:pt x="152" y="49"/>
                  </a:lnTo>
                  <a:lnTo>
                    <a:pt x="154" y="51"/>
                  </a:lnTo>
                  <a:lnTo>
                    <a:pt x="155" y="51"/>
                  </a:lnTo>
                  <a:lnTo>
                    <a:pt x="158" y="51"/>
                  </a:lnTo>
                  <a:lnTo>
                    <a:pt x="159" y="51"/>
                  </a:lnTo>
                  <a:lnTo>
                    <a:pt x="160" y="52"/>
                  </a:lnTo>
                  <a:lnTo>
                    <a:pt x="160" y="51"/>
                  </a:lnTo>
                  <a:lnTo>
                    <a:pt x="161" y="49"/>
                  </a:lnTo>
                  <a:lnTo>
                    <a:pt x="163" y="51"/>
                  </a:lnTo>
                  <a:lnTo>
                    <a:pt x="164" y="51"/>
                  </a:lnTo>
                  <a:lnTo>
                    <a:pt x="165" y="51"/>
                  </a:lnTo>
                  <a:lnTo>
                    <a:pt x="167" y="51"/>
                  </a:lnTo>
                  <a:lnTo>
                    <a:pt x="167" y="51"/>
                  </a:lnTo>
                  <a:lnTo>
                    <a:pt x="167" y="52"/>
                  </a:lnTo>
                  <a:lnTo>
                    <a:pt x="168" y="52"/>
                  </a:lnTo>
                  <a:lnTo>
                    <a:pt x="168" y="52"/>
                  </a:lnTo>
                  <a:lnTo>
                    <a:pt x="168" y="51"/>
                  </a:lnTo>
                  <a:lnTo>
                    <a:pt x="171" y="51"/>
                  </a:lnTo>
                  <a:lnTo>
                    <a:pt x="173" y="51"/>
                  </a:lnTo>
                  <a:lnTo>
                    <a:pt x="176" y="52"/>
                  </a:lnTo>
                  <a:lnTo>
                    <a:pt x="179" y="53"/>
                  </a:lnTo>
                  <a:lnTo>
                    <a:pt x="185" y="52"/>
                  </a:lnTo>
                  <a:lnTo>
                    <a:pt x="190" y="52"/>
                  </a:lnTo>
                  <a:lnTo>
                    <a:pt x="196" y="52"/>
                  </a:lnTo>
                  <a:lnTo>
                    <a:pt x="196" y="53"/>
                  </a:lnTo>
                  <a:lnTo>
                    <a:pt x="197" y="52"/>
                  </a:lnTo>
                  <a:lnTo>
                    <a:pt x="198" y="53"/>
                  </a:lnTo>
                  <a:lnTo>
                    <a:pt x="199" y="53"/>
                  </a:lnTo>
                  <a:lnTo>
                    <a:pt x="201" y="53"/>
                  </a:lnTo>
                  <a:lnTo>
                    <a:pt x="202" y="52"/>
                  </a:lnTo>
                  <a:lnTo>
                    <a:pt x="202" y="52"/>
                  </a:lnTo>
                  <a:lnTo>
                    <a:pt x="203" y="53"/>
                  </a:lnTo>
                  <a:lnTo>
                    <a:pt x="203" y="53"/>
                  </a:lnTo>
                  <a:lnTo>
                    <a:pt x="205" y="53"/>
                  </a:lnTo>
                  <a:lnTo>
                    <a:pt x="206" y="53"/>
                  </a:lnTo>
                  <a:lnTo>
                    <a:pt x="207" y="55"/>
                  </a:lnTo>
                  <a:lnTo>
                    <a:pt x="209" y="53"/>
                  </a:lnTo>
                  <a:lnTo>
                    <a:pt x="210" y="55"/>
                  </a:lnTo>
                  <a:lnTo>
                    <a:pt x="213" y="55"/>
                  </a:lnTo>
                  <a:lnTo>
                    <a:pt x="214" y="55"/>
                  </a:lnTo>
                  <a:lnTo>
                    <a:pt x="215" y="55"/>
                  </a:lnTo>
                  <a:lnTo>
                    <a:pt x="215" y="55"/>
                  </a:lnTo>
                  <a:lnTo>
                    <a:pt x="214" y="56"/>
                  </a:lnTo>
                  <a:lnTo>
                    <a:pt x="215" y="56"/>
                  </a:lnTo>
                  <a:lnTo>
                    <a:pt x="215" y="56"/>
                  </a:lnTo>
                  <a:lnTo>
                    <a:pt x="216" y="55"/>
                  </a:lnTo>
                  <a:lnTo>
                    <a:pt x="216" y="55"/>
                  </a:lnTo>
                  <a:lnTo>
                    <a:pt x="216" y="56"/>
                  </a:lnTo>
                  <a:lnTo>
                    <a:pt x="218" y="56"/>
                  </a:lnTo>
                  <a:lnTo>
                    <a:pt x="218" y="55"/>
                  </a:lnTo>
                  <a:lnTo>
                    <a:pt x="216" y="55"/>
                  </a:lnTo>
                  <a:lnTo>
                    <a:pt x="220" y="55"/>
                  </a:lnTo>
                  <a:lnTo>
                    <a:pt x="224" y="55"/>
                  </a:lnTo>
                  <a:lnTo>
                    <a:pt x="228" y="53"/>
                  </a:lnTo>
                  <a:lnTo>
                    <a:pt x="232" y="53"/>
                  </a:lnTo>
                  <a:lnTo>
                    <a:pt x="233" y="55"/>
                  </a:lnTo>
                  <a:lnTo>
                    <a:pt x="235" y="56"/>
                  </a:lnTo>
                  <a:lnTo>
                    <a:pt x="235" y="56"/>
                  </a:lnTo>
                  <a:lnTo>
                    <a:pt x="235" y="57"/>
                  </a:lnTo>
                  <a:lnTo>
                    <a:pt x="235" y="57"/>
                  </a:lnTo>
                  <a:lnTo>
                    <a:pt x="236" y="56"/>
                  </a:lnTo>
                  <a:lnTo>
                    <a:pt x="236" y="56"/>
                  </a:lnTo>
                  <a:lnTo>
                    <a:pt x="236" y="56"/>
                  </a:lnTo>
                  <a:lnTo>
                    <a:pt x="236" y="56"/>
                  </a:lnTo>
                  <a:lnTo>
                    <a:pt x="237" y="56"/>
                  </a:lnTo>
                  <a:lnTo>
                    <a:pt x="237" y="57"/>
                  </a:lnTo>
                  <a:lnTo>
                    <a:pt x="237" y="58"/>
                  </a:lnTo>
                  <a:lnTo>
                    <a:pt x="239" y="57"/>
                  </a:lnTo>
                  <a:lnTo>
                    <a:pt x="239" y="56"/>
                  </a:lnTo>
                  <a:lnTo>
                    <a:pt x="239" y="56"/>
                  </a:lnTo>
                  <a:lnTo>
                    <a:pt x="239" y="56"/>
                  </a:lnTo>
                  <a:lnTo>
                    <a:pt x="239" y="55"/>
                  </a:lnTo>
                  <a:lnTo>
                    <a:pt x="240" y="56"/>
                  </a:lnTo>
                  <a:lnTo>
                    <a:pt x="241" y="57"/>
                  </a:lnTo>
                  <a:lnTo>
                    <a:pt x="243" y="57"/>
                  </a:lnTo>
                  <a:lnTo>
                    <a:pt x="244" y="56"/>
                  </a:lnTo>
                  <a:lnTo>
                    <a:pt x="244" y="57"/>
                  </a:lnTo>
                  <a:lnTo>
                    <a:pt x="245" y="56"/>
                  </a:lnTo>
                  <a:lnTo>
                    <a:pt x="247" y="55"/>
                  </a:lnTo>
                  <a:lnTo>
                    <a:pt x="248" y="55"/>
                  </a:lnTo>
                  <a:lnTo>
                    <a:pt x="249" y="52"/>
                  </a:lnTo>
                  <a:lnTo>
                    <a:pt x="266" y="49"/>
                  </a:lnTo>
                  <a:lnTo>
                    <a:pt x="282" y="45"/>
                  </a:lnTo>
                  <a:lnTo>
                    <a:pt x="299" y="43"/>
                  </a:lnTo>
                  <a:lnTo>
                    <a:pt x="315" y="40"/>
                  </a:lnTo>
                  <a:lnTo>
                    <a:pt x="316" y="41"/>
                  </a:lnTo>
                  <a:lnTo>
                    <a:pt x="317" y="41"/>
                  </a:lnTo>
                  <a:lnTo>
                    <a:pt x="319" y="41"/>
                  </a:lnTo>
                  <a:lnTo>
                    <a:pt x="320" y="40"/>
                  </a:lnTo>
                  <a:lnTo>
                    <a:pt x="320" y="41"/>
                  </a:lnTo>
                  <a:lnTo>
                    <a:pt x="320" y="41"/>
                  </a:lnTo>
                  <a:lnTo>
                    <a:pt x="320" y="40"/>
                  </a:lnTo>
                  <a:lnTo>
                    <a:pt x="321" y="40"/>
                  </a:lnTo>
                  <a:lnTo>
                    <a:pt x="321" y="40"/>
                  </a:lnTo>
                  <a:lnTo>
                    <a:pt x="321" y="39"/>
                  </a:lnTo>
                  <a:lnTo>
                    <a:pt x="325" y="38"/>
                  </a:lnTo>
                  <a:lnTo>
                    <a:pt x="329" y="36"/>
                  </a:lnTo>
                  <a:lnTo>
                    <a:pt x="332" y="35"/>
                  </a:lnTo>
                  <a:lnTo>
                    <a:pt x="332" y="35"/>
                  </a:lnTo>
                  <a:lnTo>
                    <a:pt x="332" y="36"/>
                  </a:lnTo>
                  <a:lnTo>
                    <a:pt x="333" y="36"/>
                  </a:lnTo>
                  <a:lnTo>
                    <a:pt x="333" y="35"/>
                  </a:lnTo>
                  <a:lnTo>
                    <a:pt x="333" y="35"/>
                  </a:lnTo>
                  <a:lnTo>
                    <a:pt x="333" y="34"/>
                  </a:lnTo>
                  <a:lnTo>
                    <a:pt x="333" y="32"/>
                  </a:lnTo>
                  <a:lnTo>
                    <a:pt x="341" y="28"/>
                  </a:lnTo>
                  <a:lnTo>
                    <a:pt x="350" y="24"/>
                  </a:lnTo>
                  <a:lnTo>
                    <a:pt x="358" y="20"/>
                  </a:lnTo>
                  <a:lnTo>
                    <a:pt x="359" y="19"/>
                  </a:lnTo>
                  <a:lnTo>
                    <a:pt x="360" y="17"/>
                  </a:lnTo>
                  <a:lnTo>
                    <a:pt x="362" y="15"/>
                  </a:lnTo>
                  <a:lnTo>
                    <a:pt x="366" y="13"/>
                  </a:lnTo>
                  <a:lnTo>
                    <a:pt x="370" y="9"/>
                  </a:lnTo>
                  <a:lnTo>
                    <a:pt x="372" y="5"/>
                  </a:lnTo>
                  <a:lnTo>
                    <a:pt x="372"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5" name="Freeform 257"/>
            <p:cNvSpPr>
              <a:spLocks noEditPoints="1"/>
            </p:cNvSpPr>
            <p:nvPr/>
          </p:nvSpPr>
          <p:spPr bwMode="auto">
            <a:xfrm>
              <a:off x="8388350" y="3783013"/>
              <a:ext cx="306388" cy="485775"/>
            </a:xfrm>
            <a:custGeom>
              <a:avLst/>
              <a:gdLst>
                <a:gd name="T0" fmla="*/ 15 w 193"/>
                <a:gd name="T1" fmla="*/ 5 h 306"/>
                <a:gd name="T2" fmla="*/ 13 w 193"/>
                <a:gd name="T3" fmla="*/ 42 h 306"/>
                <a:gd name="T4" fmla="*/ 15 w 193"/>
                <a:gd name="T5" fmla="*/ 52 h 306"/>
                <a:gd name="T6" fmla="*/ 18 w 193"/>
                <a:gd name="T7" fmla="*/ 73 h 306"/>
                <a:gd name="T8" fmla="*/ 21 w 193"/>
                <a:gd name="T9" fmla="*/ 82 h 306"/>
                <a:gd name="T10" fmla="*/ 21 w 193"/>
                <a:gd name="T11" fmla="*/ 98 h 306"/>
                <a:gd name="T12" fmla="*/ 22 w 193"/>
                <a:gd name="T13" fmla="*/ 112 h 306"/>
                <a:gd name="T14" fmla="*/ 23 w 193"/>
                <a:gd name="T15" fmla="*/ 119 h 306"/>
                <a:gd name="T16" fmla="*/ 26 w 193"/>
                <a:gd name="T17" fmla="*/ 132 h 306"/>
                <a:gd name="T18" fmla="*/ 25 w 193"/>
                <a:gd name="T19" fmla="*/ 138 h 306"/>
                <a:gd name="T20" fmla="*/ 34 w 193"/>
                <a:gd name="T21" fmla="*/ 146 h 306"/>
                <a:gd name="T22" fmla="*/ 36 w 193"/>
                <a:gd name="T23" fmla="*/ 153 h 306"/>
                <a:gd name="T24" fmla="*/ 43 w 193"/>
                <a:gd name="T25" fmla="*/ 163 h 306"/>
                <a:gd name="T26" fmla="*/ 47 w 193"/>
                <a:gd name="T27" fmla="*/ 173 h 306"/>
                <a:gd name="T28" fmla="*/ 49 w 193"/>
                <a:gd name="T29" fmla="*/ 176 h 306"/>
                <a:gd name="T30" fmla="*/ 52 w 193"/>
                <a:gd name="T31" fmla="*/ 182 h 306"/>
                <a:gd name="T32" fmla="*/ 56 w 193"/>
                <a:gd name="T33" fmla="*/ 191 h 306"/>
                <a:gd name="T34" fmla="*/ 60 w 193"/>
                <a:gd name="T35" fmla="*/ 197 h 306"/>
                <a:gd name="T36" fmla="*/ 63 w 193"/>
                <a:gd name="T37" fmla="*/ 201 h 306"/>
                <a:gd name="T38" fmla="*/ 66 w 193"/>
                <a:gd name="T39" fmla="*/ 212 h 306"/>
                <a:gd name="T40" fmla="*/ 70 w 193"/>
                <a:gd name="T41" fmla="*/ 213 h 306"/>
                <a:gd name="T42" fmla="*/ 72 w 193"/>
                <a:gd name="T43" fmla="*/ 221 h 306"/>
                <a:gd name="T44" fmla="*/ 77 w 193"/>
                <a:gd name="T45" fmla="*/ 224 h 306"/>
                <a:gd name="T46" fmla="*/ 77 w 193"/>
                <a:gd name="T47" fmla="*/ 226 h 306"/>
                <a:gd name="T48" fmla="*/ 85 w 193"/>
                <a:gd name="T49" fmla="*/ 230 h 306"/>
                <a:gd name="T50" fmla="*/ 90 w 193"/>
                <a:gd name="T51" fmla="*/ 237 h 306"/>
                <a:gd name="T52" fmla="*/ 95 w 193"/>
                <a:gd name="T53" fmla="*/ 245 h 306"/>
                <a:gd name="T54" fmla="*/ 103 w 193"/>
                <a:gd name="T55" fmla="*/ 248 h 306"/>
                <a:gd name="T56" fmla="*/ 116 w 193"/>
                <a:gd name="T57" fmla="*/ 258 h 306"/>
                <a:gd name="T58" fmla="*/ 120 w 193"/>
                <a:gd name="T59" fmla="*/ 262 h 306"/>
                <a:gd name="T60" fmla="*/ 117 w 193"/>
                <a:gd name="T61" fmla="*/ 271 h 306"/>
                <a:gd name="T62" fmla="*/ 123 w 193"/>
                <a:gd name="T63" fmla="*/ 267 h 306"/>
                <a:gd name="T64" fmla="*/ 129 w 193"/>
                <a:gd name="T65" fmla="*/ 264 h 306"/>
                <a:gd name="T66" fmla="*/ 132 w 193"/>
                <a:gd name="T67" fmla="*/ 268 h 306"/>
                <a:gd name="T68" fmla="*/ 136 w 193"/>
                <a:gd name="T69" fmla="*/ 269 h 306"/>
                <a:gd name="T70" fmla="*/ 140 w 193"/>
                <a:gd name="T71" fmla="*/ 269 h 306"/>
                <a:gd name="T72" fmla="*/ 141 w 193"/>
                <a:gd name="T73" fmla="*/ 272 h 306"/>
                <a:gd name="T74" fmla="*/ 145 w 193"/>
                <a:gd name="T75" fmla="*/ 280 h 306"/>
                <a:gd name="T76" fmla="*/ 149 w 193"/>
                <a:gd name="T77" fmla="*/ 280 h 306"/>
                <a:gd name="T78" fmla="*/ 152 w 193"/>
                <a:gd name="T79" fmla="*/ 280 h 306"/>
                <a:gd name="T80" fmla="*/ 155 w 193"/>
                <a:gd name="T81" fmla="*/ 280 h 306"/>
                <a:gd name="T82" fmla="*/ 155 w 193"/>
                <a:gd name="T83" fmla="*/ 281 h 306"/>
                <a:gd name="T84" fmla="*/ 163 w 193"/>
                <a:gd name="T85" fmla="*/ 281 h 306"/>
                <a:gd name="T86" fmla="*/ 158 w 193"/>
                <a:gd name="T87" fmla="*/ 288 h 306"/>
                <a:gd name="T88" fmla="*/ 167 w 193"/>
                <a:gd name="T89" fmla="*/ 290 h 306"/>
                <a:gd name="T90" fmla="*/ 179 w 193"/>
                <a:gd name="T91" fmla="*/ 293 h 306"/>
                <a:gd name="T92" fmla="*/ 184 w 193"/>
                <a:gd name="T93" fmla="*/ 298 h 306"/>
                <a:gd name="T94" fmla="*/ 192 w 193"/>
                <a:gd name="T95" fmla="*/ 301 h 306"/>
                <a:gd name="T96" fmla="*/ 188 w 193"/>
                <a:gd name="T97" fmla="*/ 305 h 306"/>
                <a:gd name="T98" fmla="*/ 183 w 193"/>
                <a:gd name="T99" fmla="*/ 301 h 306"/>
                <a:gd name="T100" fmla="*/ 165 w 193"/>
                <a:gd name="T101" fmla="*/ 301 h 306"/>
                <a:gd name="T102" fmla="*/ 145 w 193"/>
                <a:gd name="T103" fmla="*/ 293 h 306"/>
                <a:gd name="T104" fmla="*/ 131 w 193"/>
                <a:gd name="T105" fmla="*/ 286 h 306"/>
                <a:gd name="T106" fmla="*/ 98 w 193"/>
                <a:gd name="T107" fmla="*/ 271 h 306"/>
                <a:gd name="T108" fmla="*/ 85 w 193"/>
                <a:gd name="T109" fmla="*/ 260 h 306"/>
                <a:gd name="T110" fmla="*/ 73 w 193"/>
                <a:gd name="T111" fmla="*/ 251 h 306"/>
                <a:gd name="T112" fmla="*/ 61 w 193"/>
                <a:gd name="T113" fmla="*/ 235 h 306"/>
                <a:gd name="T114" fmla="*/ 44 w 193"/>
                <a:gd name="T115" fmla="*/ 212 h 306"/>
                <a:gd name="T116" fmla="*/ 40 w 193"/>
                <a:gd name="T117" fmla="*/ 197 h 306"/>
                <a:gd name="T118" fmla="*/ 31 w 193"/>
                <a:gd name="T119" fmla="*/ 179 h 306"/>
                <a:gd name="T120" fmla="*/ 30 w 193"/>
                <a:gd name="T121" fmla="*/ 171 h 306"/>
                <a:gd name="T122" fmla="*/ 6 w 193"/>
                <a:gd name="T123" fmla="*/ 87 h 306"/>
                <a:gd name="T124" fmla="*/ 0 w 193"/>
                <a:gd name="T125" fmla="*/ 5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3" h="306">
                  <a:moveTo>
                    <a:pt x="36" y="153"/>
                  </a:moveTo>
                  <a:lnTo>
                    <a:pt x="36" y="153"/>
                  </a:lnTo>
                  <a:lnTo>
                    <a:pt x="36" y="153"/>
                  </a:lnTo>
                  <a:lnTo>
                    <a:pt x="36" y="153"/>
                  </a:lnTo>
                  <a:close/>
                  <a:moveTo>
                    <a:pt x="36" y="153"/>
                  </a:moveTo>
                  <a:lnTo>
                    <a:pt x="36" y="153"/>
                  </a:lnTo>
                  <a:lnTo>
                    <a:pt x="36" y="153"/>
                  </a:lnTo>
                  <a:lnTo>
                    <a:pt x="36" y="153"/>
                  </a:lnTo>
                  <a:lnTo>
                    <a:pt x="36" y="153"/>
                  </a:lnTo>
                  <a:close/>
                  <a:moveTo>
                    <a:pt x="8" y="0"/>
                  </a:moveTo>
                  <a:lnTo>
                    <a:pt x="9" y="0"/>
                  </a:lnTo>
                  <a:lnTo>
                    <a:pt x="10" y="1"/>
                  </a:lnTo>
                  <a:lnTo>
                    <a:pt x="13" y="2"/>
                  </a:lnTo>
                  <a:lnTo>
                    <a:pt x="14" y="4"/>
                  </a:lnTo>
                  <a:lnTo>
                    <a:pt x="15" y="5"/>
                  </a:lnTo>
                  <a:lnTo>
                    <a:pt x="17" y="8"/>
                  </a:lnTo>
                  <a:lnTo>
                    <a:pt x="17" y="10"/>
                  </a:lnTo>
                  <a:lnTo>
                    <a:pt x="17" y="13"/>
                  </a:lnTo>
                  <a:lnTo>
                    <a:pt x="17" y="17"/>
                  </a:lnTo>
                  <a:lnTo>
                    <a:pt x="17" y="19"/>
                  </a:lnTo>
                  <a:lnTo>
                    <a:pt x="17" y="22"/>
                  </a:lnTo>
                  <a:lnTo>
                    <a:pt x="17" y="22"/>
                  </a:lnTo>
                  <a:lnTo>
                    <a:pt x="15" y="22"/>
                  </a:lnTo>
                  <a:lnTo>
                    <a:pt x="15" y="22"/>
                  </a:lnTo>
                  <a:lnTo>
                    <a:pt x="15" y="22"/>
                  </a:lnTo>
                  <a:lnTo>
                    <a:pt x="17" y="26"/>
                  </a:lnTo>
                  <a:lnTo>
                    <a:pt x="17" y="30"/>
                  </a:lnTo>
                  <a:lnTo>
                    <a:pt x="17" y="34"/>
                  </a:lnTo>
                  <a:lnTo>
                    <a:pt x="14" y="38"/>
                  </a:lnTo>
                  <a:lnTo>
                    <a:pt x="13" y="42"/>
                  </a:lnTo>
                  <a:lnTo>
                    <a:pt x="11" y="40"/>
                  </a:lnTo>
                  <a:lnTo>
                    <a:pt x="11" y="42"/>
                  </a:lnTo>
                  <a:lnTo>
                    <a:pt x="13" y="43"/>
                  </a:lnTo>
                  <a:lnTo>
                    <a:pt x="14" y="44"/>
                  </a:lnTo>
                  <a:lnTo>
                    <a:pt x="13" y="44"/>
                  </a:lnTo>
                  <a:lnTo>
                    <a:pt x="11" y="44"/>
                  </a:lnTo>
                  <a:lnTo>
                    <a:pt x="13" y="46"/>
                  </a:lnTo>
                  <a:lnTo>
                    <a:pt x="13" y="46"/>
                  </a:lnTo>
                  <a:lnTo>
                    <a:pt x="13" y="47"/>
                  </a:lnTo>
                  <a:lnTo>
                    <a:pt x="14" y="47"/>
                  </a:lnTo>
                  <a:lnTo>
                    <a:pt x="13" y="48"/>
                  </a:lnTo>
                  <a:lnTo>
                    <a:pt x="11" y="48"/>
                  </a:lnTo>
                  <a:lnTo>
                    <a:pt x="13" y="49"/>
                  </a:lnTo>
                  <a:lnTo>
                    <a:pt x="15" y="49"/>
                  </a:lnTo>
                  <a:lnTo>
                    <a:pt x="15" y="52"/>
                  </a:lnTo>
                  <a:lnTo>
                    <a:pt x="15" y="53"/>
                  </a:lnTo>
                  <a:lnTo>
                    <a:pt x="14" y="55"/>
                  </a:lnTo>
                  <a:lnTo>
                    <a:pt x="15" y="56"/>
                  </a:lnTo>
                  <a:lnTo>
                    <a:pt x="15" y="56"/>
                  </a:lnTo>
                  <a:lnTo>
                    <a:pt x="14" y="56"/>
                  </a:lnTo>
                  <a:lnTo>
                    <a:pt x="15" y="59"/>
                  </a:lnTo>
                  <a:lnTo>
                    <a:pt x="17" y="63"/>
                  </a:lnTo>
                  <a:lnTo>
                    <a:pt x="18" y="66"/>
                  </a:lnTo>
                  <a:lnTo>
                    <a:pt x="18" y="70"/>
                  </a:lnTo>
                  <a:lnTo>
                    <a:pt x="17" y="70"/>
                  </a:lnTo>
                  <a:lnTo>
                    <a:pt x="15" y="70"/>
                  </a:lnTo>
                  <a:lnTo>
                    <a:pt x="17" y="70"/>
                  </a:lnTo>
                  <a:lnTo>
                    <a:pt x="18" y="72"/>
                  </a:lnTo>
                  <a:lnTo>
                    <a:pt x="18" y="73"/>
                  </a:lnTo>
                  <a:lnTo>
                    <a:pt x="18" y="73"/>
                  </a:lnTo>
                  <a:lnTo>
                    <a:pt x="19" y="74"/>
                  </a:lnTo>
                  <a:lnTo>
                    <a:pt x="19" y="76"/>
                  </a:lnTo>
                  <a:lnTo>
                    <a:pt x="19" y="76"/>
                  </a:lnTo>
                  <a:lnTo>
                    <a:pt x="19" y="76"/>
                  </a:lnTo>
                  <a:lnTo>
                    <a:pt x="21" y="77"/>
                  </a:lnTo>
                  <a:lnTo>
                    <a:pt x="19" y="77"/>
                  </a:lnTo>
                  <a:lnTo>
                    <a:pt x="19" y="78"/>
                  </a:lnTo>
                  <a:lnTo>
                    <a:pt x="21" y="78"/>
                  </a:lnTo>
                  <a:lnTo>
                    <a:pt x="19" y="80"/>
                  </a:lnTo>
                  <a:lnTo>
                    <a:pt x="21" y="80"/>
                  </a:lnTo>
                  <a:lnTo>
                    <a:pt x="21" y="80"/>
                  </a:lnTo>
                  <a:lnTo>
                    <a:pt x="19" y="81"/>
                  </a:lnTo>
                  <a:lnTo>
                    <a:pt x="19" y="81"/>
                  </a:lnTo>
                  <a:lnTo>
                    <a:pt x="19" y="82"/>
                  </a:lnTo>
                  <a:lnTo>
                    <a:pt x="21" y="82"/>
                  </a:lnTo>
                  <a:lnTo>
                    <a:pt x="21" y="82"/>
                  </a:lnTo>
                  <a:lnTo>
                    <a:pt x="19" y="84"/>
                  </a:lnTo>
                  <a:lnTo>
                    <a:pt x="19" y="84"/>
                  </a:lnTo>
                  <a:lnTo>
                    <a:pt x="19" y="84"/>
                  </a:lnTo>
                  <a:lnTo>
                    <a:pt x="19" y="85"/>
                  </a:lnTo>
                  <a:lnTo>
                    <a:pt x="21" y="86"/>
                  </a:lnTo>
                  <a:lnTo>
                    <a:pt x="21" y="86"/>
                  </a:lnTo>
                  <a:lnTo>
                    <a:pt x="22" y="86"/>
                  </a:lnTo>
                  <a:lnTo>
                    <a:pt x="21" y="87"/>
                  </a:lnTo>
                  <a:lnTo>
                    <a:pt x="21" y="86"/>
                  </a:lnTo>
                  <a:lnTo>
                    <a:pt x="19" y="86"/>
                  </a:lnTo>
                  <a:lnTo>
                    <a:pt x="19" y="86"/>
                  </a:lnTo>
                  <a:lnTo>
                    <a:pt x="18" y="86"/>
                  </a:lnTo>
                  <a:lnTo>
                    <a:pt x="21" y="93"/>
                  </a:lnTo>
                  <a:lnTo>
                    <a:pt x="21" y="98"/>
                  </a:lnTo>
                  <a:lnTo>
                    <a:pt x="22" y="104"/>
                  </a:lnTo>
                  <a:lnTo>
                    <a:pt x="21" y="106"/>
                  </a:lnTo>
                  <a:lnTo>
                    <a:pt x="21" y="106"/>
                  </a:lnTo>
                  <a:lnTo>
                    <a:pt x="21" y="107"/>
                  </a:lnTo>
                  <a:lnTo>
                    <a:pt x="22" y="107"/>
                  </a:lnTo>
                  <a:lnTo>
                    <a:pt x="22" y="108"/>
                  </a:lnTo>
                  <a:lnTo>
                    <a:pt x="22" y="108"/>
                  </a:lnTo>
                  <a:lnTo>
                    <a:pt x="22" y="108"/>
                  </a:lnTo>
                  <a:lnTo>
                    <a:pt x="21" y="110"/>
                  </a:lnTo>
                  <a:lnTo>
                    <a:pt x="21" y="110"/>
                  </a:lnTo>
                  <a:lnTo>
                    <a:pt x="22" y="110"/>
                  </a:lnTo>
                  <a:lnTo>
                    <a:pt x="23" y="111"/>
                  </a:lnTo>
                  <a:lnTo>
                    <a:pt x="23" y="111"/>
                  </a:lnTo>
                  <a:lnTo>
                    <a:pt x="21" y="111"/>
                  </a:lnTo>
                  <a:lnTo>
                    <a:pt x="22" y="112"/>
                  </a:lnTo>
                  <a:lnTo>
                    <a:pt x="23" y="114"/>
                  </a:lnTo>
                  <a:lnTo>
                    <a:pt x="23" y="115"/>
                  </a:lnTo>
                  <a:lnTo>
                    <a:pt x="23" y="115"/>
                  </a:lnTo>
                  <a:lnTo>
                    <a:pt x="22" y="115"/>
                  </a:lnTo>
                  <a:lnTo>
                    <a:pt x="23" y="115"/>
                  </a:lnTo>
                  <a:lnTo>
                    <a:pt x="23" y="116"/>
                  </a:lnTo>
                  <a:lnTo>
                    <a:pt x="23" y="118"/>
                  </a:lnTo>
                  <a:lnTo>
                    <a:pt x="23" y="118"/>
                  </a:lnTo>
                  <a:lnTo>
                    <a:pt x="22" y="118"/>
                  </a:lnTo>
                  <a:lnTo>
                    <a:pt x="22" y="119"/>
                  </a:lnTo>
                  <a:lnTo>
                    <a:pt x="23" y="119"/>
                  </a:lnTo>
                  <a:lnTo>
                    <a:pt x="23" y="119"/>
                  </a:lnTo>
                  <a:lnTo>
                    <a:pt x="25" y="119"/>
                  </a:lnTo>
                  <a:lnTo>
                    <a:pt x="25" y="119"/>
                  </a:lnTo>
                  <a:lnTo>
                    <a:pt x="23" y="119"/>
                  </a:lnTo>
                  <a:lnTo>
                    <a:pt x="23" y="119"/>
                  </a:lnTo>
                  <a:lnTo>
                    <a:pt x="25" y="120"/>
                  </a:lnTo>
                  <a:lnTo>
                    <a:pt x="26" y="121"/>
                  </a:lnTo>
                  <a:lnTo>
                    <a:pt x="26" y="123"/>
                  </a:lnTo>
                  <a:lnTo>
                    <a:pt x="27" y="124"/>
                  </a:lnTo>
                  <a:lnTo>
                    <a:pt x="26" y="124"/>
                  </a:lnTo>
                  <a:lnTo>
                    <a:pt x="26" y="124"/>
                  </a:lnTo>
                  <a:lnTo>
                    <a:pt x="26" y="125"/>
                  </a:lnTo>
                  <a:lnTo>
                    <a:pt x="27" y="128"/>
                  </a:lnTo>
                  <a:lnTo>
                    <a:pt x="27" y="129"/>
                  </a:lnTo>
                  <a:lnTo>
                    <a:pt x="27" y="129"/>
                  </a:lnTo>
                  <a:lnTo>
                    <a:pt x="26" y="131"/>
                  </a:lnTo>
                  <a:lnTo>
                    <a:pt x="25" y="131"/>
                  </a:lnTo>
                  <a:lnTo>
                    <a:pt x="26" y="132"/>
                  </a:lnTo>
                  <a:lnTo>
                    <a:pt x="26" y="132"/>
                  </a:lnTo>
                  <a:lnTo>
                    <a:pt x="27" y="132"/>
                  </a:lnTo>
                  <a:lnTo>
                    <a:pt x="27" y="132"/>
                  </a:lnTo>
                  <a:lnTo>
                    <a:pt x="28" y="133"/>
                  </a:lnTo>
                  <a:lnTo>
                    <a:pt x="30" y="132"/>
                  </a:lnTo>
                  <a:lnTo>
                    <a:pt x="30" y="135"/>
                  </a:lnTo>
                  <a:lnTo>
                    <a:pt x="30" y="136"/>
                  </a:lnTo>
                  <a:lnTo>
                    <a:pt x="31" y="137"/>
                  </a:lnTo>
                  <a:lnTo>
                    <a:pt x="30" y="137"/>
                  </a:lnTo>
                  <a:lnTo>
                    <a:pt x="28" y="137"/>
                  </a:lnTo>
                  <a:lnTo>
                    <a:pt x="27" y="138"/>
                  </a:lnTo>
                  <a:lnTo>
                    <a:pt x="27" y="137"/>
                  </a:lnTo>
                  <a:lnTo>
                    <a:pt x="26" y="138"/>
                  </a:lnTo>
                  <a:lnTo>
                    <a:pt x="25" y="138"/>
                  </a:lnTo>
                  <a:lnTo>
                    <a:pt x="25" y="138"/>
                  </a:lnTo>
                  <a:lnTo>
                    <a:pt x="25" y="138"/>
                  </a:lnTo>
                  <a:lnTo>
                    <a:pt x="25" y="138"/>
                  </a:lnTo>
                  <a:lnTo>
                    <a:pt x="25" y="140"/>
                  </a:lnTo>
                  <a:lnTo>
                    <a:pt x="26" y="140"/>
                  </a:lnTo>
                  <a:lnTo>
                    <a:pt x="26" y="141"/>
                  </a:lnTo>
                  <a:lnTo>
                    <a:pt x="28" y="142"/>
                  </a:lnTo>
                  <a:lnTo>
                    <a:pt x="31" y="142"/>
                  </a:lnTo>
                  <a:lnTo>
                    <a:pt x="32" y="144"/>
                  </a:lnTo>
                  <a:lnTo>
                    <a:pt x="31" y="144"/>
                  </a:lnTo>
                  <a:lnTo>
                    <a:pt x="30" y="144"/>
                  </a:lnTo>
                  <a:lnTo>
                    <a:pt x="28" y="145"/>
                  </a:lnTo>
                  <a:lnTo>
                    <a:pt x="35" y="145"/>
                  </a:lnTo>
                  <a:lnTo>
                    <a:pt x="34" y="146"/>
                  </a:lnTo>
                  <a:lnTo>
                    <a:pt x="34" y="146"/>
                  </a:lnTo>
                  <a:lnTo>
                    <a:pt x="34" y="148"/>
                  </a:lnTo>
                  <a:lnTo>
                    <a:pt x="34" y="146"/>
                  </a:lnTo>
                  <a:lnTo>
                    <a:pt x="35" y="148"/>
                  </a:lnTo>
                  <a:lnTo>
                    <a:pt x="35" y="148"/>
                  </a:lnTo>
                  <a:lnTo>
                    <a:pt x="35" y="149"/>
                  </a:lnTo>
                  <a:lnTo>
                    <a:pt x="35" y="149"/>
                  </a:lnTo>
                  <a:lnTo>
                    <a:pt x="34" y="150"/>
                  </a:lnTo>
                  <a:lnTo>
                    <a:pt x="34" y="150"/>
                  </a:lnTo>
                  <a:lnTo>
                    <a:pt x="32" y="150"/>
                  </a:lnTo>
                  <a:lnTo>
                    <a:pt x="32" y="150"/>
                  </a:lnTo>
                  <a:lnTo>
                    <a:pt x="32" y="152"/>
                  </a:lnTo>
                  <a:lnTo>
                    <a:pt x="34" y="152"/>
                  </a:lnTo>
                  <a:lnTo>
                    <a:pt x="34" y="153"/>
                  </a:lnTo>
                  <a:lnTo>
                    <a:pt x="34" y="153"/>
                  </a:lnTo>
                  <a:lnTo>
                    <a:pt x="34" y="153"/>
                  </a:lnTo>
                  <a:lnTo>
                    <a:pt x="35" y="154"/>
                  </a:lnTo>
                  <a:lnTo>
                    <a:pt x="36" y="153"/>
                  </a:lnTo>
                  <a:lnTo>
                    <a:pt x="36" y="153"/>
                  </a:lnTo>
                  <a:lnTo>
                    <a:pt x="38" y="153"/>
                  </a:lnTo>
                  <a:lnTo>
                    <a:pt x="38" y="154"/>
                  </a:lnTo>
                  <a:lnTo>
                    <a:pt x="39" y="156"/>
                  </a:lnTo>
                  <a:lnTo>
                    <a:pt x="38" y="156"/>
                  </a:lnTo>
                  <a:lnTo>
                    <a:pt x="36" y="156"/>
                  </a:lnTo>
                  <a:lnTo>
                    <a:pt x="39" y="156"/>
                  </a:lnTo>
                  <a:lnTo>
                    <a:pt x="40" y="157"/>
                  </a:lnTo>
                  <a:lnTo>
                    <a:pt x="42" y="158"/>
                  </a:lnTo>
                  <a:lnTo>
                    <a:pt x="40" y="158"/>
                  </a:lnTo>
                  <a:lnTo>
                    <a:pt x="40" y="158"/>
                  </a:lnTo>
                  <a:lnTo>
                    <a:pt x="40" y="159"/>
                  </a:lnTo>
                  <a:lnTo>
                    <a:pt x="40" y="161"/>
                  </a:lnTo>
                  <a:lnTo>
                    <a:pt x="42" y="162"/>
                  </a:lnTo>
                  <a:lnTo>
                    <a:pt x="43" y="163"/>
                  </a:lnTo>
                  <a:lnTo>
                    <a:pt x="42" y="165"/>
                  </a:lnTo>
                  <a:lnTo>
                    <a:pt x="43" y="163"/>
                  </a:lnTo>
                  <a:lnTo>
                    <a:pt x="43" y="163"/>
                  </a:lnTo>
                  <a:lnTo>
                    <a:pt x="43" y="163"/>
                  </a:lnTo>
                  <a:lnTo>
                    <a:pt x="43" y="165"/>
                  </a:lnTo>
                  <a:lnTo>
                    <a:pt x="43" y="165"/>
                  </a:lnTo>
                  <a:lnTo>
                    <a:pt x="43" y="166"/>
                  </a:lnTo>
                  <a:lnTo>
                    <a:pt x="43" y="166"/>
                  </a:lnTo>
                  <a:lnTo>
                    <a:pt x="43" y="166"/>
                  </a:lnTo>
                  <a:lnTo>
                    <a:pt x="44" y="167"/>
                  </a:lnTo>
                  <a:lnTo>
                    <a:pt x="44" y="167"/>
                  </a:lnTo>
                  <a:lnTo>
                    <a:pt x="43" y="167"/>
                  </a:lnTo>
                  <a:lnTo>
                    <a:pt x="45" y="169"/>
                  </a:lnTo>
                  <a:lnTo>
                    <a:pt x="47" y="170"/>
                  </a:lnTo>
                  <a:lnTo>
                    <a:pt x="47" y="173"/>
                  </a:lnTo>
                  <a:lnTo>
                    <a:pt x="48" y="173"/>
                  </a:lnTo>
                  <a:lnTo>
                    <a:pt x="49" y="174"/>
                  </a:lnTo>
                  <a:lnTo>
                    <a:pt x="49" y="174"/>
                  </a:lnTo>
                  <a:lnTo>
                    <a:pt x="48" y="174"/>
                  </a:lnTo>
                  <a:lnTo>
                    <a:pt x="48" y="175"/>
                  </a:lnTo>
                  <a:lnTo>
                    <a:pt x="48" y="175"/>
                  </a:lnTo>
                  <a:lnTo>
                    <a:pt x="48" y="176"/>
                  </a:lnTo>
                  <a:lnTo>
                    <a:pt x="48" y="175"/>
                  </a:lnTo>
                  <a:lnTo>
                    <a:pt x="47" y="175"/>
                  </a:lnTo>
                  <a:lnTo>
                    <a:pt x="48" y="176"/>
                  </a:lnTo>
                  <a:lnTo>
                    <a:pt x="48" y="176"/>
                  </a:lnTo>
                  <a:lnTo>
                    <a:pt x="48" y="176"/>
                  </a:lnTo>
                  <a:lnTo>
                    <a:pt x="48" y="176"/>
                  </a:lnTo>
                  <a:lnTo>
                    <a:pt x="49" y="176"/>
                  </a:lnTo>
                  <a:lnTo>
                    <a:pt x="49" y="176"/>
                  </a:lnTo>
                  <a:lnTo>
                    <a:pt x="49" y="178"/>
                  </a:lnTo>
                  <a:lnTo>
                    <a:pt x="48" y="178"/>
                  </a:lnTo>
                  <a:lnTo>
                    <a:pt x="47" y="178"/>
                  </a:lnTo>
                  <a:lnTo>
                    <a:pt x="47" y="179"/>
                  </a:lnTo>
                  <a:lnTo>
                    <a:pt x="48" y="179"/>
                  </a:lnTo>
                  <a:lnTo>
                    <a:pt x="48" y="179"/>
                  </a:lnTo>
                  <a:lnTo>
                    <a:pt x="49" y="180"/>
                  </a:lnTo>
                  <a:lnTo>
                    <a:pt x="49" y="180"/>
                  </a:lnTo>
                  <a:lnTo>
                    <a:pt x="51" y="180"/>
                  </a:lnTo>
                  <a:lnTo>
                    <a:pt x="51" y="180"/>
                  </a:lnTo>
                  <a:lnTo>
                    <a:pt x="51" y="180"/>
                  </a:lnTo>
                  <a:lnTo>
                    <a:pt x="52" y="180"/>
                  </a:lnTo>
                  <a:lnTo>
                    <a:pt x="51" y="180"/>
                  </a:lnTo>
                  <a:lnTo>
                    <a:pt x="52" y="182"/>
                  </a:lnTo>
                  <a:lnTo>
                    <a:pt x="52" y="182"/>
                  </a:lnTo>
                  <a:lnTo>
                    <a:pt x="51" y="183"/>
                  </a:lnTo>
                  <a:lnTo>
                    <a:pt x="48" y="183"/>
                  </a:lnTo>
                  <a:lnTo>
                    <a:pt x="49" y="184"/>
                  </a:lnTo>
                  <a:lnTo>
                    <a:pt x="51" y="184"/>
                  </a:lnTo>
                  <a:lnTo>
                    <a:pt x="52" y="183"/>
                  </a:lnTo>
                  <a:lnTo>
                    <a:pt x="52" y="184"/>
                  </a:lnTo>
                  <a:lnTo>
                    <a:pt x="52" y="184"/>
                  </a:lnTo>
                  <a:lnTo>
                    <a:pt x="53" y="184"/>
                  </a:lnTo>
                  <a:lnTo>
                    <a:pt x="53" y="184"/>
                  </a:lnTo>
                  <a:lnTo>
                    <a:pt x="53" y="186"/>
                  </a:lnTo>
                  <a:lnTo>
                    <a:pt x="55" y="186"/>
                  </a:lnTo>
                  <a:lnTo>
                    <a:pt x="55" y="187"/>
                  </a:lnTo>
                  <a:lnTo>
                    <a:pt x="55" y="188"/>
                  </a:lnTo>
                  <a:lnTo>
                    <a:pt x="55" y="190"/>
                  </a:lnTo>
                  <a:lnTo>
                    <a:pt x="56" y="191"/>
                  </a:lnTo>
                  <a:lnTo>
                    <a:pt x="57" y="191"/>
                  </a:lnTo>
                  <a:lnTo>
                    <a:pt x="57" y="192"/>
                  </a:lnTo>
                  <a:lnTo>
                    <a:pt x="56" y="192"/>
                  </a:lnTo>
                  <a:lnTo>
                    <a:pt x="56" y="192"/>
                  </a:lnTo>
                  <a:lnTo>
                    <a:pt x="56" y="192"/>
                  </a:lnTo>
                  <a:lnTo>
                    <a:pt x="56" y="193"/>
                  </a:lnTo>
                  <a:lnTo>
                    <a:pt x="57" y="193"/>
                  </a:lnTo>
                  <a:lnTo>
                    <a:pt x="56" y="193"/>
                  </a:lnTo>
                  <a:lnTo>
                    <a:pt x="56" y="195"/>
                  </a:lnTo>
                  <a:lnTo>
                    <a:pt x="55" y="196"/>
                  </a:lnTo>
                  <a:lnTo>
                    <a:pt x="57" y="196"/>
                  </a:lnTo>
                  <a:lnTo>
                    <a:pt x="59" y="196"/>
                  </a:lnTo>
                  <a:lnTo>
                    <a:pt x="59" y="196"/>
                  </a:lnTo>
                  <a:lnTo>
                    <a:pt x="59" y="197"/>
                  </a:lnTo>
                  <a:lnTo>
                    <a:pt x="60" y="197"/>
                  </a:lnTo>
                  <a:lnTo>
                    <a:pt x="60" y="197"/>
                  </a:lnTo>
                  <a:lnTo>
                    <a:pt x="61" y="199"/>
                  </a:lnTo>
                  <a:lnTo>
                    <a:pt x="60" y="199"/>
                  </a:lnTo>
                  <a:lnTo>
                    <a:pt x="60" y="199"/>
                  </a:lnTo>
                  <a:lnTo>
                    <a:pt x="59" y="199"/>
                  </a:lnTo>
                  <a:lnTo>
                    <a:pt x="57" y="200"/>
                  </a:lnTo>
                  <a:lnTo>
                    <a:pt x="57" y="201"/>
                  </a:lnTo>
                  <a:lnTo>
                    <a:pt x="57" y="201"/>
                  </a:lnTo>
                  <a:lnTo>
                    <a:pt x="59" y="201"/>
                  </a:lnTo>
                  <a:lnTo>
                    <a:pt x="60" y="201"/>
                  </a:lnTo>
                  <a:lnTo>
                    <a:pt x="60" y="201"/>
                  </a:lnTo>
                  <a:lnTo>
                    <a:pt x="60" y="203"/>
                  </a:lnTo>
                  <a:lnTo>
                    <a:pt x="63" y="201"/>
                  </a:lnTo>
                  <a:lnTo>
                    <a:pt x="63" y="201"/>
                  </a:lnTo>
                  <a:lnTo>
                    <a:pt x="63" y="201"/>
                  </a:lnTo>
                  <a:lnTo>
                    <a:pt x="63" y="203"/>
                  </a:lnTo>
                  <a:lnTo>
                    <a:pt x="64" y="203"/>
                  </a:lnTo>
                  <a:lnTo>
                    <a:pt x="63" y="203"/>
                  </a:lnTo>
                  <a:lnTo>
                    <a:pt x="63" y="204"/>
                  </a:lnTo>
                  <a:lnTo>
                    <a:pt x="63" y="204"/>
                  </a:lnTo>
                  <a:lnTo>
                    <a:pt x="64" y="204"/>
                  </a:lnTo>
                  <a:lnTo>
                    <a:pt x="65" y="204"/>
                  </a:lnTo>
                  <a:lnTo>
                    <a:pt x="65" y="205"/>
                  </a:lnTo>
                  <a:lnTo>
                    <a:pt x="65" y="207"/>
                  </a:lnTo>
                  <a:lnTo>
                    <a:pt x="66" y="208"/>
                  </a:lnTo>
                  <a:lnTo>
                    <a:pt x="66" y="209"/>
                  </a:lnTo>
                  <a:lnTo>
                    <a:pt x="66" y="210"/>
                  </a:lnTo>
                  <a:lnTo>
                    <a:pt x="65" y="212"/>
                  </a:lnTo>
                  <a:lnTo>
                    <a:pt x="66" y="212"/>
                  </a:lnTo>
                  <a:lnTo>
                    <a:pt x="66" y="212"/>
                  </a:lnTo>
                  <a:lnTo>
                    <a:pt x="68" y="212"/>
                  </a:lnTo>
                  <a:lnTo>
                    <a:pt x="68" y="212"/>
                  </a:lnTo>
                  <a:lnTo>
                    <a:pt x="68" y="212"/>
                  </a:lnTo>
                  <a:lnTo>
                    <a:pt x="66" y="212"/>
                  </a:lnTo>
                  <a:lnTo>
                    <a:pt x="66" y="210"/>
                  </a:lnTo>
                  <a:lnTo>
                    <a:pt x="68" y="210"/>
                  </a:lnTo>
                  <a:lnTo>
                    <a:pt x="68" y="210"/>
                  </a:lnTo>
                  <a:lnTo>
                    <a:pt x="68" y="212"/>
                  </a:lnTo>
                  <a:lnTo>
                    <a:pt x="68" y="212"/>
                  </a:lnTo>
                  <a:lnTo>
                    <a:pt x="66" y="213"/>
                  </a:lnTo>
                  <a:lnTo>
                    <a:pt x="66" y="213"/>
                  </a:lnTo>
                  <a:lnTo>
                    <a:pt x="66" y="214"/>
                  </a:lnTo>
                  <a:lnTo>
                    <a:pt x="68" y="213"/>
                  </a:lnTo>
                  <a:lnTo>
                    <a:pt x="69" y="213"/>
                  </a:lnTo>
                  <a:lnTo>
                    <a:pt x="70" y="213"/>
                  </a:lnTo>
                  <a:lnTo>
                    <a:pt x="70" y="214"/>
                  </a:lnTo>
                  <a:lnTo>
                    <a:pt x="70" y="214"/>
                  </a:lnTo>
                  <a:lnTo>
                    <a:pt x="70" y="216"/>
                  </a:lnTo>
                  <a:lnTo>
                    <a:pt x="73" y="216"/>
                  </a:lnTo>
                  <a:lnTo>
                    <a:pt x="72" y="217"/>
                  </a:lnTo>
                  <a:lnTo>
                    <a:pt x="70" y="218"/>
                  </a:lnTo>
                  <a:lnTo>
                    <a:pt x="69" y="218"/>
                  </a:lnTo>
                  <a:lnTo>
                    <a:pt x="70" y="220"/>
                  </a:lnTo>
                  <a:lnTo>
                    <a:pt x="70" y="220"/>
                  </a:lnTo>
                  <a:lnTo>
                    <a:pt x="72" y="220"/>
                  </a:lnTo>
                  <a:lnTo>
                    <a:pt x="70" y="221"/>
                  </a:lnTo>
                  <a:lnTo>
                    <a:pt x="72" y="221"/>
                  </a:lnTo>
                  <a:lnTo>
                    <a:pt x="72" y="221"/>
                  </a:lnTo>
                  <a:lnTo>
                    <a:pt x="73" y="221"/>
                  </a:lnTo>
                  <a:lnTo>
                    <a:pt x="72" y="221"/>
                  </a:lnTo>
                  <a:lnTo>
                    <a:pt x="72" y="222"/>
                  </a:lnTo>
                  <a:lnTo>
                    <a:pt x="73" y="222"/>
                  </a:lnTo>
                  <a:lnTo>
                    <a:pt x="73" y="221"/>
                  </a:lnTo>
                  <a:lnTo>
                    <a:pt x="73" y="220"/>
                  </a:lnTo>
                  <a:lnTo>
                    <a:pt x="74" y="221"/>
                  </a:lnTo>
                  <a:lnTo>
                    <a:pt x="76" y="221"/>
                  </a:lnTo>
                  <a:lnTo>
                    <a:pt x="74" y="221"/>
                  </a:lnTo>
                  <a:lnTo>
                    <a:pt x="76" y="222"/>
                  </a:lnTo>
                  <a:lnTo>
                    <a:pt x="76" y="222"/>
                  </a:lnTo>
                  <a:lnTo>
                    <a:pt x="76" y="224"/>
                  </a:lnTo>
                  <a:lnTo>
                    <a:pt x="77" y="222"/>
                  </a:lnTo>
                  <a:lnTo>
                    <a:pt x="77" y="222"/>
                  </a:lnTo>
                  <a:lnTo>
                    <a:pt x="77" y="224"/>
                  </a:lnTo>
                  <a:lnTo>
                    <a:pt x="77" y="224"/>
                  </a:lnTo>
                  <a:lnTo>
                    <a:pt x="77" y="224"/>
                  </a:lnTo>
                  <a:lnTo>
                    <a:pt x="77" y="224"/>
                  </a:lnTo>
                  <a:lnTo>
                    <a:pt x="77" y="224"/>
                  </a:lnTo>
                  <a:lnTo>
                    <a:pt x="76" y="224"/>
                  </a:lnTo>
                  <a:lnTo>
                    <a:pt x="76" y="224"/>
                  </a:lnTo>
                  <a:lnTo>
                    <a:pt x="76" y="225"/>
                  </a:lnTo>
                  <a:lnTo>
                    <a:pt x="76" y="225"/>
                  </a:lnTo>
                  <a:lnTo>
                    <a:pt x="77" y="225"/>
                  </a:lnTo>
                  <a:lnTo>
                    <a:pt x="77" y="224"/>
                  </a:lnTo>
                  <a:lnTo>
                    <a:pt x="78" y="224"/>
                  </a:lnTo>
                  <a:lnTo>
                    <a:pt x="78" y="225"/>
                  </a:lnTo>
                  <a:lnTo>
                    <a:pt x="77" y="225"/>
                  </a:lnTo>
                  <a:lnTo>
                    <a:pt x="77" y="225"/>
                  </a:lnTo>
                  <a:lnTo>
                    <a:pt x="77" y="226"/>
                  </a:lnTo>
                  <a:lnTo>
                    <a:pt x="78" y="226"/>
                  </a:lnTo>
                  <a:lnTo>
                    <a:pt x="77" y="226"/>
                  </a:lnTo>
                  <a:lnTo>
                    <a:pt x="77" y="226"/>
                  </a:lnTo>
                  <a:lnTo>
                    <a:pt x="78" y="226"/>
                  </a:lnTo>
                  <a:lnTo>
                    <a:pt x="80" y="226"/>
                  </a:lnTo>
                  <a:lnTo>
                    <a:pt x="80" y="226"/>
                  </a:lnTo>
                  <a:lnTo>
                    <a:pt x="81" y="226"/>
                  </a:lnTo>
                  <a:lnTo>
                    <a:pt x="81" y="228"/>
                  </a:lnTo>
                  <a:lnTo>
                    <a:pt x="81" y="228"/>
                  </a:lnTo>
                  <a:lnTo>
                    <a:pt x="81" y="229"/>
                  </a:lnTo>
                  <a:lnTo>
                    <a:pt x="81" y="229"/>
                  </a:lnTo>
                  <a:lnTo>
                    <a:pt x="81" y="230"/>
                  </a:lnTo>
                  <a:lnTo>
                    <a:pt x="82" y="230"/>
                  </a:lnTo>
                  <a:lnTo>
                    <a:pt x="82" y="230"/>
                  </a:lnTo>
                  <a:lnTo>
                    <a:pt x="82" y="230"/>
                  </a:lnTo>
                  <a:lnTo>
                    <a:pt x="83" y="230"/>
                  </a:lnTo>
                  <a:lnTo>
                    <a:pt x="85" y="230"/>
                  </a:lnTo>
                  <a:lnTo>
                    <a:pt x="83" y="231"/>
                  </a:lnTo>
                  <a:lnTo>
                    <a:pt x="83" y="233"/>
                  </a:lnTo>
                  <a:lnTo>
                    <a:pt x="82" y="234"/>
                  </a:lnTo>
                  <a:lnTo>
                    <a:pt x="82" y="234"/>
                  </a:lnTo>
                  <a:lnTo>
                    <a:pt x="82" y="234"/>
                  </a:lnTo>
                  <a:lnTo>
                    <a:pt x="83" y="235"/>
                  </a:lnTo>
                  <a:lnTo>
                    <a:pt x="85" y="234"/>
                  </a:lnTo>
                  <a:lnTo>
                    <a:pt x="85" y="234"/>
                  </a:lnTo>
                  <a:lnTo>
                    <a:pt x="86" y="233"/>
                  </a:lnTo>
                  <a:lnTo>
                    <a:pt x="86" y="234"/>
                  </a:lnTo>
                  <a:lnTo>
                    <a:pt x="87" y="234"/>
                  </a:lnTo>
                  <a:lnTo>
                    <a:pt x="89" y="235"/>
                  </a:lnTo>
                  <a:lnTo>
                    <a:pt x="89" y="237"/>
                  </a:lnTo>
                  <a:lnTo>
                    <a:pt x="89" y="238"/>
                  </a:lnTo>
                  <a:lnTo>
                    <a:pt x="90" y="237"/>
                  </a:lnTo>
                  <a:lnTo>
                    <a:pt x="90" y="237"/>
                  </a:lnTo>
                  <a:lnTo>
                    <a:pt x="91" y="238"/>
                  </a:lnTo>
                  <a:lnTo>
                    <a:pt x="93" y="239"/>
                  </a:lnTo>
                  <a:lnTo>
                    <a:pt x="94" y="241"/>
                  </a:lnTo>
                  <a:lnTo>
                    <a:pt x="95" y="242"/>
                  </a:lnTo>
                  <a:lnTo>
                    <a:pt x="95" y="243"/>
                  </a:lnTo>
                  <a:lnTo>
                    <a:pt x="94" y="245"/>
                  </a:lnTo>
                  <a:lnTo>
                    <a:pt x="94" y="245"/>
                  </a:lnTo>
                  <a:lnTo>
                    <a:pt x="93" y="246"/>
                  </a:lnTo>
                  <a:lnTo>
                    <a:pt x="94" y="246"/>
                  </a:lnTo>
                  <a:lnTo>
                    <a:pt x="94" y="246"/>
                  </a:lnTo>
                  <a:lnTo>
                    <a:pt x="94" y="246"/>
                  </a:lnTo>
                  <a:lnTo>
                    <a:pt x="94" y="246"/>
                  </a:lnTo>
                  <a:lnTo>
                    <a:pt x="95" y="246"/>
                  </a:lnTo>
                  <a:lnTo>
                    <a:pt x="95" y="245"/>
                  </a:lnTo>
                  <a:lnTo>
                    <a:pt x="97" y="243"/>
                  </a:lnTo>
                  <a:lnTo>
                    <a:pt x="98" y="243"/>
                  </a:lnTo>
                  <a:lnTo>
                    <a:pt x="99" y="245"/>
                  </a:lnTo>
                  <a:lnTo>
                    <a:pt x="99" y="247"/>
                  </a:lnTo>
                  <a:lnTo>
                    <a:pt x="99" y="246"/>
                  </a:lnTo>
                  <a:lnTo>
                    <a:pt x="100" y="246"/>
                  </a:lnTo>
                  <a:lnTo>
                    <a:pt x="99" y="247"/>
                  </a:lnTo>
                  <a:lnTo>
                    <a:pt x="99" y="248"/>
                  </a:lnTo>
                  <a:lnTo>
                    <a:pt x="100" y="248"/>
                  </a:lnTo>
                  <a:lnTo>
                    <a:pt x="102" y="247"/>
                  </a:lnTo>
                  <a:lnTo>
                    <a:pt x="102" y="248"/>
                  </a:lnTo>
                  <a:lnTo>
                    <a:pt x="102" y="248"/>
                  </a:lnTo>
                  <a:lnTo>
                    <a:pt x="103" y="248"/>
                  </a:lnTo>
                  <a:lnTo>
                    <a:pt x="103" y="248"/>
                  </a:lnTo>
                  <a:lnTo>
                    <a:pt x="103" y="248"/>
                  </a:lnTo>
                  <a:lnTo>
                    <a:pt x="102" y="250"/>
                  </a:lnTo>
                  <a:lnTo>
                    <a:pt x="103" y="250"/>
                  </a:lnTo>
                  <a:lnTo>
                    <a:pt x="104" y="250"/>
                  </a:lnTo>
                  <a:lnTo>
                    <a:pt x="106" y="250"/>
                  </a:lnTo>
                  <a:lnTo>
                    <a:pt x="106" y="250"/>
                  </a:lnTo>
                  <a:lnTo>
                    <a:pt x="106" y="252"/>
                  </a:lnTo>
                  <a:lnTo>
                    <a:pt x="106" y="252"/>
                  </a:lnTo>
                  <a:lnTo>
                    <a:pt x="107" y="252"/>
                  </a:lnTo>
                  <a:lnTo>
                    <a:pt x="107" y="251"/>
                  </a:lnTo>
                  <a:lnTo>
                    <a:pt x="107" y="252"/>
                  </a:lnTo>
                  <a:lnTo>
                    <a:pt x="108" y="254"/>
                  </a:lnTo>
                  <a:lnTo>
                    <a:pt x="107" y="256"/>
                  </a:lnTo>
                  <a:lnTo>
                    <a:pt x="111" y="255"/>
                  </a:lnTo>
                  <a:lnTo>
                    <a:pt x="114" y="256"/>
                  </a:lnTo>
                  <a:lnTo>
                    <a:pt x="116" y="258"/>
                  </a:lnTo>
                  <a:lnTo>
                    <a:pt x="119" y="259"/>
                  </a:lnTo>
                  <a:lnTo>
                    <a:pt x="117" y="259"/>
                  </a:lnTo>
                  <a:lnTo>
                    <a:pt x="117" y="260"/>
                  </a:lnTo>
                  <a:lnTo>
                    <a:pt x="119" y="259"/>
                  </a:lnTo>
                  <a:lnTo>
                    <a:pt x="119" y="259"/>
                  </a:lnTo>
                  <a:lnTo>
                    <a:pt x="119" y="259"/>
                  </a:lnTo>
                  <a:lnTo>
                    <a:pt x="119" y="260"/>
                  </a:lnTo>
                  <a:lnTo>
                    <a:pt x="119" y="262"/>
                  </a:lnTo>
                  <a:lnTo>
                    <a:pt x="117" y="262"/>
                  </a:lnTo>
                  <a:lnTo>
                    <a:pt x="117" y="263"/>
                  </a:lnTo>
                  <a:lnTo>
                    <a:pt x="119" y="263"/>
                  </a:lnTo>
                  <a:lnTo>
                    <a:pt x="120" y="262"/>
                  </a:lnTo>
                  <a:lnTo>
                    <a:pt x="120" y="262"/>
                  </a:lnTo>
                  <a:lnTo>
                    <a:pt x="121" y="262"/>
                  </a:lnTo>
                  <a:lnTo>
                    <a:pt x="120" y="262"/>
                  </a:lnTo>
                  <a:lnTo>
                    <a:pt x="120" y="262"/>
                  </a:lnTo>
                  <a:lnTo>
                    <a:pt x="121" y="260"/>
                  </a:lnTo>
                  <a:lnTo>
                    <a:pt x="121" y="260"/>
                  </a:lnTo>
                  <a:lnTo>
                    <a:pt x="121" y="262"/>
                  </a:lnTo>
                  <a:lnTo>
                    <a:pt x="123" y="262"/>
                  </a:lnTo>
                  <a:lnTo>
                    <a:pt x="123" y="260"/>
                  </a:lnTo>
                  <a:lnTo>
                    <a:pt x="123" y="263"/>
                  </a:lnTo>
                  <a:lnTo>
                    <a:pt x="121" y="264"/>
                  </a:lnTo>
                  <a:lnTo>
                    <a:pt x="123" y="263"/>
                  </a:lnTo>
                  <a:lnTo>
                    <a:pt x="121" y="264"/>
                  </a:lnTo>
                  <a:lnTo>
                    <a:pt x="120" y="265"/>
                  </a:lnTo>
                  <a:lnTo>
                    <a:pt x="119" y="267"/>
                  </a:lnTo>
                  <a:lnTo>
                    <a:pt x="117" y="269"/>
                  </a:lnTo>
                  <a:lnTo>
                    <a:pt x="117" y="269"/>
                  </a:lnTo>
                  <a:lnTo>
                    <a:pt x="117" y="271"/>
                  </a:lnTo>
                  <a:lnTo>
                    <a:pt x="116" y="271"/>
                  </a:lnTo>
                  <a:lnTo>
                    <a:pt x="116" y="271"/>
                  </a:lnTo>
                  <a:lnTo>
                    <a:pt x="116" y="272"/>
                  </a:lnTo>
                  <a:lnTo>
                    <a:pt x="117" y="271"/>
                  </a:lnTo>
                  <a:lnTo>
                    <a:pt x="119" y="269"/>
                  </a:lnTo>
                  <a:lnTo>
                    <a:pt x="120" y="268"/>
                  </a:lnTo>
                  <a:lnTo>
                    <a:pt x="121" y="267"/>
                  </a:lnTo>
                  <a:lnTo>
                    <a:pt x="121" y="267"/>
                  </a:lnTo>
                  <a:lnTo>
                    <a:pt x="123" y="265"/>
                  </a:lnTo>
                  <a:lnTo>
                    <a:pt x="124" y="265"/>
                  </a:lnTo>
                  <a:lnTo>
                    <a:pt x="124" y="265"/>
                  </a:lnTo>
                  <a:lnTo>
                    <a:pt x="124" y="265"/>
                  </a:lnTo>
                  <a:lnTo>
                    <a:pt x="123" y="265"/>
                  </a:lnTo>
                  <a:lnTo>
                    <a:pt x="123" y="267"/>
                  </a:lnTo>
                  <a:lnTo>
                    <a:pt x="123" y="267"/>
                  </a:lnTo>
                  <a:lnTo>
                    <a:pt x="123" y="267"/>
                  </a:lnTo>
                  <a:lnTo>
                    <a:pt x="124" y="267"/>
                  </a:lnTo>
                  <a:lnTo>
                    <a:pt x="124" y="267"/>
                  </a:lnTo>
                  <a:lnTo>
                    <a:pt x="125" y="265"/>
                  </a:lnTo>
                  <a:lnTo>
                    <a:pt x="125" y="265"/>
                  </a:lnTo>
                  <a:lnTo>
                    <a:pt x="127" y="264"/>
                  </a:lnTo>
                  <a:lnTo>
                    <a:pt x="127" y="265"/>
                  </a:lnTo>
                  <a:lnTo>
                    <a:pt x="125" y="267"/>
                  </a:lnTo>
                  <a:lnTo>
                    <a:pt x="127" y="267"/>
                  </a:lnTo>
                  <a:lnTo>
                    <a:pt x="127" y="265"/>
                  </a:lnTo>
                  <a:lnTo>
                    <a:pt x="128" y="265"/>
                  </a:lnTo>
                  <a:lnTo>
                    <a:pt x="128" y="264"/>
                  </a:lnTo>
                  <a:lnTo>
                    <a:pt x="129" y="264"/>
                  </a:lnTo>
                  <a:lnTo>
                    <a:pt x="129" y="264"/>
                  </a:lnTo>
                  <a:lnTo>
                    <a:pt x="129" y="264"/>
                  </a:lnTo>
                  <a:lnTo>
                    <a:pt x="129" y="264"/>
                  </a:lnTo>
                  <a:lnTo>
                    <a:pt x="131" y="264"/>
                  </a:lnTo>
                  <a:lnTo>
                    <a:pt x="129" y="265"/>
                  </a:lnTo>
                  <a:lnTo>
                    <a:pt x="128" y="268"/>
                  </a:lnTo>
                  <a:lnTo>
                    <a:pt x="128" y="269"/>
                  </a:lnTo>
                  <a:lnTo>
                    <a:pt x="128" y="268"/>
                  </a:lnTo>
                  <a:lnTo>
                    <a:pt x="129" y="268"/>
                  </a:lnTo>
                  <a:lnTo>
                    <a:pt x="131" y="267"/>
                  </a:lnTo>
                  <a:lnTo>
                    <a:pt x="132" y="265"/>
                  </a:lnTo>
                  <a:lnTo>
                    <a:pt x="131" y="267"/>
                  </a:lnTo>
                  <a:lnTo>
                    <a:pt x="129" y="268"/>
                  </a:lnTo>
                  <a:lnTo>
                    <a:pt x="131" y="268"/>
                  </a:lnTo>
                  <a:lnTo>
                    <a:pt x="131" y="268"/>
                  </a:lnTo>
                  <a:lnTo>
                    <a:pt x="132" y="268"/>
                  </a:lnTo>
                  <a:lnTo>
                    <a:pt x="132" y="268"/>
                  </a:lnTo>
                  <a:lnTo>
                    <a:pt x="132" y="268"/>
                  </a:lnTo>
                  <a:lnTo>
                    <a:pt x="132" y="269"/>
                  </a:lnTo>
                  <a:lnTo>
                    <a:pt x="133" y="268"/>
                  </a:lnTo>
                  <a:lnTo>
                    <a:pt x="133" y="269"/>
                  </a:lnTo>
                  <a:lnTo>
                    <a:pt x="133" y="271"/>
                  </a:lnTo>
                  <a:lnTo>
                    <a:pt x="133" y="271"/>
                  </a:lnTo>
                  <a:lnTo>
                    <a:pt x="135" y="269"/>
                  </a:lnTo>
                  <a:lnTo>
                    <a:pt x="135" y="269"/>
                  </a:lnTo>
                  <a:lnTo>
                    <a:pt x="135" y="271"/>
                  </a:lnTo>
                  <a:lnTo>
                    <a:pt x="135" y="272"/>
                  </a:lnTo>
                  <a:lnTo>
                    <a:pt x="135" y="272"/>
                  </a:lnTo>
                  <a:lnTo>
                    <a:pt x="136" y="272"/>
                  </a:lnTo>
                  <a:lnTo>
                    <a:pt x="136" y="271"/>
                  </a:lnTo>
                  <a:lnTo>
                    <a:pt x="136" y="269"/>
                  </a:lnTo>
                  <a:lnTo>
                    <a:pt x="136" y="269"/>
                  </a:lnTo>
                  <a:lnTo>
                    <a:pt x="136" y="269"/>
                  </a:lnTo>
                  <a:lnTo>
                    <a:pt x="136" y="269"/>
                  </a:lnTo>
                  <a:lnTo>
                    <a:pt x="136" y="268"/>
                  </a:lnTo>
                  <a:lnTo>
                    <a:pt x="136" y="269"/>
                  </a:lnTo>
                  <a:lnTo>
                    <a:pt x="136" y="269"/>
                  </a:lnTo>
                  <a:lnTo>
                    <a:pt x="137" y="268"/>
                  </a:lnTo>
                  <a:lnTo>
                    <a:pt x="138" y="268"/>
                  </a:lnTo>
                  <a:lnTo>
                    <a:pt x="137" y="269"/>
                  </a:lnTo>
                  <a:lnTo>
                    <a:pt x="138" y="269"/>
                  </a:lnTo>
                  <a:lnTo>
                    <a:pt x="138" y="269"/>
                  </a:lnTo>
                  <a:lnTo>
                    <a:pt x="140" y="268"/>
                  </a:lnTo>
                  <a:lnTo>
                    <a:pt x="138" y="269"/>
                  </a:lnTo>
                  <a:lnTo>
                    <a:pt x="138" y="271"/>
                  </a:lnTo>
                  <a:lnTo>
                    <a:pt x="140" y="269"/>
                  </a:lnTo>
                  <a:lnTo>
                    <a:pt x="140" y="269"/>
                  </a:lnTo>
                  <a:lnTo>
                    <a:pt x="140" y="269"/>
                  </a:lnTo>
                  <a:lnTo>
                    <a:pt x="140" y="271"/>
                  </a:lnTo>
                  <a:lnTo>
                    <a:pt x="140" y="272"/>
                  </a:lnTo>
                  <a:lnTo>
                    <a:pt x="140" y="272"/>
                  </a:lnTo>
                  <a:lnTo>
                    <a:pt x="138" y="272"/>
                  </a:lnTo>
                  <a:lnTo>
                    <a:pt x="138" y="273"/>
                  </a:lnTo>
                  <a:lnTo>
                    <a:pt x="138" y="273"/>
                  </a:lnTo>
                  <a:lnTo>
                    <a:pt x="140" y="273"/>
                  </a:lnTo>
                  <a:lnTo>
                    <a:pt x="141" y="272"/>
                  </a:lnTo>
                  <a:lnTo>
                    <a:pt x="142" y="271"/>
                  </a:lnTo>
                  <a:lnTo>
                    <a:pt x="142" y="271"/>
                  </a:lnTo>
                  <a:lnTo>
                    <a:pt x="142" y="271"/>
                  </a:lnTo>
                  <a:lnTo>
                    <a:pt x="142" y="271"/>
                  </a:lnTo>
                  <a:lnTo>
                    <a:pt x="144" y="271"/>
                  </a:lnTo>
                  <a:lnTo>
                    <a:pt x="141" y="272"/>
                  </a:lnTo>
                  <a:lnTo>
                    <a:pt x="141" y="273"/>
                  </a:lnTo>
                  <a:lnTo>
                    <a:pt x="141" y="275"/>
                  </a:lnTo>
                  <a:lnTo>
                    <a:pt x="142" y="275"/>
                  </a:lnTo>
                  <a:lnTo>
                    <a:pt x="142" y="275"/>
                  </a:lnTo>
                  <a:lnTo>
                    <a:pt x="144" y="273"/>
                  </a:lnTo>
                  <a:lnTo>
                    <a:pt x="144" y="272"/>
                  </a:lnTo>
                  <a:lnTo>
                    <a:pt x="145" y="273"/>
                  </a:lnTo>
                  <a:lnTo>
                    <a:pt x="144" y="275"/>
                  </a:lnTo>
                  <a:lnTo>
                    <a:pt x="145" y="273"/>
                  </a:lnTo>
                  <a:lnTo>
                    <a:pt x="145" y="273"/>
                  </a:lnTo>
                  <a:lnTo>
                    <a:pt x="146" y="272"/>
                  </a:lnTo>
                  <a:lnTo>
                    <a:pt x="146" y="275"/>
                  </a:lnTo>
                  <a:lnTo>
                    <a:pt x="146" y="277"/>
                  </a:lnTo>
                  <a:lnTo>
                    <a:pt x="144" y="279"/>
                  </a:lnTo>
                  <a:lnTo>
                    <a:pt x="145" y="280"/>
                  </a:lnTo>
                  <a:lnTo>
                    <a:pt x="144" y="280"/>
                  </a:lnTo>
                  <a:lnTo>
                    <a:pt x="144" y="281"/>
                  </a:lnTo>
                  <a:lnTo>
                    <a:pt x="144" y="281"/>
                  </a:lnTo>
                  <a:lnTo>
                    <a:pt x="142" y="282"/>
                  </a:lnTo>
                  <a:lnTo>
                    <a:pt x="144" y="282"/>
                  </a:lnTo>
                  <a:lnTo>
                    <a:pt x="145" y="282"/>
                  </a:lnTo>
                  <a:lnTo>
                    <a:pt x="145" y="280"/>
                  </a:lnTo>
                  <a:lnTo>
                    <a:pt x="146" y="279"/>
                  </a:lnTo>
                  <a:lnTo>
                    <a:pt x="148" y="277"/>
                  </a:lnTo>
                  <a:lnTo>
                    <a:pt x="149" y="276"/>
                  </a:lnTo>
                  <a:lnTo>
                    <a:pt x="150" y="276"/>
                  </a:lnTo>
                  <a:lnTo>
                    <a:pt x="150" y="277"/>
                  </a:lnTo>
                  <a:lnTo>
                    <a:pt x="149" y="279"/>
                  </a:lnTo>
                  <a:lnTo>
                    <a:pt x="149" y="280"/>
                  </a:lnTo>
                  <a:lnTo>
                    <a:pt x="149" y="280"/>
                  </a:lnTo>
                  <a:lnTo>
                    <a:pt x="150" y="280"/>
                  </a:lnTo>
                  <a:lnTo>
                    <a:pt x="152" y="280"/>
                  </a:lnTo>
                  <a:lnTo>
                    <a:pt x="152" y="279"/>
                  </a:lnTo>
                  <a:lnTo>
                    <a:pt x="152" y="277"/>
                  </a:lnTo>
                  <a:lnTo>
                    <a:pt x="152" y="277"/>
                  </a:lnTo>
                  <a:lnTo>
                    <a:pt x="153" y="276"/>
                  </a:lnTo>
                  <a:lnTo>
                    <a:pt x="153" y="276"/>
                  </a:lnTo>
                  <a:lnTo>
                    <a:pt x="154" y="276"/>
                  </a:lnTo>
                  <a:lnTo>
                    <a:pt x="153" y="277"/>
                  </a:lnTo>
                  <a:lnTo>
                    <a:pt x="153" y="279"/>
                  </a:lnTo>
                  <a:lnTo>
                    <a:pt x="153" y="280"/>
                  </a:lnTo>
                  <a:lnTo>
                    <a:pt x="152" y="281"/>
                  </a:lnTo>
                  <a:lnTo>
                    <a:pt x="152" y="280"/>
                  </a:lnTo>
                  <a:lnTo>
                    <a:pt x="152" y="280"/>
                  </a:lnTo>
                  <a:lnTo>
                    <a:pt x="152" y="280"/>
                  </a:lnTo>
                  <a:lnTo>
                    <a:pt x="150" y="281"/>
                  </a:lnTo>
                  <a:lnTo>
                    <a:pt x="150" y="282"/>
                  </a:lnTo>
                  <a:lnTo>
                    <a:pt x="150" y="284"/>
                  </a:lnTo>
                  <a:lnTo>
                    <a:pt x="152" y="284"/>
                  </a:lnTo>
                  <a:lnTo>
                    <a:pt x="153" y="282"/>
                  </a:lnTo>
                  <a:lnTo>
                    <a:pt x="153" y="282"/>
                  </a:lnTo>
                  <a:lnTo>
                    <a:pt x="153" y="281"/>
                  </a:lnTo>
                  <a:lnTo>
                    <a:pt x="153" y="281"/>
                  </a:lnTo>
                  <a:lnTo>
                    <a:pt x="153" y="281"/>
                  </a:lnTo>
                  <a:lnTo>
                    <a:pt x="153" y="280"/>
                  </a:lnTo>
                  <a:lnTo>
                    <a:pt x="154" y="280"/>
                  </a:lnTo>
                  <a:lnTo>
                    <a:pt x="154" y="281"/>
                  </a:lnTo>
                  <a:lnTo>
                    <a:pt x="154" y="281"/>
                  </a:lnTo>
                  <a:lnTo>
                    <a:pt x="154" y="281"/>
                  </a:lnTo>
                  <a:lnTo>
                    <a:pt x="155" y="280"/>
                  </a:lnTo>
                  <a:lnTo>
                    <a:pt x="155" y="280"/>
                  </a:lnTo>
                  <a:lnTo>
                    <a:pt x="155" y="279"/>
                  </a:lnTo>
                  <a:lnTo>
                    <a:pt x="155" y="277"/>
                  </a:lnTo>
                  <a:lnTo>
                    <a:pt x="157" y="276"/>
                  </a:lnTo>
                  <a:lnTo>
                    <a:pt x="157" y="277"/>
                  </a:lnTo>
                  <a:lnTo>
                    <a:pt x="157" y="279"/>
                  </a:lnTo>
                  <a:lnTo>
                    <a:pt x="158" y="277"/>
                  </a:lnTo>
                  <a:lnTo>
                    <a:pt x="158" y="276"/>
                  </a:lnTo>
                  <a:lnTo>
                    <a:pt x="159" y="277"/>
                  </a:lnTo>
                  <a:lnTo>
                    <a:pt x="159" y="280"/>
                  </a:lnTo>
                  <a:lnTo>
                    <a:pt x="158" y="280"/>
                  </a:lnTo>
                  <a:lnTo>
                    <a:pt x="158" y="280"/>
                  </a:lnTo>
                  <a:lnTo>
                    <a:pt x="157" y="280"/>
                  </a:lnTo>
                  <a:lnTo>
                    <a:pt x="157" y="280"/>
                  </a:lnTo>
                  <a:lnTo>
                    <a:pt x="155" y="281"/>
                  </a:lnTo>
                  <a:lnTo>
                    <a:pt x="157" y="281"/>
                  </a:lnTo>
                  <a:lnTo>
                    <a:pt x="158" y="281"/>
                  </a:lnTo>
                  <a:lnTo>
                    <a:pt x="158" y="281"/>
                  </a:lnTo>
                  <a:lnTo>
                    <a:pt x="158" y="281"/>
                  </a:lnTo>
                  <a:lnTo>
                    <a:pt x="158" y="282"/>
                  </a:lnTo>
                  <a:lnTo>
                    <a:pt x="157" y="282"/>
                  </a:lnTo>
                  <a:lnTo>
                    <a:pt x="158" y="284"/>
                  </a:lnTo>
                  <a:lnTo>
                    <a:pt x="158" y="285"/>
                  </a:lnTo>
                  <a:lnTo>
                    <a:pt x="159" y="284"/>
                  </a:lnTo>
                  <a:lnTo>
                    <a:pt x="159" y="284"/>
                  </a:lnTo>
                  <a:lnTo>
                    <a:pt x="159" y="282"/>
                  </a:lnTo>
                  <a:lnTo>
                    <a:pt x="161" y="281"/>
                  </a:lnTo>
                  <a:lnTo>
                    <a:pt x="162" y="281"/>
                  </a:lnTo>
                  <a:lnTo>
                    <a:pt x="163" y="281"/>
                  </a:lnTo>
                  <a:lnTo>
                    <a:pt x="163" y="281"/>
                  </a:lnTo>
                  <a:lnTo>
                    <a:pt x="163" y="282"/>
                  </a:lnTo>
                  <a:lnTo>
                    <a:pt x="163" y="282"/>
                  </a:lnTo>
                  <a:lnTo>
                    <a:pt x="165" y="282"/>
                  </a:lnTo>
                  <a:lnTo>
                    <a:pt x="165" y="284"/>
                  </a:lnTo>
                  <a:lnTo>
                    <a:pt x="163" y="284"/>
                  </a:lnTo>
                  <a:lnTo>
                    <a:pt x="163" y="282"/>
                  </a:lnTo>
                  <a:lnTo>
                    <a:pt x="162" y="282"/>
                  </a:lnTo>
                  <a:lnTo>
                    <a:pt x="159" y="284"/>
                  </a:lnTo>
                  <a:lnTo>
                    <a:pt x="159" y="285"/>
                  </a:lnTo>
                  <a:lnTo>
                    <a:pt x="159" y="285"/>
                  </a:lnTo>
                  <a:lnTo>
                    <a:pt x="158" y="285"/>
                  </a:lnTo>
                  <a:lnTo>
                    <a:pt x="158" y="285"/>
                  </a:lnTo>
                  <a:lnTo>
                    <a:pt x="157" y="285"/>
                  </a:lnTo>
                  <a:lnTo>
                    <a:pt x="158" y="286"/>
                  </a:lnTo>
                  <a:lnTo>
                    <a:pt x="158" y="288"/>
                  </a:lnTo>
                  <a:lnTo>
                    <a:pt x="157" y="289"/>
                  </a:lnTo>
                  <a:lnTo>
                    <a:pt x="157" y="290"/>
                  </a:lnTo>
                  <a:lnTo>
                    <a:pt x="158" y="290"/>
                  </a:lnTo>
                  <a:lnTo>
                    <a:pt x="158" y="290"/>
                  </a:lnTo>
                  <a:lnTo>
                    <a:pt x="158" y="289"/>
                  </a:lnTo>
                  <a:lnTo>
                    <a:pt x="159" y="288"/>
                  </a:lnTo>
                  <a:lnTo>
                    <a:pt x="159" y="286"/>
                  </a:lnTo>
                  <a:lnTo>
                    <a:pt x="161" y="288"/>
                  </a:lnTo>
                  <a:lnTo>
                    <a:pt x="162" y="286"/>
                  </a:lnTo>
                  <a:lnTo>
                    <a:pt x="163" y="286"/>
                  </a:lnTo>
                  <a:lnTo>
                    <a:pt x="163" y="286"/>
                  </a:lnTo>
                  <a:lnTo>
                    <a:pt x="163" y="288"/>
                  </a:lnTo>
                  <a:lnTo>
                    <a:pt x="162" y="289"/>
                  </a:lnTo>
                  <a:lnTo>
                    <a:pt x="166" y="289"/>
                  </a:lnTo>
                  <a:lnTo>
                    <a:pt x="167" y="290"/>
                  </a:lnTo>
                  <a:lnTo>
                    <a:pt x="169" y="289"/>
                  </a:lnTo>
                  <a:lnTo>
                    <a:pt x="169" y="289"/>
                  </a:lnTo>
                  <a:lnTo>
                    <a:pt x="170" y="289"/>
                  </a:lnTo>
                  <a:lnTo>
                    <a:pt x="170" y="289"/>
                  </a:lnTo>
                  <a:lnTo>
                    <a:pt x="169" y="292"/>
                  </a:lnTo>
                  <a:lnTo>
                    <a:pt x="170" y="292"/>
                  </a:lnTo>
                  <a:lnTo>
                    <a:pt x="170" y="292"/>
                  </a:lnTo>
                  <a:lnTo>
                    <a:pt x="170" y="293"/>
                  </a:lnTo>
                  <a:lnTo>
                    <a:pt x="170" y="293"/>
                  </a:lnTo>
                  <a:lnTo>
                    <a:pt x="170" y="294"/>
                  </a:lnTo>
                  <a:lnTo>
                    <a:pt x="172" y="293"/>
                  </a:lnTo>
                  <a:lnTo>
                    <a:pt x="175" y="292"/>
                  </a:lnTo>
                  <a:lnTo>
                    <a:pt x="176" y="293"/>
                  </a:lnTo>
                  <a:lnTo>
                    <a:pt x="178" y="294"/>
                  </a:lnTo>
                  <a:lnTo>
                    <a:pt x="179" y="293"/>
                  </a:lnTo>
                  <a:lnTo>
                    <a:pt x="180" y="293"/>
                  </a:lnTo>
                  <a:lnTo>
                    <a:pt x="180" y="296"/>
                  </a:lnTo>
                  <a:lnTo>
                    <a:pt x="180" y="297"/>
                  </a:lnTo>
                  <a:lnTo>
                    <a:pt x="180" y="298"/>
                  </a:lnTo>
                  <a:lnTo>
                    <a:pt x="180" y="298"/>
                  </a:lnTo>
                  <a:lnTo>
                    <a:pt x="180" y="297"/>
                  </a:lnTo>
                  <a:lnTo>
                    <a:pt x="180" y="297"/>
                  </a:lnTo>
                  <a:lnTo>
                    <a:pt x="182" y="296"/>
                  </a:lnTo>
                  <a:lnTo>
                    <a:pt x="182" y="297"/>
                  </a:lnTo>
                  <a:lnTo>
                    <a:pt x="182" y="297"/>
                  </a:lnTo>
                  <a:lnTo>
                    <a:pt x="182" y="297"/>
                  </a:lnTo>
                  <a:lnTo>
                    <a:pt x="183" y="298"/>
                  </a:lnTo>
                  <a:lnTo>
                    <a:pt x="184" y="298"/>
                  </a:lnTo>
                  <a:lnTo>
                    <a:pt x="186" y="296"/>
                  </a:lnTo>
                  <a:lnTo>
                    <a:pt x="184" y="298"/>
                  </a:lnTo>
                  <a:lnTo>
                    <a:pt x="184" y="298"/>
                  </a:lnTo>
                  <a:lnTo>
                    <a:pt x="184" y="298"/>
                  </a:lnTo>
                  <a:lnTo>
                    <a:pt x="184" y="300"/>
                  </a:lnTo>
                  <a:lnTo>
                    <a:pt x="184" y="301"/>
                  </a:lnTo>
                  <a:lnTo>
                    <a:pt x="184" y="301"/>
                  </a:lnTo>
                  <a:lnTo>
                    <a:pt x="186" y="301"/>
                  </a:lnTo>
                  <a:lnTo>
                    <a:pt x="187" y="301"/>
                  </a:lnTo>
                  <a:lnTo>
                    <a:pt x="187" y="301"/>
                  </a:lnTo>
                  <a:lnTo>
                    <a:pt x="187" y="300"/>
                  </a:lnTo>
                  <a:lnTo>
                    <a:pt x="188" y="298"/>
                  </a:lnTo>
                  <a:lnTo>
                    <a:pt x="189" y="300"/>
                  </a:lnTo>
                  <a:lnTo>
                    <a:pt x="191" y="300"/>
                  </a:lnTo>
                  <a:lnTo>
                    <a:pt x="192" y="300"/>
                  </a:lnTo>
                  <a:lnTo>
                    <a:pt x="191" y="301"/>
                  </a:lnTo>
                  <a:lnTo>
                    <a:pt x="192" y="301"/>
                  </a:lnTo>
                  <a:lnTo>
                    <a:pt x="192" y="302"/>
                  </a:lnTo>
                  <a:lnTo>
                    <a:pt x="193" y="302"/>
                  </a:lnTo>
                  <a:lnTo>
                    <a:pt x="189" y="305"/>
                  </a:lnTo>
                  <a:lnTo>
                    <a:pt x="191" y="305"/>
                  </a:lnTo>
                  <a:lnTo>
                    <a:pt x="191" y="303"/>
                  </a:lnTo>
                  <a:lnTo>
                    <a:pt x="191" y="302"/>
                  </a:lnTo>
                  <a:lnTo>
                    <a:pt x="191" y="301"/>
                  </a:lnTo>
                  <a:lnTo>
                    <a:pt x="189" y="301"/>
                  </a:lnTo>
                  <a:lnTo>
                    <a:pt x="188" y="302"/>
                  </a:lnTo>
                  <a:lnTo>
                    <a:pt x="189" y="302"/>
                  </a:lnTo>
                  <a:lnTo>
                    <a:pt x="189" y="302"/>
                  </a:lnTo>
                  <a:lnTo>
                    <a:pt x="189" y="303"/>
                  </a:lnTo>
                  <a:lnTo>
                    <a:pt x="189" y="303"/>
                  </a:lnTo>
                  <a:lnTo>
                    <a:pt x="188" y="305"/>
                  </a:lnTo>
                  <a:lnTo>
                    <a:pt x="188" y="305"/>
                  </a:lnTo>
                  <a:lnTo>
                    <a:pt x="188" y="306"/>
                  </a:lnTo>
                  <a:lnTo>
                    <a:pt x="187" y="306"/>
                  </a:lnTo>
                  <a:lnTo>
                    <a:pt x="187" y="305"/>
                  </a:lnTo>
                  <a:lnTo>
                    <a:pt x="187" y="303"/>
                  </a:lnTo>
                  <a:lnTo>
                    <a:pt x="186" y="305"/>
                  </a:lnTo>
                  <a:lnTo>
                    <a:pt x="186" y="306"/>
                  </a:lnTo>
                  <a:lnTo>
                    <a:pt x="184" y="305"/>
                  </a:lnTo>
                  <a:lnTo>
                    <a:pt x="183" y="305"/>
                  </a:lnTo>
                  <a:lnTo>
                    <a:pt x="183" y="305"/>
                  </a:lnTo>
                  <a:lnTo>
                    <a:pt x="182" y="305"/>
                  </a:lnTo>
                  <a:lnTo>
                    <a:pt x="180" y="305"/>
                  </a:lnTo>
                  <a:lnTo>
                    <a:pt x="179" y="305"/>
                  </a:lnTo>
                  <a:lnTo>
                    <a:pt x="182" y="303"/>
                  </a:lnTo>
                  <a:lnTo>
                    <a:pt x="183" y="301"/>
                  </a:lnTo>
                  <a:lnTo>
                    <a:pt x="183" y="301"/>
                  </a:lnTo>
                  <a:lnTo>
                    <a:pt x="182" y="301"/>
                  </a:lnTo>
                  <a:lnTo>
                    <a:pt x="182" y="300"/>
                  </a:lnTo>
                  <a:lnTo>
                    <a:pt x="180" y="302"/>
                  </a:lnTo>
                  <a:lnTo>
                    <a:pt x="179" y="303"/>
                  </a:lnTo>
                  <a:lnTo>
                    <a:pt x="178" y="303"/>
                  </a:lnTo>
                  <a:lnTo>
                    <a:pt x="179" y="302"/>
                  </a:lnTo>
                  <a:lnTo>
                    <a:pt x="178" y="303"/>
                  </a:lnTo>
                  <a:lnTo>
                    <a:pt x="176" y="305"/>
                  </a:lnTo>
                  <a:lnTo>
                    <a:pt x="175" y="305"/>
                  </a:lnTo>
                  <a:lnTo>
                    <a:pt x="171" y="302"/>
                  </a:lnTo>
                  <a:lnTo>
                    <a:pt x="169" y="302"/>
                  </a:lnTo>
                  <a:lnTo>
                    <a:pt x="169" y="300"/>
                  </a:lnTo>
                  <a:lnTo>
                    <a:pt x="167" y="301"/>
                  </a:lnTo>
                  <a:lnTo>
                    <a:pt x="166" y="301"/>
                  </a:lnTo>
                  <a:lnTo>
                    <a:pt x="165" y="301"/>
                  </a:lnTo>
                  <a:lnTo>
                    <a:pt x="163" y="301"/>
                  </a:lnTo>
                  <a:lnTo>
                    <a:pt x="162" y="301"/>
                  </a:lnTo>
                  <a:lnTo>
                    <a:pt x="161" y="300"/>
                  </a:lnTo>
                  <a:lnTo>
                    <a:pt x="159" y="300"/>
                  </a:lnTo>
                  <a:lnTo>
                    <a:pt x="158" y="300"/>
                  </a:lnTo>
                  <a:lnTo>
                    <a:pt x="158" y="298"/>
                  </a:lnTo>
                  <a:lnTo>
                    <a:pt x="153" y="297"/>
                  </a:lnTo>
                  <a:lnTo>
                    <a:pt x="149" y="297"/>
                  </a:lnTo>
                  <a:lnTo>
                    <a:pt x="145" y="294"/>
                  </a:lnTo>
                  <a:lnTo>
                    <a:pt x="146" y="293"/>
                  </a:lnTo>
                  <a:lnTo>
                    <a:pt x="146" y="293"/>
                  </a:lnTo>
                  <a:lnTo>
                    <a:pt x="146" y="293"/>
                  </a:lnTo>
                  <a:lnTo>
                    <a:pt x="146" y="292"/>
                  </a:lnTo>
                  <a:lnTo>
                    <a:pt x="146" y="292"/>
                  </a:lnTo>
                  <a:lnTo>
                    <a:pt x="145" y="293"/>
                  </a:lnTo>
                  <a:lnTo>
                    <a:pt x="145" y="293"/>
                  </a:lnTo>
                  <a:lnTo>
                    <a:pt x="144" y="294"/>
                  </a:lnTo>
                  <a:lnTo>
                    <a:pt x="142" y="294"/>
                  </a:lnTo>
                  <a:lnTo>
                    <a:pt x="141" y="293"/>
                  </a:lnTo>
                  <a:lnTo>
                    <a:pt x="140" y="293"/>
                  </a:lnTo>
                  <a:lnTo>
                    <a:pt x="138" y="293"/>
                  </a:lnTo>
                  <a:lnTo>
                    <a:pt x="136" y="293"/>
                  </a:lnTo>
                  <a:lnTo>
                    <a:pt x="137" y="292"/>
                  </a:lnTo>
                  <a:lnTo>
                    <a:pt x="135" y="292"/>
                  </a:lnTo>
                  <a:lnTo>
                    <a:pt x="133" y="292"/>
                  </a:lnTo>
                  <a:lnTo>
                    <a:pt x="133" y="290"/>
                  </a:lnTo>
                  <a:lnTo>
                    <a:pt x="132" y="289"/>
                  </a:lnTo>
                  <a:lnTo>
                    <a:pt x="132" y="288"/>
                  </a:lnTo>
                  <a:lnTo>
                    <a:pt x="132" y="288"/>
                  </a:lnTo>
                  <a:lnTo>
                    <a:pt x="131" y="286"/>
                  </a:lnTo>
                  <a:lnTo>
                    <a:pt x="129" y="288"/>
                  </a:lnTo>
                  <a:lnTo>
                    <a:pt x="128" y="288"/>
                  </a:lnTo>
                  <a:lnTo>
                    <a:pt x="125" y="288"/>
                  </a:lnTo>
                  <a:lnTo>
                    <a:pt x="124" y="286"/>
                  </a:lnTo>
                  <a:lnTo>
                    <a:pt x="123" y="285"/>
                  </a:lnTo>
                  <a:lnTo>
                    <a:pt x="119" y="284"/>
                  </a:lnTo>
                  <a:lnTo>
                    <a:pt x="116" y="282"/>
                  </a:lnTo>
                  <a:lnTo>
                    <a:pt x="114" y="281"/>
                  </a:lnTo>
                  <a:lnTo>
                    <a:pt x="111" y="280"/>
                  </a:lnTo>
                  <a:lnTo>
                    <a:pt x="108" y="279"/>
                  </a:lnTo>
                  <a:lnTo>
                    <a:pt x="108" y="277"/>
                  </a:lnTo>
                  <a:lnTo>
                    <a:pt x="106" y="277"/>
                  </a:lnTo>
                  <a:lnTo>
                    <a:pt x="102" y="275"/>
                  </a:lnTo>
                  <a:lnTo>
                    <a:pt x="99" y="273"/>
                  </a:lnTo>
                  <a:lnTo>
                    <a:pt x="98" y="271"/>
                  </a:lnTo>
                  <a:lnTo>
                    <a:pt x="95" y="269"/>
                  </a:lnTo>
                  <a:lnTo>
                    <a:pt x="97" y="268"/>
                  </a:lnTo>
                  <a:lnTo>
                    <a:pt x="97" y="267"/>
                  </a:lnTo>
                  <a:lnTo>
                    <a:pt x="94" y="267"/>
                  </a:lnTo>
                  <a:lnTo>
                    <a:pt x="93" y="268"/>
                  </a:lnTo>
                  <a:lnTo>
                    <a:pt x="93" y="267"/>
                  </a:lnTo>
                  <a:lnTo>
                    <a:pt x="91" y="267"/>
                  </a:lnTo>
                  <a:lnTo>
                    <a:pt x="90" y="267"/>
                  </a:lnTo>
                  <a:lnTo>
                    <a:pt x="90" y="265"/>
                  </a:lnTo>
                  <a:lnTo>
                    <a:pt x="90" y="264"/>
                  </a:lnTo>
                  <a:lnTo>
                    <a:pt x="90" y="264"/>
                  </a:lnTo>
                  <a:lnTo>
                    <a:pt x="89" y="264"/>
                  </a:lnTo>
                  <a:lnTo>
                    <a:pt x="87" y="264"/>
                  </a:lnTo>
                  <a:lnTo>
                    <a:pt x="86" y="262"/>
                  </a:lnTo>
                  <a:lnTo>
                    <a:pt x="85" y="260"/>
                  </a:lnTo>
                  <a:lnTo>
                    <a:pt x="83" y="260"/>
                  </a:lnTo>
                  <a:lnTo>
                    <a:pt x="83" y="259"/>
                  </a:lnTo>
                  <a:lnTo>
                    <a:pt x="83" y="258"/>
                  </a:lnTo>
                  <a:lnTo>
                    <a:pt x="83" y="258"/>
                  </a:lnTo>
                  <a:lnTo>
                    <a:pt x="82" y="258"/>
                  </a:lnTo>
                  <a:lnTo>
                    <a:pt x="82" y="256"/>
                  </a:lnTo>
                  <a:lnTo>
                    <a:pt x="81" y="258"/>
                  </a:lnTo>
                  <a:lnTo>
                    <a:pt x="80" y="259"/>
                  </a:lnTo>
                  <a:lnTo>
                    <a:pt x="80" y="256"/>
                  </a:lnTo>
                  <a:lnTo>
                    <a:pt x="78" y="255"/>
                  </a:lnTo>
                  <a:lnTo>
                    <a:pt x="77" y="254"/>
                  </a:lnTo>
                  <a:lnTo>
                    <a:pt x="76" y="252"/>
                  </a:lnTo>
                  <a:lnTo>
                    <a:pt x="74" y="251"/>
                  </a:lnTo>
                  <a:lnTo>
                    <a:pt x="73" y="251"/>
                  </a:lnTo>
                  <a:lnTo>
                    <a:pt x="73" y="251"/>
                  </a:lnTo>
                  <a:lnTo>
                    <a:pt x="72" y="250"/>
                  </a:lnTo>
                  <a:lnTo>
                    <a:pt x="70" y="248"/>
                  </a:lnTo>
                  <a:lnTo>
                    <a:pt x="69" y="247"/>
                  </a:lnTo>
                  <a:lnTo>
                    <a:pt x="68" y="246"/>
                  </a:lnTo>
                  <a:lnTo>
                    <a:pt x="69" y="246"/>
                  </a:lnTo>
                  <a:lnTo>
                    <a:pt x="69" y="246"/>
                  </a:lnTo>
                  <a:lnTo>
                    <a:pt x="69" y="245"/>
                  </a:lnTo>
                  <a:lnTo>
                    <a:pt x="69" y="245"/>
                  </a:lnTo>
                  <a:lnTo>
                    <a:pt x="68" y="245"/>
                  </a:lnTo>
                  <a:lnTo>
                    <a:pt x="68" y="246"/>
                  </a:lnTo>
                  <a:lnTo>
                    <a:pt x="65" y="243"/>
                  </a:lnTo>
                  <a:lnTo>
                    <a:pt x="64" y="242"/>
                  </a:lnTo>
                  <a:lnTo>
                    <a:pt x="63" y="239"/>
                  </a:lnTo>
                  <a:lnTo>
                    <a:pt x="63" y="237"/>
                  </a:lnTo>
                  <a:lnTo>
                    <a:pt x="61" y="235"/>
                  </a:lnTo>
                  <a:lnTo>
                    <a:pt x="57" y="231"/>
                  </a:lnTo>
                  <a:lnTo>
                    <a:pt x="55" y="228"/>
                  </a:lnTo>
                  <a:lnTo>
                    <a:pt x="52" y="224"/>
                  </a:lnTo>
                  <a:lnTo>
                    <a:pt x="49" y="220"/>
                  </a:lnTo>
                  <a:lnTo>
                    <a:pt x="49" y="220"/>
                  </a:lnTo>
                  <a:lnTo>
                    <a:pt x="48" y="220"/>
                  </a:lnTo>
                  <a:lnTo>
                    <a:pt x="48" y="218"/>
                  </a:lnTo>
                  <a:lnTo>
                    <a:pt x="48" y="217"/>
                  </a:lnTo>
                  <a:lnTo>
                    <a:pt x="47" y="216"/>
                  </a:lnTo>
                  <a:lnTo>
                    <a:pt x="47" y="214"/>
                  </a:lnTo>
                  <a:lnTo>
                    <a:pt x="45" y="214"/>
                  </a:lnTo>
                  <a:lnTo>
                    <a:pt x="45" y="214"/>
                  </a:lnTo>
                  <a:lnTo>
                    <a:pt x="45" y="213"/>
                  </a:lnTo>
                  <a:lnTo>
                    <a:pt x="45" y="213"/>
                  </a:lnTo>
                  <a:lnTo>
                    <a:pt x="44" y="212"/>
                  </a:lnTo>
                  <a:lnTo>
                    <a:pt x="44" y="210"/>
                  </a:lnTo>
                  <a:lnTo>
                    <a:pt x="44" y="209"/>
                  </a:lnTo>
                  <a:lnTo>
                    <a:pt x="43" y="208"/>
                  </a:lnTo>
                  <a:lnTo>
                    <a:pt x="43" y="207"/>
                  </a:lnTo>
                  <a:lnTo>
                    <a:pt x="42" y="205"/>
                  </a:lnTo>
                  <a:lnTo>
                    <a:pt x="42" y="204"/>
                  </a:lnTo>
                  <a:lnTo>
                    <a:pt x="40" y="203"/>
                  </a:lnTo>
                  <a:lnTo>
                    <a:pt x="40" y="200"/>
                  </a:lnTo>
                  <a:lnTo>
                    <a:pt x="40" y="201"/>
                  </a:lnTo>
                  <a:lnTo>
                    <a:pt x="42" y="201"/>
                  </a:lnTo>
                  <a:lnTo>
                    <a:pt x="42" y="200"/>
                  </a:lnTo>
                  <a:lnTo>
                    <a:pt x="40" y="200"/>
                  </a:lnTo>
                  <a:lnTo>
                    <a:pt x="39" y="200"/>
                  </a:lnTo>
                  <a:lnTo>
                    <a:pt x="39" y="199"/>
                  </a:lnTo>
                  <a:lnTo>
                    <a:pt x="40" y="197"/>
                  </a:lnTo>
                  <a:lnTo>
                    <a:pt x="40" y="197"/>
                  </a:lnTo>
                  <a:lnTo>
                    <a:pt x="39" y="199"/>
                  </a:lnTo>
                  <a:lnTo>
                    <a:pt x="39" y="199"/>
                  </a:lnTo>
                  <a:lnTo>
                    <a:pt x="38" y="195"/>
                  </a:lnTo>
                  <a:lnTo>
                    <a:pt x="35" y="191"/>
                  </a:lnTo>
                  <a:lnTo>
                    <a:pt x="32" y="187"/>
                  </a:lnTo>
                  <a:lnTo>
                    <a:pt x="30" y="184"/>
                  </a:lnTo>
                  <a:lnTo>
                    <a:pt x="30" y="182"/>
                  </a:lnTo>
                  <a:lnTo>
                    <a:pt x="31" y="182"/>
                  </a:lnTo>
                  <a:lnTo>
                    <a:pt x="32" y="180"/>
                  </a:lnTo>
                  <a:lnTo>
                    <a:pt x="32" y="180"/>
                  </a:lnTo>
                  <a:lnTo>
                    <a:pt x="32" y="180"/>
                  </a:lnTo>
                  <a:lnTo>
                    <a:pt x="31" y="179"/>
                  </a:lnTo>
                  <a:lnTo>
                    <a:pt x="31" y="179"/>
                  </a:lnTo>
                  <a:lnTo>
                    <a:pt x="31" y="179"/>
                  </a:lnTo>
                  <a:lnTo>
                    <a:pt x="31" y="179"/>
                  </a:lnTo>
                  <a:lnTo>
                    <a:pt x="31" y="179"/>
                  </a:lnTo>
                  <a:lnTo>
                    <a:pt x="31" y="178"/>
                  </a:lnTo>
                  <a:lnTo>
                    <a:pt x="32" y="176"/>
                  </a:lnTo>
                  <a:lnTo>
                    <a:pt x="32" y="176"/>
                  </a:lnTo>
                  <a:lnTo>
                    <a:pt x="32" y="176"/>
                  </a:lnTo>
                  <a:lnTo>
                    <a:pt x="31" y="176"/>
                  </a:lnTo>
                  <a:lnTo>
                    <a:pt x="30" y="176"/>
                  </a:lnTo>
                  <a:lnTo>
                    <a:pt x="30" y="176"/>
                  </a:lnTo>
                  <a:lnTo>
                    <a:pt x="30" y="176"/>
                  </a:lnTo>
                  <a:lnTo>
                    <a:pt x="30" y="175"/>
                  </a:lnTo>
                  <a:lnTo>
                    <a:pt x="30" y="174"/>
                  </a:lnTo>
                  <a:lnTo>
                    <a:pt x="30" y="173"/>
                  </a:lnTo>
                  <a:lnTo>
                    <a:pt x="28" y="171"/>
                  </a:lnTo>
                  <a:lnTo>
                    <a:pt x="30" y="171"/>
                  </a:lnTo>
                  <a:lnTo>
                    <a:pt x="28" y="170"/>
                  </a:lnTo>
                  <a:lnTo>
                    <a:pt x="27" y="169"/>
                  </a:lnTo>
                  <a:lnTo>
                    <a:pt x="26" y="167"/>
                  </a:lnTo>
                  <a:lnTo>
                    <a:pt x="25" y="167"/>
                  </a:lnTo>
                  <a:lnTo>
                    <a:pt x="23" y="166"/>
                  </a:lnTo>
                  <a:lnTo>
                    <a:pt x="15" y="149"/>
                  </a:lnTo>
                  <a:lnTo>
                    <a:pt x="9" y="131"/>
                  </a:lnTo>
                  <a:lnTo>
                    <a:pt x="6" y="112"/>
                  </a:lnTo>
                  <a:lnTo>
                    <a:pt x="4" y="94"/>
                  </a:lnTo>
                  <a:lnTo>
                    <a:pt x="5" y="93"/>
                  </a:lnTo>
                  <a:lnTo>
                    <a:pt x="6" y="91"/>
                  </a:lnTo>
                  <a:lnTo>
                    <a:pt x="6" y="90"/>
                  </a:lnTo>
                  <a:lnTo>
                    <a:pt x="5" y="87"/>
                  </a:lnTo>
                  <a:lnTo>
                    <a:pt x="5" y="87"/>
                  </a:lnTo>
                  <a:lnTo>
                    <a:pt x="6" y="87"/>
                  </a:lnTo>
                  <a:lnTo>
                    <a:pt x="5" y="87"/>
                  </a:lnTo>
                  <a:lnTo>
                    <a:pt x="5" y="86"/>
                  </a:lnTo>
                  <a:lnTo>
                    <a:pt x="5" y="86"/>
                  </a:lnTo>
                  <a:lnTo>
                    <a:pt x="4" y="85"/>
                  </a:lnTo>
                  <a:lnTo>
                    <a:pt x="2" y="78"/>
                  </a:lnTo>
                  <a:lnTo>
                    <a:pt x="2" y="72"/>
                  </a:lnTo>
                  <a:lnTo>
                    <a:pt x="2" y="73"/>
                  </a:lnTo>
                  <a:lnTo>
                    <a:pt x="4" y="73"/>
                  </a:lnTo>
                  <a:lnTo>
                    <a:pt x="4" y="72"/>
                  </a:lnTo>
                  <a:lnTo>
                    <a:pt x="2" y="72"/>
                  </a:lnTo>
                  <a:lnTo>
                    <a:pt x="4" y="70"/>
                  </a:lnTo>
                  <a:lnTo>
                    <a:pt x="2" y="70"/>
                  </a:lnTo>
                  <a:lnTo>
                    <a:pt x="1" y="70"/>
                  </a:lnTo>
                  <a:lnTo>
                    <a:pt x="1" y="70"/>
                  </a:lnTo>
                  <a:lnTo>
                    <a:pt x="0" y="59"/>
                  </a:lnTo>
                  <a:lnTo>
                    <a:pt x="1" y="47"/>
                  </a:lnTo>
                  <a:lnTo>
                    <a:pt x="2" y="35"/>
                  </a:lnTo>
                  <a:lnTo>
                    <a:pt x="2" y="32"/>
                  </a:lnTo>
                  <a:lnTo>
                    <a:pt x="2" y="29"/>
                  </a:lnTo>
                  <a:lnTo>
                    <a:pt x="2" y="26"/>
                  </a:lnTo>
                  <a:lnTo>
                    <a:pt x="8" y="13"/>
                  </a:lnTo>
                  <a:lnTo>
                    <a:pt x="8"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6" name="Freeform 258"/>
            <p:cNvSpPr>
              <a:spLocks noEditPoints="1"/>
            </p:cNvSpPr>
            <p:nvPr/>
          </p:nvSpPr>
          <p:spPr bwMode="auto">
            <a:xfrm>
              <a:off x="8680450" y="3886200"/>
              <a:ext cx="57150" cy="80963"/>
            </a:xfrm>
            <a:custGeom>
              <a:avLst/>
              <a:gdLst>
                <a:gd name="T0" fmla="*/ 20 w 36"/>
                <a:gd name="T1" fmla="*/ 3 h 51"/>
                <a:gd name="T2" fmla="*/ 21 w 36"/>
                <a:gd name="T3" fmla="*/ 1 h 51"/>
                <a:gd name="T4" fmla="*/ 29 w 36"/>
                <a:gd name="T5" fmla="*/ 9 h 51"/>
                <a:gd name="T6" fmla="*/ 25 w 36"/>
                <a:gd name="T7" fmla="*/ 4 h 51"/>
                <a:gd name="T8" fmla="*/ 30 w 36"/>
                <a:gd name="T9" fmla="*/ 5 h 51"/>
                <a:gd name="T10" fmla="*/ 33 w 36"/>
                <a:gd name="T11" fmla="*/ 7 h 51"/>
                <a:gd name="T12" fmla="*/ 36 w 36"/>
                <a:gd name="T13" fmla="*/ 9 h 51"/>
                <a:gd name="T14" fmla="*/ 34 w 36"/>
                <a:gd name="T15" fmla="*/ 9 h 51"/>
                <a:gd name="T16" fmla="*/ 34 w 36"/>
                <a:gd name="T17" fmla="*/ 11 h 51"/>
                <a:gd name="T18" fmla="*/ 36 w 36"/>
                <a:gd name="T19" fmla="*/ 13 h 51"/>
                <a:gd name="T20" fmla="*/ 34 w 36"/>
                <a:gd name="T21" fmla="*/ 16 h 51"/>
                <a:gd name="T22" fmla="*/ 36 w 36"/>
                <a:gd name="T23" fmla="*/ 17 h 51"/>
                <a:gd name="T24" fmla="*/ 33 w 36"/>
                <a:gd name="T25" fmla="*/ 21 h 51"/>
                <a:gd name="T26" fmla="*/ 33 w 36"/>
                <a:gd name="T27" fmla="*/ 24 h 51"/>
                <a:gd name="T28" fmla="*/ 33 w 36"/>
                <a:gd name="T29" fmla="*/ 26 h 51"/>
                <a:gd name="T30" fmla="*/ 32 w 36"/>
                <a:gd name="T31" fmla="*/ 30 h 51"/>
                <a:gd name="T32" fmla="*/ 29 w 36"/>
                <a:gd name="T33" fmla="*/ 32 h 51"/>
                <a:gd name="T34" fmla="*/ 28 w 36"/>
                <a:gd name="T35" fmla="*/ 34 h 51"/>
                <a:gd name="T36" fmla="*/ 26 w 36"/>
                <a:gd name="T37" fmla="*/ 33 h 51"/>
                <a:gd name="T38" fmla="*/ 24 w 36"/>
                <a:gd name="T39" fmla="*/ 43 h 51"/>
                <a:gd name="T40" fmla="*/ 15 w 36"/>
                <a:gd name="T41" fmla="*/ 49 h 51"/>
                <a:gd name="T42" fmla="*/ 5 w 36"/>
                <a:gd name="T43" fmla="*/ 51 h 51"/>
                <a:gd name="T44" fmla="*/ 3 w 36"/>
                <a:gd name="T45" fmla="*/ 37 h 51"/>
                <a:gd name="T46" fmla="*/ 7 w 36"/>
                <a:gd name="T47" fmla="*/ 39 h 51"/>
                <a:gd name="T48" fmla="*/ 8 w 36"/>
                <a:gd name="T49" fmla="*/ 36 h 51"/>
                <a:gd name="T50" fmla="*/ 8 w 36"/>
                <a:gd name="T51" fmla="*/ 32 h 51"/>
                <a:gd name="T52" fmla="*/ 9 w 36"/>
                <a:gd name="T53" fmla="*/ 33 h 51"/>
                <a:gd name="T54" fmla="*/ 12 w 36"/>
                <a:gd name="T55" fmla="*/ 33 h 51"/>
                <a:gd name="T56" fmla="*/ 13 w 36"/>
                <a:gd name="T57" fmla="*/ 32 h 51"/>
                <a:gd name="T58" fmla="*/ 13 w 36"/>
                <a:gd name="T59" fmla="*/ 30 h 51"/>
                <a:gd name="T60" fmla="*/ 13 w 36"/>
                <a:gd name="T61" fmla="*/ 29 h 51"/>
                <a:gd name="T62" fmla="*/ 15 w 36"/>
                <a:gd name="T63" fmla="*/ 29 h 51"/>
                <a:gd name="T64" fmla="*/ 16 w 36"/>
                <a:gd name="T65" fmla="*/ 28 h 51"/>
                <a:gd name="T66" fmla="*/ 13 w 36"/>
                <a:gd name="T67" fmla="*/ 25 h 51"/>
                <a:gd name="T68" fmla="*/ 13 w 36"/>
                <a:gd name="T69" fmla="*/ 24 h 51"/>
                <a:gd name="T70" fmla="*/ 13 w 36"/>
                <a:gd name="T71" fmla="*/ 22 h 51"/>
                <a:gd name="T72" fmla="*/ 13 w 36"/>
                <a:gd name="T73" fmla="*/ 21 h 51"/>
                <a:gd name="T74" fmla="*/ 13 w 36"/>
                <a:gd name="T75" fmla="*/ 20 h 51"/>
                <a:gd name="T76" fmla="*/ 15 w 36"/>
                <a:gd name="T77" fmla="*/ 20 h 51"/>
                <a:gd name="T78" fmla="*/ 15 w 36"/>
                <a:gd name="T79" fmla="*/ 19 h 51"/>
                <a:gd name="T80" fmla="*/ 17 w 36"/>
                <a:gd name="T81" fmla="*/ 19 h 51"/>
                <a:gd name="T82" fmla="*/ 15 w 36"/>
                <a:gd name="T83" fmla="*/ 17 h 51"/>
                <a:gd name="T84" fmla="*/ 19 w 36"/>
                <a:gd name="T85" fmla="*/ 19 h 51"/>
                <a:gd name="T86" fmla="*/ 16 w 36"/>
                <a:gd name="T87" fmla="*/ 16 h 51"/>
                <a:gd name="T88" fmla="*/ 17 w 36"/>
                <a:gd name="T89" fmla="*/ 16 h 51"/>
                <a:gd name="T90" fmla="*/ 16 w 36"/>
                <a:gd name="T91" fmla="*/ 15 h 51"/>
                <a:gd name="T92" fmla="*/ 16 w 36"/>
                <a:gd name="T93" fmla="*/ 13 h 51"/>
                <a:gd name="T94" fmla="*/ 16 w 36"/>
                <a:gd name="T95" fmla="*/ 12 h 51"/>
                <a:gd name="T96" fmla="*/ 16 w 36"/>
                <a:gd name="T97" fmla="*/ 11 h 51"/>
                <a:gd name="T98" fmla="*/ 17 w 36"/>
                <a:gd name="T99" fmla="*/ 8 h 51"/>
                <a:gd name="T100" fmla="*/ 17 w 36"/>
                <a:gd name="T101" fmla="*/ 8 h 51"/>
                <a:gd name="T102" fmla="*/ 19 w 36"/>
                <a:gd name="T103" fmla="*/ 8 h 51"/>
                <a:gd name="T104" fmla="*/ 16 w 36"/>
                <a:gd name="T105" fmla="*/ 5 h 51"/>
                <a:gd name="T106" fmla="*/ 19 w 36"/>
                <a:gd name="T107" fmla="*/ 7 h 51"/>
                <a:gd name="T108" fmla="*/ 19 w 36"/>
                <a:gd name="T109" fmla="*/ 5 h 51"/>
                <a:gd name="T110" fmla="*/ 16 w 36"/>
                <a:gd name="T111" fmla="*/ 4 h 51"/>
                <a:gd name="T112" fmla="*/ 19 w 36"/>
                <a:gd name="T113" fmla="*/ 5 h 51"/>
                <a:gd name="T114" fmla="*/ 25 w 36"/>
                <a:gd name="T115" fmla="*/ 8 h 51"/>
                <a:gd name="T116" fmla="*/ 20 w 36"/>
                <a:gd name="T117" fmla="*/ 4 h 51"/>
                <a:gd name="T118" fmla="*/ 24 w 36"/>
                <a:gd name="T119" fmla="*/ 7 h 51"/>
                <a:gd name="T120" fmla="*/ 19 w 36"/>
                <a:gd name="T121" fmla="*/ 1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6" h="51">
                  <a:moveTo>
                    <a:pt x="13" y="26"/>
                  </a:moveTo>
                  <a:lnTo>
                    <a:pt x="15" y="26"/>
                  </a:lnTo>
                  <a:lnTo>
                    <a:pt x="13" y="26"/>
                  </a:lnTo>
                  <a:lnTo>
                    <a:pt x="13" y="26"/>
                  </a:lnTo>
                  <a:close/>
                  <a:moveTo>
                    <a:pt x="13" y="25"/>
                  </a:moveTo>
                  <a:lnTo>
                    <a:pt x="13" y="26"/>
                  </a:lnTo>
                  <a:lnTo>
                    <a:pt x="13" y="26"/>
                  </a:lnTo>
                  <a:lnTo>
                    <a:pt x="13" y="26"/>
                  </a:lnTo>
                  <a:lnTo>
                    <a:pt x="13" y="25"/>
                  </a:lnTo>
                  <a:close/>
                  <a:moveTo>
                    <a:pt x="17" y="0"/>
                  </a:moveTo>
                  <a:lnTo>
                    <a:pt x="20" y="1"/>
                  </a:lnTo>
                  <a:lnTo>
                    <a:pt x="20" y="3"/>
                  </a:lnTo>
                  <a:lnTo>
                    <a:pt x="20" y="3"/>
                  </a:lnTo>
                  <a:lnTo>
                    <a:pt x="20" y="3"/>
                  </a:lnTo>
                  <a:lnTo>
                    <a:pt x="20" y="3"/>
                  </a:lnTo>
                  <a:lnTo>
                    <a:pt x="21" y="4"/>
                  </a:lnTo>
                  <a:lnTo>
                    <a:pt x="21" y="3"/>
                  </a:lnTo>
                  <a:lnTo>
                    <a:pt x="21" y="3"/>
                  </a:lnTo>
                  <a:lnTo>
                    <a:pt x="21" y="3"/>
                  </a:lnTo>
                  <a:lnTo>
                    <a:pt x="21" y="4"/>
                  </a:lnTo>
                  <a:lnTo>
                    <a:pt x="23" y="4"/>
                  </a:lnTo>
                  <a:lnTo>
                    <a:pt x="23" y="4"/>
                  </a:lnTo>
                  <a:lnTo>
                    <a:pt x="24" y="5"/>
                  </a:lnTo>
                  <a:lnTo>
                    <a:pt x="24" y="5"/>
                  </a:lnTo>
                  <a:lnTo>
                    <a:pt x="24" y="4"/>
                  </a:lnTo>
                  <a:lnTo>
                    <a:pt x="23" y="4"/>
                  </a:lnTo>
                  <a:lnTo>
                    <a:pt x="21" y="3"/>
                  </a:lnTo>
                  <a:lnTo>
                    <a:pt x="21" y="1"/>
                  </a:lnTo>
                  <a:lnTo>
                    <a:pt x="20" y="1"/>
                  </a:lnTo>
                  <a:lnTo>
                    <a:pt x="21" y="1"/>
                  </a:lnTo>
                  <a:lnTo>
                    <a:pt x="21" y="1"/>
                  </a:lnTo>
                  <a:lnTo>
                    <a:pt x="21" y="1"/>
                  </a:lnTo>
                  <a:lnTo>
                    <a:pt x="23" y="3"/>
                  </a:lnTo>
                  <a:lnTo>
                    <a:pt x="21" y="3"/>
                  </a:lnTo>
                  <a:lnTo>
                    <a:pt x="23" y="3"/>
                  </a:lnTo>
                  <a:lnTo>
                    <a:pt x="23" y="4"/>
                  </a:lnTo>
                  <a:lnTo>
                    <a:pt x="24" y="5"/>
                  </a:lnTo>
                  <a:lnTo>
                    <a:pt x="24" y="5"/>
                  </a:lnTo>
                  <a:lnTo>
                    <a:pt x="24" y="5"/>
                  </a:lnTo>
                  <a:lnTo>
                    <a:pt x="24" y="5"/>
                  </a:lnTo>
                  <a:lnTo>
                    <a:pt x="25" y="5"/>
                  </a:lnTo>
                  <a:lnTo>
                    <a:pt x="25" y="7"/>
                  </a:lnTo>
                  <a:lnTo>
                    <a:pt x="26" y="7"/>
                  </a:lnTo>
                  <a:lnTo>
                    <a:pt x="28" y="8"/>
                  </a:lnTo>
                  <a:lnTo>
                    <a:pt x="29" y="9"/>
                  </a:lnTo>
                  <a:lnTo>
                    <a:pt x="29" y="8"/>
                  </a:lnTo>
                  <a:lnTo>
                    <a:pt x="28" y="8"/>
                  </a:lnTo>
                  <a:lnTo>
                    <a:pt x="28" y="7"/>
                  </a:lnTo>
                  <a:lnTo>
                    <a:pt x="26" y="7"/>
                  </a:lnTo>
                  <a:lnTo>
                    <a:pt x="25" y="5"/>
                  </a:lnTo>
                  <a:lnTo>
                    <a:pt x="25" y="5"/>
                  </a:lnTo>
                  <a:lnTo>
                    <a:pt x="25" y="5"/>
                  </a:lnTo>
                  <a:lnTo>
                    <a:pt x="24" y="4"/>
                  </a:lnTo>
                  <a:lnTo>
                    <a:pt x="25" y="4"/>
                  </a:lnTo>
                  <a:lnTo>
                    <a:pt x="25" y="5"/>
                  </a:lnTo>
                  <a:lnTo>
                    <a:pt x="26" y="5"/>
                  </a:lnTo>
                  <a:lnTo>
                    <a:pt x="26" y="5"/>
                  </a:lnTo>
                  <a:lnTo>
                    <a:pt x="26" y="5"/>
                  </a:lnTo>
                  <a:lnTo>
                    <a:pt x="26" y="4"/>
                  </a:lnTo>
                  <a:lnTo>
                    <a:pt x="25" y="4"/>
                  </a:lnTo>
                  <a:lnTo>
                    <a:pt x="25" y="4"/>
                  </a:lnTo>
                  <a:lnTo>
                    <a:pt x="25" y="4"/>
                  </a:lnTo>
                  <a:lnTo>
                    <a:pt x="28" y="5"/>
                  </a:lnTo>
                  <a:lnTo>
                    <a:pt x="28" y="5"/>
                  </a:lnTo>
                  <a:lnTo>
                    <a:pt x="28" y="5"/>
                  </a:lnTo>
                  <a:lnTo>
                    <a:pt x="29" y="7"/>
                  </a:lnTo>
                  <a:lnTo>
                    <a:pt x="29" y="7"/>
                  </a:lnTo>
                  <a:lnTo>
                    <a:pt x="28" y="5"/>
                  </a:lnTo>
                  <a:lnTo>
                    <a:pt x="28" y="4"/>
                  </a:lnTo>
                  <a:lnTo>
                    <a:pt x="28" y="4"/>
                  </a:lnTo>
                  <a:lnTo>
                    <a:pt x="29" y="4"/>
                  </a:lnTo>
                  <a:lnTo>
                    <a:pt x="28" y="4"/>
                  </a:lnTo>
                  <a:lnTo>
                    <a:pt x="28" y="3"/>
                  </a:lnTo>
                  <a:lnTo>
                    <a:pt x="29" y="4"/>
                  </a:lnTo>
                  <a:lnTo>
                    <a:pt x="30" y="5"/>
                  </a:lnTo>
                  <a:lnTo>
                    <a:pt x="32" y="7"/>
                  </a:lnTo>
                  <a:lnTo>
                    <a:pt x="30" y="5"/>
                  </a:lnTo>
                  <a:lnTo>
                    <a:pt x="30" y="5"/>
                  </a:lnTo>
                  <a:lnTo>
                    <a:pt x="30" y="5"/>
                  </a:lnTo>
                  <a:lnTo>
                    <a:pt x="30" y="5"/>
                  </a:lnTo>
                  <a:lnTo>
                    <a:pt x="30" y="5"/>
                  </a:lnTo>
                  <a:lnTo>
                    <a:pt x="30" y="5"/>
                  </a:lnTo>
                  <a:lnTo>
                    <a:pt x="30" y="5"/>
                  </a:lnTo>
                  <a:lnTo>
                    <a:pt x="30" y="5"/>
                  </a:lnTo>
                  <a:lnTo>
                    <a:pt x="30" y="5"/>
                  </a:lnTo>
                  <a:lnTo>
                    <a:pt x="29" y="4"/>
                  </a:lnTo>
                  <a:lnTo>
                    <a:pt x="32" y="5"/>
                  </a:lnTo>
                  <a:lnTo>
                    <a:pt x="32" y="5"/>
                  </a:lnTo>
                  <a:lnTo>
                    <a:pt x="32" y="5"/>
                  </a:lnTo>
                  <a:lnTo>
                    <a:pt x="33" y="7"/>
                  </a:lnTo>
                  <a:lnTo>
                    <a:pt x="33" y="8"/>
                  </a:lnTo>
                  <a:lnTo>
                    <a:pt x="33" y="8"/>
                  </a:lnTo>
                  <a:lnTo>
                    <a:pt x="33" y="7"/>
                  </a:lnTo>
                  <a:lnTo>
                    <a:pt x="33" y="7"/>
                  </a:lnTo>
                  <a:lnTo>
                    <a:pt x="32" y="5"/>
                  </a:lnTo>
                  <a:lnTo>
                    <a:pt x="32" y="4"/>
                  </a:lnTo>
                  <a:lnTo>
                    <a:pt x="32" y="4"/>
                  </a:lnTo>
                  <a:lnTo>
                    <a:pt x="32" y="5"/>
                  </a:lnTo>
                  <a:lnTo>
                    <a:pt x="32" y="4"/>
                  </a:lnTo>
                  <a:lnTo>
                    <a:pt x="33" y="5"/>
                  </a:lnTo>
                  <a:lnTo>
                    <a:pt x="33" y="5"/>
                  </a:lnTo>
                  <a:lnTo>
                    <a:pt x="33" y="7"/>
                  </a:lnTo>
                  <a:lnTo>
                    <a:pt x="33" y="7"/>
                  </a:lnTo>
                  <a:lnTo>
                    <a:pt x="33" y="5"/>
                  </a:lnTo>
                  <a:lnTo>
                    <a:pt x="36" y="9"/>
                  </a:lnTo>
                  <a:lnTo>
                    <a:pt x="34" y="8"/>
                  </a:lnTo>
                  <a:lnTo>
                    <a:pt x="33" y="7"/>
                  </a:lnTo>
                  <a:lnTo>
                    <a:pt x="33" y="5"/>
                  </a:lnTo>
                  <a:lnTo>
                    <a:pt x="33" y="7"/>
                  </a:lnTo>
                  <a:lnTo>
                    <a:pt x="33" y="7"/>
                  </a:lnTo>
                  <a:lnTo>
                    <a:pt x="33" y="7"/>
                  </a:lnTo>
                  <a:lnTo>
                    <a:pt x="33" y="7"/>
                  </a:lnTo>
                  <a:lnTo>
                    <a:pt x="34" y="8"/>
                  </a:lnTo>
                  <a:lnTo>
                    <a:pt x="34" y="8"/>
                  </a:lnTo>
                  <a:lnTo>
                    <a:pt x="36" y="9"/>
                  </a:lnTo>
                  <a:lnTo>
                    <a:pt x="36" y="9"/>
                  </a:lnTo>
                  <a:lnTo>
                    <a:pt x="36" y="11"/>
                  </a:lnTo>
                  <a:lnTo>
                    <a:pt x="36" y="11"/>
                  </a:lnTo>
                  <a:lnTo>
                    <a:pt x="36" y="9"/>
                  </a:lnTo>
                  <a:lnTo>
                    <a:pt x="34" y="9"/>
                  </a:lnTo>
                  <a:lnTo>
                    <a:pt x="36" y="11"/>
                  </a:lnTo>
                  <a:lnTo>
                    <a:pt x="36" y="11"/>
                  </a:lnTo>
                  <a:lnTo>
                    <a:pt x="36" y="11"/>
                  </a:lnTo>
                  <a:lnTo>
                    <a:pt x="36" y="11"/>
                  </a:lnTo>
                  <a:lnTo>
                    <a:pt x="36" y="11"/>
                  </a:lnTo>
                  <a:lnTo>
                    <a:pt x="36" y="11"/>
                  </a:lnTo>
                  <a:lnTo>
                    <a:pt x="36" y="12"/>
                  </a:lnTo>
                  <a:lnTo>
                    <a:pt x="36" y="12"/>
                  </a:lnTo>
                  <a:lnTo>
                    <a:pt x="34" y="9"/>
                  </a:lnTo>
                  <a:lnTo>
                    <a:pt x="33" y="8"/>
                  </a:lnTo>
                  <a:lnTo>
                    <a:pt x="33" y="8"/>
                  </a:lnTo>
                  <a:lnTo>
                    <a:pt x="33" y="8"/>
                  </a:lnTo>
                  <a:lnTo>
                    <a:pt x="33" y="8"/>
                  </a:lnTo>
                  <a:lnTo>
                    <a:pt x="33" y="9"/>
                  </a:lnTo>
                  <a:lnTo>
                    <a:pt x="34" y="11"/>
                  </a:lnTo>
                  <a:lnTo>
                    <a:pt x="36" y="11"/>
                  </a:lnTo>
                  <a:lnTo>
                    <a:pt x="34" y="11"/>
                  </a:lnTo>
                  <a:lnTo>
                    <a:pt x="36" y="11"/>
                  </a:lnTo>
                  <a:lnTo>
                    <a:pt x="36" y="12"/>
                  </a:lnTo>
                  <a:lnTo>
                    <a:pt x="36" y="12"/>
                  </a:lnTo>
                  <a:lnTo>
                    <a:pt x="36" y="12"/>
                  </a:lnTo>
                  <a:lnTo>
                    <a:pt x="36" y="12"/>
                  </a:lnTo>
                  <a:lnTo>
                    <a:pt x="34" y="11"/>
                  </a:lnTo>
                  <a:lnTo>
                    <a:pt x="34" y="12"/>
                  </a:lnTo>
                  <a:lnTo>
                    <a:pt x="36" y="12"/>
                  </a:lnTo>
                  <a:lnTo>
                    <a:pt x="36" y="12"/>
                  </a:lnTo>
                  <a:lnTo>
                    <a:pt x="36" y="12"/>
                  </a:lnTo>
                  <a:lnTo>
                    <a:pt x="36" y="13"/>
                  </a:lnTo>
                  <a:lnTo>
                    <a:pt x="36" y="13"/>
                  </a:lnTo>
                  <a:lnTo>
                    <a:pt x="36" y="13"/>
                  </a:lnTo>
                  <a:lnTo>
                    <a:pt x="36" y="13"/>
                  </a:lnTo>
                  <a:lnTo>
                    <a:pt x="36" y="13"/>
                  </a:lnTo>
                  <a:lnTo>
                    <a:pt x="34" y="13"/>
                  </a:lnTo>
                  <a:lnTo>
                    <a:pt x="34" y="13"/>
                  </a:lnTo>
                  <a:lnTo>
                    <a:pt x="36" y="15"/>
                  </a:lnTo>
                  <a:lnTo>
                    <a:pt x="34" y="15"/>
                  </a:lnTo>
                  <a:lnTo>
                    <a:pt x="33" y="13"/>
                  </a:lnTo>
                  <a:lnTo>
                    <a:pt x="33" y="13"/>
                  </a:lnTo>
                  <a:lnTo>
                    <a:pt x="33" y="13"/>
                  </a:lnTo>
                  <a:lnTo>
                    <a:pt x="33" y="13"/>
                  </a:lnTo>
                  <a:lnTo>
                    <a:pt x="32" y="13"/>
                  </a:lnTo>
                  <a:lnTo>
                    <a:pt x="34" y="15"/>
                  </a:lnTo>
                  <a:lnTo>
                    <a:pt x="36" y="16"/>
                  </a:lnTo>
                  <a:lnTo>
                    <a:pt x="34" y="15"/>
                  </a:lnTo>
                  <a:lnTo>
                    <a:pt x="34" y="16"/>
                  </a:lnTo>
                  <a:lnTo>
                    <a:pt x="36" y="16"/>
                  </a:lnTo>
                  <a:lnTo>
                    <a:pt x="36" y="17"/>
                  </a:lnTo>
                  <a:lnTo>
                    <a:pt x="34" y="16"/>
                  </a:lnTo>
                  <a:lnTo>
                    <a:pt x="36" y="17"/>
                  </a:lnTo>
                  <a:lnTo>
                    <a:pt x="36" y="17"/>
                  </a:lnTo>
                  <a:lnTo>
                    <a:pt x="36" y="17"/>
                  </a:lnTo>
                  <a:lnTo>
                    <a:pt x="34" y="17"/>
                  </a:lnTo>
                  <a:lnTo>
                    <a:pt x="34" y="16"/>
                  </a:lnTo>
                  <a:lnTo>
                    <a:pt x="34" y="16"/>
                  </a:lnTo>
                  <a:lnTo>
                    <a:pt x="33" y="16"/>
                  </a:lnTo>
                  <a:lnTo>
                    <a:pt x="33" y="16"/>
                  </a:lnTo>
                  <a:lnTo>
                    <a:pt x="34" y="16"/>
                  </a:lnTo>
                  <a:lnTo>
                    <a:pt x="34" y="17"/>
                  </a:lnTo>
                  <a:lnTo>
                    <a:pt x="36" y="19"/>
                  </a:lnTo>
                  <a:lnTo>
                    <a:pt x="36" y="17"/>
                  </a:lnTo>
                  <a:lnTo>
                    <a:pt x="34" y="17"/>
                  </a:lnTo>
                  <a:lnTo>
                    <a:pt x="36" y="19"/>
                  </a:lnTo>
                  <a:lnTo>
                    <a:pt x="36" y="19"/>
                  </a:lnTo>
                  <a:lnTo>
                    <a:pt x="36" y="20"/>
                  </a:lnTo>
                  <a:lnTo>
                    <a:pt x="36" y="20"/>
                  </a:lnTo>
                  <a:lnTo>
                    <a:pt x="36" y="21"/>
                  </a:lnTo>
                  <a:lnTo>
                    <a:pt x="34" y="20"/>
                  </a:lnTo>
                  <a:lnTo>
                    <a:pt x="36" y="21"/>
                  </a:lnTo>
                  <a:lnTo>
                    <a:pt x="36" y="21"/>
                  </a:lnTo>
                  <a:lnTo>
                    <a:pt x="36" y="21"/>
                  </a:lnTo>
                  <a:lnTo>
                    <a:pt x="36" y="22"/>
                  </a:lnTo>
                  <a:lnTo>
                    <a:pt x="36" y="22"/>
                  </a:lnTo>
                  <a:lnTo>
                    <a:pt x="33" y="21"/>
                  </a:lnTo>
                  <a:lnTo>
                    <a:pt x="33" y="21"/>
                  </a:lnTo>
                  <a:lnTo>
                    <a:pt x="33" y="21"/>
                  </a:lnTo>
                  <a:lnTo>
                    <a:pt x="36" y="22"/>
                  </a:lnTo>
                  <a:lnTo>
                    <a:pt x="34" y="22"/>
                  </a:lnTo>
                  <a:lnTo>
                    <a:pt x="36" y="22"/>
                  </a:lnTo>
                  <a:lnTo>
                    <a:pt x="36" y="22"/>
                  </a:lnTo>
                  <a:lnTo>
                    <a:pt x="34" y="22"/>
                  </a:lnTo>
                  <a:lnTo>
                    <a:pt x="34" y="22"/>
                  </a:lnTo>
                  <a:lnTo>
                    <a:pt x="34" y="24"/>
                  </a:lnTo>
                  <a:lnTo>
                    <a:pt x="36" y="24"/>
                  </a:lnTo>
                  <a:lnTo>
                    <a:pt x="34" y="24"/>
                  </a:lnTo>
                  <a:lnTo>
                    <a:pt x="34" y="24"/>
                  </a:lnTo>
                  <a:lnTo>
                    <a:pt x="34" y="24"/>
                  </a:lnTo>
                  <a:lnTo>
                    <a:pt x="33" y="22"/>
                  </a:lnTo>
                  <a:lnTo>
                    <a:pt x="33" y="24"/>
                  </a:lnTo>
                  <a:lnTo>
                    <a:pt x="33" y="24"/>
                  </a:lnTo>
                  <a:lnTo>
                    <a:pt x="33" y="24"/>
                  </a:lnTo>
                  <a:lnTo>
                    <a:pt x="34" y="24"/>
                  </a:lnTo>
                  <a:lnTo>
                    <a:pt x="36" y="25"/>
                  </a:lnTo>
                  <a:lnTo>
                    <a:pt x="34" y="25"/>
                  </a:lnTo>
                  <a:lnTo>
                    <a:pt x="34" y="25"/>
                  </a:lnTo>
                  <a:lnTo>
                    <a:pt x="34" y="25"/>
                  </a:lnTo>
                  <a:lnTo>
                    <a:pt x="34" y="25"/>
                  </a:lnTo>
                  <a:lnTo>
                    <a:pt x="34" y="25"/>
                  </a:lnTo>
                  <a:lnTo>
                    <a:pt x="34" y="26"/>
                  </a:lnTo>
                  <a:lnTo>
                    <a:pt x="36" y="26"/>
                  </a:lnTo>
                  <a:lnTo>
                    <a:pt x="34" y="26"/>
                  </a:lnTo>
                  <a:lnTo>
                    <a:pt x="34" y="26"/>
                  </a:lnTo>
                  <a:lnTo>
                    <a:pt x="34" y="26"/>
                  </a:lnTo>
                  <a:lnTo>
                    <a:pt x="34" y="26"/>
                  </a:lnTo>
                  <a:lnTo>
                    <a:pt x="33" y="26"/>
                  </a:lnTo>
                  <a:lnTo>
                    <a:pt x="33" y="26"/>
                  </a:lnTo>
                  <a:lnTo>
                    <a:pt x="33" y="26"/>
                  </a:lnTo>
                  <a:lnTo>
                    <a:pt x="34" y="26"/>
                  </a:lnTo>
                  <a:lnTo>
                    <a:pt x="34" y="28"/>
                  </a:lnTo>
                  <a:lnTo>
                    <a:pt x="34" y="28"/>
                  </a:lnTo>
                  <a:lnTo>
                    <a:pt x="33" y="28"/>
                  </a:lnTo>
                  <a:lnTo>
                    <a:pt x="33" y="28"/>
                  </a:lnTo>
                  <a:lnTo>
                    <a:pt x="33" y="28"/>
                  </a:lnTo>
                  <a:lnTo>
                    <a:pt x="33" y="29"/>
                  </a:lnTo>
                  <a:lnTo>
                    <a:pt x="33" y="29"/>
                  </a:lnTo>
                  <a:lnTo>
                    <a:pt x="33" y="29"/>
                  </a:lnTo>
                  <a:lnTo>
                    <a:pt x="32" y="30"/>
                  </a:lnTo>
                  <a:lnTo>
                    <a:pt x="32" y="30"/>
                  </a:lnTo>
                  <a:lnTo>
                    <a:pt x="32" y="30"/>
                  </a:lnTo>
                  <a:lnTo>
                    <a:pt x="32" y="30"/>
                  </a:lnTo>
                  <a:lnTo>
                    <a:pt x="32" y="30"/>
                  </a:lnTo>
                  <a:lnTo>
                    <a:pt x="30" y="30"/>
                  </a:lnTo>
                  <a:lnTo>
                    <a:pt x="32" y="30"/>
                  </a:lnTo>
                  <a:lnTo>
                    <a:pt x="32" y="32"/>
                  </a:lnTo>
                  <a:lnTo>
                    <a:pt x="32" y="30"/>
                  </a:lnTo>
                  <a:lnTo>
                    <a:pt x="32" y="30"/>
                  </a:lnTo>
                  <a:lnTo>
                    <a:pt x="30" y="30"/>
                  </a:lnTo>
                  <a:lnTo>
                    <a:pt x="30" y="30"/>
                  </a:lnTo>
                  <a:lnTo>
                    <a:pt x="30" y="30"/>
                  </a:lnTo>
                  <a:lnTo>
                    <a:pt x="30" y="30"/>
                  </a:lnTo>
                  <a:lnTo>
                    <a:pt x="30" y="32"/>
                  </a:lnTo>
                  <a:lnTo>
                    <a:pt x="29" y="30"/>
                  </a:lnTo>
                  <a:lnTo>
                    <a:pt x="29" y="32"/>
                  </a:lnTo>
                  <a:lnTo>
                    <a:pt x="29" y="32"/>
                  </a:lnTo>
                  <a:lnTo>
                    <a:pt x="29" y="32"/>
                  </a:lnTo>
                  <a:lnTo>
                    <a:pt x="29" y="32"/>
                  </a:lnTo>
                  <a:lnTo>
                    <a:pt x="28" y="30"/>
                  </a:lnTo>
                  <a:lnTo>
                    <a:pt x="28" y="30"/>
                  </a:lnTo>
                  <a:lnTo>
                    <a:pt x="28" y="30"/>
                  </a:lnTo>
                  <a:lnTo>
                    <a:pt x="29" y="32"/>
                  </a:lnTo>
                  <a:lnTo>
                    <a:pt x="29" y="32"/>
                  </a:lnTo>
                  <a:lnTo>
                    <a:pt x="29" y="32"/>
                  </a:lnTo>
                  <a:lnTo>
                    <a:pt x="28" y="30"/>
                  </a:lnTo>
                  <a:lnTo>
                    <a:pt x="28" y="30"/>
                  </a:lnTo>
                  <a:lnTo>
                    <a:pt x="29" y="32"/>
                  </a:lnTo>
                  <a:lnTo>
                    <a:pt x="29" y="32"/>
                  </a:lnTo>
                  <a:lnTo>
                    <a:pt x="28" y="32"/>
                  </a:lnTo>
                  <a:lnTo>
                    <a:pt x="28" y="33"/>
                  </a:lnTo>
                  <a:lnTo>
                    <a:pt x="29" y="33"/>
                  </a:lnTo>
                  <a:lnTo>
                    <a:pt x="29" y="34"/>
                  </a:lnTo>
                  <a:lnTo>
                    <a:pt x="28" y="34"/>
                  </a:lnTo>
                  <a:lnTo>
                    <a:pt x="26" y="33"/>
                  </a:lnTo>
                  <a:lnTo>
                    <a:pt x="25" y="32"/>
                  </a:lnTo>
                  <a:lnTo>
                    <a:pt x="25" y="32"/>
                  </a:lnTo>
                  <a:lnTo>
                    <a:pt x="26" y="33"/>
                  </a:lnTo>
                  <a:lnTo>
                    <a:pt x="26" y="33"/>
                  </a:lnTo>
                  <a:lnTo>
                    <a:pt x="26" y="33"/>
                  </a:lnTo>
                  <a:lnTo>
                    <a:pt x="26" y="33"/>
                  </a:lnTo>
                  <a:lnTo>
                    <a:pt x="26" y="33"/>
                  </a:lnTo>
                  <a:lnTo>
                    <a:pt x="25" y="33"/>
                  </a:lnTo>
                  <a:lnTo>
                    <a:pt x="25" y="32"/>
                  </a:lnTo>
                  <a:lnTo>
                    <a:pt x="24" y="32"/>
                  </a:lnTo>
                  <a:lnTo>
                    <a:pt x="24" y="32"/>
                  </a:lnTo>
                  <a:lnTo>
                    <a:pt x="25" y="33"/>
                  </a:lnTo>
                  <a:lnTo>
                    <a:pt x="25" y="33"/>
                  </a:lnTo>
                  <a:lnTo>
                    <a:pt x="26" y="33"/>
                  </a:lnTo>
                  <a:lnTo>
                    <a:pt x="26" y="34"/>
                  </a:lnTo>
                  <a:lnTo>
                    <a:pt x="25" y="33"/>
                  </a:lnTo>
                  <a:lnTo>
                    <a:pt x="25" y="33"/>
                  </a:lnTo>
                  <a:lnTo>
                    <a:pt x="24" y="33"/>
                  </a:lnTo>
                  <a:lnTo>
                    <a:pt x="25" y="33"/>
                  </a:lnTo>
                  <a:lnTo>
                    <a:pt x="24" y="33"/>
                  </a:lnTo>
                  <a:lnTo>
                    <a:pt x="25" y="33"/>
                  </a:lnTo>
                  <a:lnTo>
                    <a:pt x="25" y="34"/>
                  </a:lnTo>
                  <a:lnTo>
                    <a:pt x="25" y="34"/>
                  </a:lnTo>
                  <a:lnTo>
                    <a:pt x="26" y="36"/>
                  </a:lnTo>
                  <a:lnTo>
                    <a:pt x="26" y="37"/>
                  </a:lnTo>
                  <a:lnTo>
                    <a:pt x="26" y="38"/>
                  </a:lnTo>
                  <a:lnTo>
                    <a:pt x="26" y="41"/>
                  </a:lnTo>
                  <a:lnTo>
                    <a:pt x="25" y="43"/>
                  </a:lnTo>
                  <a:lnTo>
                    <a:pt x="24" y="43"/>
                  </a:lnTo>
                  <a:lnTo>
                    <a:pt x="23" y="45"/>
                  </a:lnTo>
                  <a:lnTo>
                    <a:pt x="21" y="46"/>
                  </a:lnTo>
                  <a:lnTo>
                    <a:pt x="19" y="46"/>
                  </a:lnTo>
                  <a:lnTo>
                    <a:pt x="17" y="45"/>
                  </a:lnTo>
                  <a:lnTo>
                    <a:pt x="17" y="45"/>
                  </a:lnTo>
                  <a:lnTo>
                    <a:pt x="17" y="45"/>
                  </a:lnTo>
                  <a:lnTo>
                    <a:pt x="17" y="46"/>
                  </a:lnTo>
                  <a:lnTo>
                    <a:pt x="17" y="45"/>
                  </a:lnTo>
                  <a:lnTo>
                    <a:pt x="17" y="45"/>
                  </a:lnTo>
                  <a:lnTo>
                    <a:pt x="17" y="46"/>
                  </a:lnTo>
                  <a:lnTo>
                    <a:pt x="17" y="46"/>
                  </a:lnTo>
                  <a:lnTo>
                    <a:pt x="17" y="46"/>
                  </a:lnTo>
                  <a:lnTo>
                    <a:pt x="17" y="47"/>
                  </a:lnTo>
                  <a:lnTo>
                    <a:pt x="16" y="47"/>
                  </a:lnTo>
                  <a:lnTo>
                    <a:pt x="15" y="49"/>
                  </a:lnTo>
                  <a:lnTo>
                    <a:pt x="15" y="47"/>
                  </a:lnTo>
                  <a:lnTo>
                    <a:pt x="15" y="47"/>
                  </a:lnTo>
                  <a:lnTo>
                    <a:pt x="15" y="46"/>
                  </a:lnTo>
                  <a:lnTo>
                    <a:pt x="15" y="49"/>
                  </a:lnTo>
                  <a:lnTo>
                    <a:pt x="15" y="47"/>
                  </a:lnTo>
                  <a:lnTo>
                    <a:pt x="15" y="49"/>
                  </a:lnTo>
                  <a:lnTo>
                    <a:pt x="16" y="50"/>
                  </a:lnTo>
                  <a:lnTo>
                    <a:pt x="15" y="51"/>
                  </a:lnTo>
                  <a:lnTo>
                    <a:pt x="13" y="51"/>
                  </a:lnTo>
                  <a:lnTo>
                    <a:pt x="11" y="50"/>
                  </a:lnTo>
                  <a:lnTo>
                    <a:pt x="9" y="50"/>
                  </a:lnTo>
                  <a:lnTo>
                    <a:pt x="8" y="50"/>
                  </a:lnTo>
                  <a:lnTo>
                    <a:pt x="7" y="50"/>
                  </a:lnTo>
                  <a:lnTo>
                    <a:pt x="7" y="50"/>
                  </a:lnTo>
                  <a:lnTo>
                    <a:pt x="5" y="51"/>
                  </a:lnTo>
                  <a:lnTo>
                    <a:pt x="4" y="49"/>
                  </a:lnTo>
                  <a:lnTo>
                    <a:pt x="3" y="47"/>
                  </a:lnTo>
                  <a:lnTo>
                    <a:pt x="2" y="47"/>
                  </a:lnTo>
                  <a:lnTo>
                    <a:pt x="0" y="47"/>
                  </a:lnTo>
                  <a:lnTo>
                    <a:pt x="0" y="47"/>
                  </a:lnTo>
                  <a:lnTo>
                    <a:pt x="0" y="45"/>
                  </a:lnTo>
                  <a:lnTo>
                    <a:pt x="2" y="42"/>
                  </a:lnTo>
                  <a:lnTo>
                    <a:pt x="2" y="39"/>
                  </a:lnTo>
                  <a:lnTo>
                    <a:pt x="2" y="38"/>
                  </a:lnTo>
                  <a:lnTo>
                    <a:pt x="2" y="37"/>
                  </a:lnTo>
                  <a:lnTo>
                    <a:pt x="3" y="37"/>
                  </a:lnTo>
                  <a:lnTo>
                    <a:pt x="3" y="38"/>
                  </a:lnTo>
                  <a:lnTo>
                    <a:pt x="3" y="37"/>
                  </a:lnTo>
                  <a:lnTo>
                    <a:pt x="3" y="36"/>
                  </a:lnTo>
                  <a:lnTo>
                    <a:pt x="3" y="37"/>
                  </a:lnTo>
                  <a:lnTo>
                    <a:pt x="3" y="37"/>
                  </a:lnTo>
                  <a:lnTo>
                    <a:pt x="3" y="38"/>
                  </a:lnTo>
                  <a:lnTo>
                    <a:pt x="4" y="38"/>
                  </a:lnTo>
                  <a:lnTo>
                    <a:pt x="4" y="37"/>
                  </a:lnTo>
                  <a:lnTo>
                    <a:pt x="4" y="36"/>
                  </a:lnTo>
                  <a:lnTo>
                    <a:pt x="4" y="37"/>
                  </a:lnTo>
                  <a:lnTo>
                    <a:pt x="5" y="38"/>
                  </a:lnTo>
                  <a:lnTo>
                    <a:pt x="7" y="39"/>
                  </a:lnTo>
                  <a:lnTo>
                    <a:pt x="7" y="41"/>
                  </a:lnTo>
                  <a:lnTo>
                    <a:pt x="7" y="41"/>
                  </a:lnTo>
                  <a:lnTo>
                    <a:pt x="7" y="39"/>
                  </a:lnTo>
                  <a:lnTo>
                    <a:pt x="7" y="38"/>
                  </a:lnTo>
                  <a:lnTo>
                    <a:pt x="7" y="38"/>
                  </a:lnTo>
                  <a:lnTo>
                    <a:pt x="7" y="39"/>
                  </a:lnTo>
                  <a:lnTo>
                    <a:pt x="7" y="39"/>
                  </a:lnTo>
                  <a:lnTo>
                    <a:pt x="7" y="39"/>
                  </a:lnTo>
                  <a:lnTo>
                    <a:pt x="7" y="38"/>
                  </a:lnTo>
                  <a:lnTo>
                    <a:pt x="7" y="38"/>
                  </a:lnTo>
                  <a:lnTo>
                    <a:pt x="7" y="39"/>
                  </a:lnTo>
                  <a:lnTo>
                    <a:pt x="8" y="41"/>
                  </a:lnTo>
                  <a:lnTo>
                    <a:pt x="7" y="38"/>
                  </a:lnTo>
                  <a:lnTo>
                    <a:pt x="7" y="37"/>
                  </a:lnTo>
                  <a:lnTo>
                    <a:pt x="7" y="37"/>
                  </a:lnTo>
                  <a:lnTo>
                    <a:pt x="7" y="37"/>
                  </a:lnTo>
                  <a:lnTo>
                    <a:pt x="7" y="37"/>
                  </a:lnTo>
                  <a:lnTo>
                    <a:pt x="7" y="37"/>
                  </a:lnTo>
                  <a:lnTo>
                    <a:pt x="7" y="37"/>
                  </a:lnTo>
                  <a:lnTo>
                    <a:pt x="8" y="38"/>
                  </a:lnTo>
                  <a:lnTo>
                    <a:pt x="8" y="36"/>
                  </a:lnTo>
                  <a:lnTo>
                    <a:pt x="8" y="36"/>
                  </a:lnTo>
                  <a:lnTo>
                    <a:pt x="8" y="34"/>
                  </a:lnTo>
                  <a:lnTo>
                    <a:pt x="8" y="33"/>
                  </a:lnTo>
                  <a:lnTo>
                    <a:pt x="8" y="34"/>
                  </a:lnTo>
                  <a:lnTo>
                    <a:pt x="9" y="36"/>
                  </a:lnTo>
                  <a:lnTo>
                    <a:pt x="8" y="34"/>
                  </a:lnTo>
                  <a:lnTo>
                    <a:pt x="8" y="34"/>
                  </a:lnTo>
                  <a:lnTo>
                    <a:pt x="8" y="33"/>
                  </a:lnTo>
                  <a:lnTo>
                    <a:pt x="8" y="34"/>
                  </a:lnTo>
                  <a:lnTo>
                    <a:pt x="8" y="33"/>
                  </a:lnTo>
                  <a:lnTo>
                    <a:pt x="8" y="33"/>
                  </a:lnTo>
                  <a:lnTo>
                    <a:pt x="8" y="32"/>
                  </a:lnTo>
                  <a:lnTo>
                    <a:pt x="8" y="33"/>
                  </a:lnTo>
                  <a:lnTo>
                    <a:pt x="8" y="33"/>
                  </a:lnTo>
                  <a:lnTo>
                    <a:pt x="8" y="32"/>
                  </a:lnTo>
                  <a:lnTo>
                    <a:pt x="8" y="32"/>
                  </a:lnTo>
                  <a:lnTo>
                    <a:pt x="8" y="33"/>
                  </a:lnTo>
                  <a:lnTo>
                    <a:pt x="8" y="32"/>
                  </a:lnTo>
                  <a:lnTo>
                    <a:pt x="8" y="32"/>
                  </a:lnTo>
                  <a:lnTo>
                    <a:pt x="8" y="33"/>
                  </a:lnTo>
                  <a:lnTo>
                    <a:pt x="8" y="32"/>
                  </a:lnTo>
                  <a:lnTo>
                    <a:pt x="8" y="32"/>
                  </a:lnTo>
                  <a:lnTo>
                    <a:pt x="9" y="33"/>
                  </a:lnTo>
                  <a:lnTo>
                    <a:pt x="9" y="33"/>
                  </a:lnTo>
                  <a:lnTo>
                    <a:pt x="9" y="33"/>
                  </a:lnTo>
                  <a:lnTo>
                    <a:pt x="8" y="32"/>
                  </a:lnTo>
                  <a:lnTo>
                    <a:pt x="8" y="32"/>
                  </a:lnTo>
                  <a:lnTo>
                    <a:pt x="9" y="33"/>
                  </a:lnTo>
                  <a:lnTo>
                    <a:pt x="9" y="33"/>
                  </a:lnTo>
                  <a:lnTo>
                    <a:pt x="9" y="33"/>
                  </a:lnTo>
                  <a:lnTo>
                    <a:pt x="9" y="33"/>
                  </a:lnTo>
                  <a:lnTo>
                    <a:pt x="9" y="33"/>
                  </a:lnTo>
                  <a:lnTo>
                    <a:pt x="9" y="32"/>
                  </a:lnTo>
                  <a:lnTo>
                    <a:pt x="8" y="32"/>
                  </a:lnTo>
                  <a:lnTo>
                    <a:pt x="9" y="32"/>
                  </a:lnTo>
                  <a:lnTo>
                    <a:pt x="9" y="33"/>
                  </a:lnTo>
                  <a:lnTo>
                    <a:pt x="9" y="33"/>
                  </a:lnTo>
                  <a:lnTo>
                    <a:pt x="11" y="34"/>
                  </a:lnTo>
                  <a:lnTo>
                    <a:pt x="11" y="33"/>
                  </a:lnTo>
                  <a:lnTo>
                    <a:pt x="11" y="32"/>
                  </a:lnTo>
                  <a:lnTo>
                    <a:pt x="11" y="32"/>
                  </a:lnTo>
                  <a:lnTo>
                    <a:pt x="11" y="32"/>
                  </a:lnTo>
                  <a:lnTo>
                    <a:pt x="12" y="33"/>
                  </a:lnTo>
                  <a:lnTo>
                    <a:pt x="12" y="33"/>
                  </a:lnTo>
                  <a:lnTo>
                    <a:pt x="12" y="33"/>
                  </a:lnTo>
                  <a:lnTo>
                    <a:pt x="12" y="33"/>
                  </a:lnTo>
                  <a:lnTo>
                    <a:pt x="12" y="32"/>
                  </a:lnTo>
                  <a:lnTo>
                    <a:pt x="12" y="32"/>
                  </a:lnTo>
                  <a:lnTo>
                    <a:pt x="13" y="33"/>
                  </a:lnTo>
                  <a:lnTo>
                    <a:pt x="13" y="33"/>
                  </a:lnTo>
                  <a:lnTo>
                    <a:pt x="12" y="32"/>
                  </a:lnTo>
                  <a:lnTo>
                    <a:pt x="12" y="32"/>
                  </a:lnTo>
                  <a:lnTo>
                    <a:pt x="12" y="32"/>
                  </a:lnTo>
                  <a:lnTo>
                    <a:pt x="13" y="33"/>
                  </a:lnTo>
                  <a:lnTo>
                    <a:pt x="13" y="32"/>
                  </a:lnTo>
                  <a:lnTo>
                    <a:pt x="12" y="32"/>
                  </a:lnTo>
                  <a:lnTo>
                    <a:pt x="12" y="32"/>
                  </a:lnTo>
                  <a:lnTo>
                    <a:pt x="13" y="32"/>
                  </a:lnTo>
                  <a:lnTo>
                    <a:pt x="13" y="32"/>
                  </a:lnTo>
                  <a:lnTo>
                    <a:pt x="13" y="32"/>
                  </a:lnTo>
                  <a:lnTo>
                    <a:pt x="13" y="32"/>
                  </a:lnTo>
                  <a:lnTo>
                    <a:pt x="13" y="32"/>
                  </a:lnTo>
                  <a:lnTo>
                    <a:pt x="13" y="32"/>
                  </a:lnTo>
                  <a:lnTo>
                    <a:pt x="13" y="33"/>
                  </a:lnTo>
                  <a:lnTo>
                    <a:pt x="15" y="33"/>
                  </a:lnTo>
                  <a:lnTo>
                    <a:pt x="13" y="32"/>
                  </a:lnTo>
                  <a:lnTo>
                    <a:pt x="13" y="32"/>
                  </a:lnTo>
                  <a:lnTo>
                    <a:pt x="13" y="30"/>
                  </a:lnTo>
                  <a:lnTo>
                    <a:pt x="13" y="30"/>
                  </a:lnTo>
                  <a:lnTo>
                    <a:pt x="13" y="32"/>
                  </a:lnTo>
                  <a:lnTo>
                    <a:pt x="13" y="30"/>
                  </a:lnTo>
                  <a:lnTo>
                    <a:pt x="13" y="30"/>
                  </a:lnTo>
                  <a:lnTo>
                    <a:pt x="13" y="30"/>
                  </a:lnTo>
                  <a:lnTo>
                    <a:pt x="12" y="29"/>
                  </a:lnTo>
                  <a:lnTo>
                    <a:pt x="13" y="30"/>
                  </a:lnTo>
                  <a:lnTo>
                    <a:pt x="13" y="30"/>
                  </a:lnTo>
                  <a:lnTo>
                    <a:pt x="13" y="30"/>
                  </a:lnTo>
                  <a:lnTo>
                    <a:pt x="13" y="30"/>
                  </a:lnTo>
                  <a:lnTo>
                    <a:pt x="13" y="29"/>
                  </a:lnTo>
                  <a:lnTo>
                    <a:pt x="13" y="30"/>
                  </a:lnTo>
                  <a:lnTo>
                    <a:pt x="15" y="30"/>
                  </a:lnTo>
                  <a:lnTo>
                    <a:pt x="15" y="32"/>
                  </a:lnTo>
                  <a:lnTo>
                    <a:pt x="15" y="32"/>
                  </a:lnTo>
                  <a:lnTo>
                    <a:pt x="15" y="30"/>
                  </a:lnTo>
                  <a:lnTo>
                    <a:pt x="13" y="29"/>
                  </a:lnTo>
                  <a:lnTo>
                    <a:pt x="13" y="29"/>
                  </a:lnTo>
                  <a:lnTo>
                    <a:pt x="12" y="28"/>
                  </a:lnTo>
                  <a:lnTo>
                    <a:pt x="13" y="28"/>
                  </a:lnTo>
                  <a:lnTo>
                    <a:pt x="13" y="28"/>
                  </a:lnTo>
                  <a:lnTo>
                    <a:pt x="13" y="28"/>
                  </a:lnTo>
                  <a:lnTo>
                    <a:pt x="13" y="29"/>
                  </a:lnTo>
                  <a:lnTo>
                    <a:pt x="15" y="30"/>
                  </a:lnTo>
                  <a:lnTo>
                    <a:pt x="16" y="30"/>
                  </a:lnTo>
                  <a:lnTo>
                    <a:pt x="17" y="32"/>
                  </a:lnTo>
                  <a:lnTo>
                    <a:pt x="17" y="32"/>
                  </a:lnTo>
                  <a:lnTo>
                    <a:pt x="17" y="32"/>
                  </a:lnTo>
                  <a:lnTo>
                    <a:pt x="17" y="32"/>
                  </a:lnTo>
                  <a:lnTo>
                    <a:pt x="17" y="33"/>
                  </a:lnTo>
                  <a:lnTo>
                    <a:pt x="17" y="32"/>
                  </a:lnTo>
                  <a:lnTo>
                    <a:pt x="17" y="32"/>
                  </a:lnTo>
                  <a:lnTo>
                    <a:pt x="17" y="32"/>
                  </a:lnTo>
                  <a:lnTo>
                    <a:pt x="16" y="30"/>
                  </a:lnTo>
                  <a:lnTo>
                    <a:pt x="15" y="29"/>
                  </a:lnTo>
                  <a:lnTo>
                    <a:pt x="15" y="28"/>
                  </a:lnTo>
                  <a:lnTo>
                    <a:pt x="13" y="28"/>
                  </a:lnTo>
                  <a:lnTo>
                    <a:pt x="15" y="29"/>
                  </a:lnTo>
                  <a:lnTo>
                    <a:pt x="16" y="29"/>
                  </a:lnTo>
                  <a:lnTo>
                    <a:pt x="16" y="30"/>
                  </a:lnTo>
                  <a:lnTo>
                    <a:pt x="13" y="26"/>
                  </a:lnTo>
                  <a:lnTo>
                    <a:pt x="13" y="26"/>
                  </a:lnTo>
                  <a:lnTo>
                    <a:pt x="13" y="26"/>
                  </a:lnTo>
                  <a:lnTo>
                    <a:pt x="13" y="28"/>
                  </a:lnTo>
                  <a:lnTo>
                    <a:pt x="13" y="28"/>
                  </a:lnTo>
                  <a:lnTo>
                    <a:pt x="13" y="26"/>
                  </a:lnTo>
                  <a:lnTo>
                    <a:pt x="13" y="26"/>
                  </a:lnTo>
                  <a:lnTo>
                    <a:pt x="13" y="26"/>
                  </a:lnTo>
                  <a:lnTo>
                    <a:pt x="13" y="26"/>
                  </a:lnTo>
                  <a:lnTo>
                    <a:pt x="15" y="28"/>
                  </a:lnTo>
                  <a:lnTo>
                    <a:pt x="15" y="28"/>
                  </a:lnTo>
                  <a:lnTo>
                    <a:pt x="15" y="28"/>
                  </a:lnTo>
                  <a:lnTo>
                    <a:pt x="16" y="28"/>
                  </a:lnTo>
                  <a:lnTo>
                    <a:pt x="15" y="28"/>
                  </a:lnTo>
                  <a:lnTo>
                    <a:pt x="15" y="28"/>
                  </a:lnTo>
                  <a:lnTo>
                    <a:pt x="15" y="28"/>
                  </a:lnTo>
                  <a:lnTo>
                    <a:pt x="15" y="28"/>
                  </a:lnTo>
                  <a:lnTo>
                    <a:pt x="15" y="26"/>
                  </a:lnTo>
                  <a:lnTo>
                    <a:pt x="13" y="26"/>
                  </a:lnTo>
                  <a:lnTo>
                    <a:pt x="13" y="25"/>
                  </a:lnTo>
                  <a:lnTo>
                    <a:pt x="13" y="25"/>
                  </a:lnTo>
                  <a:lnTo>
                    <a:pt x="15" y="26"/>
                  </a:lnTo>
                  <a:lnTo>
                    <a:pt x="13" y="25"/>
                  </a:lnTo>
                  <a:lnTo>
                    <a:pt x="12" y="24"/>
                  </a:lnTo>
                  <a:lnTo>
                    <a:pt x="12" y="24"/>
                  </a:lnTo>
                  <a:lnTo>
                    <a:pt x="12" y="24"/>
                  </a:lnTo>
                  <a:lnTo>
                    <a:pt x="13" y="24"/>
                  </a:lnTo>
                  <a:lnTo>
                    <a:pt x="13" y="25"/>
                  </a:lnTo>
                  <a:lnTo>
                    <a:pt x="13" y="24"/>
                  </a:lnTo>
                  <a:lnTo>
                    <a:pt x="12" y="24"/>
                  </a:lnTo>
                  <a:lnTo>
                    <a:pt x="12" y="24"/>
                  </a:lnTo>
                  <a:lnTo>
                    <a:pt x="13" y="24"/>
                  </a:lnTo>
                  <a:lnTo>
                    <a:pt x="13" y="24"/>
                  </a:lnTo>
                  <a:lnTo>
                    <a:pt x="12" y="22"/>
                  </a:lnTo>
                  <a:lnTo>
                    <a:pt x="12" y="22"/>
                  </a:lnTo>
                  <a:lnTo>
                    <a:pt x="13" y="24"/>
                  </a:lnTo>
                  <a:lnTo>
                    <a:pt x="13" y="24"/>
                  </a:lnTo>
                  <a:lnTo>
                    <a:pt x="13" y="24"/>
                  </a:lnTo>
                  <a:lnTo>
                    <a:pt x="13" y="24"/>
                  </a:lnTo>
                  <a:lnTo>
                    <a:pt x="13" y="24"/>
                  </a:lnTo>
                  <a:lnTo>
                    <a:pt x="13" y="22"/>
                  </a:lnTo>
                  <a:lnTo>
                    <a:pt x="13" y="22"/>
                  </a:lnTo>
                  <a:lnTo>
                    <a:pt x="13" y="24"/>
                  </a:lnTo>
                  <a:lnTo>
                    <a:pt x="12" y="22"/>
                  </a:lnTo>
                  <a:lnTo>
                    <a:pt x="12" y="22"/>
                  </a:lnTo>
                  <a:lnTo>
                    <a:pt x="13" y="22"/>
                  </a:lnTo>
                  <a:lnTo>
                    <a:pt x="12" y="21"/>
                  </a:lnTo>
                  <a:lnTo>
                    <a:pt x="12" y="21"/>
                  </a:lnTo>
                  <a:lnTo>
                    <a:pt x="11" y="20"/>
                  </a:lnTo>
                  <a:lnTo>
                    <a:pt x="12" y="21"/>
                  </a:lnTo>
                  <a:lnTo>
                    <a:pt x="13" y="21"/>
                  </a:lnTo>
                  <a:lnTo>
                    <a:pt x="13" y="21"/>
                  </a:lnTo>
                  <a:lnTo>
                    <a:pt x="13" y="22"/>
                  </a:lnTo>
                  <a:lnTo>
                    <a:pt x="13" y="22"/>
                  </a:lnTo>
                  <a:lnTo>
                    <a:pt x="13" y="22"/>
                  </a:lnTo>
                  <a:lnTo>
                    <a:pt x="13" y="22"/>
                  </a:lnTo>
                  <a:lnTo>
                    <a:pt x="13" y="22"/>
                  </a:lnTo>
                  <a:lnTo>
                    <a:pt x="13" y="22"/>
                  </a:lnTo>
                  <a:lnTo>
                    <a:pt x="13" y="21"/>
                  </a:lnTo>
                  <a:lnTo>
                    <a:pt x="13" y="21"/>
                  </a:lnTo>
                  <a:lnTo>
                    <a:pt x="13" y="21"/>
                  </a:lnTo>
                  <a:lnTo>
                    <a:pt x="13" y="21"/>
                  </a:lnTo>
                  <a:lnTo>
                    <a:pt x="13" y="21"/>
                  </a:lnTo>
                  <a:lnTo>
                    <a:pt x="15" y="22"/>
                  </a:lnTo>
                  <a:lnTo>
                    <a:pt x="15" y="22"/>
                  </a:lnTo>
                  <a:lnTo>
                    <a:pt x="15" y="22"/>
                  </a:lnTo>
                  <a:lnTo>
                    <a:pt x="15" y="22"/>
                  </a:lnTo>
                  <a:lnTo>
                    <a:pt x="13" y="21"/>
                  </a:lnTo>
                  <a:lnTo>
                    <a:pt x="13" y="21"/>
                  </a:lnTo>
                  <a:lnTo>
                    <a:pt x="13" y="21"/>
                  </a:lnTo>
                  <a:lnTo>
                    <a:pt x="13" y="21"/>
                  </a:lnTo>
                  <a:lnTo>
                    <a:pt x="12" y="20"/>
                  </a:lnTo>
                  <a:lnTo>
                    <a:pt x="13" y="21"/>
                  </a:lnTo>
                  <a:lnTo>
                    <a:pt x="13" y="21"/>
                  </a:lnTo>
                  <a:lnTo>
                    <a:pt x="13" y="21"/>
                  </a:lnTo>
                  <a:lnTo>
                    <a:pt x="15" y="21"/>
                  </a:lnTo>
                  <a:lnTo>
                    <a:pt x="16" y="22"/>
                  </a:lnTo>
                  <a:lnTo>
                    <a:pt x="15" y="22"/>
                  </a:lnTo>
                  <a:lnTo>
                    <a:pt x="15" y="21"/>
                  </a:lnTo>
                  <a:lnTo>
                    <a:pt x="13" y="21"/>
                  </a:lnTo>
                  <a:lnTo>
                    <a:pt x="15" y="21"/>
                  </a:lnTo>
                  <a:lnTo>
                    <a:pt x="13" y="20"/>
                  </a:lnTo>
                  <a:lnTo>
                    <a:pt x="13" y="20"/>
                  </a:lnTo>
                  <a:lnTo>
                    <a:pt x="13" y="20"/>
                  </a:lnTo>
                  <a:lnTo>
                    <a:pt x="13" y="20"/>
                  </a:lnTo>
                  <a:lnTo>
                    <a:pt x="12" y="20"/>
                  </a:lnTo>
                  <a:lnTo>
                    <a:pt x="13" y="20"/>
                  </a:lnTo>
                  <a:lnTo>
                    <a:pt x="13" y="20"/>
                  </a:lnTo>
                  <a:lnTo>
                    <a:pt x="13" y="20"/>
                  </a:lnTo>
                  <a:lnTo>
                    <a:pt x="15" y="21"/>
                  </a:lnTo>
                  <a:lnTo>
                    <a:pt x="13" y="20"/>
                  </a:lnTo>
                  <a:lnTo>
                    <a:pt x="13" y="20"/>
                  </a:lnTo>
                  <a:lnTo>
                    <a:pt x="13" y="20"/>
                  </a:lnTo>
                  <a:lnTo>
                    <a:pt x="13" y="20"/>
                  </a:lnTo>
                  <a:lnTo>
                    <a:pt x="15" y="20"/>
                  </a:lnTo>
                  <a:lnTo>
                    <a:pt x="15" y="20"/>
                  </a:lnTo>
                  <a:lnTo>
                    <a:pt x="15" y="20"/>
                  </a:lnTo>
                  <a:lnTo>
                    <a:pt x="15" y="20"/>
                  </a:lnTo>
                  <a:lnTo>
                    <a:pt x="15" y="21"/>
                  </a:lnTo>
                  <a:lnTo>
                    <a:pt x="17" y="21"/>
                  </a:lnTo>
                  <a:lnTo>
                    <a:pt x="15" y="20"/>
                  </a:lnTo>
                  <a:lnTo>
                    <a:pt x="13" y="19"/>
                  </a:lnTo>
                  <a:lnTo>
                    <a:pt x="15" y="20"/>
                  </a:lnTo>
                  <a:lnTo>
                    <a:pt x="15" y="20"/>
                  </a:lnTo>
                  <a:lnTo>
                    <a:pt x="15" y="20"/>
                  </a:lnTo>
                  <a:lnTo>
                    <a:pt x="13" y="19"/>
                  </a:lnTo>
                  <a:lnTo>
                    <a:pt x="13" y="19"/>
                  </a:lnTo>
                  <a:lnTo>
                    <a:pt x="15" y="20"/>
                  </a:lnTo>
                  <a:lnTo>
                    <a:pt x="16" y="20"/>
                  </a:lnTo>
                  <a:lnTo>
                    <a:pt x="16" y="21"/>
                  </a:lnTo>
                  <a:lnTo>
                    <a:pt x="17" y="21"/>
                  </a:lnTo>
                  <a:lnTo>
                    <a:pt x="17" y="21"/>
                  </a:lnTo>
                  <a:lnTo>
                    <a:pt x="17" y="21"/>
                  </a:lnTo>
                  <a:lnTo>
                    <a:pt x="16" y="20"/>
                  </a:lnTo>
                  <a:lnTo>
                    <a:pt x="16" y="20"/>
                  </a:lnTo>
                  <a:lnTo>
                    <a:pt x="16" y="20"/>
                  </a:lnTo>
                  <a:lnTo>
                    <a:pt x="13" y="19"/>
                  </a:lnTo>
                  <a:lnTo>
                    <a:pt x="15" y="19"/>
                  </a:lnTo>
                  <a:lnTo>
                    <a:pt x="15" y="19"/>
                  </a:lnTo>
                  <a:lnTo>
                    <a:pt x="15" y="19"/>
                  </a:lnTo>
                  <a:lnTo>
                    <a:pt x="15" y="19"/>
                  </a:lnTo>
                  <a:lnTo>
                    <a:pt x="15" y="19"/>
                  </a:lnTo>
                  <a:lnTo>
                    <a:pt x="15" y="19"/>
                  </a:lnTo>
                  <a:lnTo>
                    <a:pt x="15" y="19"/>
                  </a:lnTo>
                  <a:lnTo>
                    <a:pt x="15" y="19"/>
                  </a:lnTo>
                  <a:lnTo>
                    <a:pt x="13" y="17"/>
                  </a:lnTo>
                  <a:lnTo>
                    <a:pt x="15" y="19"/>
                  </a:lnTo>
                  <a:lnTo>
                    <a:pt x="15" y="19"/>
                  </a:lnTo>
                  <a:lnTo>
                    <a:pt x="15" y="17"/>
                  </a:lnTo>
                  <a:lnTo>
                    <a:pt x="15" y="17"/>
                  </a:lnTo>
                  <a:lnTo>
                    <a:pt x="16" y="19"/>
                  </a:lnTo>
                  <a:lnTo>
                    <a:pt x="17" y="19"/>
                  </a:lnTo>
                  <a:lnTo>
                    <a:pt x="17" y="19"/>
                  </a:lnTo>
                  <a:lnTo>
                    <a:pt x="16" y="19"/>
                  </a:lnTo>
                  <a:lnTo>
                    <a:pt x="16" y="19"/>
                  </a:lnTo>
                  <a:lnTo>
                    <a:pt x="16" y="17"/>
                  </a:lnTo>
                  <a:lnTo>
                    <a:pt x="16" y="19"/>
                  </a:lnTo>
                  <a:lnTo>
                    <a:pt x="16" y="19"/>
                  </a:lnTo>
                  <a:lnTo>
                    <a:pt x="16" y="19"/>
                  </a:lnTo>
                  <a:lnTo>
                    <a:pt x="16" y="19"/>
                  </a:lnTo>
                  <a:lnTo>
                    <a:pt x="15" y="17"/>
                  </a:lnTo>
                  <a:lnTo>
                    <a:pt x="16" y="17"/>
                  </a:lnTo>
                  <a:lnTo>
                    <a:pt x="16" y="19"/>
                  </a:lnTo>
                  <a:lnTo>
                    <a:pt x="17" y="19"/>
                  </a:lnTo>
                  <a:lnTo>
                    <a:pt x="17" y="19"/>
                  </a:lnTo>
                  <a:lnTo>
                    <a:pt x="17" y="19"/>
                  </a:lnTo>
                  <a:lnTo>
                    <a:pt x="16" y="17"/>
                  </a:lnTo>
                  <a:lnTo>
                    <a:pt x="15" y="17"/>
                  </a:lnTo>
                  <a:lnTo>
                    <a:pt x="15" y="17"/>
                  </a:lnTo>
                  <a:lnTo>
                    <a:pt x="16" y="17"/>
                  </a:lnTo>
                  <a:lnTo>
                    <a:pt x="16" y="17"/>
                  </a:lnTo>
                  <a:lnTo>
                    <a:pt x="15" y="16"/>
                  </a:lnTo>
                  <a:lnTo>
                    <a:pt x="16" y="17"/>
                  </a:lnTo>
                  <a:lnTo>
                    <a:pt x="17" y="17"/>
                  </a:lnTo>
                  <a:lnTo>
                    <a:pt x="19" y="19"/>
                  </a:lnTo>
                  <a:lnTo>
                    <a:pt x="19" y="19"/>
                  </a:lnTo>
                  <a:lnTo>
                    <a:pt x="17" y="19"/>
                  </a:lnTo>
                  <a:lnTo>
                    <a:pt x="17" y="17"/>
                  </a:lnTo>
                  <a:lnTo>
                    <a:pt x="19" y="19"/>
                  </a:lnTo>
                  <a:lnTo>
                    <a:pt x="19" y="19"/>
                  </a:lnTo>
                  <a:lnTo>
                    <a:pt x="17" y="19"/>
                  </a:lnTo>
                  <a:lnTo>
                    <a:pt x="17" y="17"/>
                  </a:lnTo>
                  <a:lnTo>
                    <a:pt x="19" y="19"/>
                  </a:lnTo>
                  <a:lnTo>
                    <a:pt x="19" y="19"/>
                  </a:lnTo>
                  <a:lnTo>
                    <a:pt x="19" y="19"/>
                  </a:lnTo>
                  <a:lnTo>
                    <a:pt x="19" y="19"/>
                  </a:lnTo>
                  <a:lnTo>
                    <a:pt x="17" y="17"/>
                  </a:lnTo>
                  <a:lnTo>
                    <a:pt x="16" y="17"/>
                  </a:lnTo>
                  <a:lnTo>
                    <a:pt x="16" y="16"/>
                  </a:lnTo>
                  <a:lnTo>
                    <a:pt x="15" y="16"/>
                  </a:lnTo>
                  <a:lnTo>
                    <a:pt x="16" y="17"/>
                  </a:lnTo>
                  <a:lnTo>
                    <a:pt x="16" y="17"/>
                  </a:lnTo>
                  <a:lnTo>
                    <a:pt x="17" y="17"/>
                  </a:lnTo>
                  <a:lnTo>
                    <a:pt x="16" y="16"/>
                  </a:lnTo>
                  <a:lnTo>
                    <a:pt x="16" y="16"/>
                  </a:lnTo>
                  <a:lnTo>
                    <a:pt x="16" y="16"/>
                  </a:lnTo>
                  <a:lnTo>
                    <a:pt x="16" y="16"/>
                  </a:lnTo>
                  <a:lnTo>
                    <a:pt x="16" y="16"/>
                  </a:lnTo>
                  <a:lnTo>
                    <a:pt x="17" y="16"/>
                  </a:lnTo>
                  <a:lnTo>
                    <a:pt x="16" y="16"/>
                  </a:lnTo>
                  <a:lnTo>
                    <a:pt x="16" y="16"/>
                  </a:lnTo>
                  <a:lnTo>
                    <a:pt x="16" y="16"/>
                  </a:lnTo>
                  <a:lnTo>
                    <a:pt x="17" y="17"/>
                  </a:lnTo>
                  <a:lnTo>
                    <a:pt x="17" y="17"/>
                  </a:lnTo>
                  <a:lnTo>
                    <a:pt x="17" y="17"/>
                  </a:lnTo>
                  <a:lnTo>
                    <a:pt x="17" y="17"/>
                  </a:lnTo>
                  <a:lnTo>
                    <a:pt x="17" y="16"/>
                  </a:lnTo>
                  <a:lnTo>
                    <a:pt x="16" y="16"/>
                  </a:lnTo>
                  <a:lnTo>
                    <a:pt x="16" y="16"/>
                  </a:lnTo>
                  <a:lnTo>
                    <a:pt x="16" y="16"/>
                  </a:lnTo>
                  <a:lnTo>
                    <a:pt x="17" y="17"/>
                  </a:lnTo>
                  <a:lnTo>
                    <a:pt x="19" y="17"/>
                  </a:lnTo>
                  <a:lnTo>
                    <a:pt x="17" y="16"/>
                  </a:lnTo>
                  <a:lnTo>
                    <a:pt x="17" y="16"/>
                  </a:lnTo>
                  <a:lnTo>
                    <a:pt x="16" y="16"/>
                  </a:lnTo>
                  <a:lnTo>
                    <a:pt x="16" y="16"/>
                  </a:lnTo>
                  <a:lnTo>
                    <a:pt x="16" y="16"/>
                  </a:lnTo>
                  <a:lnTo>
                    <a:pt x="16" y="15"/>
                  </a:lnTo>
                  <a:lnTo>
                    <a:pt x="16" y="15"/>
                  </a:lnTo>
                  <a:lnTo>
                    <a:pt x="16" y="16"/>
                  </a:lnTo>
                  <a:lnTo>
                    <a:pt x="16" y="16"/>
                  </a:lnTo>
                  <a:lnTo>
                    <a:pt x="17" y="16"/>
                  </a:lnTo>
                  <a:lnTo>
                    <a:pt x="17" y="16"/>
                  </a:lnTo>
                  <a:lnTo>
                    <a:pt x="17" y="16"/>
                  </a:lnTo>
                  <a:lnTo>
                    <a:pt x="16" y="15"/>
                  </a:lnTo>
                  <a:lnTo>
                    <a:pt x="16" y="15"/>
                  </a:lnTo>
                  <a:lnTo>
                    <a:pt x="16" y="15"/>
                  </a:lnTo>
                  <a:lnTo>
                    <a:pt x="16" y="15"/>
                  </a:lnTo>
                  <a:lnTo>
                    <a:pt x="17" y="15"/>
                  </a:lnTo>
                  <a:lnTo>
                    <a:pt x="17" y="16"/>
                  </a:lnTo>
                  <a:lnTo>
                    <a:pt x="19" y="16"/>
                  </a:lnTo>
                  <a:lnTo>
                    <a:pt x="20" y="17"/>
                  </a:lnTo>
                  <a:lnTo>
                    <a:pt x="20" y="16"/>
                  </a:lnTo>
                  <a:lnTo>
                    <a:pt x="19" y="16"/>
                  </a:lnTo>
                  <a:lnTo>
                    <a:pt x="19" y="16"/>
                  </a:lnTo>
                  <a:lnTo>
                    <a:pt x="17" y="15"/>
                  </a:lnTo>
                  <a:lnTo>
                    <a:pt x="16" y="15"/>
                  </a:lnTo>
                  <a:lnTo>
                    <a:pt x="16" y="15"/>
                  </a:lnTo>
                  <a:lnTo>
                    <a:pt x="16" y="13"/>
                  </a:lnTo>
                  <a:lnTo>
                    <a:pt x="16" y="13"/>
                  </a:lnTo>
                  <a:lnTo>
                    <a:pt x="16" y="13"/>
                  </a:lnTo>
                  <a:lnTo>
                    <a:pt x="17" y="15"/>
                  </a:lnTo>
                  <a:lnTo>
                    <a:pt x="16" y="13"/>
                  </a:lnTo>
                  <a:lnTo>
                    <a:pt x="16" y="13"/>
                  </a:lnTo>
                  <a:lnTo>
                    <a:pt x="16" y="13"/>
                  </a:lnTo>
                  <a:lnTo>
                    <a:pt x="16" y="12"/>
                  </a:lnTo>
                  <a:lnTo>
                    <a:pt x="16" y="12"/>
                  </a:lnTo>
                  <a:lnTo>
                    <a:pt x="17" y="13"/>
                  </a:lnTo>
                  <a:lnTo>
                    <a:pt x="20" y="15"/>
                  </a:lnTo>
                  <a:lnTo>
                    <a:pt x="20" y="15"/>
                  </a:lnTo>
                  <a:lnTo>
                    <a:pt x="20" y="15"/>
                  </a:lnTo>
                  <a:lnTo>
                    <a:pt x="20" y="15"/>
                  </a:lnTo>
                  <a:lnTo>
                    <a:pt x="20" y="15"/>
                  </a:lnTo>
                  <a:lnTo>
                    <a:pt x="19" y="13"/>
                  </a:lnTo>
                  <a:lnTo>
                    <a:pt x="17" y="13"/>
                  </a:lnTo>
                  <a:lnTo>
                    <a:pt x="16" y="12"/>
                  </a:lnTo>
                  <a:lnTo>
                    <a:pt x="16" y="12"/>
                  </a:lnTo>
                  <a:lnTo>
                    <a:pt x="16" y="12"/>
                  </a:lnTo>
                  <a:lnTo>
                    <a:pt x="17" y="12"/>
                  </a:lnTo>
                  <a:lnTo>
                    <a:pt x="16" y="12"/>
                  </a:lnTo>
                  <a:lnTo>
                    <a:pt x="17" y="12"/>
                  </a:lnTo>
                  <a:lnTo>
                    <a:pt x="19" y="12"/>
                  </a:lnTo>
                  <a:lnTo>
                    <a:pt x="17" y="12"/>
                  </a:lnTo>
                  <a:lnTo>
                    <a:pt x="16" y="12"/>
                  </a:lnTo>
                  <a:lnTo>
                    <a:pt x="17" y="12"/>
                  </a:lnTo>
                  <a:lnTo>
                    <a:pt x="17" y="12"/>
                  </a:lnTo>
                  <a:lnTo>
                    <a:pt x="16" y="11"/>
                  </a:lnTo>
                  <a:lnTo>
                    <a:pt x="16" y="11"/>
                  </a:lnTo>
                  <a:lnTo>
                    <a:pt x="16" y="11"/>
                  </a:lnTo>
                  <a:lnTo>
                    <a:pt x="17" y="12"/>
                  </a:lnTo>
                  <a:lnTo>
                    <a:pt x="17" y="11"/>
                  </a:lnTo>
                  <a:lnTo>
                    <a:pt x="16" y="11"/>
                  </a:lnTo>
                  <a:lnTo>
                    <a:pt x="16" y="11"/>
                  </a:lnTo>
                  <a:lnTo>
                    <a:pt x="16" y="11"/>
                  </a:lnTo>
                  <a:lnTo>
                    <a:pt x="19" y="12"/>
                  </a:lnTo>
                  <a:lnTo>
                    <a:pt x="17" y="11"/>
                  </a:lnTo>
                  <a:lnTo>
                    <a:pt x="16" y="11"/>
                  </a:lnTo>
                  <a:lnTo>
                    <a:pt x="17" y="11"/>
                  </a:lnTo>
                  <a:lnTo>
                    <a:pt x="19" y="11"/>
                  </a:lnTo>
                  <a:lnTo>
                    <a:pt x="20" y="12"/>
                  </a:lnTo>
                  <a:lnTo>
                    <a:pt x="17" y="11"/>
                  </a:lnTo>
                  <a:lnTo>
                    <a:pt x="16" y="9"/>
                  </a:lnTo>
                  <a:lnTo>
                    <a:pt x="16" y="8"/>
                  </a:lnTo>
                  <a:lnTo>
                    <a:pt x="17" y="8"/>
                  </a:lnTo>
                  <a:lnTo>
                    <a:pt x="17" y="9"/>
                  </a:lnTo>
                  <a:lnTo>
                    <a:pt x="17" y="9"/>
                  </a:lnTo>
                  <a:lnTo>
                    <a:pt x="17" y="8"/>
                  </a:lnTo>
                  <a:lnTo>
                    <a:pt x="17" y="8"/>
                  </a:lnTo>
                  <a:lnTo>
                    <a:pt x="17" y="8"/>
                  </a:lnTo>
                  <a:lnTo>
                    <a:pt x="20" y="11"/>
                  </a:lnTo>
                  <a:lnTo>
                    <a:pt x="20" y="11"/>
                  </a:lnTo>
                  <a:lnTo>
                    <a:pt x="20" y="9"/>
                  </a:lnTo>
                  <a:lnTo>
                    <a:pt x="19" y="9"/>
                  </a:lnTo>
                  <a:lnTo>
                    <a:pt x="17" y="8"/>
                  </a:lnTo>
                  <a:lnTo>
                    <a:pt x="17" y="8"/>
                  </a:lnTo>
                  <a:lnTo>
                    <a:pt x="17" y="8"/>
                  </a:lnTo>
                  <a:lnTo>
                    <a:pt x="17" y="8"/>
                  </a:lnTo>
                  <a:lnTo>
                    <a:pt x="17" y="8"/>
                  </a:lnTo>
                  <a:lnTo>
                    <a:pt x="17" y="8"/>
                  </a:lnTo>
                  <a:lnTo>
                    <a:pt x="17" y="8"/>
                  </a:lnTo>
                  <a:lnTo>
                    <a:pt x="17" y="8"/>
                  </a:lnTo>
                  <a:lnTo>
                    <a:pt x="16" y="7"/>
                  </a:lnTo>
                  <a:lnTo>
                    <a:pt x="17" y="8"/>
                  </a:lnTo>
                  <a:lnTo>
                    <a:pt x="19" y="9"/>
                  </a:lnTo>
                  <a:lnTo>
                    <a:pt x="19" y="8"/>
                  </a:lnTo>
                  <a:lnTo>
                    <a:pt x="21" y="11"/>
                  </a:lnTo>
                  <a:lnTo>
                    <a:pt x="25" y="13"/>
                  </a:lnTo>
                  <a:lnTo>
                    <a:pt x="24" y="12"/>
                  </a:lnTo>
                  <a:lnTo>
                    <a:pt x="25" y="13"/>
                  </a:lnTo>
                  <a:lnTo>
                    <a:pt x="26" y="15"/>
                  </a:lnTo>
                  <a:lnTo>
                    <a:pt x="26" y="15"/>
                  </a:lnTo>
                  <a:lnTo>
                    <a:pt x="26" y="13"/>
                  </a:lnTo>
                  <a:lnTo>
                    <a:pt x="24" y="12"/>
                  </a:lnTo>
                  <a:lnTo>
                    <a:pt x="23" y="12"/>
                  </a:lnTo>
                  <a:lnTo>
                    <a:pt x="23" y="11"/>
                  </a:lnTo>
                  <a:lnTo>
                    <a:pt x="21" y="9"/>
                  </a:lnTo>
                  <a:lnTo>
                    <a:pt x="20" y="9"/>
                  </a:lnTo>
                  <a:lnTo>
                    <a:pt x="19" y="8"/>
                  </a:lnTo>
                  <a:lnTo>
                    <a:pt x="20" y="9"/>
                  </a:lnTo>
                  <a:lnTo>
                    <a:pt x="20" y="9"/>
                  </a:lnTo>
                  <a:lnTo>
                    <a:pt x="20" y="9"/>
                  </a:lnTo>
                  <a:lnTo>
                    <a:pt x="21" y="9"/>
                  </a:lnTo>
                  <a:lnTo>
                    <a:pt x="21" y="9"/>
                  </a:lnTo>
                  <a:lnTo>
                    <a:pt x="20" y="9"/>
                  </a:lnTo>
                  <a:lnTo>
                    <a:pt x="20" y="9"/>
                  </a:lnTo>
                  <a:lnTo>
                    <a:pt x="20" y="8"/>
                  </a:lnTo>
                  <a:lnTo>
                    <a:pt x="19" y="8"/>
                  </a:lnTo>
                  <a:lnTo>
                    <a:pt x="17" y="7"/>
                  </a:lnTo>
                  <a:lnTo>
                    <a:pt x="19" y="8"/>
                  </a:lnTo>
                  <a:lnTo>
                    <a:pt x="20" y="8"/>
                  </a:lnTo>
                  <a:lnTo>
                    <a:pt x="17" y="7"/>
                  </a:lnTo>
                  <a:lnTo>
                    <a:pt x="16" y="5"/>
                  </a:lnTo>
                  <a:lnTo>
                    <a:pt x="16" y="5"/>
                  </a:lnTo>
                  <a:lnTo>
                    <a:pt x="16" y="7"/>
                  </a:lnTo>
                  <a:lnTo>
                    <a:pt x="16" y="7"/>
                  </a:lnTo>
                  <a:lnTo>
                    <a:pt x="16" y="5"/>
                  </a:lnTo>
                  <a:lnTo>
                    <a:pt x="17" y="7"/>
                  </a:lnTo>
                  <a:lnTo>
                    <a:pt x="20" y="8"/>
                  </a:lnTo>
                  <a:lnTo>
                    <a:pt x="21" y="9"/>
                  </a:lnTo>
                  <a:lnTo>
                    <a:pt x="20" y="8"/>
                  </a:lnTo>
                  <a:lnTo>
                    <a:pt x="19" y="7"/>
                  </a:lnTo>
                  <a:lnTo>
                    <a:pt x="16" y="5"/>
                  </a:lnTo>
                  <a:lnTo>
                    <a:pt x="17" y="7"/>
                  </a:lnTo>
                  <a:lnTo>
                    <a:pt x="19" y="8"/>
                  </a:lnTo>
                  <a:lnTo>
                    <a:pt x="19" y="8"/>
                  </a:lnTo>
                  <a:lnTo>
                    <a:pt x="19" y="7"/>
                  </a:lnTo>
                  <a:lnTo>
                    <a:pt x="19" y="7"/>
                  </a:lnTo>
                  <a:lnTo>
                    <a:pt x="19" y="7"/>
                  </a:lnTo>
                  <a:lnTo>
                    <a:pt x="19" y="7"/>
                  </a:lnTo>
                  <a:lnTo>
                    <a:pt x="20" y="7"/>
                  </a:lnTo>
                  <a:lnTo>
                    <a:pt x="17" y="7"/>
                  </a:lnTo>
                  <a:lnTo>
                    <a:pt x="19" y="7"/>
                  </a:lnTo>
                  <a:lnTo>
                    <a:pt x="20" y="7"/>
                  </a:lnTo>
                  <a:lnTo>
                    <a:pt x="20" y="7"/>
                  </a:lnTo>
                  <a:lnTo>
                    <a:pt x="19" y="7"/>
                  </a:lnTo>
                  <a:lnTo>
                    <a:pt x="19" y="7"/>
                  </a:lnTo>
                  <a:lnTo>
                    <a:pt x="19" y="7"/>
                  </a:lnTo>
                  <a:lnTo>
                    <a:pt x="20" y="7"/>
                  </a:lnTo>
                  <a:lnTo>
                    <a:pt x="20" y="7"/>
                  </a:lnTo>
                  <a:lnTo>
                    <a:pt x="20" y="7"/>
                  </a:lnTo>
                  <a:lnTo>
                    <a:pt x="19" y="5"/>
                  </a:lnTo>
                  <a:lnTo>
                    <a:pt x="19" y="5"/>
                  </a:lnTo>
                  <a:lnTo>
                    <a:pt x="19" y="5"/>
                  </a:lnTo>
                  <a:lnTo>
                    <a:pt x="19" y="5"/>
                  </a:lnTo>
                  <a:lnTo>
                    <a:pt x="19" y="5"/>
                  </a:lnTo>
                  <a:lnTo>
                    <a:pt x="17" y="5"/>
                  </a:lnTo>
                  <a:lnTo>
                    <a:pt x="19" y="5"/>
                  </a:lnTo>
                  <a:lnTo>
                    <a:pt x="17" y="5"/>
                  </a:lnTo>
                  <a:lnTo>
                    <a:pt x="17" y="5"/>
                  </a:lnTo>
                  <a:lnTo>
                    <a:pt x="16" y="4"/>
                  </a:lnTo>
                  <a:lnTo>
                    <a:pt x="17" y="5"/>
                  </a:lnTo>
                  <a:lnTo>
                    <a:pt x="17" y="5"/>
                  </a:lnTo>
                  <a:lnTo>
                    <a:pt x="17" y="4"/>
                  </a:lnTo>
                  <a:lnTo>
                    <a:pt x="16" y="4"/>
                  </a:lnTo>
                  <a:lnTo>
                    <a:pt x="17" y="4"/>
                  </a:lnTo>
                  <a:lnTo>
                    <a:pt x="17" y="5"/>
                  </a:lnTo>
                  <a:lnTo>
                    <a:pt x="16" y="4"/>
                  </a:lnTo>
                  <a:lnTo>
                    <a:pt x="16" y="4"/>
                  </a:lnTo>
                  <a:lnTo>
                    <a:pt x="17" y="4"/>
                  </a:lnTo>
                  <a:lnTo>
                    <a:pt x="19" y="5"/>
                  </a:lnTo>
                  <a:lnTo>
                    <a:pt x="19" y="5"/>
                  </a:lnTo>
                  <a:lnTo>
                    <a:pt x="20" y="7"/>
                  </a:lnTo>
                  <a:lnTo>
                    <a:pt x="20" y="7"/>
                  </a:lnTo>
                  <a:lnTo>
                    <a:pt x="20" y="7"/>
                  </a:lnTo>
                  <a:lnTo>
                    <a:pt x="20" y="7"/>
                  </a:lnTo>
                  <a:lnTo>
                    <a:pt x="19" y="5"/>
                  </a:lnTo>
                  <a:lnTo>
                    <a:pt x="17" y="4"/>
                  </a:lnTo>
                  <a:lnTo>
                    <a:pt x="17" y="4"/>
                  </a:lnTo>
                  <a:lnTo>
                    <a:pt x="17" y="4"/>
                  </a:lnTo>
                  <a:lnTo>
                    <a:pt x="17" y="4"/>
                  </a:lnTo>
                  <a:lnTo>
                    <a:pt x="17" y="4"/>
                  </a:lnTo>
                  <a:lnTo>
                    <a:pt x="19" y="4"/>
                  </a:lnTo>
                  <a:lnTo>
                    <a:pt x="19" y="5"/>
                  </a:lnTo>
                  <a:lnTo>
                    <a:pt x="20" y="5"/>
                  </a:lnTo>
                  <a:lnTo>
                    <a:pt x="21" y="5"/>
                  </a:lnTo>
                  <a:lnTo>
                    <a:pt x="20" y="5"/>
                  </a:lnTo>
                  <a:lnTo>
                    <a:pt x="19" y="4"/>
                  </a:lnTo>
                  <a:lnTo>
                    <a:pt x="17" y="4"/>
                  </a:lnTo>
                  <a:lnTo>
                    <a:pt x="19" y="4"/>
                  </a:lnTo>
                  <a:lnTo>
                    <a:pt x="20" y="5"/>
                  </a:lnTo>
                  <a:lnTo>
                    <a:pt x="19" y="4"/>
                  </a:lnTo>
                  <a:lnTo>
                    <a:pt x="17" y="3"/>
                  </a:lnTo>
                  <a:lnTo>
                    <a:pt x="19" y="4"/>
                  </a:lnTo>
                  <a:lnTo>
                    <a:pt x="21" y="5"/>
                  </a:lnTo>
                  <a:lnTo>
                    <a:pt x="23" y="7"/>
                  </a:lnTo>
                  <a:lnTo>
                    <a:pt x="23" y="7"/>
                  </a:lnTo>
                  <a:lnTo>
                    <a:pt x="24" y="8"/>
                  </a:lnTo>
                  <a:lnTo>
                    <a:pt x="25" y="8"/>
                  </a:lnTo>
                  <a:lnTo>
                    <a:pt x="26" y="9"/>
                  </a:lnTo>
                  <a:lnTo>
                    <a:pt x="26" y="9"/>
                  </a:lnTo>
                  <a:lnTo>
                    <a:pt x="25" y="8"/>
                  </a:lnTo>
                  <a:lnTo>
                    <a:pt x="23" y="7"/>
                  </a:lnTo>
                  <a:lnTo>
                    <a:pt x="21" y="5"/>
                  </a:lnTo>
                  <a:lnTo>
                    <a:pt x="19" y="3"/>
                  </a:lnTo>
                  <a:lnTo>
                    <a:pt x="19" y="3"/>
                  </a:lnTo>
                  <a:lnTo>
                    <a:pt x="20" y="4"/>
                  </a:lnTo>
                  <a:lnTo>
                    <a:pt x="21" y="4"/>
                  </a:lnTo>
                  <a:lnTo>
                    <a:pt x="23" y="5"/>
                  </a:lnTo>
                  <a:lnTo>
                    <a:pt x="23" y="5"/>
                  </a:lnTo>
                  <a:lnTo>
                    <a:pt x="23" y="5"/>
                  </a:lnTo>
                  <a:lnTo>
                    <a:pt x="21" y="5"/>
                  </a:lnTo>
                  <a:lnTo>
                    <a:pt x="21" y="4"/>
                  </a:lnTo>
                  <a:lnTo>
                    <a:pt x="20" y="4"/>
                  </a:lnTo>
                  <a:lnTo>
                    <a:pt x="20" y="3"/>
                  </a:lnTo>
                  <a:lnTo>
                    <a:pt x="19" y="3"/>
                  </a:lnTo>
                  <a:lnTo>
                    <a:pt x="19" y="3"/>
                  </a:lnTo>
                  <a:lnTo>
                    <a:pt x="19" y="1"/>
                  </a:lnTo>
                  <a:lnTo>
                    <a:pt x="19" y="1"/>
                  </a:lnTo>
                  <a:lnTo>
                    <a:pt x="20" y="3"/>
                  </a:lnTo>
                  <a:lnTo>
                    <a:pt x="23" y="5"/>
                  </a:lnTo>
                  <a:lnTo>
                    <a:pt x="23" y="5"/>
                  </a:lnTo>
                  <a:lnTo>
                    <a:pt x="21" y="5"/>
                  </a:lnTo>
                  <a:lnTo>
                    <a:pt x="23" y="5"/>
                  </a:lnTo>
                  <a:lnTo>
                    <a:pt x="23" y="5"/>
                  </a:lnTo>
                  <a:lnTo>
                    <a:pt x="24" y="7"/>
                  </a:lnTo>
                  <a:lnTo>
                    <a:pt x="25" y="7"/>
                  </a:lnTo>
                  <a:lnTo>
                    <a:pt x="25" y="7"/>
                  </a:lnTo>
                  <a:lnTo>
                    <a:pt x="24" y="7"/>
                  </a:lnTo>
                  <a:lnTo>
                    <a:pt x="24" y="5"/>
                  </a:lnTo>
                  <a:lnTo>
                    <a:pt x="23" y="5"/>
                  </a:lnTo>
                  <a:lnTo>
                    <a:pt x="23" y="5"/>
                  </a:lnTo>
                  <a:lnTo>
                    <a:pt x="23" y="5"/>
                  </a:lnTo>
                  <a:lnTo>
                    <a:pt x="21" y="4"/>
                  </a:lnTo>
                  <a:lnTo>
                    <a:pt x="21" y="4"/>
                  </a:lnTo>
                  <a:lnTo>
                    <a:pt x="23" y="4"/>
                  </a:lnTo>
                  <a:lnTo>
                    <a:pt x="23" y="4"/>
                  </a:lnTo>
                  <a:lnTo>
                    <a:pt x="23" y="4"/>
                  </a:lnTo>
                  <a:lnTo>
                    <a:pt x="21" y="4"/>
                  </a:lnTo>
                  <a:lnTo>
                    <a:pt x="21" y="3"/>
                  </a:lnTo>
                  <a:lnTo>
                    <a:pt x="20" y="3"/>
                  </a:lnTo>
                  <a:lnTo>
                    <a:pt x="19" y="1"/>
                  </a:lnTo>
                  <a:lnTo>
                    <a:pt x="19" y="1"/>
                  </a:lnTo>
                  <a:lnTo>
                    <a:pt x="19" y="1"/>
                  </a:lnTo>
                  <a:lnTo>
                    <a:pt x="19" y="1"/>
                  </a:lnTo>
                  <a:lnTo>
                    <a:pt x="19" y="1"/>
                  </a:lnTo>
                  <a:lnTo>
                    <a:pt x="19" y="0"/>
                  </a:lnTo>
                  <a:lnTo>
                    <a:pt x="17"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7" name="Freeform 259"/>
            <p:cNvSpPr>
              <a:spLocks noEditPoints="1"/>
            </p:cNvSpPr>
            <p:nvPr/>
          </p:nvSpPr>
          <p:spPr bwMode="auto">
            <a:xfrm>
              <a:off x="8791575" y="3917950"/>
              <a:ext cx="42863" cy="82550"/>
            </a:xfrm>
            <a:custGeom>
              <a:avLst/>
              <a:gdLst>
                <a:gd name="T0" fmla="*/ 21 w 27"/>
                <a:gd name="T1" fmla="*/ 1 h 52"/>
                <a:gd name="T2" fmla="*/ 22 w 27"/>
                <a:gd name="T3" fmla="*/ 2 h 52"/>
                <a:gd name="T4" fmla="*/ 23 w 27"/>
                <a:gd name="T5" fmla="*/ 4 h 52"/>
                <a:gd name="T6" fmla="*/ 22 w 27"/>
                <a:gd name="T7" fmla="*/ 8 h 52"/>
                <a:gd name="T8" fmla="*/ 23 w 27"/>
                <a:gd name="T9" fmla="*/ 10 h 52"/>
                <a:gd name="T10" fmla="*/ 27 w 27"/>
                <a:gd name="T11" fmla="*/ 16 h 52"/>
                <a:gd name="T12" fmla="*/ 27 w 27"/>
                <a:gd name="T13" fmla="*/ 18 h 52"/>
                <a:gd name="T14" fmla="*/ 27 w 27"/>
                <a:gd name="T15" fmla="*/ 21 h 52"/>
                <a:gd name="T16" fmla="*/ 25 w 27"/>
                <a:gd name="T17" fmla="*/ 23 h 52"/>
                <a:gd name="T18" fmla="*/ 25 w 27"/>
                <a:gd name="T19" fmla="*/ 27 h 52"/>
                <a:gd name="T20" fmla="*/ 21 w 27"/>
                <a:gd name="T21" fmla="*/ 27 h 52"/>
                <a:gd name="T22" fmla="*/ 21 w 27"/>
                <a:gd name="T23" fmla="*/ 30 h 52"/>
                <a:gd name="T24" fmla="*/ 18 w 27"/>
                <a:gd name="T25" fmla="*/ 30 h 52"/>
                <a:gd name="T26" fmla="*/ 17 w 27"/>
                <a:gd name="T27" fmla="*/ 43 h 52"/>
                <a:gd name="T28" fmla="*/ 15 w 27"/>
                <a:gd name="T29" fmla="*/ 46 h 52"/>
                <a:gd name="T30" fmla="*/ 6 w 27"/>
                <a:gd name="T31" fmla="*/ 52 h 52"/>
                <a:gd name="T32" fmla="*/ 1 w 27"/>
                <a:gd name="T33" fmla="*/ 43 h 52"/>
                <a:gd name="T34" fmla="*/ 6 w 27"/>
                <a:gd name="T35" fmla="*/ 43 h 52"/>
                <a:gd name="T36" fmla="*/ 4 w 27"/>
                <a:gd name="T37" fmla="*/ 39 h 52"/>
                <a:gd name="T38" fmla="*/ 4 w 27"/>
                <a:gd name="T39" fmla="*/ 35 h 52"/>
                <a:gd name="T40" fmla="*/ 4 w 27"/>
                <a:gd name="T41" fmla="*/ 35 h 52"/>
                <a:gd name="T42" fmla="*/ 5 w 27"/>
                <a:gd name="T43" fmla="*/ 33 h 52"/>
                <a:gd name="T44" fmla="*/ 6 w 27"/>
                <a:gd name="T45" fmla="*/ 33 h 52"/>
                <a:gd name="T46" fmla="*/ 7 w 27"/>
                <a:gd name="T47" fmla="*/ 31 h 52"/>
                <a:gd name="T48" fmla="*/ 7 w 27"/>
                <a:gd name="T49" fmla="*/ 30 h 52"/>
                <a:gd name="T50" fmla="*/ 11 w 27"/>
                <a:gd name="T51" fmla="*/ 31 h 52"/>
                <a:gd name="T52" fmla="*/ 6 w 27"/>
                <a:gd name="T53" fmla="*/ 27 h 52"/>
                <a:gd name="T54" fmla="*/ 5 w 27"/>
                <a:gd name="T55" fmla="*/ 26 h 52"/>
                <a:gd name="T56" fmla="*/ 5 w 27"/>
                <a:gd name="T57" fmla="*/ 23 h 52"/>
                <a:gd name="T58" fmla="*/ 4 w 27"/>
                <a:gd name="T59" fmla="*/ 22 h 52"/>
                <a:gd name="T60" fmla="*/ 5 w 27"/>
                <a:gd name="T61" fmla="*/ 22 h 52"/>
                <a:gd name="T62" fmla="*/ 6 w 27"/>
                <a:gd name="T63" fmla="*/ 22 h 52"/>
                <a:gd name="T64" fmla="*/ 6 w 27"/>
                <a:gd name="T65" fmla="*/ 21 h 52"/>
                <a:gd name="T66" fmla="*/ 6 w 27"/>
                <a:gd name="T67" fmla="*/ 19 h 52"/>
                <a:gd name="T68" fmla="*/ 6 w 27"/>
                <a:gd name="T69" fmla="*/ 18 h 52"/>
                <a:gd name="T70" fmla="*/ 9 w 27"/>
                <a:gd name="T71" fmla="*/ 18 h 52"/>
                <a:gd name="T72" fmla="*/ 7 w 27"/>
                <a:gd name="T73" fmla="*/ 18 h 52"/>
                <a:gd name="T74" fmla="*/ 9 w 27"/>
                <a:gd name="T75" fmla="*/ 17 h 52"/>
                <a:gd name="T76" fmla="*/ 6 w 27"/>
                <a:gd name="T77" fmla="*/ 16 h 52"/>
                <a:gd name="T78" fmla="*/ 6 w 27"/>
                <a:gd name="T79" fmla="*/ 16 h 52"/>
                <a:gd name="T80" fmla="*/ 7 w 27"/>
                <a:gd name="T81" fmla="*/ 14 h 52"/>
                <a:gd name="T82" fmla="*/ 6 w 27"/>
                <a:gd name="T83" fmla="*/ 13 h 52"/>
                <a:gd name="T84" fmla="*/ 9 w 27"/>
                <a:gd name="T85" fmla="*/ 13 h 52"/>
                <a:gd name="T86" fmla="*/ 6 w 27"/>
                <a:gd name="T87" fmla="*/ 10 h 52"/>
                <a:gd name="T88" fmla="*/ 6 w 27"/>
                <a:gd name="T89" fmla="*/ 9 h 52"/>
                <a:gd name="T90" fmla="*/ 6 w 27"/>
                <a:gd name="T91" fmla="*/ 8 h 52"/>
                <a:gd name="T92" fmla="*/ 17 w 27"/>
                <a:gd name="T93" fmla="*/ 10 h 52"/>
                <a:gd name="T94" fmla="*/ 9 w 27"/>
                <a:gd name="T95" fmla="*/ 8 h 52"/>
                <a:gd name="T96" fmla="*/ 7 w 27"/>
                <a:gd name="T97" fmla="*/ 8 h 52"/>
                <a:gd name="T98" fmla="*/ 7 w 27"/>
                <a:gd name="T99" fmla="*/ 6 h 52"/>
                <a:gd name="T100" fmla="*/ 6 w 27"/>
                <a:gd name="T101" fmla="*/ 5 h 52"/>
                <a:gd name="T102" fmla="*/ 7 w 27"/>
                <a:gd name="T103" fmla="*/ 5 h 52"/>
                <a:gd name="T104" fmla="*/ 7 w 27"/>
                <a:gd name="T105" fmla="*/ 5 h 52"/>
                <a:gd name="T106" fmla="*/ 14 w 27"/>
                <a:gd name="T107" fmla="*/ 6 h 52"/>
                <a:gd name="T108" fmla="*/ 6 w 27"/>
                <a:gd name="T109" fmla="*/ 4 h 52"/>
                <a:gd name="T110" fmla="*/ 9 w 27"/>
                <a:gd name="T111" fmla="*/ 4 h 52"/>
                <a:gd name="T112" fmla="*/ 5 w 27"/>
                <a:gd name="T113" fmla="*/ 2 h 52"/>
                <a:gd name="T114" fmla="*/ 9 w 27"/>
                <a:gd name="T115" fmla="*/ 4 h 52"/>
                <a:gd name="T116" fmla="*/ 7 w 27"/>
                <a:gd name="T117" fmla="*/ 2 h 52"/>
                <a:gd name="T118" fmla="*/ 13 w 27"/>
                <a:gd name="T119" fmla="*/ 4 h 52"/>
                <a:gd name="T120" fmla="*/ 14 w 27"/>
                <a:gd name="T121" fmla="*/ 2 h 52"/>
                <a:gd name="T122" fmla="*/ 17 w 27"/>
                <a:gd name="T123" fmla="*/ 2 h 52"/>
                <a:gd name="T124" fmla="*/ 19 w 27"/>
                <a:gd name="T125" fmla="*/ 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 h="52">
                  <a:moveTo>
                    <a:pt x="21" y="30"/>
                  </a:moveTo>
                  <a:lnTo>
                    <a:pt x="21" y="30"/>
                  </a:lnTo>
                  <a:lnTo>
                    <a:pt x="21" y="30"/>
                  </a:lnTo>
                  <a:lnTo>
                    <a:pt x="21" y="30"/>
                  </a:lnTo>
                  <a:close/>
                  <a:moveTo>
                    <a:pt x="19" y="0"/>
                  </a:moveTo>
                  <a:lnTo>
                    <a:pt x="23" y="1"/>
                  </a:lnTo>
                  <a:lnTo>
                    <a:pt x="21" y="1"/>
                  </a:lnTo>
                  <a:lnTo>
                    <a:pt x="19" y="1"/>
                  </a:lnTo>
                  <a:lnTo>
                    <a:pt x="18" y="1"/>
                  </a:lnTo>
                  <a:lnTo>
                    <a:pt x="18" y="1"/>
                  </a:lnTo>
                  <a:lnTo>
                    <a:pt x="19" y="1"/>
                  </a:lnTo>
                  <a:lnTo>
                    <a:pt x="19" y="1"/>
                  </a:lnTo>
                  <a:lnTo>
                    <a:pt x="19" y="1"/>
                  </a:lnTo>
                  <a:lnTo>
                    <a:pt x="21" y="1"/>
                  </a:lnTo>
                  <a:lnTo>
                    <a:pt x="22" y="1"/>
                  </a:lnTo>
                  <a:lnTo>
                    <a:pt x="22" y="1"/>
                  </a:lnTo>
                  <a:lnTo>
                    <a:pt x="23" y="1"/>
                  </a:lnTo>
                  <a:lnTo>
                    <a:pt x="23" y="1"/>
                  </a:lnTo>
                  <a:lnTo>
                    <a:pt x="23" y="1"/>
                  </a:lnTo>
                  <a:lnTo>
                    <a:pt x="23" y="1"/>
                  </a:lnTo>
                  <a:lnTo>
                    <a:pt x="22" y="1"/>
                  </a:lnTo>
                  <a:lnTo>
                    <a:pt x="23" y="1"/>
                  </a:lnTo>
                  <a:lnTo>
                    <a:pt x="23" y="2"/>
                  </a:lnTo>
                  <a:lnTo>
                    <a:pt x="23" y="2"/>
                  </a:lnTo>
                  <a:lnTo>
                    <a:pt x="23" y="2"/>
                  </a:lnTo>
                  <a:lnTo>
                    <a:pt x="25" y="2"/>
                  </a:lnTo>
                  <a:lnTo>
                    <a:pt x="25" y="2"/>
                  </a:lnTo>
                  <a:lnTo>
                    <a:pt x="22" y="2"/>
                  </a:lnTo>
                  <a:lnTo>
                    <a:pt x="21" y="2"/>
                  </a:lnTo>
                  <a:lnTo>
                    <a:pt x="19" y="2"/>
                  </a:lnTo>
                  <a:lnTo>
                    <a:pt x="19" y="2"/>
                  </a:lnTo>
                  <a:lnTo>
                    <a:pt x="19" y="2"/>
                  </a:lnTo>
                  <a:lnTo>
                    <a:pt x="22" y="2"/>
                  </a:lnTo>
                  <a:lnTo>
                    <a:pt x="23" y="2"/>
                  </a:lnTo>
                  <a:lnTo>
                    <a:pt x="22" y="2"/>
                  </a:lnTo>
                  <a:lnTo>
                    <a:pt x="23" y="2"/>
                  </a:lnTo>
                  <a:lnTo>
                    <a:pt x="25" y="2"/>
                  </a:lnTo>
                  <a:lnTo>
                    <a:pt x="25" y="4"/>
                  </a:lnTo>
                  <a:lnTo>
                    <a:pt x="25" y="4"/>
                  </a:lnTo>
                  <a:lnTo>
                    <a:pt x="23" y="4"/>
                  </a:lnTo>
                  <a:lnTo>
                    <a:pt x="22" y="4"/>
                  </a:lnTo>
                  <a:lnTo>
                    <a:pt x="23" y="4"/>
                  </a:lnTo>
                  <a:lnTo>
                    <a:pt x="25" y="5"/>
                  </a:lnTo>
                  <a:lnTo>
                    <a:pt x="25" y="5"/>
                  </a:lnTo>
                  <a:lnTo>
                    <a:pt x="25" y="5"/>
                  </a:lnTo>
                  <a:lnTo>
                    <a:pt x="25" y="5"/>
                  </a:lnTo>
                  <a:lnTo>
                    <a:pt x="25" y="5"/>
                  </a:lnTo>
                  <a:lnTo>
                    <a:pt x="25" y="6"/>
                  </a:lnTo>
                  <a:lnTo>
                    <a:pt x="23" y="6"/>
                  </a:lnTo>
                  <a:lnTo>
                    <a:pt x="25" y="6"/>
                  </a:lnTo>
                  <a:lnTo>
                    <a:pt x="25" y="8"/>
                  </a:lnTo>
                  <a:lnTo>
                    <a:pt x="25" y="8"/>
                  </a:lnTo>
                  <a:lnTo>
                    <a:pt x="23" y="8"/>
                  </a:lnTo>
                  <a:lnTo>
                    <a:pt x="23" y="8"/>
                  </a:lnTo>
                  <a:lnTo>
                    <a:pt x="23" y="8"/>
                  </a:lnTo>
                  <a:lnTo>
                    <a:pt x="22" y="8"/>
                  </a:lnTo>
                  <a:lnTo>
                    <a:pt x="22" y="8"/>
                  </a:lnTo>
                  <a:lnTo>
                    <a:pt x="23" y="8"/>
                  </a:lnTo>
                  <a:lnTo>
                    <a:pt x="25" y="8"/>
                  </a:lnTo>
                  <a:lnTo>
                    <a:pt x="25" y="9"/>
                  </a:lnTo>
                  <a:lnTo>
                    <a:pt x="25" y="9"/>
                  </a:lnTo>
                  <a:lnTo>
                    <a:pt x="26" y="9"/>
                  </a:lnTo>
                  <a:lnTo>
                    <a:pt x="27" y="9"/>
                  </a:lnTo>
                  <a:lnTo>
                    <a:pt x="25" y="9"/>
                  </a:lnTo>
                  <a:lnTo>
                    <a:pt x="26" y="10"/>
                  </a:lnTo>
                  <a:lnTo>
                    <a:pt x="26" y="10"/>
                  </a:lnTo>
                  <a:lnTo>
                    <a:pt x="26" y="10"/>
                  </a:lnTo>
                  <a:lnTo>
                    <a:pt x="25" y="10"/>
                  </a:lnTo>
                  <a:lnTo>
                    <a:pt x="25" y="10"/>
                  </a:lnTo>
                  <a:lnTo>
                    <a:pt x="23" y="10"/>
                  </a:lnTo>
                  <a:lnTo>
                    <a:pt x="23" y="10"/>
                  </a:lnTo>
                  <a:lnTo>
                    <a:pt x="25" y="10"/>
                  </a:lnTo>
                  <a:lnTo>
                    <a:pt x="26" y="10"/>
                  </a:lnTo>
                  <a:lnTo>
                    <a:pt x="26" y="12"/>
                  </a:lnTo>
                  <a:lnTo>
                    <a:pt x="26" y="12"/>
                  </a:lnTo>
                  <a:lnTo>
                    <a:pt x="25" y="12"/>
                  </a:lnTo>
                  <a:lnTo>
                    <a:pt x="26" y="12"/>
                  </a:lnTo>
                  <a:lnTo>
                    <a:pt x="27" y="13"/>
                  </a:lnTo>
                  <a:lnTo>
                    <a:pt x="27" y="13"/>
                  </a:lnTo>
                  <a:lnTo>
                    <a:pt x="27" y="14"/>
                  </a:lnTo>
                  <a:lnTo>
                    <a:pt x="27" y="14"/>
                  </a:lnTo>
                  <a:lnTo>
                    <a:pt x="26" y="14"/>
                  </a:lnTo>
                  <a:lnTo>
                    <a:pt x="27" y="14"/>
                  </a:lnTo>
                  <a:lnTo>
                    <a:pt x="27" y="16"/>
                  </a:lnTo>
                  <a:lnTo>
                    <a:pt x="27" y="16"/>
                  </a:lnTo>
                  <a:lnTo>
                    <a:pt x="27" y="16"/>
                  </a:lnTo>
                  <a:lnTo>
                    <a:pt x="27" y="17"/>
                  </a:lnTo>
                  <a:lnTo>
                    <a:pt x="25" y="16"/>
                  </a:lnTo>
                  <a:lnTo>
                    <a:pt x="25" y="16"/>
                  </a:lnTo>
                  <a:lnTo>
                    <a:pt x="25" y="17"/>
                  </a:lnTo>
                  <a:lnTo>
                    <a:pt x="27" y="17"/>
                  </a:lnTo>
                  <a:lnTo>
                    <a:pt x="27" y="17"/>
                  </a:lnTo>
                  <a:lnTo>
                    <a:pt x="27" y="17"/>
                  </a:lnTo>
                  <a:lnTo>
                    <a:pt x="27" y="17"/>
                  </a:lnTo>
                  <a:lnTo>
                    <a:pt x="26" y="17"/>
                  </a:lnTo>
                  <a:lnTo>
                    <a:pt x="26" y="17"/>
                  </a:lnTo>
                  <a:lnTo>
                    <a:pt x="27" y="18"/>
                  </a:lnTo>
                  <a:lnTo>
                    <a:pt x="27" y="18"/>
                  </a:lnTo>
                  <a:lnTo>
                    <a:pt x="27" y="18"/>
                  </a:lnTo>
                  <a:lnTo>
                    <a:pt x="27" y="18"/>
                  </a:lnTo>
                  <a:lnTo>
                    <a:pt x="26" y="18"/>
                  </a:lnTo>
                  <a:lnTo>
                    <a:pt x="25" y="18"/>
                  </a:lnTo>
                  <a:lnTo>
                    <a:pt x="26" y="18"/>
                  </a:lnTo>
                  <a:lnTo>
                    <a:pt x="26" y="18"/>
                  </a:lnTo>
                  <a:lnTo>
                    <a:pt x="26" y="19"/>
                  </a:lnTo>
                  <a:lnTo>
                    <a:pt x="27" y="19"/>
                  </a:lnTo>
                  <a:lnTo>
                    <a:pt x="27" y="19"/>
                  </a:lnTo>
                  <a:lnTo>
                    <a:pt x="27" y="19"/>
                  </a:lnTo>
                  <a:lnTo>
                    <a:pt x="27" y="21"/>
                  </a:lnTo>
                  <a:lnTo>
                    <a:pt x="27" y="21"/>
                  </a:lnTo>
                  <a:lnTo>
                    <a:pt x="26" y="21"/>
                  </a:lnTo>
                  <a:lnTo>
                    <a:pt x="27" y="21"/>
                  </a:lnTo>
                  <a:lnTo>
                    <a:pt x="27" y="21"/>
                  </a:lnTo>
                  <a:lnTo>
                    <a:pt x="27" y="21"/>
                  </a:lnTo>
                  <a:lnTo>
                    <a:pt x="27" y="21"/>
                  </a:lnTo>
                  <a:lnTo>
                    <a:pt x="27" y="21"/>
                  </a:lnTo>
                  <a:lnTo>
                    <a:pt x="27" y="22"/>
                  </a:lnTo>
                  <a:lnTo>
                    <a:pt x="26" y="21"/>
                  </a:lnTo>
                  <a:lnTo>
                    <a:pt x="26" y="21"/>
                  </a:lnTo>
                  <a:lnTo>
                    <a:pt x="26" y="22"/>
                  </a:lnTo>
                  <a:lnTo>
                    <a:pt x="27" y="22"/>
                  </a:lnTo>
                  <a:lnTo>
                    <a:pt x="27" y="22"/>
                  </a:lnTo>
                  <a:lnTo>
                    <a:pt x="27" y="22"/>
                  </a:lnTo>
                  <a:lnTo>
                    <a:pt x="26" y="22"/>
                  </a:lnTo>
                  <a:lnTo>
                    <a:pt x="26" y="22"/>
                  </a:lnTo>
                  <a:lnTo>
                    <a:pt x="25" y="23"/>
                  </a:lnTo>
                  <a:lnTo>
                    <a:pt x="26" y="25"/>
                  </a:lnTo>
                  <a:lnTo>
                    <a:pt x="26" y="25"/>
                  </a:lnTo>
                  <a:lnTo>
                    <a:pt x="26" y="26"/>
                  </a:lnTo>
                  <a:lnTo>
                    <a:pt x="25" y="26"/>
                  </a:lnTo>
                  <a:lnTo>
                    <a:pt x="26" y="26"/>
                  </a:lnTo>
                  <a:lnTo>
                    <a:pt x="25" y="26"/>
                  </a:lnTo>
                  <a:lnTo>
                    <a:pt x="25" y="26"/>
                  </a:lnTo>
                  <a:lnTo>
                    <a:pt x="25" y="26"/>
                  </a:lnTo>
                  <a:lnTo>
                    <a:pt x="25" y="26"/>
                  </a:lnTo>
                  <a:lnTo>
                    <a:pt x="26" y="27"/>
                  </a:lnTo>
                  <a:lnTo>
                    <a:pt x="25" y="27"/>
                  </a:lnTo>
                  <a:lnTo>
                    <a:pt x="25" y="27"/>
                  </a:lnTo>
                  <a:lnTo>
                    <a:pt x="25" y="26"/>
                  </a:lnTo>
                  <a:lnTo>
                    <a:pt x="25" y="27"/>
                  </a:lnTo>
                  <a:lnTo>
                    <a:pt x="25" y="27"/>
                  </a:lnTo>
                  <a:lnTo>
                    <a:pt x="23" y="27"/>
                  </a:lnTo>
                  <a:lnTo>
                    <a:pt x="23" y="27"/>
                  </a:lnTo>
                  <a:lnTo>
                    <a:pt x="23" y="27"/>
                  </a:lnTo>
                  <a:lnTo>
                    <a:pt x="23" y="27"/>
                  </a:lnTo>
                  <a:lnTo>
                    <a:pt x="23" y="27"/>
                  </a:lnTo>
                  <a:lnTo>
                    <a:pt x="23" y="27"/>
                  </a:lnTo>
                  <a:lnTo>
                    <a:pt x="22" y="27"/>
                  </a:lnTo>
                  <a:lnTo>
                    <a:pt x="22" y="27"/>
                  </a:lnTo>
                  <a:lnTo>
                    <a:pt x="21" y="27"/>
                  </a:lnTo>
                  <a:lnTo>
                    <a:pt x="22" y="27"/>
                  </a:lnTo>
                  <a:lnTo>
                    <a:pt x="22" y="27"/>
                  </a:lnTo>
                  <a:lnTo>
                    <a:pt x="22" y="27"/>
                  </a:lnTo>
                  <a:lnTo>
                    <a:pt x="21" y="27"/>
                  </a:lnTo>
                  <a:lnTo>
                    <a:pt x="22" y="27"/>
                  </a:lnTo>
                  <a:lnTo>
                    <a:pt x="22" y="27"/>
                  </a:lnTo>
                  <a:lnTo>
                    <a:pt x="22" y="29"/>
                  </a:lnTo>
                  <a:lnTo>
                    <a:pt x="22" y="29"/>
                  </a:lnTo>
                  <a:lnTo>
                    <a:pt x="22" y="29"/>
                  </a:lnTo>
                  <a:lnTo>
                    <a:pt x="22" y="30"/>
                  </a:lnTo>
                  <a:lnTo>
                    <a:pt x="23" y="31"/>
                  </a:lnTo>
                  <a:lnTo>
                    <a:pt x="22" y="30"/>
                  </a:lnTo>
                  <a:lnTo>
                    <a:pt x="21" y="30"/>
                  </a:lnTo>
                  <a:lnTo>
                    <a:pt x="19" y="30"/>
                  </a:lnTo>
                  <a:lnTo>
                    <a:pt x="19" y="30"/>
                  </a:lnTo>
                  <a:lnTo>
                    <a:pt x="19" y="30"/>
                  </a:lnTo>
                  <a:lnTo>
                    <a:pt x="19" y="30"/>
                  </a:lnTo>
                  <a:lnTo>
                    <a:pt x="21" y="30"/>
                  </a:lnTo>
                  <a:lnTo>
                    <a:pt x="21" y="30"/>
                  </a:lnTo>
                  <a:lnTo>
                    <a:pt x="19" y="30"/>
                  </a:lnTo>
                  <a:lnTo>
                    <a:pt x="18" y="30"/>
                  </a:lnTo>
                  <a:lnTo>
                    <a:pt x="18" y="30"/>
                  </a:lnTo>
                  <a:lnTo>
                    <a:pt x="18" y="30"/>
                  </a:lnTo>
                  <a:lnTo>
                    <a:pt x="19" y="30"/>
                  </a:lnTo>
                  <a:lnTo>
                    <a:pt x="19" y="30"/>
                  </a:lnTo>
                  <a:lnTo>
                    <a:pt x="21" y="30"/>
                  </a:lnTo>
                  <a:lnTo>
                    <a:pt x="21" y="31"/>
                  </a:lnTo>
                  <a:lnTo>
                    <a:pt x="19" y="30"/>
                  </a:lnTo>
                  <a:lnTo>
                    <a:pt x="18" y="30"/>
                  </a:lnTo>
                  <a:lnTo>
                    <a:pt x="18" y="30"/>
                  </a:lnTo>
                  <a:lnTo>
                    <a:pt x="19" y="30"/>
                  </a:lnTo>
                  <a:lnTo>
                    <a:pt x="18" y="30"/>
                  </a:lnTo>
                  <a:lnTo>
                    <a:pt x="19" y="31"/>
                  </a:lnTo>
                  <a:lnTo>
                    <a:pt x="19" y="31"/>
                  </a:lnTo>
                  <a:lnTo>
                    <a:pt x="19" y="31"/>
                  </a:lnTo>
                  <a:lnTo>
                    <a:pt x="21" y="33"/>
                  </a:lnTo>
                  <a:lnTo>
                    <a:pt x="22" y="33"/>
                  </a:lnTo>
                  <a:lnTo>
                    <a:pt x="22" y="35"/>
                  </a:lnTo>
                  <a:lnTo>
                    <a:pt x="22" y="38"/>
                  </a:lnTo>
                  <a:lnTo>
                    <a:pt x="22" y="39"/>
                  </a:lnTo>
                  <a:lnTo>
                    <a:pt x="22" y="40"/>
                  </a:lnTo>
                  <a:lnTo>
                    <a:pt x="21" y="42"/>
                  </a:lnTo>
                  <a:lnTo>
                    <a:pt x="21" y="43"/>
                  </a:lnTo>
                  <a:lnTo>
                    <a:pt x="19" y="43"/>
                  </a:lnTo>
                  <a:lnTo>
                    <a:pt x="17" y="43"/>
                  </a:lnTo>
                  <a:lnTo>
                    <a:pt x="17" y="43"/>
                  </a:lnTo>
                  <a:lnTo>
                    <a:pt x="17" y="43"/>
                  </a:lnTo>
                  <a:lnTo>
                    <a:pt x="17" y="43"/>
                  </a:lnTo>
                  <a:lnTo>
                    <a:pt x="15" y="43"/>
                  </a:lnTo>
                  <a:lnTo>
                    <a:pt x="17" y="43"/>
                  </a:lnTo>
                  <a:lnTo>
                    <a:pt x="17" y="43"/>
                  </a:lnTo>
                  <a:lnTo>
                    <a:pt x="17" y="44"/>
                  </a:lnTo>
                  <a:lnTo>
                    <a:pt x="18" y="44"/>
                  </a:lnTo>
                  <a:lnTo>
                    <a:pt x="17" y="46"/>
                  </a:lnTo>
                  <a:lnTo>
                    <a:pt x="17" y="46"/>
                  </a:lnTo>
                  <a:lnTo>
                    <a:pt x="17" y="46"/>
                  </a:lnTo>
                  <a:lnTo>
                    <a:pt x="15" y="46"/>
                  </a:lnTo>
                  <a:lnTo>
                    <a:pt x="15" y="44"/>
                  </a:lnTo>
                  <a:lnTo>
                    <a:pt x="17" y="46"/>
                  </a:lnTo>
                  <a:lnTo>
                    <a:pt x="15" y="46"/>
                  </a:lnTo>
                  <a:lnTo>
                    <a:pt x="17" y="46"/>
                  </a:lnTo>
                  <a:lnTo>
                    <a:pt x="18" y="47"/>
                  </a:lnTo>
                  <a:lnTo>
                    <a:pt x="18" y="48"/>
                  </a:lnTo>
                  <a:lnTo>
                    <a:pt x="17" y="48"/>
                  </a:lnTo>
                  <a:lnTo>
                    <a:pt x="15" y="50"/>
                  </a:lnTo>
                  <a:lnTo>
                    <a:pt x="14" y="50"/>
                  </a:lnTo>
                  <a:lnTo>
                    <a:pt x="13" y="50"/>
                  </a:lnTo>
                  <a:lnTo>
                    <a:pt x="11" y="51"/>
                  </a:lnTo>
                  <a:lnTo>
                    <a:pt x="11" y="51"/>
                  </a:lnTo>
                  <a:lnTo>
                    <a:pt x="11" y="52"/>
                  </a:lnTo>
                  <a:lnTo>
                    <a:pt x="10" y="51"/>
                  </a:lnTo>
                  <a:lnTo>
                    <a:pt x="7" y="51"/>
                  </a:lnTo>
                  <a:lnTo>
                    <a:pt x="6" y="51"/>
                  </a:lnTo>
                  <a:lnTo>
                    <a:pt x="6" y="52"/>
                  </a:lnTo>
                  <a:lnTo>
                    <a:pt x="6" y="52"/>
                  </a:lnTo>
                  <a:lnTo>
                    <a:pt x="5" y="51"/>
                  </a:lnTo>
                  <a:lnTo>
                    <a:pt x="4" y="50"/>
                  </a:lnTo>
                  <a:lnTo>
                    <a:pt x="2" y="47"/>
                  </a:lnTo>
                  <a:lnTo>
                    <a:pt x="1" y="47"/>
                  </a:lnTo>
                  <a:lnTo>
                    <a:pt x="1" y="44"/>
                  </a:lnTo>
                  <a:lnTo>
                    <a:pt x="0" y="44"/>
                  </a:lnTo>
                  <a:lnTo>
                    <a:pt x="0" y="44"/>
                  </a:lnTo>
                  <a:lnTo>
                    <a:pt x="1" y="44"/>
                  </a:lnTo>
                  <a:lnTo>
                    <a:pt x="1" y="43"/>
                  </a:lnTo>
                  <a:lnTo>
                    <a:pt x="1" y="43"/>
                  </a:lnTo>
                  <a:lnTo>
                    <a:pt x="0" y="42"/>
                  </a:lnTo>
                  <a:lnTo>
                    <a:pt x="1" y="43"/>
                  </a:lnTo>
                  <a:lnTo>
                    <a:pt x="1" y="43"/>
                  </a:lnTo>
                  <a:lnTo>
                    <a:pt x="2" y="43"/>
                  </a:lnTo>
                  <a:lnTo>
                    <a:pt x="2" y="43"/>
                  </a:lnTo>
                  <a:lnTo>
                    <a:pt x="1" y="42"/>
                  </a:lnTo>
                  <a:lnTo>
                    <a:pt x="1" y="42"/>
                  </a:lnTo>
                  <a:lnTo>
                    <a:pt x="2" y="42"/>
                  </a:lnTo>
                  <a:lnTo>
                    <a:pt x="4" y="42"/>
                  </a:lnTo>
                  <a:lnTo>
                    <a:pt x="5" y="43"/>
                  </a:lnTo>
                  <a:lnTo>
                    <a:pt x="6" y="43"/>
                  </a:lnTo>
                  <a:lnTo>
                    <a:pt x="6" y="43"/>
                  </a:lnTo>
                  <a:lnTo>
                    <a:pt x="5" y="43"/>
                  </a:lnTo>
                  <a:lnTo>
                    <a:pt x="5" y="42"/>
                  </a:lnTo>
                  <a:lnTo>
                    <a:pt x="5" y="42"/>
                  </a:lnTo>
                  <a:lnTo>
                    <a:pt x="5" y="42"/>
                  </a:lnTo>
                  <a:lnTo>
                    <a:pt x="6" y="43"/>
                  </a:lnTo>
                  <a:lnTo>
                    <a:pt x="5" y="42"/>
                  </a:lnTo>
                  <a:lnTo>
                    <a:pt x="5" y="42"/>
                  </a:lnTo>
                  <a:lnTo>
                    <a:pt x="5" y="42"/>
                  </a:lnTo>
                  <a:lnTo>
                    <a:pt x="5" y="42"/>
                  </a:lnTo>
                  <a:lnTo>
                    <a:pt x="6" y="43"/>
                  </a:lnTo>
                  <a:lnTo>
                    <a:pt x="5" y="42"/>
                  </a:lnTo>
                  <a:lnTo>
                    <a:pt x="4" y="40"/>
                  </a:lnTo>
                  <a:lnTo>
                    <a:pt x="4" y="40"/>
                  </a:lnTo>
                  <a:lnTo>
                    <a:pt x="4" y="40"/>
                  </a:lnTo>
                  <a:lnTo>
                    <a:pt x="4" y="40"/>
                  </a:lnTo>
                  <a:lnTo>
                    <a:pt x="5" y="40"/>
                  </a:lnTo>
                  <a:lnTo>
                    <a:pt x="4" y="39"/>
                  </a:lnTo>
                  <a:lnTo>
                    <a:pt x="5" y="40"/>
                  </a:lnTo>
                  <a:lnTo>
                    <a:pt x="4" y="39"/>
                  </a:lnTo>
                  <a:lnTo>
                    <a:pt x="4" y="38"/>
                  </a:lnTo>
                  <a:lnTo>
                    <a:pt x="4" y="38"/>
                  </a:lnTo>
                  <a:lnTo>
                    <a:pt x="4" y="36"/>
                  </a:lnTo>
                  <a:lnTo>
                    <a:pt x="5" y="38"/>
                  </a:lnTo>
                  <a:lnTo>
                    <a:pt x="5" y="38"/>
                  </a:lnTo>
                  <a:lnTo>
                    <a:pt x="4" y="38"/>
                  </a:lnTo>
                  <a:lnTo>
                    <a:pt x="4" y="36"/>
                  </a:lnTo>
                  <a:lnTo>
                    <a:pt x="4" y="36"/>
                  </a:lnTo>
                  <a:lnTo>
                    <a:pt x="4" y="36"/>
                  </a:lnTo>
                  <a:lnTo>
                    <a:pt x="4" y="36"/>
                  </a:lnTo>
                  <a:lnTo>
                    <a:pt x="4" y="36"/>
                  </a:lnTo>
                  <a:lnTo>
                    <a:pt x="2" y="35"/>
                  </a:lnTo>
                  <a:lnTo>
                    <a:pt x="2" y="35"/>
                  </a:lnTo>
                  <a:lnTo>
                    <a:pt x="4" y="35"/>
                  </a:lnTo>
                  <a:lnTo>
                    <a:pt x="2" y="35"/>
                  </a:lnTo>
                  <a:lnTo>
                    <a:pt x="2" y="35"/>
                  </a:lnTo>
                  <a:lnTo>
                    <a:pt x="4" y="35"/>
                  </a:lnTo>
                  <a:lnTo>
                    <a:pt x="4" y="35"/>
                  </a:lnTo>
                  <a:lnTo>
                    <a:pt x="2" y="35"/>
                  </a:lnTo>
                  <a:lnTo>
                    <a:pt x="4" y="35"/>
                  </a:lnTo>
                  <a:lnTo>
                    <a:pt x="2" y="35"/>
                  </a:lnTo>
                  <a:lnTo>
                    <a:pt x="4" y="35"/>
                  </a:lnTo>
                  <a:lnTo>
                    <a:pt x="4" y="35"/>
                  </a:lnTo>
                  <a:lnTo>
                    <a:pt x="4" y="35"/>
                  </a:lnTo>
                  <a:lnTo>
                    <a:pt x="4" y="35"/>
                  </a:lnTo>
                  <a:lnTo>
                    <a:pt x="4" y="35"/>
                  </a:lnTo>
                  <a:lnTo>
                    <a:pt x="4" y="35"/>
                  </a:lnTo>
                  <a:lnTo>
                    <a:pt x="4" y="35"/>
                  </a:lnTo>
                  <a:lnTo>
                    <a:pt x="4" y="35"/>
                  </a:lnTo>
                  <a:lnTo>
                    <a:pt x="4" y="35"/>
                  </a:lnTo>
                  <a:lnTo>
                    <a:pt x="4" y="35"/>
                  </a:lnTo>
                  <a:lnTo>
                    <a:pt x="4" y="35"/>
                  </a:lnTo>
                  <a:lnTo>
                    <a:pt x="4" y="35"/>
                  </a:lnTo>
                  <a:lnTo>
                    <a:pt x="4" y="34"/>
                  </a:lnTo>
                  <a:lnTo>
                    <a:pt x="4" y="35"/>
                  </a:lnTo>
                  <a:lnTo>
                    <a:pt x="4" y="35"/>
                  </a:lnTo>
                  <a:lnTo>
                    <a:pt x="5" y="35"/>
                  </a:lnTo>
                  <a:lnTo>
                    <a:pt x="6" y="36"/>
                  </a:lnTo>
                  <a:lnTo>
                    <a:pt x="5" y="35"/>
                  </a:lnTo>
                  <a:lnTo>
                    <a:pt x="5" y="34"/>
                  </a:lnTo>
                  <a:lnTo>
                    <a:pt x="5" y="34"/>
                  </a:lnTo>
                  <a:lnTo>
                    <a:pt x="5" y="33"/>
                  </a:lnTo>
                  <a:lnTo>
                    <a:pt x="6" y="34"/>
                  </a:lnTo>
                  <a:lnTo>
                    <a:pt x="7" y="34"/>
                  </a:lnTo>
                  <a:lnTo>
                    <a:pt x="7" y="34"/>
                  </a:lnTo>
                  <a:lnTo>
                    <a:pt x="6" y="33"/>
                  </a:lnTo>
                  <a:lnTo>
                    <a:pt x="6" y="34"/>
                  </a:lnTo>
                  <a:lnTo>
                    <a:pt x="7" y="34"/>
                  </a:lnTo>
                  <a:lnTo>
                    <a:pt x="7" y="34"/>
                  </a:lnTo>
                  <a:lnTo>
                    <a:pt x="6" y="33"/>
                  </a:lnTo>
                  <a:lnTo>
                    <a:pt x="6" y="33"/>
                  </a:lnTo>
                  <a:lnTo>
                    <a:pt x="6" y="33"/>
                  </a:lnTo>
                  <a:lnTo>
                    <a:pt x="7" y="34"/>
                  </a:lnTo>
                  <a:lnTo>
                    <a:pt x="7" y="33"/>
                  </a:lnTo>
                  <a:lnTo>
                    <a:pt x="6" y="33"/>
                  </a:lnTo>
                  <a:lnTo>
                    <a:pt x="6" y="33"/>
                  </a:lnTo>
                  <a:lnTo>
                    <a:pt x="7" y="33"/>
                  </a:lnTo>
                  <a:lnTo>
                    <a:pt x="7" y="33"/>
                  </a:lnTo>
                  <a:lnTo>
                    <a:pt x="7" y="33"/>
                  </a:lnTo>
                  <a:lnTo>
                    <a:pt x="7" y="33"/>
                  </a:lnTo>
                  <a:lnTo>
                    <a:pt x="7" y="33"/>
                  </a:lnTo>
                  <a:lnTo>
                    <a:pt x="7" y="33"/>
                  </a:lnTo>
                  <a:lnTo>
                    <a:pt x="9" y="33"/>
                  </a:lnTo>
                  <a:lnTo>
                    <a:pt x="9" y="33"/>
                  </a:lnTo>
                  <a:lnTo>
                    <a:pt x="9" y="33"/>
                  </a:lnTo>
                  <a:lnTo>
                    <a:pt x="7" y="33"/>
                  </a:lnTo>
                  <a:lnTo>
                    <a:pt x="6" y="31"/>
                  </a:lnTo>
                  <a:lnTo>
                    <a:pt x="6" y="31"/>
                  </a:lnTo>
                  <a:lnTo>
                    <a:pt x="7" y="33"/>
                  </a:lnTo>
                  <a:lnTo>
                    <a:pt x="7" y="31"/>
                  </a:lnTo>
                  <a:lnTo>
                    <a:pt x="6" y="31"/>
                  </a:lnTo>
                  <a:lnTo>
                    <a:pt x="6" y="31"/>
                  </a:lnTo>
                  <a:lnTo>
                    <a:pt x="6" y="30"/>
                  </a:lnTo>
                  <a:lnTo>
                    <a:pt x="6" y="31"/>
                  </a:lnTo>
                  <a:lnTo>
                    <a:pt x="6" y="31"/>
                  </a:lnTo>
                  <a:lnTo>
                    <a:pt x="6" y="31"/>
                  </a:lnTo>
                  <a:lnTo>
                    <a:pt x="7" y="30"/>
                  </a:lnTo>
                  <a:lnTo>
                    <a:pt x="6" y="30"/>
                  </a:lnTo>
                  <a:lnTo>
                    <a:pt x="7" y="30"/>
                  </a:lnTo>
                  <a:lnTo>
                    <a:pt x="9" y="31"/>
                  </a:lnTo>
                  <a:lnTo>
                    <a:pt x="9" y="31"/>
                  </a:lnTo>
                  <a:lnTo>
                    <a:pt x="9" y="31"/>
                  </a:lnTo>
                  <a:lnTo>
                    <a:pt x="7" y="30"/>
                  </a:lnTo>
                  <a:lnTo>
                    <a:pt x="7" y="30"/>
                  </a:lnTo>
                  <a:lnTo>
                    <a:pt x="7" y="30"/>
                  </a:lnTo>
                  <a:lnTo>
                    <a:pt x="5" y="29"/>
                  </a:lnTo>
                  <a:lnTo>
                    <a:pt x="6" y="29"/>
                  </a:lnTo>
                  <a:lnTo>
                    <a:pt x="6" y="29"/>
                  </a:lnTo>
                  <a:lnTo>
                    <a:pt x="6" y="29"/>
                  </a:lnTo>
                  <a:lnTo>
                    <a:pt x="7" y="30"/>
                  </a:lnTo>
                  <a:lnTo>
                    <a:pt x="9" y="30"/>
                  </a:lnTo>
                  <a:lnTo>
                    <a:pt x="9" y="30"/>
                  </a:lnTo>
                  <a:lnTo>
                    <a:pt x="11" y="31"/>
                  </a:lnTo>
                  <a:lnTo>
                    <a:pt x="11" y="31"/>
                  </a:lnTo>
                  <a:lnTo>
                    <a:pt x="11" y="31"/>
                  </a:lnTo>
                  <a:lnTo>
                    <a:pt x="11" y="31"/>
                  </a:lnTo>
                  <a:lnTo>
                    <a:pt x="11" y="31"/>
                  </a:lnTo>
                  <a:lnTo>
                    <a:pt x="11" y="31"/>
                  </a:lnTo>
                  <a:lnTo>
                    <a:pt x="11" y="31"/>
                  </a:lnTo>
                  <a:lnTo>
                    <a:pt x="10" y="30"/>
                  </a:lnTo>
                  <a:lnTo>
                    <a:pt x="7" y="29"/>
                  </a:lnTo>
                  <a:lnTo>
                    <a:pt x="7" y="29"/>
                  </a:lnTo>
                  <a:lnTo>
                    <a:pt x="9" y="29"/>
                  </a:lnTo>
                  <a:lnTo>
                    <a:pt x="9" y="30"/>
                  </a:lnTo>
                  <a:lnTo>
                    <a:pt x="10" y="30"/>
                  </a:lnTo>
                  <a:lnTo>
                    <a:pt x="6" y="27"/>
                  </a:lnTo>
                  <a:lnTo>
                    <a:pt x="6" y="27"/>
                  </a:lnTo>
                  <a:lnTo>
                    <a:pt x="6" y="27"/>
                  </a:lnTo>
                  <a:lnTo>
                    <a:pt x="7" y="27"/>
                  </a:lnTo>
                  <a:lnTo>
                    <a:pt x="7" y="27"/>
                  </a:lnTo>
                  <a:lnTo>
                    <a:pt x="5" y="27"/>
                  </a:lnTo>
                  <a:lnTo>
                    <a:pt x="6" y="27"/>
                  </a:lnTo>
                  <a:lnTo>
                    <a:pt x="6" y="26"/>
                  </a:lnTo>
                  <a:lnTo>
                    <a:pt x="6" y="27"/>
                  </a:lnTo>
                  <a:lnTo>
                    <a:pt x="7" y="27"/>
                  </a:lnTo>
                  <a:lnTo>
                    <a:pt x="7" y="27"/>
                  </a:lnTo>
                  <a:lnTo>
                    <a:pt x="9" y="27"/>
                  </a:lnTo>
                  <a:lnTo>
                    <a:pt x="9" y="29"/>
                  </a:lnTo>
                  <a:lnTo>
                    <a:pt x="9" y="27"/>
                  </a:lnTo>
                  <a:lnTo>
                    <a:pt x="7" y="27"/>
                  </a:lnTo>
                  <a:lnTo>
                    <a:pt x="9" y="27"/>
                  </a:lnTo>
                  <a:lnTo>
                    <a:pt x="9" y="27"/>
                  </a:lnTo>
                  <a:lnTo>
                    <a:pt x="7" y="27"/>
                  </a:lnTo>
                  <a:lnTo>
                    <a:pt x="6" y="26"/>
                  </a:lnTo>
                  <a:lnTo>
                    <a:pt x="6" y="26"/>
                  </a:lnTo>
                  <a:lnTo>
                    <a:pt x="5" y="26"/>
                  </a:lnTo>
                  <a:lnTo>
                    <a:pt x="5" y="25"/>
                  </a:lnTo>
                  <a:lnTo>
                    <a:pt x="7" y="26"/>
                  </a:lnTo>
                  <a:lnTo>
                    <a:pt x="5" y="25"/>
                  </a:lnTo>
                  <a:lnTo>
                    <a:pt x="5" y="25"/>
                  </a:lnTo>
                  <a:lnTo>
                    <a:pt x="4" y="25"/>
                  </a:lnTo>
                  <a:lnTo>
                    <a:pt x="5" y="25"/>
                  </a:lnTo>
                  <a:lnTo>
                    <a:pt x="5" y="25"/>
                  </a:lnTo>
                  <a:lnTo>
                    <a:pt x="6" y="25"/>
                  </a:lnTo>
                  <a:lnTo>
                    <a:pt x="5" y="25"/>
                  </a:lnTo>
                  <a:lnTo>
                    <a:pt x="5" y="25"/>
                  </a:lnTo>
                  <a:lnTo>
                    <a:pt x="5" y="23"/>
                  </a:lnTo>
                  <a:lnTo>
                    <a:pt x="5" y="25"/>
                  </a:lnTo>
                  <a:lnTo>
                    <a:pt x="5" y="23"/>
                  </a:lnTo>
                  <a:lnTo>
                    <a:pt x="5" y="23"/>
                  </a:lnTo>
                  <a:lnTo>
                    <a:pt x="5" y="23"/>
                  </a:lnTo>
                  <a:lnTo>
                    <a:pt x="5" y="23"/>
                  </a:lnTo>
                  <a:lnTo>
                    <a:pt x="6" y="25"/>
                  </a:lnTo>
                  <a:lnTo>
                    <a:pt x="6" y="23"/>
                  </a:lnTo>
                  <a:lnTo>
                    <a:pt x="6" y="25"/>
                  </a:lnTo>
                  <a:lnTo>
                    <a:pt x="6" y="23"/>
                  </a:lnTo>
                  <a:lnTo>
                    <a:pt x="5" y="23"/>
                  </a:lnTo>
                  <a:lnTo>
                    <a:pt x="5" y="23"/>
                  </a:lnTo>
                  <a:lnTo>
                    <a:pt x="5" y="23"/>
                  </a:lnTo>
                  <a:lnTo>
                    <a:pt x="5" y="23"/>
                  </a:lnTo>
                  <a:lnTo>
                    <a:pt x="5" y="22"/>
                  </a:lnTo>
                  <a:lnTo>
                    <a:pt x="5" y="22"/>
                  </a:lnTo>
                  <a:lnTo>
                    <a:pt x="4" y="22"/>
                  </a:lnTo>
                  <a:lnTo>
                    <a:pt x="4" y="22"/>
                  </a:lnTo>
                  <a:lnTo>
                    <a:pt x="2" y="21"/>
                  </a:lnTo>
                  <a:lnTo>
                    <a:pt x="5" y="22"/>
                  </a:lnTo>
                  <a:lnTo>
                    <a:pt x="5" y="22"/>
                  </a:lnTo>
                  <a:lnTo>
                    <a:pt x="5" y="22"/>
                  </a:lnTo>
                  <a:lnTo>
                    <a:pt x="5" y="22"/>
                  </a:lnTo>
                  <a:lnTo>
                    <a:pt x="5" y="22"/>
                  </a:lnTo>
                  <a:lnTo>
                    <a:pt x="5" y="22"/>
                  </a:lnTo>
                  <a:lnTo>
                    <a:pt x="5" y="22"/>
                  </a:lnTo>
                  <a:lnTo>
                    <a:pt x="6" y="22"/>
                  </a:lnTo>
                  <a:lnTo>
                    <a:pt x="5" y="22"/>
                  </a:lnTo>
                  <a:lnTo>
                    <a:pt x="5" y="22"/>
                  </a:lnTo>
                  <a:lnTo>
                    <a:pt x="5" y="22"/>
                  </a:lnTo>
                  <a:lnTo>
                    <a:pt x="5" y="22"/>
                  </a:lnTo>
                  <a:lnTo>
                    <a:pt x="5" y="22"/>
                  </a:lnTo>
                  <a:lnTo>
                    <a:pt x="6" y="22"/>
                  </a:lnTo>
                  <a:lnTo>
                    <a:pt x="6" y="22"/>
                  </a:lnTo>
                  <a:lnTo>
                    <a:pt x="7" y="23"/>
                  </a:lnTo>
                  <a:lnTo>
                    <a:pt x="6" y="22"/>
                  </a:lnTo>
                  <a:lnTo>
                    <a:pt x="6" y="22"/>
                  </a:lnTo>
                  <a:lnTo>
                    <a:pt x="5" y="22"/>
                  </a:lnTo>
                  <a:lnTo>
                    <a:pt x="5" y="21"/>
                  </a:lnTo>
                  <a:lnTo>
                    <a:pt x="5" y="21"/>
                  </a:lnTo>
                  <a:lnTo>
                    <a:pt x="5" y="21"/>
                  </a:lnTo>
                  <a:lnTo>
                    <a:pt x="4" y="21"/>
                  </a:lnTo>
                  <a:lnTo>
                    <a:pt x="5" y="21"/>
                  </a:lnTo>
                  <a:lnTo>
                    <a:pt x="5" y="21"/>
                  </a:lnTo>
                  <a:lnTo>
                    <a:pt x="5" y="21"/>
                  </a:lnTo>
                  <a:lnTo>
                    <a:pt x="6" y="22"/>
                  </a:lnTo>
                  <a:lnTo>
                    <a:pt x="7" y="22"/>
                  </a:lnTo>
                  <a:lnTo>
                    <a:pt x="7" y="22"/>
                  </a:lnTo>
                  <a:lnTo>
                    <a:pt x="6" y="22"/>
                  </a:lnTo>
                  <a:lnTo>
                    <a:pt x="5" y="21"/>
                  </a:lnTo>
                  <a:lnTo>
                    <a:pt x="6" y="21"/>
                  </a:lnTo>
                  <a:lnTo>
                    <a:pt x="5" y="21"/>
                  </a:lnTo>
                  <a:lnTo>
                    <a:pt x="5" y="21"/>
                  </a:lnTo>
                  <a:lnTo>
                    <a:pt x="5" y="21"/>
                  </a:lnTo>
                  <a:lnTo>
                    <a:pt x="5" y="21"/>
                  </a:lnTo>
                  <a:lnTo>
                    <a:pt x="4" y="21"/>
                  </a:lnTo>
                  <a:lnTo>
                    <a:pt x="5" y="21"/>
                  </a:lnTo>
                  <a:lnTo>
                    <a:pt x="5" y="21"/>
                  </a:lnTo>
                  <a:lnTo>
                    <a:pt x="5" y="21"/>
                  </a:lnTo>
                  <a:lnTo>
                    <a:pt x="6" y="21"/>
                  </a:lnTo>
                  <a:lnTo>
                    <a:pt x="5" y="19"/>
                  </a:lnTo>
                  <a:lnTo>
                    <a:pt x="5" y="19"/>
                  </a:lnTo>
                  <a:lnTo>
                    <a:pt x="5" y="19"/>
                  </a:lnTo>
                  <a:lnTo>
                    <a:pt x="5" y="19"/>
                  </a:lnTo>
                  <a:lnTo>
                    <a:pt x="6" y="21"/>
                  </a:lnTo>
                  <a:lnTo>
                    <a:pt x="6" y="21"/>
                  </a:lnTo>
                  <a:lnTo>
                    <a:pt x="6" y="19"/>
                  </a:lnTo>
                  <a:lnTo>
                    <a:pt x="6" y="19"/>
                  </a:lnTo>
                  <a:lnTo>
                    <a:pt x="7" y="21"/>
                  </a:lnTo>
                  <a:lnTo>
                    <a:pt x="9" y="21"/>
                  </a:lnTo>
                  <a:lnTo>
                    <a:pt x="7" y="19"/>
                  </a:lnTo>
                  <a:lnTo>
                    <a:pt x="5" y="19"/>
                  </a:lnTo>
                  <a:lnTo>
                    <a:pt x="6" y="19"/>
                  </a:lnTo>
                  <a:lnTo>
                    <a:pt x="6" y="19"/>
                  </a:lnTo>
                  <a:lnTo>
                    <a:pt x="6" y="19"/>
                  </a:lnTo>
                  <a:lnTo>
                    <a:pt x="5" y="19"/>
                  </a:lnTo>
                  <a:lnTo>
                    <a:pt x="5" y="18"/>
                  </a:lnTo>
                  <a:lnTo>
                    <a:pt x="6" y="19"/>
                  </a:lnTo>
                  <a:lnTo>
                    <a:pt x="7" y="19"/>
                  </a:lnTo>
                  <a:lnTo>
                    <a:pt x="9" y="19"/>
                  </a:lnTo>
                  <a:lnTo>
                    <a:pt x="9" y="21"/>
                  </a:lnTo>
                  <a:lnTo>
                    <a:pt x="9" y="21"/>
                  </a:lnTo>
                  <a:lnTo>
                    <a:pt x="9" y="19"/>
                  </a:lnTo>
                  <a:lnTo>
                    <a:pt x="7" y="19"/>
                  </a:lnTo>
                  <a:lnTo>
                    <a:pt x="7" y="19"/>
                  </a:lnTo>
                  <a:lnTo>
                    <a:pt x="7" y="19"/>
                  </a:lnTo>
                  <a:lnTo>
                    <a:pt x="5" y="18"/>
                  </a:lnTo>
                  <a:lnTo>
                    <a:pt x="6" y="18"/>
                  </a:lnTo>
                  <a:lnTo>
                    <a:pt x="5" y="18"/>
                  </a:lnTo>
                  <a:lnTo>
                    <a:pt x="5" y="18"/>
                  </a:lnTo>
                  <a:lnTo>
                    <a:pt x="5" y="18"/>
                  </a:lnTo>
                  <a:lnTo>
                    <a:pt x="6" y="18"/>
                  </a:lnTo>
                  <a:lnTo>
                    <a:pt x="6" y="18"/>
                  </a:lnTo>
                  <a:lnTo>
                    <a:pt x="6" y="18"/>
                  </a:lnTo>
                  <a:lnTo>
                    <a:pt x="6" y="18"/>
                  </a:lnTo>
                  <a:lnTo>
                    <a:pt x="5" y="18"/>
                  </a:lnTo>
                  <a:lnTo>
                    <a:pt x="5" y="18"/>
                  </a:lnTo>
                  <a:lnTo>
                    <a:pt x="6" y="18"/>
                  </a:lnTo>
                  <a:lnTo>
                    <a:pt x="6" y="18"/>
                  </a:lnTo>
                  <a:lnTo>
                    <a:pt x="6" y="17"/>
                  </a:lnTo>
                  <a:lnTo>
                    <a:pt x="6" y="18"/>
                  </a:lnTo>
                  <a:lnTo>
                    <a:pt x="9" y="18"/>
                  </a:lnTo>
                  <a:lnTo>
                    <a:pt x="7" y="18"/>
                  </a:lnTo>
                  <a:lnTo>
                    <a:pt x="7" y="18"/>
                  </a:lnTo>
                  <a:lnTo>
                    <a:pt x="7" y="18"/>
                  </a:lnTo>
                  <a:lnTo>
                    <a:pt x="6" y="17"/>
                  </a:lnTo>
                  <a:lnTo>
                    <a:pt x="7" y="18"/>
                  </a:lnTo>
                  <a:lnTo>
                    <a:pt x="7" y="18"/>
                  </a:lnTo>
                  <a:lnTo>
                    <a:pt x="7" y="18"/>
                  </a:lnTo>
                  <a:lnTo>
                    <a:pt x="6" y="17"/>
                  </a:lnTo>
                  <a:lnTo>
                    <a:pt x="6" y="17"/>
                  </a:lnTo>
                  <a:lnTo>
                    <a:pt x="6" y="17"/>
                  </a:lnTo>
                  <a:lnTo>
                    <a:pt x="7" y="18"/>
                  </a:lnTo>
                  <a:lnTo>
                    <a:pt x="9" y="18"/>
                  </a:lnTo>
                  <a:lnTo>
                    <a:pt x="9" y="18"/>
                  </a:lnTo>
                  <a:lnTo>
                    <a:pt x="7" y="18"/>
                  </a:lnTo>
                  <a:lnTo>
                    <a:pt x="7" y="17"/>
                  </a:lnTo>
                  <a:lnTo>
                    <a:pt x="6" y="17"/>
                  </a:lnTo>
                  <a:lnTo>
                    <a:pt x="6" y="17"/>
                  </a:lnTo>
                  <a:lnTo>
                    <a:pt x="6" y="17"/>
                  </a:lnTo>
                  <a:lnTo>
                    <a:pt x="7" y="17"/>
                  </a:lnTo>
                  <a:lnTo>
                    <a:pt x="5" y="16"/>
                  </a:lnTo>
                  <a:lnTo>
                    <a:pt x="6" y="17"/>
                  </a:lnTo>
                  <a:lnTo>
                    <a:pt x="7" y="17"/>
                  </a:lnTo>
                  <a:lnTo>
                    <a:pt x="9" y="18"/>
                  </a:lnTo>
                  <a:lnTo>
                    <a:pt x="9" y="17"/>
                  </a:lnTo>
                  <a:lnTo>
                    <a:pt x="9" y="17"/>
                  </a:lnTo>
                  <a:lnTo>
                    <a:pt x="7" y="17"/>
                  </a:lnTo>
                  <a:lnTo>
                    <a:pt x="10" y="18"/>
                  </a:lnTo>
                  <a:lnTo>
                    <a:pt x="9" y="17"/>
                  </a:lnTo>
                  <a:lnTo>
                    <a:pt x="9" y="17"/>
                  </a:lnTo>
                  <a:lnTo>
                    <a:pt x="9" y="17"/>
                  </a:lnTo>
                  <a:lnTo>
                    <a:pt x="9" y="17"/>
                  </a:lnTo>
                  <a:lnTo>
                    <a:pt x="10" y="17"/>
                  </a:lnTo>
                  <a:lnTo>
                    <a:pt x="9" y="17"/>
                  </a:lnTo>
                  <a:lnTo>
                    <a:pt x="7" y="17"/>
                  </a:lnTo>
                  <a:lnTo>
                    <a:pt x="7" y="17"/>
                  </a:lnTo>
                  <a:lnTo>
                    <a:pt x="6" y="16"/>
                  </a:lnTo>
                  <a:lnTo>
                    <a:pt x="6" y="16"/>
                  </a:lnTo>
                  <a:lnTo>
                    <a:pt x="7" y="16"/>
                  </a:lnTo>
                  <a:lnTo>
                    <a:pt x="7" y="16"/>
                  </a:lnTo>
                  <a:lnTo>
                    <a:pt x="7" y="16"/>
                  </a:lnTo>
                  <a:lnTo>
                    <a:pt x="7" y="16"/>
                  </a:lnTo>
                  <a:lnTo>
                    <a:pt x="6" y="16"/>
                  </a:lnTo>
                  <a:lnTo>
                    <a:pt x="6" y="16"/>
                  </a:lnTo>
                  <a:lnTo>
                    <a:pt x="6" y="16"/>
                  </a:lnTo>
                  <a:lnTo>
                    <a:pt x="6" y="16"/>
                  </a:lnTo>
                  <a:lnTo>
                    <a:pt x="7" y="16"/>
                  </a:lnTo>
                  <a:lnTo>
                    <a:pt x="7" y="16"/>
                  </a:lnTo>
                  <a:lnTo>
                    <a:pt x="7" y="16"/>
                  </a:lnTo>
                  <a:lnTo>
                    <a:pt x="7" y="16"/>
                  </a:lnTo>
                  <a:lnTo>
                    <a:pt x="9" y="16"/>
                  </a:lnTo>
                  <a:lnTo>
                    <a:pt x="9" y="17"/>
                  </a:lnTo>
                  <a:lnTo>
                    <a:pt x="9" y="16"/>
                  </a:lnTo>
                  <a:lnTo>
                    <a:pt x="7" y="16"/>
                  </a:lnTo>
                  <a:lnTo>
                    <a:pt x="6" y="16"/>
                  </a:lnTo>
                  <a:lnTo>
                    <a:pt x="6" y="16"/>
                  </a:lnTo>
                  <a:lnTo>
                    <a:pt x="6" y="16"/>
                  </a:lnTo>
                  <a:lnTo>
                    <a:pt x="7" y="16"/>
                  </a:lnTo>
                  <a:lnTo>
                    <a:pt x="9" y="16"/>
                  </a:lnTo>
                  <a:lnTo>
                    <a:pt x="7" y="16"/>
                  </a:lnTo>
                  <a:lnTo>
                    <a:pt x="9" y="16"/>
                  </a:lnTo>
                  <a:lnTo>
                    <a:pt x="7" y="16"/>
                  </a:lnTo>
                  <a:lnTo>
                    <a:pt x="7" y="16"/>
                  </a:lnTo>
                  <a:lnTo>
                    <a:pt x="6" y="14"/>
                  </a:lnTo>
                  <a:lnTo>
                    <a:pt x="6" y="14"/>
                  </a:lnTo>
                  <a:lnTo>
                    <a:pt x="6" y="14"/>
                  </a:lnTo>
                  <a:lnTo>
                    <a:pt x="6" y="14"/>
                  </a:lnTo>
                  <a:lnTo>
                    <a:pt x="7" y="14"/>
                  </a:lnTo>
                  <a:lnTo>
                    <a:pt x="7" y="14"/>
                  </a:lnTo>
                  <a:lnTo>
                    <a:pt x="7" y="14"/>
                  </a:lnTo>
                  <a:lnTo>
                    <a:pt x="7" y="14"/>
                  </a:lnTo>
                  <a:lnTo>
                    <a:pt x="6" y="14"/>
                  </a:lnTo>
                  <a:lnTo>
                    <a:pt x="7" y="14"/>
                  </a:lnTo>
                  <a:lnTo>
                    <a:pt x="7" y="14"/>
                  </a:lnTo>
                  <a:lnTo>
                    <a:pt x="6" y="14"/>
                  </a:lnTo>
                  <a:lnTo>
                    <a:pt x="7" y="14"/>
                  </a:lnTo>
                  <a:lnTo>
                    <a:pt x="9" y="14"/>
                  </a:lnTo>
                  <a:lnTo>
                    <a:pt x="10" y="16"/>
                  </a:lnTo>
                  <a:lnTo>
                    <a:pt x="10" y="16"/>
                  </a:lnTo>
                  <a:lnTo>
                    <a:pt x="10" y="16"/>
                  </a:lnTo>
                  <a:lnTo>
                    <a:pt x="9" y="14"/>
                  </a:lnTo>
                  <a:lnTo>
                    <a:pt x="7" y="14"/>
                  </a:lnTo>
                  <a:lnTo>
                    <a:pt x="6" y="13"/>
                  </a:lnTo>
                  <a:lnTo>
                    <a:pt x="6" y="13"/>
                  </a:lnTo>
                  <a:lnTo>
                    <a:pt x="6" y="13"/>
                  </a:lnTo>
                  <a:lnTo>
                    <a:pt x="6" y="13"/>
                  </a:lnTo>
                  <a:lnTo>
                    <a:pt x="7" y="13"/>
                  </a:lnTo>
                  <a:lnTo>
                    <a:pt x="6" y="13"/>
                  </a:lnTo>
                  <a:lnTo>
                    <a:pt x="6" y="13"/>
                  </a:lnTo>
                  <a:lnTo>
                    <a:pt x="6" y="12"/>
                  </a:lnTo>
                  <a:lnTo>
                    <a:pt x="6" y="12"/>
                  </a:lnTo>
                  <a:lnTo>
                    <a:pt x="6" y="12"/>
                  </a:lnTo>
                  <a:lnTo>
                    <a:pt x="7" y="12"/>
                  </a:lnTo>
                  <a:lnTo>
                    <a:pt x="10" y="13"/>
                  </a:lnTo>
                  <a:lnTo>
                    <a:pt x="10" y="13"/>
                  </a:lnTo>
                  <a:lnTo>
                    <a:pt x="10" y="13"/>
                  </a:lnTo>
                  <a:lnTo>
                    <a:pt x="10" y="13"/>
                  </a:lnTo>
                  <a:lnTo>
                    <a:pt x="10" y="13"/>
                  </a:lnTo>
                  <a:lnTo>
                    <a:pt x="9" y="13"/>
                  </a:lnTo>
                  <a:lnTo>
                    <a:pt x="7" y="12"/>
                  </a:lnTo>
                  <a:lnTo>
                    <a:pt x="6" y="12"/>
                  </a:lnTo>
                  <a:lnTo>
                    <a:pt x="6" y="12"/>
                  </a:lnTo>
                  <a:lnTo>
                    <a:pt x="6" y="12"/>
                  </a:lnTo>
                  <a:lnTo>
                    <a:pt x="7" y="12"/>
                  </a:lnTo>
                  <a:lnTo>
                    <a:pt x="6" y="10"/>
                  </a:lnTo>
                  <a:lnTo>
                    <a:pt x="7" y="12"/>
                  </a:lnTo>
                  <a:lnTo>
                    <a:pt x="7" y="12"/>
                  </a:lnTo>
                  <a:lnTo>
                    <a:pt x="7" y="12"/>
                  </a:lnTo>
                  <a:lnTo>
                    <a:pt x="6" y="10"/>
                  </a:lnTo>
                  <a:lnTo>
                    <a:pt x="7" y="12"/>
                  </a:lnTo>
                  <a:lnTo>
                    <a:pt x="7" y="10"/>
                  </a:lnTo>
                  <a:lnTo>
                    <a:pt x="6" y="10"/>
                  </a:lnTo>
                  <a:lnTo>
                    <a:pt x="6" y="10"/>
                  </a:lnTo>
                  <a:lnTo>
                    <a:pt x="6" y="10"/>
                  </a:lnTo>
                  <a:lnTo>
                    <a:pt x="7" y="12"/>
                  </a:lnTo>
                  <a:lnTo>
                    <a:pt x="6" y="10"/>
                  </a:lnTo>
                  <a:lnTo>
                    <a:pt x="6" y="10"/>
                  </a:lnTo>
                  <a:lnTo>
                    <a:pt x="6" y="10"/>
                  </a:lnTo>
                  <a:lnTo>
                    <a:pt x="6" y="10"/>
                  </a:lnTo>
                  <a:lnTo>
                    <a:pt x="7" y="10"/>
                  </a:lnTo>
                  <a:lnTo>
                    <a:pt x="7" y="10"/>
                  </a:lnTo>
                  <a:lnTo>
                    <a:pt x="6" y="10"/>
                  </a:lnTo>
                  <a:lnTo>
                    <a:pt x="7" y="10"/>
                  </a:lnTo>
                  <a:lnTo>
                    <a:pt x="7" y="10"/>
                  </a:lnTo>
                  <a:lnTo>
                    <a:pt x="9" y="10"/>
                  </a:lnTo>
                  <a:lnTo>
                    <a:pt x="7" y="9"/>
                  </a:lnTo>
                  <a:lnTo>
                    <a:pt x="6" y="9"/>
                  </a:lnTo>
                  <a:lnTo>
                    <a:pt x="5" y="8"/>
                  </a:lnTo>
                  <a:lnTo>
                    <a:pt x="5" y="8"/>
                  </a:lnTo>
                  <a:lnTo>
                    <a:pt x="6" y="8"/>
                  </a:lnTo>
                  <a:lnTo>
                    <a:pt x="6" y="8"/>
                  </a:lnTo>
                  <a:lnTo>
                    <a:pt x="6" y="8"/>
                  </a:lnTo>
                  <a:lnTo>
                    <a:pt x="5" y="8"/>
                  </a:lnTo>
                  <a:lnTo>
                    <a:pt x="5" y="8"/>
                  </a:lnTo>
                  <a:lnTo>
                    <a:pt x="9" y="9"/>
                  </a:lnTo>
                  <a:lnTo>
                    <a:pt x="9" y="9"/>
                  </a:lnTo>
                  <a:lnTo>
                    <a:pt x="9" y="9"/>
                  </a:lnTo>
                  <a:lnTo>
                    <a:pt x="7" y="8"/>
                  </a:lnTo>
                  <a:lnTo>
                    <a:pt x="6" y="8"/>
                  </a:lnTo>
                  <a:lnTo>
                    <a:pt x="6" y="8"/>
                  </a:lnTo>
                  <a:lnTo>
                    <a:pt x="6" y="8"/>
                  </a:lnTo>
                  <a:lnTo>
                    <a:pt x="6" y="8"/>
                  </a:lnTo>
                  <a:lnTo>
                    <a:pt x="6" y="8"/>
                  </a:lnTo>
                  <a:lnTo>
                    <a:pt x="6" y="8"/>
                  </a:lnTo>
                  <a:lnTo>
                    <a:pt x="6" y="8"/>
                  </a:lnTo>
                  <a:lnTo>
                    <a:pt x="6" y="8"/>
                  </a:lnTo>
                  <a:lnTo>
                    <a:pt x="5" y="8"/>
                  </a:lnTo>
                  <a:lnTo>
                    <a:pt x="6" y="8"/>
                  </a:lnTo>
                  <a:lnTo>
                    <a:pt x="7" y="8"/>
                  </a:lnTo>
                  <a:lnTo>
                    <a:pt x="7" y="8"/>
                  </a:lnTo>
                  <a:lnTo>
                    <a:pt x="10" y="9"/>
                  </a:lnTo>
                  <a:lnTo>
                    <a:pt x="14" y="10"/>
                  </a:lnTo>
                  <a:lnTo>
                    <a:pt x="14" y="10"/>
                  </a:lnTo>
                  <a:lnTo>
                    <a:pt x="15" y="10"/>
                  </a:lnTo>
                  <a:lnTo>
                    <a:pt x="17" y="10"/>
                  </a:lnTo>
                  <a:lnTo>
                    <a:pt x="17" y="10"/>
                  </a:lnTo>
                  <a:lnTo>
                    <a:pt x="15" y="10"/>
                  </a:lnTo>
                  <a:lnTo>
                    <a:pt x="14" y="10"/>
                  </a:lnTo>
                  <a:lnTo>
                    <a:pt x="13" y="9"/>
                  </a:lnTo>
                  <a:lnTo>
                    <a:pt x="11" y="9"/>
                  </a:lnTo>
                  <a:lnTo>
                    <a:pt x="10" y="9"/>
                  </a:lnTo>
                  <a:lnTo>
                    <a:pt x="9" y="8"/>
                  </a:lnTo>
                  <a:lnTo>
                    <a:pt x="7" y="8"/>
                  </a:lnTo>
                  <a:lnTo>
                    <a:pt x="9" y="8"/>
                  </a:lnTo>
                  <a:lnTo>
                    <a:pt x="9" y="8"/>
                  </a:lnTo>
                  <a:lnTo>
                    <a:pt x="10" y="8"/>
                  </a:lnTo>
                  <a:lnTo>
                    <a:pt x="10" y="9"/>
                  </a:lnTo>
                  <a:lnTo>
                    <a:pt x="10" y="8"/>
                  </a:lnTo>
                  <a:lnTo>
                    <a:pt x="9" y="8"/>
                  </a:lnTo>
                  <a:lnTo>
                    <a:pt x="9" y="8"/>
                  </a:lnTo>
                  <a:lnTo>
                    <a:pt x="9" y="8"/>
                  </a:lnTo>
                  <a:lnTo>
                    <a:pt x="7" y="8"/>
                  </a:lnTo>
                  <a:lnTo>
                    <a:pt x="6" y="6"/>
                  </a:lnTo>
                  <a:lnTo>
                    <a:pt x="7" y="8"/>
                  </a:lnTo>
                  <a:lnTo>
                    <a:pt x="9" y="8"/>
                  </a:lnTo>
                  <a:lnTo>
                    <a:pt x="5" y="6"/>
                  </a:lnTo>
                  <a:lnTo>
                    <a:pt x="5" y="6"/>
                  </a:lnTo>
                  <a:lnTo>
                    <a:pt x="5" y="6"/>
                  </a:lnTo>
                  <a:lnTo>
                    <a:pt x="5" y="6"/>
                  </a:lnTo>
                  <a:lnTo>
                    <a:pt x="5" y="6"/>
                  </a:lnTo>
                  <a:lnTo>
                    <a:pt x="4" y="6"/>
                  </a:lnTo>
                  <a:lnTo>
                    <a:pt x="6" y="6"/>
                  </a:lnTo>
                  <a:lnTo>
                    <a:pt x="7" y="8"/>
                  </a:lnTo>
                  <a:lnTo>
                    <a:pt x="10" y="8"/>
                  </a:lnTo>
                  <a:lnTo>
                    <a:pt x="7" y="6"/>
                  </a:lnTo>
                  <a:lnTo>
                    <a:pt x="6" y="6"/>
                  </a:lnTo>
                  <a:lnTo>
                    <a:pt x="5" y="6"/>
                  </a:lnTo>
                  <a:lnTo>
                    <a:pt x="6" y="6"/>
                  </a:lnTo>
                  <a:lnTo>
                    <a:pt x="7" y="6"/>
                  </a:lnTo>
                  <a:lnTo>
                    <a:pt x="7" y="6"/>
                  </a:lnTo>
                  <a:lnTo>
                    <a:pt x="7" y="6"/>
                  </a:lnTo>
                  <a:lnTo>
                    <a:pt x="6" y="6"/>
                  </a:lnTo>
                  <a:lnTo>
                    <a:pt x="6" y="6"/>
                  </a:lnTo>
                  <a:lnTo>
                    <a:pt x="7" y="6"/>
                  </a:lnTo>
                  <a:lnTo>
                    <a:pt x="6" y="6"/>
                  </a:lnTo>
                  <a:lnTo>
                    <a:pt x="6" y="6"/>
                  </a:lnTo>
                  <a:lnTo>
                    <a:pt x="7" y="6"/>
                  </a:lnTo>
                  <a:lnTo>
                    <a:pt x="7" y="6"/>
                  </a:lnTo>
                  <a:lnTo>
                    <a:pt x="7" y="6"/>
                  </a:lnTo>
                  <a:lnTo>
                    <a:pt x="7" y="6"/>
                  </a:lnTo>
                  <a:lnTo>
                    <a:pt x="7" y="6"/>
                  </a:lnTo>
                  <a:lnTo>
                    <a:pt x="9" y="6"/>
                  </a:lnTo>
                  <a:lnTo>
                    <a:pt x="7" y="6"/>
                  </a:lnTo>
                  <a:lnTo>
                    <a:pt x="7" y="6"/>
                  </a:lnTo>
                  <a:lnTo>
                    <a:pt x="6" y="5"/>
                  </a:lnTo>
                  <a:lnTo>
                    <a:pt x="6" y="5"/>
                  </a:lnTo>
                  <a:lnTo>
                    <a:pt x="6" y="6"/>
                  </a:lnTo>
                  <a:lnTo>
                    <a:pt x="6" y="6"/>
                  </a:lnTo>
                  <a:lnTo>
                    <a:pt x="5" y="5"/>
                  </a:lnTo>
                  <a:lnTo>
                    <a:pt x="6" y="5"/>
                  </a:lnTo>
                  <a:lnTo>
                    <a:pt x="6" y="5"/>
                  </a:lnTo>
                  <a:lnTo>
                    <a:pt x="5" y="5"/>
                  </a:lnTo>
                  <a:lnTo>
                    <a:pt x="4" y="5"/>
                  </a:lnTo>
                  <a:lnTo>
                    <a:pt x="5" y="5"/>
                  </a:lnTo>
                  <a:lnTo>
                    <a:pt x="5" y="5"/>
                  </a:lnTo>
                  <a:lnTo>
                    <a:pt x="5" y="5"/>
                  </a:lnTo>
                  <a:lnTo>
                    <a:pt x="4" y="5"/>
                  </a:lnTo>
                  <a:lnTo>
                    <a:pt x="5" y="5"/>
                  </a:lnTo>
                  <a:lnTo>
                    <a:pt x="5" y="5"/>
                  </a:lnTo>
                  <a:lnTo>
                    <a:pt x="4" y="5"/>
                  </a:lnTo>
                  <a:lnTo>
                    <a:pt x="4" y="5"/>
                  </a:lnTo>
                  <a:lnTo>
                    <a:pt x="5" y="5"/>
                  </a:lnTo>
                  <a:lnTo>
                    <a:pt x="6" y="5"/>
                  </a:lnTo>
                  <a:lnTo>
                    <a:pt x="6" y="5"/>
                  </a:lnTo>
                  <a:lnTo>
                    <a:pt x="7" y="5"/>
                  </a:lnTo>
                  <a:lnTo>
                    <a:pt x="7" y="5"/>
                  </a:lnTo>
                  <a:lnTo>
                    <a:pt x="9" y="6"/>
                  </a:lnTo>
                  <a:lnTo>
                    <a:pt x="9" y="6"/>
                  </a:lnTo>
                  <a:lnTo>
                    <a:pt x="6" y="5"/>
                  </a:lnTo>
                  <a:lnTo>
                    <a:pt x="4" y="5"/>
                  </a:lnTo>
                  <a:lnTo>
                    <a:pt x="4" y="5"/>
                  </a:lnTo>
                  <a:lnTo>
                    <a:pt x="4" y="5"/>
                  </a:lnTo>
                  <a:lnTo>
                    <a:pt x="5" y="5"/>
                  </a:lnTo>
                  <a:lnTo>
                    <a:pt x="4" y="4"/>
                  </a:lnTo>
                  <a:lnTo>
                    <a:pt x="6" y="5"/>
                  </a:lnTo>
                  <a:lnTo>
                    <a:pt x="6" y="5"/>
                  </a:lnTo>
                  <a:lnTo>
                    <a:pt x="7" y="5"/>
                  </a:lnTo>
                  <a:lnTo>
                    <a:pt x="9" y="5"/>
                  </a:lnTo>
                  <a:lnTo>
                    <a:pt x="7" y="5"/>
                  </a:lnTo>
                  <a:lnTo>
                    <a:pt x="6" y="5"/>
                  </a:lnTo>
                  <a:lnTo>
                    <a:pt x="5" y="5"/>
                  </a:lnTo>
                  <a:lnTo>
                    <a:pt x="5" y="5"/>
                  </a:lnTo>
                  <a:lnTo>
                    <a:pt x="6" y="5"/>
                  </a:lnTo>
                  <a:lnTo>
                    <a:pt x="6" y="5"/>
                  </a:lnTo>
                  <a:lnTo>
                    <a:pt x="4" y="4"/>
                  </a:lnTo>
                  <a:lnTo>
                    <a:pt x="6" y="5"/>
                  </a:lnTo>
                  <a:lnTo>
                    <a:pt x="9" y="5"/>
                  </a:lnTo>
                  <a:lnTo>
                    <a:pt x="11" y="5"/>
                  </a:lnTo>
                  <a:lnTo>
                    <a:pt x="11" y="5"/>
                  </a:lnTo>
                  <a:lnTo>
                    <a:pt x="13" y="6"/>
                  </a:lnTo>
                  <a:lnTo>
                    <a:pt x="13" y="6"/>
                  </a:lnTo>
                  <a:lnTo>
                    <a:pt x="14" y="6"/>
                  </a:lnTo>
                  <a:lnTo>
                    <a:pt x="14" y="6"/>
                  </a:lnTo>
                  <a:lnTo>
                    <a:pt x="14" y="6"/>
                  </a:lnTo>
                  <a:lnTo>
                    <a:pt x="10" y="5"/>
                  </a:lnTo>
                  <a:lnTo>
                    <a:pt x="9" y="5"/>
                  </a:lnTo>
                  <a:lnTo>
                    <a:pt x="6" y="4"/>
                  </a:lnTo>
                  <a:lnTo>
                    <a:pt x="6" y="4"/>
                  </a:lnTo>
                  <a:lnTo>
                    <a:pt x="6" y="4"/>
                  </a:lnTo>
                  <a:lnTo>
                    <a:pt x="7" y="5"/>
                  </a:lnTo>
                  <a:lnTo>
                    <a:pt x="9" y="5"/>
                  </a:lnTo>
                  <a:lnTo>
                    <a:pt x="10" y="5"/>
                  </a:lnTo>
                  <a:lnTo>
                    <a:pt x="10" y="5"/>
                  </a:lnTo>
                  <a:lnTo>
                    <a:pt x="9" y="4"/>
                  </a:lnTo>
                  <a:lnTo>
                    <a:pt x="7" y="4"/>
                  </a:lnTo>
                  <a:lnTo>
                    <a:pt x="6" y="4"/>
                  </a:lnTo>
                  <a:lnTo>
                    <a:pt x="6" y="4"/>
                  </a:lnTo>
                  <a:lnTo>
                    <a:pt x="5" y="4"/>
                  </a:lnTo>
                  <a:lnTo>
                    <a:pt x="4" y="4"/>
                  </a:lnTo>
                  <a:lnTo>
                    <a:pt x="5" y="4"/>
                  </a:lnTo>
                  <a:lnTo>
                    <a:pt x="6" y="4"/>
                  </a:lnTo>
                  <a:lnTo>
                    <a:pt x="10" y="5"/>
                  </a:lnTo>
                  <a:lnTo>
                    <a:pt x="9" y="4"/>
                  </a:lnTo>
                  <a:lnTo>
                    <a:pt x="9" y="5"/>
                  </a:lnTo>
                  <a:lnTo>
                    <a:pt x="10" y="5"/>
                  </a:lnTo>
                  <a:lnTo>
                    <a:pt x="11" y="5"/>
                  </a:lnTo>
                  <a:lnTo>
                    <a:pt x="13" y="5"/>
                  </a:lnTo>
                  <a:lnTo>
                    <a:pt x="11" y="5"/>
                  </a:lnTo>
                  <a:lnTo>
                    <a:pt x="11" y="5"/>
                  </a:lnTo>
                  <a:lnTo>
                    <a:pt x="10" y="4"/>
                  </a:lnTo>
                  <a:lnTo>
                    <a:pt x="9" y="4"/>
                  </a:lnTo>
                  <a:lnTo>
                    <a:pt x="9" y="4"/>
                  </a:lnTo>
                  <a:lnTo>
                    <a:pt x="9" y="4"/>
                  </a:lnTo>
                  <a:lnTo>
                    <a:pt x="9" y="4"/>
                  </a:lnTo>
                  <a:lnTo>
                    <a:pt x="9" y="4"/>
                  </a:lnTo>
                  <a:lnTo>
                    <a:pt x="9" y="4"/>
                  </a:lnTo>
                  <a:lnTo>
                    <a:pt x="9" y="4"/>
                  </a:lnTo>
                  <a:lnTo>
                    <a:pt x="9" y="4"/>
                  </a:lnTo>
                  <a:lnTo>
                    <a:pt x="7" y="4"/>
                  </a:lnTo>
                  <a:lnTo>
                    <a:pt x="7" y="4"/>
                  </a:lnTo>
                  <a:lnTo>
                    <a:pt x="6" y="4"/>
                  </a:lnTo>
                  <a:lnTo>
                    <a:pt x="5" y="4"/>
                  </a:lnTo>
                  <a:lnTo>
                    <a:pt x="4" y="2"/>
                  </a:lnTo>
                  <a:lnTo>
                    <a:pt x="5" y="4"/>
                  </a:lnTo>
                  <a:lnTo>
                    <a:pt x="5" y="2"/>
                  </a:lnTo>
                  <a:lnTo>
                    <a:pt x="5" y="2"/>
                  </a:lnTo>
                  <a:lnTo>
                    <a:pt x="4" y="2"/>
                  </a:lnTo>
                  <a:lnTo>
                    <a:pt x="4" y="2"/>
                  </a:lnTo>
                  <a:lnTo>
                    <a:pt x="6" y="2"/>
                  </a:lnTo>
                  <a:lnTo>
                    <a:pt x="6" y="4"/>
                  </a:lnTo>
                  <a:lnTo>
                    <a:pt x="6" y="4"/>
                  </a:lnTo>
                  <a:lnTo>
                    <a:pt x="6" y="4"/>
                  </a:lnTo>
                  <a:lnTo>
                    <a:pt x="6" y="4"/>
                  </a:lnTo>
                  <a:lnTo>
                    <a:pt x="7" y="4"/>
                  </a:lnTo>
                  <a:lnTo>
                    <a:pt x="7" y="4"/>
                  </a:lnTo>
                  <a:lnTo>
                    <a:pt x="7" y="4"/>
                  </a:lnTo>
                  <a:lnTo>
                    <a:pt x="7" y="4"/>
                  </a:lnTo>
                  <a:lnTo>
                    <a:pt x="7" y="4"/>
                  </a:lnTo>
                  <a:lnTo>
                    <a:pt x="9" y="4"/>
                  </a:lnTo>
                  <a:lnTo>
                    <a:pt x="10" y="4"/>
                  </a:lnTo>
                  <a:lnTo>
                    <a:pt x="10" y="4"/>
                  </a:lnTo>
                  <a:lnTo>
                    <a:pt x="11" y="4"/>
                  </a:lnTo>
                  <a:lnTo>
                    <a:pt x="10" y="4"/>
                  </a:lnTo>
                  <a:lnTo>
                    <a:pt x="9" y="4"/>
                  </a:lnTo>
                  <a:lnTo>
                    <a:pt x="7" y="4"/>
                  </a:lnTo>
                  <a:lnTo>
                    <a:pt x="6" y="2"/>
                  </a:lnTo>
                  <a:lnTo>
                    <a:pt x="6" y="2"/>
                  </a:lnTo>
                  <a:lnTo>
                    <a:pt x="7" y="2"/>
                  </a:lnTo>
                  <a:lnTo>
                    <a:pt x="7" y="2"/>
                  </a:lnTo>
                  <a:lnTo>
                    <a:pt x="7" y="2"/>
                  </a:lnTo>
                  <a:lnTo>
                    <a:pt x="9" y="2"/>
                  </a:lnTo>
                  <a:lnTo>
                    <a:pt x="7" y="2"/>
                  </a:lnTo>
                  <a:lnTo>
                    <a:pt x="7" y="2"/>
                  </a:lnTo>
                  <a:lnTo>
                    <a:pt x="10" y="4"/>
                  </a:lnTo>
                  <a:lnTo>
                    <a:pt x="10" y="4"/>
                  </a:lnTo>
                  <a:lnTo>
                    <a:pt x="11" y="4"/>
                  </a:lnTo>
                  <a:lnTo>
                    <a:pt x="11" y="4"/>
                  </a:lnTo>
                  <a:lnTo>
                    <a:pt x="11" y="4"/>
                  </a:lnTo>
                  <a:lnTo>
                    <a:pt x="13" y="4"/>
                  </a:lnTo>
                  <a:lnTo>
                    <a:pt x="13" y="4"/>
                  </a:lnTo>
                  <a:lnTo>
                    <a:pt x="15" y="5"/>
                  </a:lnTo>
                  <a:lnTo>
                    <a:pt x="17" y="5"/>
                  </a:lnTo>
                  <a:lnTo>
                    <a:pt x="17" y="5"/>
                  </a:lnTo>
                  <a:lnTo>
                    <a:pt x="17" y="5"/>
                  </a:lnTo>
                  <a:lnTo>
                    <a:pt x="15" y="4"/>
                  </a:lnTo>
                  <a:lnTo>
                    <a:pt x="14" y="4"/>
                  </a:lnTo>
                  <a:lnTo>
                    <a:pt x="13" y="4"/>
                  </a:lnTo>
                  <a:lnTo>
                    <a:pt x="13" y="4"/>
                  </a:lnTo>
                  <a:lnTo>
                    <a:pt x="11" y="4"/>
                  </a:lnTo>
                  <a:lnTo>
                    <a:pt x="10" y="2"/>
                  </a:lnTo>
                  <a:lnTo>
                    <a:pt x="11" y="4"/>
                  </a:lnTo>
                  <a:lnTo>
                    <a:pt x="13" y="4"/>
                  </a:lnTo>
                  <a:lnTo>
                    <a:pt x="13" y="4"/>
                  </a:lnTo>
                  <a:lnTo>
                    <a:pt x="13" y="4"/>
                  </a:lnTo>
                  <a:lnTo>
                    <a:pt x="14" y="2"/>
                  </a:lnTo>
                  <a:lnTo>
                    <a:pt x="13" y="2"/>
                  </a:lnTo>
                  <a:lnTo>
                    <a:pt x="11" y="2"/>
                  </a:lnTo>
                  <a:lnTo>
                    <a:pt x="11" y="2"/>
                  </a:lnTo>
                  <a:lnTo>
                    <a:pt x="11" y="2"/>
                  </a:lnTo>
                  <a:lnTo>
                    <a:pt x="14" y="2"/>
                  </a:lnTo>
                  <a:lnTo>
                    <a:pt x="14" y="2"/>
                  </a:lnTo>
                  <a:lnTo>
                    <a:pt x="14" y="2"/>
                  </a:lnTo>
                  <a:lnTo>
                    <a:pt x="15" y="4"/>
                  </a:lnTo>
                  <a:lnTo>
                    <a:pt x="15" y="4"/>
                  </a:lnTo>
                  <a:lnTo>
                    <a:pt x="14" y="2"/>
                  </a:lnTo>
                  <a:lnTo>
                    <a:pt x="13" y="2"/>
                  </a:lnTo>
                  <a:lnTo>
                    <a:pt x="14" y="2"/>
                  </a:lnTo>
                  <a:lnTo>
                    <a:pt x="14" y="2"/>
                  </a:lnTo>
                  <a:lnTo>
                    <a:pt x="14" y="2"/>
                  </a:lnTo>
                  <a:lnTo>
                    <a:pt x="13" y="1"/>
                  </a:lnTo>
                  <a:lnTo>
                    <a:pt x="14" y="2"/>
                  </a:lnTo>
                  <a:lnTo>
                    <a:pt x="17" y="2"/>
                  </a:lnTo>
                  <a:lnTo>
                    <a:pt x="18" y="2"/>
                  </a:lnTo>
                  <a:lnTo>
                    <a:pt x="17" y="2"/>
                  </a:lnTo>
                  <a:lnTo>
                    <a:pt x="17" y="2"/>
                  </a:lnTo>
                  <a:lnTo>
                    <a:pt x="15" y="2"/>
                  </a:lnTo>
                  <a:lnTo>
                    <a:pt x="15" y="1"/>
                  </a:lnTo>
                  <a:lnTo>
                    <a:pt x="17" y="2"/>
                  </a:lnTo>
                  <a:lnTo>
                    <a:pt x="17" y="1"/>
                  </a:lnTo>
                  <a:lnTo>
                    <a:pt x="17" y="1"/>
                  </a:lnTo>
                  <a:lnTo>
                    <a:pt x="17" y="1"/>
                  </a:lnTo>
                  <a:lnTo>
                    <a:pt x="14" y="1"/>
                  </a:lnTo>
                  <a:lnTo>
                    <a:pt x="17" y="1"/>
                  </a:lnTo>
                  <a:lnTo>
                    <a:pt x="17" y="1"/>
                  </a:lnTo>
                  <a:lnTo>
                    <a:pt x="17" y="1"/>
                  </a:lnTo>
                  <a:lnTo>
                    <a:pt x="19" y="1"/>
                  </a:lnTo>
                  <a:lnTo>
                    <a:pt x="19" y="1"/>
                  </a:lnTo>
                  <a:lnTo>
                    <a:pt x="19" y="1"/>
                  </a:lnTo>
                  <a:lnTo>
                    <a:pt x="19" y="1"/>
                  </a:lnTo>
                  <a:lnTo>
                    <a:pt x="18" y="1"/>
                  </a:lnTo>
                  <a:lnTo>
                    <a:pt x="17" y="1"/>
                  </a:lnTo>
                  <a:lnTo>
                    <a:pt x="17" y="1"/>
                  </a:lnTo>
                  <a:lnTo>
                    <a:pt x="17" y="1"/>
                  </a:lnTo>
                  <a:lnTo>
                    <a:pt x="17" y="1"/>
                  </a:lnTo>
                  <a:lnTo>
                    <a:pt x="18" y="1"/>
                  </a:lnTo>
                  <a:lnTo>
                    <a:pt x="17" y="1"/>
                  </a:lnTo>
                  <a:lnTo>
                    <a:pt x="19" y="1"/>
                  </a:lnTo>
                  <a:lnTo>
                    <a:pt x="19"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sp>
          <p:nvSpPr>
            <p:cNvPr id="48" name="Freeform 260"/>
            <p:cNvSpPr>
              <a:spLocks/>
            </p:cNvSpPr>
            <p:nvPr/>
          </p:nvSpPr>
          <p:spPr bwMode="auto">
            <a:xfrm>
              <a:off x="8637588" y="4002088"/>
              <a:ext cx="207963" cy="133350"/>
            </a:xfrm>
            <a:custGeom>
              <a:avLst/>
              <a:gdLst>
                <a:gd name="T0" fmla="*/ 19 w 131"/>
                <a:gd name="T1" fmla="*/ 4 h 84"/>
                <a:gd name="T2" fmla="*/ 18 w 131"/>
                <a:gd name="T3" fmla="*/ 7 h 84"/>
                <a:gd name="T4" fmla="*/ 21 w 131"/>
                <a:gd name="T5" fmla="*/ 16 h 84"/>
                <a:gd name="T6" fmla="*/ 23 w 131"/>
                <a:gd name="T7" fmla="*/ 24 h 84"/>
                <a:gd name="T8" fmla="*/ 27 w 131"/>
                <a:gd name="T9" fmla="*/ 32 h 84"/>
                <a:gd name="T10" fmla="*/ 34 w 131"/>
                <a:gd name="T11" fmla="*/ 42 h 84"/>
                <a:gd name="T12" fmla="*/ 38 w 131"/>
                <a:gd name="T13" fmla="*/ 45 h 84"/>
                <a:gd name="T14" fmla="*/ 43 w 131"/>
                <a:gd name="T15" fmla="*/ 50 h 84"/>
                <a:gd name="T16" fmla="*/ 52 w 131"/>
                <a:gd name="T17" fmla="*/ 57 h 84"/>
                <a:gd name="T18" fmla="*/ 56 w 131"/>
                <a:gd name="T19" fmla="*/ 62 h 84"/>
                <a:gd name="T20" fmla="*/ 64 w 131"/>
                <a:gd name="T21" fmla="*/ 66 h 84"/>
                <a:gd name="T22" fmla="*/ 67 w 131"/>
                <a:gd name="T23" fmla="*/ 67 h 84"/>
                <a:gd name="T24" fmla="*/ 97 w 131"/>
                <a:gd name="T25" fmla="*/ 57 h 84"/>
                <a:gd name="T26" fmla="*/ 102 w 131"/>
                <a:gd name="T27" fmla="*/ 50 h 84"/>
                <a:gd name="T28" fmla="*/ 128 w 131"/>
                <a:gd name="T29" fmla="*/ 38 h 84"/>
                <a:gd name="T30" fmla="*/ 125 w 131"/>
                <a:gd name="T31" fmla="*/ 52 h 84"/>
                <a:gd name="T32" fmla="*/ 116 w 131"/>
                <a:gd name="T33" fmla="*/ 55 h 84"/>
                <a:gd name="T34" fmla="*/ 108 w 131"/>
                <a:gd name="T35" fmla="*/ 62 h 84"/>
                <a:gd name="T36" fmla="*/ 107 w 131"/>
                <a:gd name="T37" fmla="*/ 67 h 84"/>
                <a:gd name="T38" fmla="*/ 103 w 131"/>
                <a:gd name="T39" fmla="*/ 70 h 84"/>
                <a:gd name="T40" fmla="*/ 93 w 131"/>
                <a:gd name="T41" fmla="*/ 71 h 84"/>
                <a:gd name="T42" fmla="*/ 89 w 131"/>
                <a:gd name="T43" fmla="*/ 72 h 84"/>
                <a:gd name="T44" fmla="*/ 84 w 131"/>
                <a:gd name="T45" fmla="*/ 75 h 84"/>
                <a:gd name="T46" fmla="*/ 80 w 131"/>
                <a:gd name="T47" fmla="*/ 72 h 84"/>
                <a:gd name="T48" fmla="*/ 76 w 131"/>
                <a:gd name="T49" fmla="*/ 79 h 84"/>
                <a:gd name="T50" fmla="*/ 72 w 131"/>
                <a:gd name="T51" fmla="*/ 80 h 84"/>
                <a:gd name="T52" fmla="*/ 65 w 131"/>
                <a:gd name="T53" fmla="*/ 83 h 84"/>
                <a:gd name="T54" fmla="*/ 59 w 131"/>
                <a:gd name="T55" fmla="*/ 84 h 84"/>
                <a:gd name="T56" fmla="*/ 59 w 131"/>
                <a:gd name="T57" fmla="*/ 79 h 84"/>
                <a:gd name="T58" fmla="*/ 53 w 131"/>
                <a:gd name="T59" fmla="*/ 80 h 84"/>
                <a:gd name="T60" fmla="*/ 50 w 131"/>
                <a:gd name="T61" fmla="*/ 79 h 84"/>
                <a:gd name="T62" fmla="*/ 46 w 131"/>
                <a:gd name="T63" fmla="*/ 76 h 84"/>
                <a:gd name="T64" fmla="*/ 42 w 131"/>
                <a:gd name="T65" fmla="*/ 76 h 84"/>
                <a:gd name="T66" fmla="*/ 39 w 131"/>
                <a:gd name="T67" fmla="*/ 72 h 84"/>
                <a:gd name="T68" fmla="*/ 35 w 131"/>
                <a:gd name="T69" fmla="*/ 70 h 84"/>
                <a:gd name="T70" fmla="*/ 34 w 131"/>
                <a:gd name="T71" fmla="*/ 70 h 84"/>
                <a:gd name="T72" fmla="*/ 32 w 131"/>
                <a:gd name="T73" fmla="*/ 67 h 84"/>
                <a:gd name="T74" fmla="*/ 29 w 131"/>
                <a:gd name="T75" fmla="*/ 67 h 84"/>
                <a:gd name="T76" fmla="*/ 29 w 131"/>
                <a:gd name="T77" fmla="*/ 62 h 84"/>
                <a:gd name="T78" fmla="*/ 21 w 131"/>
                <a:gd name="T79" fmla="*/ 58 h 84"/>
                <a:gd name="T80" fmla="*/ 19 w 131"/>
                <a:gd name="T81" fmla="*/ 55 h 84"/>
                <a:gd name="T82" fmla="*/ 15 w 131"/>
                <a:gd name="T83" fmla="*/ 52 h 84"/>
                <a:gd name="T84" fmla="*/ 13 w 131"/>
                <a:gd name="T85" fmla="*/ 44 h 84"/>
                <a:gd name="T86" fmla="*/ 10 w 131"/>
                <a:gd name="T87" fmla="*/ 42 h 84"/>
                <a:gd name="T88" fmla="*/ 10 w 131"/>
                <a:gd name="T89" fmla="*/ 41 h 84"/>
                <a:gd name="T90" fmla="*/ 8 w 131"/>
                <a:gd name="T91" fmla="*/ 40 h 84"/>
                <a:gd name="T92" fmla="*/ 8 w 131"/>
                <a:gd name="T93" fmla="*/ 37 h 84"/>
                <a:gd name="T94" fmla="*/ 6 w 131"/>
                <a:gd name="T95" fmla="*/ 35 h 84"/>
                <a:gd name="T96" fmla="*/ 4 w 131"/>
                <a:gd name="T97" fmla="*/ 33 h 84"/>
                <a:gd name="T98" fmla="*/ 5 w 131"/>
                <a:gd name="T99" fmla="*/ 32 h 84"/>
                <a:gd name="T100" fmla="*/ 10 w 131"/>
                <a:gd name="T101" fmla="*/ 27 h 84"/>
                <a:gd name="T102" fmla="*/ 5 w 131"/>
                <a:gd name="T103" fmla="*/ 25 h 84"/>
                <a:gd name="T104" fmla="*/ 9 w 131"/>
                <a:gd name="T105" fmla="*/ 23 h 84"/>
                <a:gd name="T106" fmla="*/ 1 w 131"/>
                <a:gd name="T107" fmla="*/ 23 h 84"/>
                <a:gd name="T108" fmla="*/ 5 w 131"/>
                <a:gd name="T109" fmla="*/ 21 h 84"/>
                <a:gd name="T110" fmla="*/ 4 w 131"/>
                <a:gd name="T111" fmla="*/ 19 h 84"/>
                <a:gd name="T112" fmla="*/ 9 w 131"/>
                <a:gd name="T113" fmla="*/ 18 h 84"/>
                <a:gd name="T114" fmla="*/ 12 w 131"/>
                <a:gd name="T115" fmla="*/ 12 h 84"/>
                <a:gd name="T116" fmla="*/ 13 w 131"/>
                <a:gd name="T117" fmla="*/ 6 h 84"/>
                <a:gd name="T118" fmla="*/ 13 w 131"/>
                <a:gd name="T119"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1" h="84">
                  <a:moveTo>
                    <a:pt x="15" y="0"/>
                  </a:moveTo>
                  <a:lnTo>
                    <a:pt x="19" y="2"/>
                  </a:lnTo>
                  <a:lnTo>
                    <a:pt x="17" y="2"/>
                  </a:lnTo>
                  <a:lnTo>
                    <a:pt x="15" y="2"/>
                  </a:lnTo>
                  <a:lnTo>
                    <a:pt x="14" y="2"/>
                  </a:lnTo>
                  <a:lnTo>
                    <a:pt x="14" y="2"/>
                  </a:lnTo>
                  <a:lnTo>
                    <a:pt x="15" y="3"/>
                  </a:lnTo>
                  <a:lnTo>
                    <a:pt x="15" y="2"/>
                  </a:lnTo>
                  <a:lnTo>
                    <a:pt x="15" y="2"/>
                  </a:lnTo>
                  <a:lnTo>
                    <a:pt x="17" y="2"/>
                  </a:lnTo>
                  <a:lnTo>
                    <a:pt x="18" y="3"/>
                  </a:lnTo>
                  <a:lnTo>
                    <a:pt x="18" y="3"/>
                  </a:lnTo>
                  <a:lnTo>
                    <a:pt x="19" y="3"/>
                  </a:lnTo>
                  <a:lnTo>
                    <a:pt x="19" y="3"/>
                  </a:lnTo>
                  <a:lnTo>
                    <a:pt x="19" y="4"/>
                  </a:lnTo>
                  <a:lnTo>
                    <a:pt x="18" y="4"/>
                  </a:lnTo>
                  <a:lnTo>
                    <a:pt x="18" y="4"/>
                  </a:lnTo>
                  <a:lnTo>
                    <a:pt x="19" y="4"/>
                  </a:lnTo>
                  <a:lnTo>
                    <a:pt x="19" y="6"/>
                  </a:lnTo>
                  <a:lnTo>
                    <a:pt x="19" y="6"/>
                  </a:lnTo>
                  <a:lnTo>
                    <a:pt x="19" y="6"/>
                  </a:lnTo>
                  <a:lnTo>
                    <a:pt x="19" y="6"/>
                  </a:lnTo>
                  <a:lnTo>
                    <a:pt x="21" y="7"/>
                  </a:lnTo>
                  <a:lnTo>
                    <a:pt x="21" y="7"/>
                  </a:lnTo>
                  <a:lnTo>
                    <a:pt x="18" y="6"/>
                  </a:lnTo>
                  <a:lnTo>
                    <a:pt x="15" y="6"/>
                  </a:lnTo>
                  <a:lnTo>
                    <a:pt x="15" y="6"/>
                  </a:lnTo>
                  <a:lnTo>
                    <a:pt x="15" y="6"/>
                  </a:lnTo>
                  <a:lnTo>
                    <a:pt x="15" y="6"/>
                  </a:lnTo>
                  <a:lnTo>
                    <a:pt x="18" y="7"/>
                  </a:lnTo>
                  <a:lnTo>
                    <a:pt x="19" y="7"/>
                  </a:lnTo>
                  <a:lnTo>
                    <a:pt x="18" y="7"/>
                  </a:lnTo>
                  <a:lnTo>
                    <a:pt x="19" y="8"/>
                  </a:lnTo>
                  <a:lnTo>
                    <a:pt x="21" y="8"/>
                  </a:lnTo>
                  <a:lnTo>
                    <a:pt x="21" y="8"/>
                  </a:lnTo>
                  <a:lnTo>
                    <a:pt x="19" y="10"/>
                  </a:lnTo>
                  <a:lnTo>
                    <a:pt x="19" y="12"/>
                  </a:lnTo>
                  <a:lnTo>
                    <a:pt x="18" y="12"/>
                  </a:lnTo>
                  <a:lnTo>
                    <a:pt x="19" y="12"/>
                  </a:lnTo>
                  <a:lnTo>
                    <a:pt x="21" y="12"/>
                  </a:lnTo>
                  <a:lnTo>
                    <a:pt x="21" y="14"/>
                  </a:lnTo>
                  <a:lnTo>
                    <a:pt x="21" y="14"/>
                  </a:lnTo>
                  <a:lnTo>
                    <a:pt x="21" y="15"/>
                  </a:lnTo>
                  <a:lnTo>
                    <a:pt x="21" y="15"/>
                  </a:lnTo>
                  <a:lnTo>
                    <a:pt x="21" y="16"/>
                  </a:lnTo>
                  <a:lnTo>
                    <a:pt x="19" y="16"/>
                  </a:lnTo>
                  <a:lnTo>
                    <a:pt x="21" y="19"/>
                  </a:lnTo>
                  <a:lnTo>
                    <a:pt x="22" y="20"/>
                  </a:lnTo>
                  <a:lnTo>
                    <a:pt x="22" y="21"/>
                  </a:lnTo>
                  <a:lnTo>
                    <a:pt x="19" y="21"/>
                  </a:lnTo>
                  <a:lnTo>
                    <a:pt x="21" y="21"/>
                  </a:lnTo>
                  <a:lnTo>
                    <a:pt x="19" y="21"/>
                  </a:lnTo>
                  <a:lnTo>
                    <a:pt x="19" y="23"/>
                  </a:lnTo>
                  <a:lnTo>
                    <a:pt x="19" y="23"/>
                  </a:lnTo>
                  <a:lnTo>
                    <a:pt x="21" y="21"/>
                  </a:lnTo>
                  <a:lnTo>
                    <a:pt x="22" y="23"/>
                  </a:lnTo>
                  <a:lnTo>
                    <a:pt x="23" y="23"/>
                  </a:lnTo>
                  <a:lnTo>
                    <a:pt x="22" y="23"/>
                  </a:lnTo>
                  <a:lnTo>
                    <a:pt x="22" y="24"/>
                  </a:lnTo>
                  <a:lnTo>
                    <a:pt x="23" y="24"/>
                  </a:lnTo>
                  <a:lnTo>
                    <a:pt x="25" y="24"/>
                  </a:lnTo>
                  <a:lnTo>
                    <a:pt x="23" y="25"/>
                  </a:lnTo>
                  <a:lnTo>
                    <a:pt x="25" y="25"/>
                  </a:lnTo>
                  <a:lnTo>
                    <a:pt x="25" y="25"/>
                  </a:lnTo>
                  <a:lnTo>
                    <a:pt x="25" y="27"/>
                  </a:lnTo>
                  <a:lnTo>
                    <a:pt x="23" y="28"/>
                  </a:lnTo>
                  <a:lnTo>
                    <a:pt x="23" y="28"/>
                  </a:lnTo>
                  <a:lnTo>
                    <a:pt x="22" y="28"/>
                  </a:lnTo>
                  <a:lnTo>
                    <a:pt x="22" y="28"/>
                  </a:lnTo>
                  <a:lnTo>
                    <a:pt x="25" y="28"/>
                  </a:lnTo>
                  <a:lnTo>
                    <a:pt x="25" y="28"/>
                  </a:lnTo>
                  <a:lnTo>
                    <a:pt x="26" y="29"/>
                  </a:lnTo>
                  <a:lnTo>
                    <a:pt x="26" y="29"/>
                  </a:lnTo>
                  <a:lnTo>
                    <a:pt x="26" y="31"/>
                  </a:lnTo>
                  <a:lnTo>
                    <a:pt x="27" y="32"/>
                  </a:lnTo>
                  <a:lnTo>
                    <a:pt x="29" y="33"/>
                  </a:lnTo>
                  <a:lnTo>
                    <a:pt x="29" y="33"/>
                  </a:lnTo>
                  <a:lnTo>
                    <a:pt x="30" y="35"/>
                  </a:lnTo>
                  <a:lnTo>
                    <a:pt x="30" y="36"/>
                  </a:lnTo>
                  <a:lnTo>
                    <a:pt x="29" y="36"/>
                  </a:lnTo>
                  <a:lnTo>
                    <a:pt x="31" y="37"/>
                  </a:lnTo>
                  <a:lnTo>
                    <a:pt x="31" y="37"/>
                  </a:lnTo>
                  <a:lnTo>
                    <a:pt x="32" y="38"/>
                  </a:lnTo>
                  <a:lnTo>
                    <a:pt x="32" y="40"/>
                  </a:lnTo>
                  <a:lnTo>
                    <a:pt x="34" y="41"/>
                  </a:lnTo>
                  <a:lnTo>
                    <a:pt x="31" y="42"/>
                  </a:lnTo>
                  <a:lnTo>
                    <a:pt x="31" y="42"/>
                  </a:lnTo>
                  <a:lnTo>
                    <a:pt x="32" y="42"/>
                  </a:lnTo>
                  <a:lnTo>
                    <a:pt x="34" y="41"/>
                  </a:lnTo>
                  <a:lnTo>
                    <a:pt x="34" y="42"/>
                  </a:lnTo>
                  <a:lnTo>
                    <a:pt x="34" y="42"/>
                  </a:lnTo>
                  <a:lnTo>
                    <a:pt x="35" y="42"/>
                  </a:lnTo>
                  <a:lnTo>
                    <a:pt x="34" y="44"/>
                  </a:lnTo>
                  <a:lnTo>
                    <a:pt x="34" y="44"/>
                  </a:lnTo>
                  <a:lnTo>
                    <a:pt x="35" y="44"/>
                  </a:lnTo>
                  <a:lnTo>
                    <a:pt x="36" y="44"/>
                  </a:lnTo>
                  <a:lnTo>
                    <a:pt x="36" y="45"/>
                  </a:lnTo>
                  <a:lnTo>
                    <a:pt x="36" y="45"/>
                  </a:lnTo>
                  <a:lnTo>
                    <a:pt x="35" y="46"/>
                  </a:lnTo>
                  <a:lnTo>
                    <a:pt x="35" y="46"/>
                  </a:lnTo>
                  <a:lnTo>
                    <a:pt x="35" y="46"/>
                  </a:lnTo>
                  <a:lnTo>
                    <a:pt x="36" y="46"/>
                  </a:lnTo>
                  <a:lnTo>
                    <a:pt x="36" y="46"/>
                  </a:lnTo>
                  <a:lnTo>
                    <a:pt x="36" y="46"/>
                  </a:lnTo>
                  <a:lnTo>
                    <a:pt x="38" y="45"/>
                  </a:lnTo>
                  <a:lnTo>
                    <a:pt x="38" y="46"/>
                  </a:lnTo>
                  <a:lnTo>
                    <a:pt x="39" y="46"/>
                  </a:lnTo>
                  <a:lnTo>
                    <a:pt x="39" y="48"/>
                  </a:lnTo>
                  <a:lnTo>
                    <a:pt x="39" y="48"/>
                  </a:lnTo>
                  <a:lnTo>
                    <a:pt x="39" y="49"/>
                  </a:lnTo>
                  <a:lnTo>
                    <a:pt x="40" y="48"/>
                  </a:lnTo>
                  <a:lnTo>
                    <a:pt x="40" y="48"/>
                  </a:lnTo>
                  <a:lnTo>
                    <a:pt x="42" y="49"/>
                  </a:lnTo>
                  <a:lnTo>
                    <a:pt x="42" y="49"/>
                  </a:lnTo>
                  <a:lnTo>
                    <a:pt x="42" y="50"/>
                  </a:lnTo>
                  <a:lnTo>
                    <a:pt x="42" y="50"/>
                  </a:lnTo>
                  <a:lnTo>
                    <a:pt x="42" y="50"/>
                  </a:lnTo>
                  <a:lnTo>
                    <a:pt x="42" y="52"/>
                  </a:lnTo>
                  <a:lnTo>
                    <a:pt x="42" y="50"/>
                  </a:lnTo>
                  <a:lnTo>
                    <a:pt x="43" y="50"/>
                  </a:lnTo>
                  <a:lnTo>
                    <a:pt x="43" y="50"/>
                  </a:lnTo>
                  <a:lnTo>
                    <a:pt x="44" y="52"/>
                  </a:lnTo>
                  <a:lnTo>
                    <a:pt x="44" y="52"/>
                  </a:lnTo>
                  <a:lnTo>
                    <a:pt x="44" y="53"/>
                  </a:lnTo>
                  <a:lnTo>
                    <a:pt x="44" y="54"/>
                  </a:lnTo>
                  <a:lnTo>
                    <a:pt x="47" y="54"/>
                  </a:lnTo>
                  <a:lnTo>
                    <a:pt x="48" y="55"/>
                  </a:lnTo>
                  <a:lnTo>
                    <a:pt x="51" y="57"/>
                  </a:lnTo>
                  <a:lnTo>
                    <a:pt x="50" y="57"/>
                  </a:lnTo>
                  <a:lnTo>
                    <a:pt x="51" y="57"/>
                  </a:lnTo>
                  <a:lnTo>
                    <a:pt x="51" y="57"/>
                  </a:lnTo>
                  <a:lnTo>
                    <a:pt x="51" y="58"/>
                  </a:lnTo>
                  <a:lnTo>
                    <a:pt x="51" y="58"/>
                  </a:lnTo>
                  <a:lnTo>
                    <a:pt x="52" y="58"/>
                  </a:lnTo>
                  <a:lnTo>
                    <a:pt x="52" y="57"/>
                  </a:lnTo>
                  <a:lnTo>
                    <a:pt x="52" y="58"/>
                  </a:lnTo>
                  <a:lnTo>
                    <a:pt x="52" y="58"/>
                  </a:lnTo>
                  <a:lnTo>
                    <a:pt x="52" y="59"/>
                  </a:lnTo>
                  <a:lnTo>
                    <a:pt x="53" y="59"/>
                  </a:lnTo>
                  <a:lnTo>
                    <a:pt x="53" y="59"/>
                  </a:lnTo>
                  <a:lnTo>
                    <a:pt x="53" y="59"/>
                  </a:lnTo>
                  <a:lnTo>
                    <a:pt x="55" y="59"/>
                  </a:lnTo>
                  <a:lnTo>
                    <a:pt x="55" y="61"/>
                  </a:lnTo>
                  <a:lnTo>
                    <a:pt x="55" y="61"/>
                  </a:lnTo>
                  <a:lnTo>
                    <a:pt x="56" y="61"/>
                  </a:lnTo>
                  <a:lnTo>
                    <a:pt x="56" y="62"/>
                  </a:lnTo>
                  <a:lnTo>
                    <a:pt x="56" y="62"/>
                  </a:lnTo>
                  <a:lnTo>
                    <a:pt x="56" y="63"/>
                  </a:lnTo>
                  <a:lnTo>
                    <a:pt x="56" y="63"/>
                  </a:lnTo>
                  <a:lnTo>
                    <a:pt x="56" y="62"/>
                  </a:lnTo>
                  <a:lnTo>
                    <a:pt x="56" y="62"/>
                  </a:lnTo>
                  <a:lnTo>
                    <a:pt x="56" y="62"/>
                  </a:lnTo>
                  <a:lnTo>
                    <a:pt x="56" y="63"/>
                  </a:lnTo>
                  <a:lnTo>
                    <a:pt x="56" y="63"/>
                  </a:lnTo>
                  <a:lnTo>
                    <a:pt x="57" y="62"/>
                  </a:lnTo>
                  <a:lnTo>
                    <a:pt x="57" y="62"/>
                  </a:lnTo>
                  <a:lnTo>
                    <a:pt x="59" y="63"/>
                  </a:lnTo>
                  <a:lnTo>
                    <a:pt x="60" y="63"/>
                  </a:lnTo>
                  <a:lnTo>
                    <a:pt x="61" y="62"/>
                  </a:lnTo>
                  <a:lnTo>
                    <a:pt x="63" y="62"/>
                  </a:lnTo>
                  <a:lnTo>
                    <a:pt x="63" y="63"/>
                  </a:lnTo>
                  <a:lnTo>
                    <a:pt x="63" y="65"/>
                  </a:lnTo>
                  <a:lnTo>
                    <a:pt x="63" y="66"/>
                  </a:lnTo>
                  <a:lnTo>
                    <a:pt x="63" y="66"/>
                  </a:lnTo>
                  <a:lnTo>
                    <a:pt x="64" y="66"/>
                  </a:lnTo>
                  <a:lnTo>
                    <a:pt x="64" y="66"/>
                  </a:lnTo>
                  <a:lnTo>
                    <a:pt x="64" y="65"/>
                  </a:lnTo>
                  <a:lnTo>
                    <a:pt x="64" y="65"/>
                  </a:lnTo>
                  <a:lnTo>
                    <a:pt x="64" y="65"/>
                  </a:lnTo>
                  <a:lnTo>
                    <a:pt x="64" y="66"/>
                  </a:lnTo>
                  <a:lnTo>
                    <a:pt x="64" y="67"/>
                  </a:lnTo>
                  <a:lnTo>
                    <a:pt x="64" y="67"/>
                  </a:lnTo>
                  <a:lnTo>
                    <a:pt x="64" y="67"/>
                  </a:lnTo>
                  <a:lnTo>
                    <a:pt x="64" y="66"/>
                  </a:lnTo>
                  <a:lnTo>
                    <a:pt x="65" y="66"/>
                  </a:lnTo>
                  <a:lnTo>
                    <a:pt x="65" y="65"/>
                  </a:lnTo>
                  <a:lnTo>
                    <a:pt x="65" y="66"/>
                  </a:lnTo>
                  <a:lnTo>
                    <a:pt x="65" y="67"/>
                  </a:lnTo>
                  <a:lnTo>
                    <a:pt x="65" y="67"/>
                  </a:lnTo>
                  <a:lnTo>
                    <a:pt x="67" y="67"/>
                  </a:lnTo>
                  <a:lnTo>
                    <a:pt x="67" y="67"/>
                  </a:lnTo>
                  <a:lnTo>
                    <a:pt x="67" y="66"/>
                  </a:lnTo>
                  <a:lnTo>
                    <a:pt x="68" y="66"/>
                  </a:lnTo>
                  <a:lnTo>
                    <a:pt x="68" y="65"/>
                  </a:lnTo>
                  <a:lnTo>
                    <a:pt x="69" y="63"/>
                  </a:lnTo>
                  <a:lnTo>
                    <a:pt x="73" y="62"/>
                  </a:lnTo>
                  <a:lnTo>
                    <a:pt x="77" y="61"/>
                  </a:lnTo>
                  <a:lnTo>
                    <a:pt x="81" y="58"/>
                  </a:lnTo>
                  <a:lnTo>
                    <a:pt x="85" y="58"/>
                  </a:lnTo>
                  <a:lnTo>
                    <a:pt x="87" y="57"/>
                  </a:lnTo>
                  <a:lnTo>
                    <a:pt x="90" y="55"/>
                  </a:lnTo>
                  <a:lnTo>
                    <a:pt x="94" y="55"/>
                  </a:lnTo>
                  <a:lnTo>
                    <a:pt x="95" y="57"/>
                  </a:lnTo>
                  <a:lnTo>
                    <a:pt x="95" y="57"/>
                  </a:lnTo>
                  <a:lnTo>
                    <a:pt x="97" y="57"/>
                  </a:lnTo>
                  <a:lnTo>
                    <a:pt x="97" y="55"/>
                  </a:lnTo>
                  <a:lnTo>
                    <a:pt x="97" y="55"/>
                  </a:lnTo>
                  <a:lnTo>
                    <a:pt x="97" y="57"/>
                  </a:lnTo>
                  <a:lnTo>
                    <a:pt x="97" y="55"/>
                  </a:lnTo>
                  <a:lnTo>
                    <a:pt x="97" y="55"/>
                  </a:lnTo>
                  <a:lnTo>
                    <a:pt x="97" y="54"/>
                  </a:lnTo>
                  <a:lnTo>
                    <a:pt x="97" y="54"/>
                  </a:lnTo>
                  <a:lnTo>
                    <a:pt x="99" y="53"/>
                  </a:lnTo>
                  <a:lnTo>
                    <a:pt x="102" y="52"/>
                  </a:lnTo>
                  <a:lnTo>
                    <a:pt x="102" y="52"/>
                  </a:lnTo>
                  <a:lnTo>
                    <a:pt x="102" y="53"/>
                  </a:lnTo>
                  <a:lnTo>
                    <a:pt x="102" y="53"/>
                  </a:lnTo>
                  <a:lnTo>
                    <a:pt x="102" y="52"/>
                  </a:lnTo>
                  <a:lnTo>
                    <a:pt x="102" y="52"/>
                  </a:lnTo>
                  <a:lnTo>
                    <a:pt x="102" y="50"/>
                  </a:lnTo>
                  <a:lnTo>
                    <a:pt x="101" y="50"/>
                  </a:lnTo>
                  <a:lnTo>
                    <a:pt x="103" y="48"/>
                  </a:lnTo>
                  <a:lnTo>
                    <a:pt x="106" y="46"/>
                  </a:lnTo>
                  <a:lnTo>
                    <a:pt x="108" y="46"/>
                  </a:lnTo>
                  <a:lnTo>
                    <a:pt x="111" y="45"/>
                  </a:lnTo>
                  <a:lnTo>
                    <a:pt x="114" y="44"/>
                  </a:lnTo>
                  <a:lnTo>
                    <a:pt x="115" y="44"/>
                  </a:lnTo>
                  <a:lnTo>
                    <a:pt x="116" y="42"/>
                  </a:lnTo>
                  <a:lnTo>
                    <a:pt x="116" y="41"/>
                  </a:lnTo>
                  <a:lnTo>
                    <a:pt x="120" y="41"/>
                  </a:lnTo>
                  <a:lnTo>
                    <a:pt x="123" y="40"/>
                  </a:lnTo>
                  <a:lnTo>
                    <a:pt x="125" y="38"/>
                  </a:lnTo>
                  <a:lnTo>
                    <a:pt x="127" y="36"/>
                  </a:lnTo>
                  <a:lnTo>
                    <a:pt x="127" y="37"/>
                  </a:lnTo>
                  <a:lnTo>
                    <a:pt x="128" y="38"/>
                  </a:lnTo>
                  <a:lnTo>
                    <a:pt x="129" y="40"/>
                  </a:lnTo>
                  <a:lnTo>
                    <a:pt x="131" y="41"/>
                  </a:lnTo>
                  <a:lnTo>
                    <a:pt x="131" y="42"/>
                  </a:lnTo>
                  <a:lnTo>
                    <a:pt x="131" y="45"/>
                  </a:lnTo>
                  <a:lnTo>
                    <a:pt x="131" y="46"/>
                  </a:lnTo>
                  <a:lnTo>
                    <a:pt x="131" y="46"/>
                  </a:lnTo>
                  <a:lnTo>
                    <a:pt x="129" y="48"/>
                  </a:lnTo>
                  <a:lnTo>
                    <a:pt x="128" y="48"/>
                  </a:lnTo>
                  <a:lnTo>
                    <a:pt x="128" y="49"/>
                  </a:lnTo>
                  <a:lnTo>
                    <a:pt x="128" y="50"/>
                  </a:lnTo>
                  <a:lnTo>
                    <a:pt x="127" y="50"/>
                  </a:lnTo>
                  <a:lnTo>
                    <a:pt x="127" y="50"/>
                  </a:lnTo>
                  <a:lnTo>
                    <a:pt x="125" y="49"/>
                  </a:lnTo>
                  <a:lnTo>
                    <a:pt x="125" y="49"/>
                  </a:lnTo>
                  <a:lnTo>
                    <a:pt x="125" y="52"/>
                  </a:lnTo>
                  <a:lnTo>
                    <a:pt x="125" y="53"/>
                  </a:lnTo>
                  <a:lnTo>
                    <a:pt x="123" y="54"/>
                  </a:lnTo>
                  <a:lnTo>
                    <a:pt x="120" y="54"/>
                  </a:lnTo>
                  <a:lnTo>
                    <a:pt x="118" y="53"/>
                  </a:lnTo>
                  <a:lnTo>
                    <a:pt x="118" y="53"/>
                  </a:lnTo>
                  <a:lnTo>
                    <a:pt x="118" y="53"/>
                  </a:lnTo>
                  <a:lnTo>
                    <a:pt x="118" y="54"/>
                  </a:lnTo>
                  <a:lnTo>
                    <a:pt x="118" y="54"/>
                  </a:lnTo>
                  <a:lnTo>
                    <a:pt x="118" y="55"/>
                  </a:lnTo>
                  <a:lnTo>
                    <a:pt x="118" y="54"/>
                  </a:lnTo>
                  <a:lnTo>
                    <a:pt x="116" y="54"/>
                  </a:lnTo>
                  <a:lnTo>
                    <a:pt x="118" y="54"/>
                  </a:lnTo>
                  <a:lnTo>
                    <a:pt x="116" y="55"/>
                  </a:lnTo>
                  <a:lnTo>
                    <a:pt x="118" y="55"/>
                  </a:lnTo>
                  <a:lnTo>
                    <a:pt x="116" y="55"/>
                  </a:lnTo>
                  <a:lnTo>
                    <a:pt x="115" y="54"/>
                  </a:lnTo>
                  <a:lnTo>
                    <a:pt x="116" y="55"/>
                  </a:lnTo>
                  <a:lnTo>
                    <a:pt x="116" y="58"/>
                  </a:lnTo>
                  <a:lnTo>
                    <a:pt x="116" y="58"/>
                  </a:lnTo>
                  <a:lnTo>
                    <a:pt x="116" y="58"/>
                  </a:lnTo>
                  <a:lnTo>
                    <a:pt x="115" y="58"/>
                  </a:lnTo>
                  <a:lnTo>
                    <a:pt x="115" y="58"/>
                  </a:lnTo>
                  <a:lnTo>
                    <a:pt x="115" y="59"/>
                  </a:lnTo>
                  <a:lnTo>
                    <a:pt x="114" y="58"/>
                  </a:lnTo>
                  <a:lnTo>
                    <a:pt x="114" y="61"/>
                  </a:lnTo>
                  <a:lnTo>
                    <a:pt x="112" y="62"/>
                  </a:lnTo>
                  <a:lnTo>
                    <a:pt x="111" y="63"/>
                  </a:lnTo>
                  <a:lnTo>
                    <a:pt x="110" y="65"/>
                  </a:lnTo>
                  <a:lnTo>
                    <a:pt x="110" y="63"/>
                  </a:lnTo>
                  <a:lnTo>
                    <a:pt x="108" y="62"/>
                  </a:lnTo>
                  <a:lnTo>
                    <a:pt x="110" y="65"/>
                  </a:lnTo>
                  <a:lnTo>
                    <a:pt x="110" y="65"/>
                  </a:lnTo>
                  <a:lnTo>
                    <a:pt x="110" y="66"/>
                  </a:lnTo>
                  <a:lnTo>
                    <a:pt x="108" y="66"/>
                  </a:lnTo>
                  <a:lnTo>
                    <a:pt x="108" y="66"/>
                  </a:lnTo>
                  <a:lnTo>
                    <a:pt x="108" y="66"/>
                  </a:lnTo>
                  <a:lnTo>
                    <a:pt x="108" y="67"/>
                  </a:lnTo>
                  <a:lnTo>
                    <a:pt x="108" y="67"/>
                  </a:lnTo>
                  <a:lnTo>
                    <a:pt x="108" y="67"/>
                  </a:lnTo>
                  <a:lnTo>
                    <a:pt x="108" y="67"/>
                  </a:lnTo>
                  <a:lnTo>
                    <a:pt x="108" y="67"/>
                  </a:lnTo>
                  <a:lnTo>
                    <a:pt x="107" y="67"/>
                  </a:lnTo>
                  <a:lnTo>
                    <a:pt x="107" y="67"/>
                  </a:lnTo>
                  <a:lnTo>
                    <a:pt x="107" y="69"/>
                  </a:lnTo>
                  <a:lnTo>
                    <a:pt x="107" y="67"/>
                  </a:lnTo>
                  <a:lnTo>
                    <a:pt x="107" y="69"/>
                  </a:lnTo>
                  <a:lnTo>
                    <a:pt x="107" y="69"/>
                  </a:lnTo>
                  <a:lnTo>
                    <a:pt x="106" y="67"/>
                  </a:lnTo>
                  <a:lnTo>
                    <a:pt x="106" y="67"/>
                  </a:lnTo>
                  <a:lnTo>
                    <a:pt x="106" y="67"/>
                  </a:lnTo>
                  <a:lnTo>
                    <a:pt x="106" y="69"/>
                  </a:lnTo>
                  <a:lnTo>
                    <a:pt x="106" y="69"/>
                  </a:lnTo>
                  <a:lnTo>
                    <a:pt x="104" y="69"/>
                  </a:lnTo>
                  <a:lnTo>
                    <a:pt x="104" y="69"/>
                  </a:lnTo>
                  <a:lnTo>
                    <a:pt x="104" y="69"/>
                  </a:lnTo>
                  <a:lnTo>
                    <a:pt x="104" y="69"/>
                  </a:lnTo>
                  <a:lnTo>
                    <a:pt x="103" y="69"/>
                  </a:lnTo>
                  <a:lnTo>
                    <a:pt x="103" y="70"/>
                  </a:lnTo>
                  <a:lnTo>
                    <a:pt x="104" y="70"/>
                  </a:lnTo>
                  <a:lnTo>
                    <a:pt x="103" y="70"/>
                  </a:lnTo>
                  <a:lnTo>
                    <a:pt x="103" y="69"/>
                  </a:lnTo>
                  <a:lnTo>
                    <a:pt x="103" y="69"/>
                  </a:lnTo>
                  <a:lnTo>
                    <a:pt x="103" y="67"/>
                  </a:lnTo>
                  <a:lnTo>
                    <a:pt x="102" y="69"/>
                  </a:lnTo>
                  <a:lnTo>
                    <a:pt x="99" y="70"/>
                  </a:lnTo>
                  <a:lnTo>
                    <a:pt x="98" y="71"/>
                  </a:lnTo>
                  <a:lnTo>
                    <a:pt x="95" y="72"/>
                  </a:lnTo>
                  <a:lnTo>
                    <a:pt x="95" y="71"/>
                  </a:lnTo>
                  <a:lnTo>
                    <a:pt x="94" y="70"/>
                  </a:lnTo>
                  <a:lnTo>
                    <a:pt x="94" y="71"/>
                  </a:lnTo>
                  <a:lnTo>
                    <a:pt x="94" y="71"/>
                  </a:lnTo>
                  <a:lnTo>
                    <a:pt x="94" y="72"/>
                  </a:lnTo>
                  <a:lnTo>
                    <a:pt x="94" y="72"/>
                  </a:lnTo>
                  <a:lnTo>
                    <a:pt x="93" y="71"/>
                  </a:lnTo>
                  <a:lnTo>
                    <a:pt x="93" y="71"/>
                  </a:lnTo>
                  <a:lnTo>
                    <a:pt x="93" y="72"/>
                  </a:lnTo>
                  <a:lnTo>
                    <a:pt x="93" y="74"/>
                  </a:lnTo>
                  <a:lnTo>
                    <a:pt x="93" y="74"/>
                  </a:lnTo>
                  <a:lnTo>
                    <a:pt x="91" y="71"/>
                  </a:lnTo>
                  <a:lnTo>
                    <a:pt x="91" y="72"/>
                  </a:lnTo>
                  <a:lnTo>
                    <a:pt x="91" y="72"/>
                  </a:lnTo>
                  <a:lnTo>
                    <a:pt x="91" y="74"/>
                  </a:lnTo>
                  <a:lnTo>
                    <a:pt x="91" y="72"/>
                  </a:lnTo>
                  <a:lnTo>
                    <a:pt x="91" y="72"/>
                  </a:lnTo>
                  <a:lnTo>
                    <a:pt x="90" y="74"/>
                  </a:lnTo>
                  <a:lnTo>
                    <a:pt x="90" y="74"/>
                  </a:lnTo>
                  <a:lnTo>
                    <a:pt x="90" y="72"/>
                  </a:lnTo>
                  <a:lnTo>
                    <a:pt x="90" y="74"/>
                  </a:lnTo>
                  <a:lnTo>
                    <a:pt x="89" y="72"/>
                  </a:lnTo>
                  <a:lnTo>
                    <a:pt x="89" y="72"/>
                  </a:lnTo>
                  <a:lnTo>
                    <a:pt x="89" y="72"/>
                  </a:lnTo>
                  <a:lnTo>
                    <a:pt x="89" y="74"/>
                  </a:lnTo>
                  <a:lnTo>
                    <a:pt x="89" y="74"/>
                  </a:lnTo>
                  <a:lnTo>
                    <a:pt x="89" y="74"/>
                  </a:lnTo>
                  <a:lnTo>
                    <a:pt x="89" y="72"/>
                  </a:lnTo>
                  <a:lnTo>
                    <a:pt x="89" y="74"/>
                  </a:lnTo>
                  <a:lnTo>
                    <a:pt x="87" y="75"/>
                  </a:lnTo>
                  <a:lnTo>
                    <a:pt x="87" y="75"/>
                  </a:lnTo>
                  <a:lnTo>
                    <a:pt x="86" y="76"/>
                  </a:lnTo>
                  <a:lnTo>
                    <a:pt x="86" y="75"/>
                  </a:lnTo>
                  <a:lnTo>
                    <a:pt x="86" y="75"/>
                  </a:lnTo>
                  <a:lnTo>
                    <a:pt x="86" y="75"/>
                  </a:lnTo>
                  <a:lnTo>
                    <a:pt x="85" y="76"/>
                  </a:lnTo>
                  <a:lnTo>
                    <a:pt x="85" y="76"/>
                  </a:lnTo>
                  <a:lnTo>
                    <a:pt x="84" y="75"/>
                  </a:lnTo>
                  <a:lnTo>
                    <a:pt x="84" y="74"/>
                  </a:lnTo>
                  <a:lnTo>
                    <a:pt x="84" y="74"/>
                  </a:lnTo>
                  <a:lnTo>
                    <a:pt x="84" y="75"/>
                  </a:lnTo>
                  <a:lnTo>
                    <a:pt x="84" y="75"/>
                  </a:lnTo>
                  <a:lnTo>
                    <a:pt x="82" y="76"/>
                  </a:lnTo>
                  <a:lnTo>
                    <a:pt x="82" y="76"/>
                  </a:lnTo>
                  <a:lnTo>
                    <a:pt x="84" y="78"/>
                  </a:lnTo>
                  <a:lnTo>
                    <a:pt x="82" y="78"/>
                  </a:lnTo>
                  <a:lnTo>
                    <a:pt x="81" y="78"/>
                  </a:lnTo>
                  <a:lnTo>
                    <a:pt x="81" y="78"/>
                  </a:lnTo>
                  <a:lnTo>
                    <a:pt x="81" y="76"/>
                  </a:lnTo>
                  <a:lnTo>
                    <a:pt x="80" y="75"/>
                  </a:lnTo>
                  <a:lnTo>
                    <a:pt x="80" y="74"/>
                  </a:lnTo>
                  <a:lnTo>
                    <a:pt x="80" y="72"/>
                  </a:lnTo>
                  <a:lnTo>
                    <a:pt x="80" y="72"/>
                  </a:lnTo>
                  <a:lnTo>
                    <a:pt x="80" y="72"/>
                  </a:lnTo>
                  <a:lnTo>
                    <a:pt x="80" y="71"/>
                  </a:lnTo>
                  <a:lnTo>
                    <a:pt x="80" y="72"/>
                  </a:lnTo>
                  <a:lnTo>
                    <a:pt x="78" y="72"/>
                  </a:lnTo>
                  <a:lnTo>
                    <a:pt x="78" y="72"/>
                  </a:lnTo>
                  <a:lnTo>
                    <a:pt x="78" y="75"/>
                  </a:lnTo>
                  <a:lnTo>
                    <a:pt x="78" y="76"/>
                  </a:lnTo>
                  <a:lnTo>
                    <a:pt x="77" y="78"/>
                  </a:lnTo>
                  <a:lnTo>
                    <a:pt x="77" y="76"/>
                  </a:lnTo>
                  <a:lnTo>
                    <a:pt x="77" y="75"/>
                  </a:lnTo>
                  <a:lnTo>
                    <a:pt x="77" y="75"/>
                  </a:lnTo>
                  <a:lnTo>
                    <a:pt x="76" y="80"/>
                  </a:lnTo>
                  <a:lnTo>
                    <a:pt x="76" y="79"/>
                  </a:lnTo>
                  <a:lnTo>
                    <a:pt x="76" y="79"/>
                  </a:lnTo>
                  <a:lnTo>
                    <a:pt x="76" y="79"/>
                  </a:lnTo>
                  <a:lnTo>
                    <a:pt x="76" y="79"/>
                  </a:lnTo>
                  <a:lnTo>
                    <a:pt x="76" y="80"/>
                  </a:lnTo>
                  <a:lnTo>
                    <a:pt x="74" y="80"/>
                  </a:lnTo>
                  <a:lnTo>
                    <a:pt x="74" y="80"/>
                  </a:lnTo>
                  <a:lnTo>
                    <a:pt x="74" y="80"/>
                  </a:lnTo>
                  <a:lnTo>
                    <a:pt x="74" y="79"/>
                  </a:lnTo>
                  <a:lnTo>
                    <a:pt x="74" y="78"/>
                  </a:lnTo>
                  <a:lnTo>
                    <a:pt x="74" y="78"/>
                  </a:lnTo>
                  <a:lnTo>
                    <a:pt x="74" y="76"/>
                  </a:lnTo>
                  <a:lnTo>
                    <a:pt x="73" y="78"/>
                  </a:lnTo>
                  <a:lnTo>
                    <a:pt x="73" y="78"/>
                  </a:lnTo>
                  <a:lnTo>
                    <a:pt x="73" y="78"/>
                  </a:lnTo>
                  <a:lnTo>
                    <a:pt x="72" y="78"/>
                  </a:lnTo>
                  <a:lnTo>
                    <a:pt x="72" y="79"/>
                  </a:lnTo>
                  <a:lnTo>
                    <a:pt x="72" y="80"/>
                  </a:lnTo>
                  <a:lnTo>
                    <a:pt x="72" y="80"/>
                  </a:lnTo>
                  <a:lnTo>
                    <a:pt x="72" y="82"/>
                  </a:lnTo>
                  <a:lnTo>
                    <a:pt x="70" y="82"/>
                  </a:lnTo>
                  <a:lnTo>
                    <a:pt x="70" y="80"/>
                  </a:lnTo>
                  <a:lnTo>
                    <a:pt x="70" y="79"/>
                  </a:lnTo>
                  <a:lnTo>
                    <a:pt x="70" y="82"/>
                  </a:lnTo>
                  <a:lnTo>
                    <a:pt x="69" y="83"/>
                  </a:lnTo>
                  <a:lnTo>
                    <a:pt x="69" y="82"/>
                  </a:lnTo>
                  <a:lnTo>
                    <a:pt x="69" y="82"/>
                  </a:lnTo>
                  <a:lnTo>
                    <a:pt x="68" y="82"/>
                  </a:lnTo>
                  <a:lnTo>
                    <a:pt x="68" y="82"/>
                  </a:lnTo>
                  <a:lnTo>
                    <a:pt x="67" y="82"/>
                  </a:lnTo>
                  <a:lnTo>
                    <a:pt x="65" y="82"/>
                  </a:lnTo>
                  <a:lnTo>
                    <a:pt x="65" y="82"/>
                  </a:lnTo>
                  <a:lnTo>
                    <a:pt x="65" y="83"/>
                  </a:lnTo>
                  <a:lnTo>
                    <a:pt x="65" y="82"/>
                  </a:lnTo>
                  <a:lnTo>
                    <a:pt x="65" y="82"/>
                  </a:lnTo>
                  <a:lnTo>
                    <a:pt x="65" y="82"/>
                  </a:lnTo>
                  <a:lnTo>
                    <a:pt x="65" y="80"/>
                  </a:lnTo>
                  <a:lnTo>
                    <a:pt x="64" y="82"/>
                  </a:lnTo>
                  <a:lnTo>
                    <a:pt x="64" y="82"/>
                  </a:lnTo>
                  <a:lnTo>
                    <a:pt x="64" y="82"/>
                  </a:lnTo>
                  <a:lnTo>
                    <a:pt x="64" y="82"/>
                  </a:lnTo>
                  <a:lnTo>
                    <a:pt x="64" y="82"/>
                  </a:lnTo>
                  <a:lnTo>
                    <a:pt x="63" y="83"/>
                  </a:lnTo>
                  <a:lnTo>
                    <a:pt x="61" y="83"/>
                  </a:lnTo>
                  <a:lnTo>
                    <a:pt x="60" y="82"/>
                  </a:lnTo>
                  <a:lnTo>
                    <a:pt x="60" y="83"/>
                  </a:lnTo>
                  <a:lnTo>
                    <a:pt x="60" y="83"/>
                  </a:lnTo>
                  <a:lnTo>
                    <a:pt x="59" y="84"/>
                  </a:lnTo>
                  <a:lnTo>
                    <a:pt x="60" y="82"/>
                  </a:lnTo>
                  <a:lnTo>
                    <a:pt x="59" y="82"/>
                  </a:lnTo>
                  <a:lnTo>
                    <a:pt x="59" y="82"/>
                  </a:lnTo>
                  <a:lnTo>
                    <a:pt x="59" y="82"/>
                  </a:lnTo>
                  <a:lnTo>
                    <a:pt x="59" y="82"/>
                  </a:lnTo>
                  <a:lnTo>
                    <a:pt x="59" y="82"/>
                  </a:lnTo>
                  <a:lnTo>
                    <a:pt x="59" y="82"/>
                  </a:lnTo>
                  <a:lnTo>
                    <a:pt x="59" y="80"/>
                  </a:lnTo>
                  <a:lnTo>
                    <a:pt x="59" y="82"/>
                  </a:lnTo>
                  <a:lnTo>
                    <a:pt x="59" y="82"/>
                  </a:lnTo>
                  <a:lnTo>
                    <a:pt x="59" y="82"/>
                  </a:lnTo>
                  <a:lnTo>
                    <a:pt x="57" y="82"/>
                  </a:lnTo>
                  <a:lnTo>
                    <a:pt x="57" y="82"/>
                  </a:lnTo>
                  <a:lnTo>
                    <a:pt x="57" y="80"/>
                  </a:lnTo>
                  <a:lnTo>
                    <a:pt x="59" y="79"/>
                  </a:lnTo>
                  <a:lnTo>
                    <a:pt x="59" y="79"/>
                  </a:lnTo>
                  <a:lnTo>
                    <a:pt x="57" y="79"/>
                  </a:lnTo>
                  <a:lnTo>
                    <a:pt x="57" y="80"/>
                  </a:lnTo>
                  <a:lnTo>
                    <a:pt x="56" y="80"/>
                  </a:lnTo>
                  <a:lnTo>
                    <a:pt x="56" y="82"/>
                  </a:lnTo>
                  <a:lnTo>
                    <a:pt x="56" y="82"/>
                  </a:lnTo>
                  <a:lnTo>
                    <a:pt x="56" y="82"/>
                  </a:lnTo>
                  <a:lnTo>
                    <a:pt x="56" y="82"/>
                  </a:lnTo>
                  <a:lnTo>
                    <a:pt x="55" y="82"/>
                  </a:lnTo>
                  <a:lnTo>
                    <a:pt x="55" y="82"/>
                  </a:lnTo>
                  <a:lnTo>
                    <a:pt x="55" y="80"/>
                  </a:lnTo>
                  <a:lnTo>
                    <a:pt x="56" y="78"/>
                  </a:lnTo>
                  <a:lnTo>
                    <a:pt x="55" y="79"/>
                  </a:lnTo>
                  <a:lnTo>
                    <a:pt x="55" y="80"/>
                  </a:lnTo>
                  <a:lnTo>
                    <a:pt x="53" y="80"/>
                  </a:lnTo>
                  <a:lnTo>
                    <a:pt x="55" y="80"/>
                  </a:lnTo>
                  <a:lnTo>
                    <a:pt x="53" y="82"/>
                  </a:lnTo>
                  <a:lnTo>
                    <a:pt x="53" y="82"/>
                  </a:lnTo>
                  <a:lnTo>
                    <a:pt x="53" y="80"/>
                  </a:lnTo>
                  <a:lnTo>
                    <a:pt x="53" y="80"/>
                  </a:lnTo>
                  <a:lnTo>
                    <a:pt x="52" y="82"/>
                  </a:lnTo>
                  <a:lnTo>
                    <a:pt x="52" y="80"/>
                  </a:lnTo>
                  <a:lnTo>
                    <a:pt x="51" y="80"/>
                  </a:lnTo>
                  <a:lnTo>
                    <a:pt x="51" y="80"/>
                  </a:lnTo>
                  <a:lnTo>
                    <a:pt x="51" y="79"/>
                  </a:lnTo>
                  <a:lnTo>
                    <a:pt x="50" y="79"/>
                  </a:lnTo>
                  <a:lnTo>
                    <a:pt x="50" y="80"/>
                  </a:lnTo>
                  <a:lnTo>
                    <a:pt x="48" y="79"/>
                  </a:lnTo>
                  <a:lnTo>
                    <a:pt x="50" y="79"/>
                  </a:lnTo>
                  <a:lnTo>
                    <a:pt x="50" y="79"/>
                  </a:lnTo>
                  <a:lnTo>
                    <a:pt x="50" y="78"/>
                  </a:lnTo>
                  <a:lnTo>
                    <a:pt x="50" y="79"/>
                  </a:lnTo>
                  <a:lnTo>
                    <a:pt x="48" y="79"/>
                  </a:lnTo>
                  <a:lnTo>
                    <a:pt x="48" y="78"/>
                  </a:lnTo>
                  <a:lnTo>
                    <a:pt x="48" y="76"/>
                  </a:lnTo>
                  <a:lnTo>
                    <a:pt x="48" y="75"/>
                  </a:lnTo>
                  <a:lnTo>
                    <a:pt x="47" y="76"/>
                  </a:lnTo>
                  <a:lnTo>
                    <a:pt x="47" y="79"/>
                  </a:lnTo>
                  <a:lnTo>
                    <a:pt x="47" y="78"/>
                  </a:lnTo>
                  <a:lnTo>
                    <a:pt x="47" y="78"/>
                  </a:lnTo>
                  <a:lnTo>
                    <a:pt x="46" y="78"/>
                  </a:lnTo>
                  <a:lnTo>
                    <a:pt x="46" y="78"/>
                  </a:lnTo>
                  <a:lnTo>
                    <a:pt x="46" y="78"/>
                  </a:lnTo>
                  <a:lnTo>
                    <a:pt x="46" y="78"/>
                  </a:lnTo>
                  <a:lnTo>
                    <a:pt x="46" y="76"/>
                  </a:lnTo>
                  <a:lnTo>
                    <a:pt x="47" y="75"/>
                  </a:lnTo>
                  <a:lnTo>
                    <a:pt x="47" y="74"/>
                  </a:lnTo>
                  <a:lnTo>
                    <a:pt x="47" y="74"/>
                  </a:lnTo>
                  <a:lnTo>
                    <a:pt x="46" y="75"/>
                  </a:lnTo>
                  <a:lnTo>
                    <a:pt x="46" y="75"/>
                  </a:lnTo>
                  <a:lnTo>
                    <a:pt x="44" y="75"/>
                  </a:lnTo>
                  <a:lnTo>
                    <a:pt x="44" y="75"/>
                  </a:lnTo>
                  <a:lnTo>
                    <a:pt x="43" y="78"/>
                  </a:lnTo>
                  <a:lnTo>
                    <a:pt x="43" y="76"/>
                  </a:lnTo>
                  <a:lnTo>
                    <a:pt x="43" y="76"/>
                  </a:lnTo>
                  <a:lnTo>
                    <a:pt x="43" y="76"/>
                  </a:lnTo>
                  <a:lnTo>
                    <a:pt x="43" y="76"/>
                  </a:lnTo>
                  <a:lnTo>
                    <a:pt x="43" y="76"/>
                  </a:lnTo>
                  <a:lnTo>
                    <a:pt x="43" y="76"/>
                  </a:lnTo>
                  <a:lnTo>
                    <a:pt x="42" y="76"/>
                  </a:lnTo>
                  <a:lnTo>
                    <a:pt x="42" y="76"/>
                  </a:lnTo>
                  <a:lnTo>
                    <a:pt x="42" y="76"/>
                  </a:lnTo>
                  <a:lnTo>
                    <a:pt x="40" y="76"/>
                  </a:lnTo>
                  <a:lnTo>
                    <a:pt x="40" y="75"/>
                  </a:lnTo>
                  <a:lnTo>
                    <a:pt x="39" y="75"/>
                  </a:lnTo>
                  <a:lnTo>
                    <a:pt x="39" y="75"/>
                  </a:lnTo>
                  <a:lnTo>
                    <a:pt x="39" y="74"/>
                  </a:lnTo>
                  <a:lnTo>
                    <a:pt x="39" y="72"/>
                  </a:lnTo>
                  <a:lnTo>
                    <a:pt x="39" y="72"/>
                  </a:lnTo>
                  <a:lnTo>
                    <a:pt x="39" y="72"/>
                  </a:lnTo>
                  <a:lnTo>
                    <a:pt x="38" y="72"/>
                  </a:lnTo>
                  <a:lnTo>
                    <a:pt x="38" y="74"/>
                  </a:lnTo>
                  <a:lnTo>
                    <a:pt x="39" y="72"/>
                  </a:lnTo>
                  <a:lnTo>
                    <a:pt x="39" y="72"/>
                  </a:lnTo>
                  <a:lnTo>
                    <a:pt x="39" y="72"/>
                  </a:lnTo>
                  <a:lnTo>
                    <a:pt x="39" y="74"/>
                  </a:lnTo>
                  <a:lnTo>
                    <a:pt x="38" y="74"/>
                  </a:lnTo>
                  <a:lnTo>
                    <a:pt x="38" y="74"/>
                  </a:lnTo>
                  <a:lnTo>
                    <a:pt x="38" y="72"/>
                  </a:lnTo>
                  <a:lnTo>
                    <a:pt x="39" y="71"/>
                  </a:lnTo>
                  <a:lnTo>
                    <a:pt x="39" y="71"/>
                  </a:lnTo>
                  <a:lnTo>
                    <a:pt x="38" y="71"/>
                  </a:lnTo>
                  <a:lnTo>
                    <a:pt x="38" y="72"/>
                  </a:lnTo>
                  <a:lnTo>
                    <a:pt x="36" y="72"/>
                  </a:lnTo>
                  <a:lnTo>
                    <a:pt x="35" y="72"/>
                  </a:lnTo>
                  <a:lnTo>
                    <a:pt x="36" y="72"/>
                  </a:lnTo>
                  <a:lnTo>
                    <a:pt x="36" y="71"/>
                  </a:lnTo>
                  <a:lnTo>
                    <a:pt x="34" y="72"/>
                  </a:lnTo>
                  <a:lnTo>
                    <a:pt x="35" y="71"/>
                  </a:lnTo>
                  <a:lnTo>
                    <a:pt x="35" y="70"/>
                  </a:lnTo>
                  <a:lnTo>
                    <a:pt x="36" y="69"/>
                  </a:lnTo>
                  <a:lnTo>
                    <a:pt x="36" y="69"/>
                  </a:lnTo>
                  <a:lnTo>
                    <a:pt x="35" y="69"/>
                  </a:lnTo>
                  <a:lnTo>
                    <a:pt x="35" y="70"/>
                  </a:lnTo>
                  <a:lnTo>
                    <a:pt x="36" y="67"/>
                  </a:lnTo>
                  <a:lnTo>
                    <a:pt x="35" y="69"/>
                  </a:lnTo>
                  <a:lnTo>
                    <a:pt x="35" y="69"/>
                  </a:lnTo>
                  <a:lnTo>
                    <a:pt x="35" y="69"/>
                  </a:lnTo>
                  <a:lnTo>
                    <a:pt x="35" y="69"/>
                  </a:lnTo>
                  <a:lnTo>
                    <a:pt x="35" y="67"/>
                  </a:lnTo>
                  <a:lnTo>
                    <a:pt x="35" y="67"/>
                  </a:lnTo>
                  <a:lnTo>
                    <a:pt x="35" y="67"/>
                  </a:lnTo>
                  <a:lnTo>
                    <a:pt x="34" y="69"/>
                  </a:lnTo>
                  <a:lnTo>
                    <a:pt x="34" y="70"/>
                  </a:lnTo>
                  <a:lnTo>
                    <a:pt x="34" y="70"/>
                  </a:lnTo>
                  <a:lnTo>
                    <a:pt x="32" y="70"/>
                  </a:lnTo>
                  <a:lnTo>
                    <a:pt x="32" y="70"/>
                  </a:lnTo>
                  <a:lnTo>
                    <a:pt x="32" y="69"/>
                  </a:lnTo>
                  <a:lnTo>
                    <a:pt x="32" y="69"/>
                  </a:lnTo>
                  <a:lnTo>
                    <a:pt x="32" y="69"/>
                  </a:lnTo>
                  <a:lnTo>
                    <a:pt x="31" y="69"/>
                  </a:lnTo>
                  <a:lnTo>
                    <a:pt x="31" y="70"/>
                  </a:lnTo>
                  <a:lnTo>
                    <a:pt x="31" y="69"/>
                  </a:lnTo>
                  <a:lnTo>
                    <a:pt x="31" y="69"/>
                  </a:lnTo>
                  <a:lnTo>
                    <a:pt x="31" y="69"/>
                  </a:lnTo>
                  <a:lnTo>
                    <a:pt x="31" y="69"/>
                  </a:lnTo>
                  <a:lnTo>
                    <a:pt x="31" y="69"/>
                  </a:lnTo>
                  <a:lnTo>
                    <a:pt x="32" y="69"/>
                  </a:lnTo>
                  <a:lnTo>
                    <a:pt x="32" y="67"/>
                  </a:lnTo>
                  <a:lnTo>
                    <a:pt x="32" y="67"/>
                  </a:lnTo>
                  <a:lnTo>
                    <a:pt x="32" y="67"/>
                  </a:lnTo>
                  <a:lnTo>
                    <a:pt x="32" y="67"/>
                  </a:lnTo>
                  <a:lnTo>
                    <a:pt x="31" y="67"/>
                  </a:lnTo>
                  <a:lnTo>
                    <a:pt x="31" y="69"/>
                  </a:lnTo>
                  <a:lnTo>
                    <a:pt x="30" y="69"/>
                  </a:lnTo>
                  <a:lnTo>
                    <a:pt x="30" y="69"/>
                  </a:lnTo>
                  <a:lnTo>
                    <a:pt x="31" y="67"/>
                  </a:lnTo>
                  <a:lnTo>
                    <a:pt x="32" y="66"/>
                  </a:lnTo>
                  <a:lnTo>
                    <a:pt x="31" y="67"/>
                  </a:lnTo>
                  <a:lnTo>
                    <a:pt x="31" y="67"/>
                  </a:lnTo>
                  <a:lnTo>
                    <a:pt x="30" y="67"/>
                  </a:lnTo>
                  <a:lnTo>
                    <a:pt x="30" y="67"/>
                  </a:lnTo>
                  <a:lnTo>
                    <a:pt x="30" y="67"/>
                  </a:lnTo>
                  <a:lnTo>
                    <a:pt x="29" y="67"/>
                  </a:lnTo>
                  <a:lnTo>
                    <a:pt x="29" y="67"/>
                  </a:lnTo>
                  <a:lnTo>
                    <a:pt x="29" y="67"/>
                  </a:lnTo>
                  <a:lnTo>
                    <a:pt x="29" y="66"/>
                  </a:lnTo>
                  <a:lnTo>
                    <a:pt x="29" y="66"/>
                  </a:lnTo>
                  <a:lnTo>
                    <a:pt x="29" y="66"/>
                  </a:lnTo>
                  <a:lnTo>
                    <a:pt x="29" y="65"/>
                  </a:lnTo>
                  <a:lnTo>
                    <a:pt x="27" y="66"/>
                  </a:lnTo>
                  <a:lnTo>
                    <a:pt x="27" y="66"/>
                  </a:lnTo>
                  <a:lnTo>
                    <a:pt x="27" y="65"/>
                  </a:lnTo>
                  <a:lnTo>
                    <a:pt x="26" y="66"/>
                  </a:lnTo>
                  <a:lnTo>
                    <a:pt x="27" y="65"/>
                  </a:lnTo>
                  <a:lnTo>
                    <a:pt x="27" y="63"/>
                  </a:lnTo>
                  <a:lnTo>
                    <a:pt x="29" y="62"/>
                  </a:lnTo>
                  <a:lnTo>
                    <a:pt x="30" y="62"/>
                  </a:lnTo>
                  <a:lnTo>
                    <a:pt x="29" y="62"/>
                  </a:lnTo>
                  <a:lnTo>
                    <a:pt x="29" y="62"/>
                  </a:lnTo>
                  <a:lnTo>
                    <a:pt x="27" y="63"/>
                  </a:lnTo>
                  <a:lnTo>
                    <a:pt x="26" y="63"/>
                  </a:lnTo>
                  <a:lnTo>
                    <a:pt x="26" y="65"/>
                  </a:lnTo>
                  <a:lnTo>
                    <a:pt x="25" y="63"/>
                  </a:lnTo>
                  <a:lnTo>
                    <a:pt x="25" y="63"/>
                  </a:lnTo>
                  <a:lnTo>
                    <a:pt x="23" y="63"/>
                  </a:lnTo>
                  <a:lnTo>
                    <a:pt x="23" y="62"/>
                  </a:lnTo>
                  <a:lnTo>
                    <a:pt x="25" y="61"/>
                  </a:lnTo>
                  <a:lnTo>
                    <a:pt x="23" y="62"/>
                  </a:lnTo>
                  <a:lnTo>
                    <a:pt x="22" y="62"/>
                  </a:lnTo>
                  <a:lnTo>
                    <a:pt x="22" y="61"/>
                  </a:lnTo>
                  <a:lnTo>
                    <a:pt x="21" y="61"/>
                  </a:lnTo>
                  <a:lnTo>
                    <a:pt x="21" y="61"/>
                  </a:lnTo>
                  <a:lnTo>
                    <a:pt x="21" y="59"/>
                  </a:lnTo>
                  <a:lnTo>
                    <a:pt x="21" y="58"/>
                  </a:lnTo>
                  <a:lnTo>
                    <a:pt x="22" y="57"/>
                  </a:lnTo>
                  <a:lnTo>
                    <a:pt x="23" y="57"/>
                  </a:lnTo>
                  <a:lnTo>
                    <a:pt x="23" y="57"/>
                  </a:lnTo>
                  <a:lnTo>
                    <a:pt x="23" y="57"/>
                  </a:lnTo>
                  <a:lnTo>
                    <a:pt x="23" y="55"/>
                  </a:lnTo>
                  <a:lnTo>
                    <a:pt x="23" y="55"/>
                  </a:lnTo>
                  <a:lnTo>
                    <a:pt x="22" y="57"/>
                  </a:lnTo>
                  <a:lnTo>
                    <a:pt x="21" y="58"/>
                  </a:lnTo>
                  <a:lnTo>
                    <a:pt x="19" y="58"/>
                  </a:lnTo>
                  <a:lnTo>
                    <a:pt x="19" y="58"/>
                  </a:lnTo>
                  <a:lnTo>
                    <a:pt x="18" y="57"/>
                  </a:lnTo>
                  <a:lnTo>
                    <a:pt x="19" y="55"/>
                  </a:lnTo>
                  <a:lnTo>
                    <a:pt x="18" y="57"/>
                  </a:lnTo>
                  <a:lnTo>
                    <a:pt x="18" y="57"/>
                  </a:lnTo>
                  <a:lnTo>
                    <a:pt x="19" y="55"/>
                  </a:lnTo>
                  <a:lnTo>
                    <a:pt x="19" y="55"/>
                  </a:lnTo>
                  <a:lnTo>
                    <a:pt x="18" y="54"/>
                  </a:lnTo>
                  <a:lnTo>
                    <a:pt x="17" y="55"/>
                  </a:lnTo>
                  <a:lnTo>
                    <a:pt x="18" y="54"/>
                  </a:lnTo>
                  <a:lnTo>
                    <a:pt x="18" y="54"/>
                  </a:lnTo>
                  <a:lnTo>
                    <a:pt x="17" y="55"/>
                  </a:lnTo>
                  <a:lnTo>
                    <a:pt x="17" y="55"/>
                  </a:lnTo>
                  <a:lnTo>
                    <a:pt x="17" y="54"/>
                  </a:lnTo>
                  <a:lnTo>
                    <a:pt x="18" y="54"/>
                  </a:lnTo>
                  <a:lnTo>
                    <a:pt x="17" y="54"/>
                  </a:lnTo>
                  <a:lnTo>
                    <a:pt x="15" y="54"/>
                  </a:lnTo>
                  <a:lnTo>
                    <a:pt x="15" y="54"/>
                  </a:lnTo>
                  <a:lnTo>
                    <a:pt x="15" y="53"/>
                  </a:lnTo>
                  <a:lnTo>
                    <a:pt x="17" y="52"/>
                  </a:lnTo>
                  <a:lnTo>
                    <a:pt x="15" y="52"/>
                  </a:lnTo>
                  <a:lnTo>
                    <a:pt x="14" y="53"/>
                  </a:lnTo>
                  <a:lnTo>
                    <a:pt x="15" y="52"/>
                  </a:lnTo>
                  <a:lnTo>
                    <a:pt x="15" y="50"/>
                  </a:lnTo>
                  <a:lnTo>
                    <a:pt x="17" y="49"/>
                  </a:lnTo>
                  <a:lnTo>
                    <a:pt x="14" y="49"/>
                  </a:lnTo>
                  <a:lnTo>
                    <a:pt x="12" y="49"/>
                  </a:lnTo>
                  <a:lnTo>
                    <a:pt x="10" y="48"/>
                  </a:lnTo>
                  <a:lnTo>
                    <a:pt x="10" y="46"/>
                  </a:lnTo>
                  <a:lnTo>
                    <a:pt x="12" y="45"/>
                  </a:lnTo>
                  <a:lnTo>
                    <a:pt x="12" y="45"/>
                  </a:lnTo>
                  <a:lnTo>
                    <a:pt x="10" y="45"/>
                  </a:lnTo>
                  <a:lnTo>
                    <a:pt x="10" y="45"/>
                  </a:lnTo>
                  <a:lnTo>
                    <a:pt x="10" y="45"/>
                  </a:lnTo>
                  <a:lnTo>
                    <a:pt x="12" y="45"/>
                  </a:lnTo>
                  <a:lnTo>
                    <a:pt x="13" y="44"/>
                  </a:lnTo>
                  <a:lnTo>
                    <a:pt x="13" y="44"/>
                  </a:lnTo>
                  <a:lnTo>
                    <a:pt x="13" y="44"/>
                  </a:lnTo>
                  <a:lnTo>
                    <a:pt x="12" y="44"/>
                  </a:lnTo>
                  <a:lnTo>
                    <a:pt x="10" y="44"/>
                  </a:lnTo>
                  <a:lnTo>
                    <a:pt x="10" y="44"/>
                  </a:lnTo>
                  <a:lnTo>
                    <a:pt x="10" y="44"/>
                  </a:lnTo>
                  <a:lnTo>
                    <a:pt x="10" y="44"/>
                  </a:lnTo>
                  <a:lnTo>
                    <a:pt x="10" y="44"/>
                  </a:lnTo>
                  <a:lnTo>
                    <a:pt x="10" y="44"/>
                  </a:lnTo>
                  <a:lnTo>
                    <a:pt x="10" y="44"/>
                  </a:lnTo>
                  <a:lnTo>
                    <a:pt x="9" y="44"/>
                  </a:lnTo>
                  <a:lnTo>
                    <a:pt x="9" y="44"/>
                  </a:lnTo>
                  <a:lnTo>
                    <a:pt x="10" y="42"/>
                  </a:lnTo>
                  <a:lnTo>
                    <a:pt x="12" y="42"/>
                  </a:lnTo>
                  <a:lnTo>
                    <a:pt x="10" y="42"/>
                  </a:lnTo>
                  <a:lnTo>
                    <a:pt x="13" y="41"/>
                  </a:lnTo>
                  <a:lnTo>
                    <a:pt x="15" y="41"/>
                  </a:lnTo>
                  <a:lnTo>
                    <a:pt x="18" y="40"/>
                  </a:lnTo>
                  <a:lnTo>
                    <a:pt x="17" y="40"/>
                  </a:lnTo>
                  <a:lnTo>
                    <a:pt x="18" y="40"/>
                  </a:lnTo>
                  <a:lnTo>
                    <a:pt x="19" y="40"/>
                  </a:lnTo>
                  <a:lnTo>
                    <a:pt x="21" y="38"/>
                  </a:lnTo>
                  <a:lnTo>
                    <a:pt x="18" y="38"/>
                  </a:lnTo>
                  <a:lnTo>
                    <a:pt x="17" y="40"/>
                  </a:lnTo>
                  <a:lnTo>
                    <a:pt x="15" y="40"/>
                  </a:lnTo>
                  <a:lnTo>
                    <a:pt x="14" y="40"/>
                  </a:lnTo>
                  <a:lnTo>
                    <a:pt x="13" y="41"/>
                  </a:lnTo>
                  <a:lnTo>
                    <a:pt x="12" y="41"/>
                  </a:lnTo>
                  <a:lnTo>
                    <a:pt x="10" y="41"/>
                  </a:lnTo>
                  <a:lnTo>
                    <a:pt x="10" y="41"/>
                  </a:lnTo>
                  <a:lnTo>
                    <a:pt x="12" y="41"/>
                  </a:lnTo>
                  <a:lnTo>
                    <a:pt x="12" y="41"/>
                  </a:lnTo>
                  <a:lnTo>
                    <a:pt x="13" y="41"/>
                  </a:lnTo>
                  <a:lnTo>
                    <a:pt x="13" y="40"/>
                  </a:lnTo>
                  <a:lnTo>
                    <a:pt x="13" y="40"/>
                  </a:lnTo>
                  <a:lnTo>
                    <a:pt x="12" y="40"/>
                  </a:lnTo>
                  <a:lnTo>
                    <a:pt x="12" y="40"/>
                  </a:lnTo>
                  <a:lnTo>
                    <a:pt x="10" y="40"/>
                  </a:lnTo>
                  <a:lnTo>
                    <a:pt x="9" y="41"/>
                  </a:lnTo>
                  <a:lnTo>
                    <a:pt x="8" y="41"/>
                  </a:lnTo>
                  <a:lnTo>
                    <a:pt x="9" y="40"/>
                  </a:lnTo>
                  <a:lnTo>
                    <a:pt x="10" y="40"/>
                  </a:lnTo>
                  <a:lnTo>
                    <a:pt x="10" y="40"/>
                  </a:lnTo>
                  <a:lnTo>
                    <a:pt x="9" y="40"/>
                  </a:lnTo>
                  <a:lnTo>
                    <a:pt x="8" y="40"/>
                  </a:lnTo>
                  <a:lnTo>
                    <a:pt x="6" y="40"/>
                  </a:lnTo>
                  <a:lnTo>
                    <a:pt x="6" y="40"/>
                  </a:lnTo>
                  <a:lnTo>
                    <a:pt x="6" y="40"/>
                  </a:lnTo>
                  <a:lnTo>
                    <a:pt x="6" y="40"/>
                  </a:lnTo>
                  <a:lnTo>
                    <a:pt x="5" y="40"/>
                  </a:lnTo>
                  <a:lnTo>
                    <a:pt x="8" y="38"/>
                  </a:lnTo>
                  <a:lnTo>
                    <a:pt x="9" y="38"/>
                  </a:lnTo>
                  <a:lnTo>
                    <a:pt x="10" y="37"/>
                  </a:lnTo>
                  <a:lnTo>
                    <a:pt x="9" y="38"/>
                  </a:lnTo>
                  <a:lnTo>
                    <a:pt x="8" y="38"/>
                  </a:lnTo>
                  <a:lnTo>
                    <a:pt x="5" y="38"/>
                  </a:lnTo>
                  <a:lnTo>
                    <a:pt x="6" y="38"/>
                  </a:lnTo>
                  <a:lnTo>
                    <a:pt x="9" y="37"/>
                  </a:lnTo>
                  <a:lnTo>
                    <a:pt x="9" y="37"/>
                  </a:lnTo>
                  <a:lnTo>
                    <a:pt x="8" y="37"/>
                  </a:lnTo>
                  <a:lnTo>
                    <a:pt x="8" y="37"/>
                  </a:lnTo>
                  <a:lnTo>
                    <a:pt x="8" y="37"/>
                  </a:lnTo>
                  <a:lnTo>
                    <a:pt x="9" y="37"/>
                  </a:lnTo>
                  <a:lnTo>
                    <a:pt x="6" y="37"/>
                  </a:lnTo>
                  <a:lnTo>
                    <a:pt x="8" y="36"/>
                  </a:lnTo>
                  <a:lnTo>
                    <a:pt x="9" y="36"/>
                  </a:lnTo>
                  <a:lnTo>
                    <a:pt x="8" y="36"/>
                  </a:lnTo>
                  <a:lnTo>
                    <a:pt x="8" y="36"/>
                  </a:lnTo>
                  <a:lnTo>
                    <a:pt x="8" y="35"/>
                  </a:lnTo>
                  <a:lnTo>
                    <a:pt x="9" y="35"/>
                  </a:lnTo>
                  <a:lnTo>
                    <a:pt x="8" y="35"/>
                  </a:lnTo>
                  <a:lnTo>
                    <a:pt x="8" y="35"/>
                  </a:lnTo>
                  <a:lnTo>
                    <a:pt x="6" y="35"/>
                  </a:lnTo>
                  <a:lnTo>
                    <a:pt x="6" y="35"/>
                  </a:lnTo>
                  <a:lnTo>
                    <a:pt x="6" y="35"/>
                  </a:lnTo>
                  <a:lnTo>
                    <a:pt x="6" y="35"/>
                  </a:lnTo>
                  <a:lnTo>
                    <a:pt x="6" y="36"/>
                  </a:lnTo>
                  <a:lnTo>
                    <a:pt x="5" y="36"/>
                  </a:lnTo>
                  <a:lnTo>
                    <a:pt x="6" y="36"/>
                  </a:lnTo>
                  <a:lnTo>
                    <a:pt x="5" y="35"/>
                  </a:lnTo>
                  <a:lnTo>
                    <a:pt x="5" y="35"/>
                  </a:lnTo>
                  <a:lnTo>
                    <a:pt x="4" y="35"/>
                  </a:lnTo>
                  <a:lnTo>
                    <a:pt x="5" y="35"/>
                  </a:lnTo>
                  <a:lnTo>
                    <a:pt x="5" y="35"/>
                  </a:lnTo>
                  <a:lnTo>
                    <a:pt x="4" y="35"/>
                  </a:lnTo>
                  <a:lnTo>
                    <a:pt x="4" y="35"/>
                  </a:lnTo>
                  <a:lnTo>
                    <a:pt x="4" y="35"/>
                  </a:lnTo>
                  <a:lnTo>
                    <a:pt x="5" y="33"/>
                  </a:lnTo>
                  <a:lnTo>
                    <a:pt x="4" y="35"/>
                  </a:lnTo>
                  <a:lnTo>
                    <a:pt x="4" y="33"/>
                  </a:lnTo>
                  <a:lnTo>
                    <a:pt x="4" y="33"/>
                  </a:lnTo>
                  <a:lnTo>
                    <a:pt x="5" y="33"/>
                  </a:lnTo>
                  <a:lnTo>
                    <a:pt x="5" y="32"/>
                  </a:lnTo>
                  <a:lnTo>
                    <a:pt x="6" y="32"/>
                  </a:lnTo>
                  <a:lnTo>
                    <a:pt x="6" y="32"/>
                  </a:lnTo>
                  <a:lnTo>
                    <a:pt x="8" y="32"/>
                  </a:lnTo>
                  <a:lnTo>
                    <a:pt x="8" y="32"/>
                  </a:lnTo>
                  <a:lnTo>
                    <a:pt x="5" y="32"/>
                  </a:lnTo>
                  <a:lnTo>
                    <a:pt x="2" y="32"/>
                  </a:lnTo>
                  <a:lnTo>
                    <a:pt x="2" y="32"/>
                  </a:lnTo>
                  <a:lnTo>
                    <a:pt x="2" y="32"/>
                  </a:lnTo>
                  <a:lnTo>
                    <a:pt x="4" y="32"/>
                  </a:lnTo>
                  <a:lnTo>
                    <a:pt x="2" y="32"/>
                  </a:lnTo>
                  <a:lnTo>
                    <a:pt x="5" y="32"/>
                  </a:lnTo>
                  <a:lnTo>
                    <a:pt x="5" y="32"/>
                  </a:lnTo>
                  <a:lnTo>
                    <a:pt x="6" y="31"/>
                  </a:lnTo>
                  <a:lnTo>
                    <a:pt x="8" y="31"/>
                  </a:lnTo>
                  <a:lnTo>
                    <a:pt x="6" y="31"/>
                  </a:lnTo>
                  <a:lnTo>
                    <a:pt x="5" y="31"/>
                  </a:lnTo>
                  <a:lnTo>
                    <a:pt x="4" y="31"/>
                  </a:lnTo>
                  <a:lnTo>
                    <a:pt x="4" y="31"/>
                  </a:lnTo>
                  <a:lnTo>
                    <a:pt x="5" y="29"/>
                  </a:lnTo>
                  <a:lnTo>
                    <a:pt x="5" y="29"/>
                  </a:lnTo>
                  <a:lnTo>
                    <a:pt x="4" y="29"/>
                  </a:lnTo>
                  <a:lnTo>
                    <a:pt x="2" y="29"/>
                  </a:lnTo>
                  <a:lnTo>
                    <a:pt x="4" y="29"/>
                  </a:lnTo>
                  <a:lnTo>
                    <a:pt x="6" y="28"/>
                  </a:lnTo>
                  <a:lnTo>
                    <a:pt x="9" y="28"/>
                  </a:lnTo>
                  <a:lnTo>
                    <a:pt x="9" y="27"/>
                  </a:lnTo>
                  <a:lnTo>
                    <a:pt x="10" y="27"/>
                  </a:lnTo>
                  <a:lnTo>
                    <a:pt x="12" y="27"/>
                  </a:lnTo>
                  <a:lnTo>
                    <a:pt x="13" y="27"/>
                  </a:lnTo>
                  <a:lnTo>
                    <a:pt x="13" y="27"/>
                  </a:lnTo>
                  <a:lnTo>
                    <a:pt x="12" y="25"/>
                  </a:lnTo>
                  <a:lnTo>
                    <a:pt x="9" y="27"/>
                  </a:lnTo>
                  <a:lnTo>
                    <a:pt x="8" y="27"/>
                  </a:lnTo>
                  <a:lnTo>
                    <a:pt x="5" y="27"/>
                  </a:lnTo>
                  <a:lnTo>
                    <a:pt x="4" y="27"/>
                  </a:lnTo>
                  <a:lnTo>
                    <a:pt x="4" y="27"/>
                  </a:lnTo>
                  <a:lnTo>
                    <a:pt x="5" y="25"/>
                  </a:lnTo>
                  <a:lnTo>
                    <a:pt x="6" y="25"/>
                  </a:lnTo>
                  <a:lnTo>
                    <a:pt x="8" y="25"/>
                  </a:lnTo>
                  <a:lnTo>
                    <a:pt x="8" y="25"/>
                  </a:lnTo>
                  <a:lnTo>
                    <a:pt x="6" y="24"/>
                  </a:lnTo>
                  <a:lnTo>
                    <a:pt x="5" y="25"/>
                  </a:lnTo>
                  <a:lnTo>
                    <a:pt x="4" y="25"/>
                  </a:lnTo>
                  <a:lnTo>
                    <a:pt x="4" y="25"/>
                  </a:lnTo>
                  <a:lnTo>
                    <a:pt x="2" y="25"/>
                  </a:lnTo>
                  <a:lnTo>
                    <a:pt x="2" y="25"/>
                  </a:lnTo>
                  <a:lnTo>
                    <a:pt x="1" y="25"/>
                  </a:lnTo>
                  <a:lnTo>
                    <a:pt x="1" y="24"/>
                  </a:lnTo>
                  <a:lnTo>
                    <a:pt x="2" y="24"/>
                  </a:lnTo>
                  <a:lnTo>
                    <a:pt x="5" y="24"/>
                  </a:lnTo>
                  <a:lnTo>
                    <a:pt x="6" y="24"/>
                  </a:lnTo>
                  <a:lnTo>
                    <a:pt x="6" y="24"/>
                  </a:lnTo>
                  <a:lnTo>
                    <a:pt x="6" y="24"/>
                  </a:lnTo>
                  <a:lnTo>
                    <a:pt x="6" y="24"/>
                  </a:lnTo>
                  <a:lnTo>
                    <a:pt x="8" y="24"/>
                  </a:lnTo>
                  <a:lnTo>
                    <a:pt x="9" y="24"/>
                  </a:lnTo>
                  <a:lnTo>
                    <a:pt x="9" y="23"/>
                  </a:lnTo>
                  <a:lnTo>
                    <a:pt x="9" y="23"/>
                  </a:lnTo>
                  <a:lnTo>
                    <a:pt x="9" y="23"/>
                  </a:lnTo>
                  <a:lnTo>
                    <a:pt x="8" y="23"/>
                  </a:lnTo>
                  <a:lnTo>
                    <a:pt x="6" y="23"/>
                  </a:lnTo>
                  <a:lnTo>
                    <a:pt x="6" y="23"/>
                  </a:lnTo>
                  <a:lnTo>
                    <a:pt x="6" y="23"/>
                  </a:lnTo>
                  <a:lnTo>
                    <a:pt x="5" y="23"/>
                  </a:lnTo>
                  <a:lnTo>
                    <a:pt x="5" y="23"/>
                  </a:lnTo>
                  <a:lnTo>
                    <a:pt x="6" y="23"/>
                  </a:lnTo>
                  <a:lnTo>
                    <a:pt x="6" y="23"/>
                  </a:lnTo>
                  <a:lnTo>
                    <a:pt x="4" y="23"/>
                  </a:lnTo>
                  <a:lnTo>
                    <a:pt x="4" y="23"/>
                  </a:lnTo>
                  <a:lnTo>
                    <a:pt x="2" y="23"/>
                  </a:lnTo>
                  <a:lnTo>
                    <a:pt x="1" y="23"/>
                  </a:lnTo>
                  <a:lnTo>
                    <a:pt x="1" y="23"/>
                  </a:lnTo>
                  <a:lnTo>
                    <a:pt x="2" y="23"/>
                  </a:lnTo>
                  <a:lnTo>
                    <a:pt x="2" y="23"/>
                  </a:lnTo>
                  <a:lnTo>
                    <a:pt x="1" y="23"/>
                  </a:lnTo>
                  <a:lnTo>
                    <a:pt x="0" y="23"/>
                  </a:lnTo>
                  <a:lnTo>
                    <a:pt x="0" y="21"/>
                  </a:lnTo>
                  <a:lnTo>
                    <a:pt x="2" y="21"/>
                  </a:lnTo>
                  <a:lnTo>
                    <a:pt x="2" y="21"/>
                  </a:lnTo>
                  <a:lnTo>
                    <a:pt x="4" y="21"/>
                  </a:lnTo>
                  <a:lnTo>
                    <a:pt x="4" y="21"/>
                  </a:lnTo>
                  <a:lnTo>
                    <a:pt x="4" y="21"/>
                  </a:lnTo>
                  <a:lnTo>
                    <a:pt x="5" y="21"/>
                  </a:lnTo>
                  <a:lnTo>
                    <a:pt x="5" y="21"/>
                  </a:lnTo>
                  <a:lnTo>
                    <a:pt x="4" y="21"/>
                  </a:lnTo>
                  <a:lnTo>
                    <a:pt x="4" y="20"/>
                  </a:lnTo>
                  <a:lnTo>
                    <a:pt x="5" y="21"/>
                  </a:lnTo>
                  <a:lnTo>
                    <a:pt x="5" y="20"/>
                  </a:lnTo>
                  <a:lnTo>
                    <a:pt x="6" y="20"/>
                  </a:lnTo>
                  <a:lnTo>
                    <a:pt x="8" y="20"/>
                  </a:lnTo>
                  <a:lnTo>
                    <a:pt x="8" y="20"/>
                  </a:lnTo>
                  <a:lnTo>
                    <a:pt x="6" y="19"/>
                  </a:lnTo>
                  <a:lnTo>
                    <a:pt x="5" y="19"/>
                  </a:lnTo>
                  <a:lnTo>
                    <a:pt x="4" y="20"/>
                  </a:lnTo>
                  <a:lnTo>
                    <a:pt x="2" y="19"/>
                  </a:lnTo>
                  <a:lnTo>
                    <a:pt x="2" y="18"/>
                  </a:lnTo>
                  <a:lnTo>
                    <a:pt x="4" y="18"/>
                  </a:lnTo>
                  <a:lnTo>
                    <a:pt x="4" y="18"/>
                  </a:lnTo>
                  <a:lnTo>
                    <a:pt x="4" y="18"/>
                  </a:lnTo>
                  <a:lnTo>
                    <a:pt x="5" y="18"/>
                  </a:lnTo>
                  <a:lnTo>
                    <a:pt x="4" y="18"/>
                  </a:lnTo>
                  <a:lnTo>
                    <a:pt x="4" y="19"/>
                  </a:lnTo>
                  <a:lnTo>
                    <a:pt x="6" y="19"/>
                  </a:lnTo>
                  <a:lnTo>
                    <a:pt x="8" y="19"/>
                  </a:lnTo>
                  <a:lnTo>
                    <a:pt x="8" y="19"/>
                  </a:lnTo>
                  <a:lnTo>
                    <a:pt x="8" y="19"/>
                  </a:lnTo>
                  <a:lnTo>
                    <a:pt x="8" y="20"/>
                  </a:lnTo>
                  <a:lnTo>
                    <a:pt x="9" y="20"/>
                  </a:lnTo>
                  <a:lnTo>
                    <a:pt x="9" y="19"/>
                  </a:lnTo>
                  <a:lnTo>
                    <a:pt x="12" y="19"/>
                  </a:lnTo>
                  <a:lnTo>
                    <a:pt x="13" y="19"/>
                  </a:lnTo>
                  <a:lnTo>
                    <a:pt x="13" y="19"/>
                  </a:lnTo>
                  <a:lnTo>
                    <a:pt x="13" y="18"/>
                  </a:lnTo>
                  <a:lnTo>
                    <a:pt x="12" y="19"/>
                  </a:lnTo>
                  <a:lnTo>
                    <a:pt x="10" y="19"/>
                  </a:lnTo>
                  <a:lnTo>
                    <a:pt x="9" y="19"/>
                  </a:lnTo>
                  <a:lnTo>
                    <a:pt x="9" y="18"/>
                  </a:lnTo>
                  <a:lnTo>
                    <a:pt x="6" y="16"/>
                  </a:lnTo>
                  <a:lnTo>
                    <a:pt x="8" y="16"/>
                  </a:lnTo>
                  <a:lnTo>
                    <a:pt x="9" y="16"/>
                  </a:lnTo>
                  <a:lnTo>
                    <a:pt x="9" y="16"/>
                  </a:lnTo>
                  <a:lnTo>
                    <a:pt x="9" y="15"/>
                  </a:lnTo>
                  <a:lnTo>
                    <a:pt x="9" y="14"/>
                  </a:lnTo>
                  <a:lnTo>
                    <a:pt x="8" y="14"/>
                  </a:lnTo>
                  <a:lnTo>
                    <a:pt x="8" y="14"/>
                  </a:lnTo>
                  <a:lnTo>
                    <a:pt x="8" y="14"/>
                  </a:lnTo>
                  <a:lnTo>
                    <a:pt x="8" y="14"/>
                  </a:lnTo>
                  <a:lnTo>
                    <a:pt x="10" y="12"/>
                  </a:lnTo>
                  <a:lnTo>
                    <a:pt x="10" y="12"/>
                  </a:lnTo>
                  <a:lnTo>
                    <a:pt x="10" y="12"/>
                  </a:lnTo>
                  <a:lnTo>
                    <a:pt x="12" y="12"/>
                  </a:lnTo>
                  <a:lnTo>
                    <a:pt x="12" y="12"/>
                  </a:lnTo>
                  <a:lnTo>
                    <a:pt x="10" y="11"/>
                  </a:lnTo>
                  <a:lnTo>
                    <a:pt x="9" y="10"/>
                  </a:lnTo>
                  <a:lnTo>
                    <a:pt x="10" y="10"/>
                  </a:lnTo>
                  <a:lnTo>
                    <a:pt x="10" y="8"/>
                  </a:lnTo>
                  <a:lnTo>
                    <a:pt x="9" y="8"/>
                  </a:lnTo>
                  <a:lnTo>
                    <a:pt x="9" y="7"/>
                  </a:lnTo>
                  <a:lnTo>
                    <a:pt x="10" y="7"/>
                  </a:lnTo>
                  <a:lnTo>
                    <a:pt x="13" y="7"/>
                  </a:lnTo>
                  <a:lnTo>
                    <a:pt x="13" y="7"/>
                  </a:lnTo>
                  <a:lnTo>
                    <a:pt x="13" y="7"/>
                  </a:lnTo>
                  <a:lnTo>
                    <a:pt x="12" y="7"/>
                  </a:lnTo>
                  <a:lnTo>
                    <a:pt x="12" y="7"/>
                  </a:lnTo>
                  <a:lnTo>
                    <a:pt x="12" y="6"/>
                  </a:lnTo>
                  <a:lnTo>
                    <a:pt x="13" y="6"/>
                  </a:lnTo>
                  <a:lnTo>
                    <a:pt x="13" y="6"/>
                  </a:lnTo>
                  <a:lnTo>
                    <a:pt x="13" y="6"/>
                  </a:lnTo>
                  <a:lnTo>
                    <a:pt x="12" y="4"/>
                  </a:lnTo>
                  <a:lnTo>
                    <a:pt x="10" y="4"/>
                  </a:lnTo>
                  <a:lnTo>
                    <a:pt x="13" y="4"/>
                  </a:lnTo>
                  <a:lnTo>
                    <a:pt x="13" y="4"/>
                  </a:lnTo>
                  <a:lnTo>
                    <a:pt x="13" y="4"/>
                  </a:lnTo>
                  <a:lnTo>
                    <a:pt x="14" y="4"/>
                  </a:lnTo>
                  <a:lnTo>
                    <a:pt x="15" y="4"/>
                  </a:lnTo>
                  <a:lnTo>
                    <a:pt x="15" y="4"/>
                  </a:lnTo>
                  <a:lnTo>
                    <a:pt x="15" y="4"/>
                  </a:lnTo>
                  <a:lnTo>
                    <a:pt x="15" y="4"/>
                  </a:lnTo>
                  <a:lnTo>
                    <a:pt x="14" y="3"/>
                  </a:lnTo>
                  <a:lnTo>
                    <a:pt x="13" y="3"/>
                  </a:lnTo>
                  <a:lnTo>
                    <a:pt x="13" y="3"/>
                  </a:lnTo>
                  <a:lnTo>
                    <a:pt x="13" y="2"/>
                  </a:lnTo>
                  <a:lnTo>
                    <a:pt x="13" y="2"/>
                  </a:lnTo>
                  <a:lnTo>
                    <a:pt x="14" y="2"/>
                  </a:lnTo>
                  <a:lnTo>
                    <a:pt x="14" y="0"/>
                  </a:lnTo>
                  <a:lnTo>
                    <a:pt x="15" y="0"/>
                  </a:lnTo>
                  <a:lnTo>
                    <a:pt x="15" y="0"/>
                  </a:lnTo>
                  <a:close/>
                </a:path>
              </a:pathLst>
            </a:custGeom>
            <a:grpFill/>
            <a:ln w="0">
              <a:solidFill>
                <a:srgbClr val="FFD800"/>
              </a:solidFill>
              <a:prstDash val="solid"/>
              <a:round/>
              <a:headEnd/>
              <a:tailEnd/>
            </a:ln>
          </p:spPr>
          <p:txBody>
            <a:bodyPr vert="horz" wrap="square" lIns="91440" tIns="45720" rIns="91440" bIns="45720" numCol="1" anchor="t" anchorCtr="0" compatLnSpc="1">
              <a:prstTxWarp prst="textNoShape">
                <a:avLst/>
              </a:prstTxWarp>
            </a:bodyPr>
            <a:lstStyle/>
            <a:p>
              <a:pPr fontAlgn="auto">
                <a:spcBef>
                  <a:spcPts val="0"/>
                </a:spcBef>
                <a:spcAft>
                  <a:spcPts val="0"/>
                </a:spcAft>
              </a:pP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49" name="组合 48"/>
          <p:cNvGrpSpPr/>
          <p:nvPr/>
        </p:nvGrpSpPr>
        <p:grpSpPr>
          <a:xfrm>
            <a:off x="4758872" y="2289137"/>
            <a:ext cx="2171702" cy="578661"/>
            <a:chOff x="5038726" y="1373966"/>
            <a:chExt cx="2171702" cy="578661"/>
          </a:xfrm>
        </p:grpSpPr>
        <p:sp>
          <p:nvSpPr>
            <p:cNvPr id="50" name="文本框 25"/>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51" name="图片 50"/>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par>
                                <p:cTn id="8" presetID="10" presetClass="entr" presetSubtype="0" fill="hold" nodeType="withEffect">
                                  <p:stCondLst>
                                    <p:cond delay="20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childTnLst>
                          </p:cTn>
                        </p:par>
                        <p:par>
                          <p:cTn id="11" fill="hold">
                            <p:stCondLst>
                              <p:cond delay="700"/>
                            </p:stCondLst>
                            <p:childTnLst>
                              <p:par>
                                <p:cTn id="12" presetID="10" presetClass="entr" presetSubtype="0"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fade">
                                      <p:cBhvr>
                                        <p:cTn id="14" dur="500"/>
                                        <p:tgtEl>
                                          <p:spTgt spid="37"/>
                                        </p:tgtEl>
                                      </p:cBhvr>
                                    </p:animEffect>
                                  </p:childTnLst>
                                </p:cTn>
                              </p:par>
                            </p:childTnLst>
                          </p:cTn>
                        </p:par>
                        <p:par>
                          <p:cTn id="15" fill="hold">
                            <p:stCondLst>
                              <p:cond delay="12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700"/>
                            </p:stCondLst>
                            <p:childTnLst>
                              <p:par>
                                <p:cTn id="20" presetID="10" presetClass="entr" presetSubtype="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par>
                                <p:cTn id="23" presetID="10" presetClass="entr" presetSubtype="0" fill="hold" nodeType="withEffect">
                                  <p:stCondLst>
                                    <p:cond delay="20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7" grpId="0"/>
      <p:bldP spid="38" grpId="0"/>
      <p:bldP spid="3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4580529" y="2247146"/>
            <a:ext cx="2171702" cy="578661"/>
            <a:chOff x="5038726" y="1373966"/>
            <a:chExt cx="2171702" cy="578661"/>
          </a:xfrm>
        </p:grpSpPr>
        <p:sp>
          <p:nvSpPr>
            <p:cNvPr id="18" name="文本框 2"/>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19" name="图片 18"/>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0" name="组合 19"/>
          <p:cNvGrpSpPr/>
          <p:nvPr/>
        </p:nvGrpSpPr>
        <p:grpSpPr>
          <a:xfrm>
            <a:off x="4238523" y="3452329"/>
            <a:ext cx="2816301" cy="1292460"/>
            <a:chOff x="4725295" y="2626774"/>
            <a:chExt cx="2816301" cy="1292460"/>
          </a:xfrm>
        </p:grpSpPr>
        <p:sp>
          <p:nvSpPr>
            <p:cNvPr id="21" name="文本框 4"/>
            <p:cNvSpPr txBox="1"/>
            <p:nvPr/>
          </p:nvSpPr>
          <p:spPr>
            <a:xfrm>
              <a:off x="5159957" y="2626774"/>
              <a:ext cx="195851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点击添加您的标题</a:t>
              </a:r>
            </a:p>
          </p:txBody>
        </p:sp>
        <p:sp>
          <p:nvSpPr>
            <p:cNvPr id="22" name="矩形 21"/>
            <p:cNvSpPr/>
            <p:nvPr/>
          </p:nvSpPr>
          <p:spPr>
            <a:xfrm>
              <a:off x="4725295" y="3149793"/>
              <a:ext cx="2816301" cy="76944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单击此处可编辑内容，根据您的需要自由拉伸文本框宽度就可以了，单击此处可编辑内容，感谢您的支持。</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23" name="任意多边形 22"/>
            <p:cNvSpPr/>
            <p:nvPr/>
          </p:nvSpPr>
          <p:spPr>
            <a:xfrm>
              <a:off x="4949648" y="3009970"/>
              <a:ext cx="2370697" cy="66606"/>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pic>
        <p:nvPicPr>
          <p:cNvPr id="24" name="图片 2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16621" y="3879021"/>
            <a:ext cx="1966182" cy="1966182"/>
          </a:xfrm>
          <a:prstGeom prst="rect">
            <a:avLst/>
          </a:prstGeom>
        </p:spPr>
      </p:pic>
      <p:grpSp>
        <p:nvGrpSpPr>
          <p:cNvPr id="25" name="Group 114"/>
          <p:cNvGrpSpPr>
            <a:grpSpLocks noChangeAspect="1"/>
          </p:cNvGrpSpPr>
          <p:nvPr/>
        </p:nvGrpSpPr>
        <p:grpSpPr>
          <a:xfrm flipH="1">
            <a:off x="7655243" y="4219120"/>
            <a:ext cx="1487760" cy="1441075"/>
            <a:chOff x="2053710" y="1590342"/>
            <a:chExt cx="345538" cy="334695"/>
          </a:xfrm>
          <a:solidFill>
            <a:sysClr val="windowText" lastClr="000000">
              <a:lumMod val="95000"/>
              <a:lumOff val="5000"/>
            </a:sysClr>
          </a:solidFill>
          <a:effectLst>
            <a:outerShdw blurRad="76200" dir="18900000" sy="23000" kx="-1200000" algn="bl" rotWithShape="0">
              <a:prstClr val="black">
                <a:alpha val="20000"/>
              </a:prstClr>
            </a:outerShdw>
          </a:effectLst>
        </p:grpSpPr>
        <p:sp>
          <p:nvSpPr>
            <p:cNvPr id="26" name="Oval 204"/>
            <p:cNvSpPr>
              <a:spLocks noChangeArrowheads="1"/>
            </p:cNvSpPr>
            <p:nvPr/>
          </p:nvSpPr>
          <p:spPr bwMode="auto">
            <a:xfrm>
              <a:off x="2243829" y="1590342"/>
              <a:ext cx="71566" cy="715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27" name="Freeform 205"/>
            <p:cNvSpPr>
              <a:spLocks/>
            </p:cNvSpPr>
            <p:nvPr/>
          </p:nvSpPr>
          <p:spPr bwMode="auto">
            <a:xfrm>
              <a:off x="2053710" y="1656847"/>
              <a:ext cx="345538" cy="268190"/>
            </a:xfrm>
            <a:custGeom>
              <a:avLst/>
              <a:gdLst>
                <a:gd name="T0" fmla="*/ 383 w 478"/>
                <a:gd name="T1" fmla="*/ 76 h 371"/>
                <a:gd name="T2" fmla="*/ 331 w 478"/>
                <a:gd name="T3" fmla="*/ 35 h 371"/>
                <a:gd name="T4" fmla="*/ 242 w 478"/>
                <a:gd name="T5" fmla="*/ 0 h 371"/>
                <a:gd name="T6" fmla="*/ 133 w 478"/>
                <a:gd name="T7" fmla="*/ 0 h 371"/>
                <a:gd name="T8" fmla="*/ 78 w 478"/>
                <a:gd name="T9" fmla="*/ 118 h 371"/>
                <a:gd name="T10" fmla="*/ 64 w 478"/>
                <a:gd name="T11" fmla="*/ 114 h 371"/>
                <a:gd name="T12" fmla="*/ 59 w 478"/>
                <a:gd name="T13" fmla="*/ 128 h 371"/>
                <a:gd name="T14" fmla="*/ 57 w 478"/>
                <a:gd name="T15" fmla="*/ 132 h 371"/>
                <a:gd name="T16" fmla="*/ 55 w 478"/>
                <a:gd name="T17" fmla="*/ 137 h 371"/>
                <a:gd name="T18" fmla="*/ 38 w 478"/>
                <a:gd name="T19" fmla="*/ 130 h 371"/>
                <a:gd name="T20" fmla="*/ 0 w 478"/>
                <a:gd name="T21" fmla="*/ 220 h 371"/>
                <a:gd name="T22" fmla="*/ 90 w 478"/>
                <a:gd name="T23" fmla="*/ 258 h 371"/>
                <a:gd name="T24" fmla="*/ 97 w 478"/>
                <a:gd name="T25" fmla="*/ 260 h 371"/>
                <a:gd name="T26" fmla="*/ 97 w 478"/>
                <a:gd name="T27" fmla="*/ 258 h 371"/>
                <a:gd name="T28" fmla="*/ 135 w 478"/>
                <a:gd name="T29" fmla="*/ 170 h 371"/>
                <a:gd name="T30" fmla="*/ 119 w 478"/>
                <a:gd name="T31" fmla="*/ 163 h 371"/>
                <a:gd name="T32" fmla="*/ 121 w 478"/>
                <a:gd name="T33" fmla="*/ 159 h 371"/>
                <a:gd name="T34" fmla="*/ 123 w 478"/>
                <a:gd name="T35" fmla="*/ 154 h 371"/>
                <a:gd name="T36" fmla="*/ 128 w 478"/>
                <a:gd name="T37" fmla="*/ 140 h 371"/>
                <a:gd name="T38" fmla="*/ 114 w 478"/>
                <a:gd name="T39" fmla="*/ 135 h 371"/>
                <a:gd name="T40" fmla="*/ 156 w 478"/>
                <a:gd name="T41" fmla="*/ 38 h 371"/>
                <a:gd name="T42" fmla="*/ 227 w 478"/>
                <a:gd name="T43" fmla="*/ 38 h 371"/>
                <a:gd name="T44" fmla="*/ 178 w 478"/>
                <a:gd name="T45" fmla="*/ 175 h 371"/>
                <a:gd name="T46" fmla="*/ 166 w 478"/>
                <a:gd name="T47" fmla="*/ 251 h 371"/>
                <a:gd name="T48" fmla="*/ 145 w 478"/>
                <a:gd name="T49" fmla="*/ 253 h 371"/>
                <a:gd name="T50" fmla="*/ 135 w 478"/>
                <a:gd name="T51" fmla="*/ 277 h 371"/>
                <a:gd name="T52" fmla="*/ 130 w 478"/>
                <a:gd name="T53" fmla="*/ 286 h 371"/>
                <a:gd name="T54" fmla="*/ 121 w 478"/>
                <a:gd name="T55" fmla="*/ 282 h 371"/>
                <a:gd name="T56" fmla="*/ 64 w 478"/>
                <a:gd name="T57" fmla="*/ 260 h 371"/>
                <a:gd name="T58" fmla="*/ 57 w 478"/>
                <a:gd name="T59" fmla="*/ 260 h 371"/>
                <a:gd name="T60" fmla="*/ 59 w 478"/>
                <a:gd name="T61" fmla="*/ 310 h 371"/>
                <a:gd name="T62" fmla="*/ 208 w 478"/>
                <a:gd name="T63" fmla="*/ 298 h 371"/>
                <a:gd name="T64" fmla="*/ 225 w 478"/>
                <a:gd name="T65" fmla="*/ 208 h 371"/>
                <a:gd name="T66" fmla="*/ 227 w 478"/>
                <a:gd name="T67" fmla="*/ 211 h 371"/>
                <a:gd name="T68" fmla="*/ 286 w 478"/>
                <a:gd name="T69" fmla="*/ 253 h 371"/>
                <a:gd name="T70" fmla="*/ 291 w 478"/>
                <a:gd name="T71" fmla="*/ 371 h 371"/>
                <a:gd name="T72" fmla="*/ 341 w 478"/>
                <a:gd name="T73" fmla="*/ 369 h 371"/>
                <a:gd name="T74" fmla="*/ 334 w 478"/>
                <a:gd name="T75" fmla="*/ 227 h 371"/>
                <a:gd name="T76" fmla="*/ 263 w 478"/>
                <a:gd name="T77" fmla="*/ 175 h 371"/>
                <a:gd name="T78" fmla="*/ 315 w 478"/>
                <a:gd name="T79" fmla="*/ 69 h 371"/>
                <a:gd name="T80" fmla="*/ 383 w 478"/>
                <a:gd name="T81" fmla="*/ 123 h 371"/>
                <a:gd name="T82" fmla="*/ 478 w 478"/>
                <a:gd name="T83" fmla="*/ 43 h 371"/>
                <a:gd name="T84" fmla="*/ 454 w 478"/>
                <a:gd name="T85" fmla="*/ 14 h 371"/>
                <a:gd name="T86" fmla="*/ 383 w 478"/>
                <a:gd name="T87" fmla="*/ 7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78" h="371">
                  <a:moveTo>
                    <a:pt x="383" y="76"/>
                  </a:moveTo>
                  <a:lnTo>
                    <a:pt x="331" y="35"/>
                  </a:lnTo>
                  <a:lnTo>
                    <a:pt x="242" y="0"/>
                  </a:lnTo>
                  <a:lnTo>
                    <a:pt x="133" y="0"/>
                  </a:lnTo>
                  <a:lnTo>
                    <a:pt x="78" y="118"/>
                  </a:lnTo>
                  <a:lnTo>
                    <a:pt x="64" y="114"/>
                  </a:lnTo>
                  <a:lnTo>
                    <a:pt x="59" y="128"/>
                  </a:lnTo>
                  <a:lnTo>
                    <a:pt x="57" y="132"/>
                  </a:lnTo>
                  <a:lnTo>
                    <a:pt x="55" y="137"/>
                  </a:lnTo>
                  <a:lnTo>
                    <a:pt x="38" y="130"/>
                  </a:lnTo>
                  <a:lnTo>
                    <a:pt x="0" y="220"/>
                  </a:lnTo>
                  <a:lnTo>
                    <a:pt x="90" y="258"/>
                  </a:lnTo>
                  <a:lnTo>
                    <a:pt x="97" y="260"/>
                  </a:lnTo>
                  <a:lnTo>
                    <a:pt x="97" y="258"/>
                  </a:lnTo>
                  <a:lnTo>
                    <a:pt x="135" y="170"/>
                  </a:lnTo>
                  <a:lnTo>
                    <a:pt x="119" y="163"/>
                  </a:lnTo>
                  <a:lnTo>
                    <a:pt x="121" y="159"/>
                  </a:lnTo>
                  <a:lnTo>
                    <a:pt x="123" y="154"/>
                  </a:lnTo>
                  <a:lnTo>
                    <a:pt x="128" y="140"/>
                  </a:lnTo>
                  <a:lnTo>
                    <a:pt x="114" y="135"/>
                  </a:lnTo>
                  <a:lnTo>
                    <a:pt x="156" y="38"/>
                  </a:lnTo>
                  <a:lnTo>
                    <a:pt x="227" y="38"/>
                  </a:lnTo>
                  <a:lnTo>
                    <a:pt x="178" y="175"/>
                  </a:lnTo>
                  <a:lnTo>
                    <a:pt x="166" y="251"/>
                  </a:lnTo>
                  <a:lnTo>
                    <a:pt x="145" y="253"/>
                  </a:lnTo>
                  <a:lnTo>
                    <a:pt x="135" y="277"/>
                  </a:lnTo>
                  <a:lnTo>
                    <a:pt x="130" y="286"/>
                  </a:lnTo>
                  <a:lnTo>
                    <a:pt x="121" y="282"/>
                  </a:lnTo>
                  <a:lnTo>
                    <a:pt x="64" y="260"/>
                  </a:lnTo>
                  <a:lnTo>
                    <a:pt x="57" y="260"/>
                  </a:lnTo>
                  <a:lnTo>
                    <a:pt x="59" y="310"/>
                  </a:lnTo>
                  <a:lnTo>
                    <a:pt x="208" y="298"/>
                  </a:lnTo>
                  <a:lnTo>
                    <a:pt x="225" y="208"/>
                  </a:lnTo>
                  <a:lnTo>
                    <a:pt x="227" y="211"/>
                  </a:lnTo>
                  <a:lnTo>
                    <a:pt x="286" y="253"/>
                  </a:lnTo>
                  <a:lnTo>
                    <a:pt x="291" y="371"/>
                  </a:lnTo>
                  <a:lnTo>
                    <a:pt x="341" y="369"/>
                  </a:lnTo>
                  <a:lnTo>
                    <a:pt x="334" y="227"/>
                  </a:lnTo>
                  <a:lnTo>
                    <a:pt x="263" y="175"/>
                  </a:lnTo>
                  <a:lnTo>
                    <a:pt x="315" y="69"/>
                  </a:lnTo>
                  <a:lnTo>
                    <a:pt x="383" y="123"/>
                  </a:lnTo>
                  <a:lnTo>
                    <a:pt x="478" y="43"/>
                  </a:lnTo>
                  <a:lnTo>
                    <a:pt x="454" y="14"/>
                  </a:lnTo>
                  <a:lnTo>
                    <a:pt x="383"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35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28" name="组合 27"/>
          <p:cNvGrpSpPr/>
          <p:nvPr/>
        </p:nvGrpSpPr>
        <p:grpSpPr>
          <a:xfrm>
            <a:off x="4239179" y="4900129"/>
            <a:ext cx="2816301" cy="1292460"/>
            <a:chOff x="4725295" y="2626774"/>
            <a:chExt cx="2816301" cy="1292460"/>
          </a:xfrm>
        </p:grpSpPr>
        <p:sp>
          <p:nvSpPr>
            <p:cNvPr id="29" name="文本框 19"/>
            <p:cNvSpPr txBox="1"/>
            <p:nvPr/>
          </p:nvSpPr>
          <p:spPr>
            <a:xfrm>
              <a:off x="5159957" y="2626774"/>
              <a:ext cx="195851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点击添加您的标题</a:t>
              </a:r>
            </a:p>
          </p:txBody>
        </p:sp>
        <p:sp>
          <p:nvSpPr>
            <p:cNvPr id="30" name="矩形 29"/>
            <p:cNvSpPr/>
            <p:nvPr/>
          </p:nvSpPr>
          <p:spPr>
            <a:xfrm>
              <a:off x="4725295" y="3149793"/>
              <a:ext cx="2816301" cy="76944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单击此处可编辑内容，根据您的需要自由拉伸文本框宽度就可以了，单击此处可编辑内容，感谢您的支持。</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 name="任意多边形 30"/>
            <p:cNvSpPr/>
            <p:nvPr/>
          </p:nvSpPr>
          <p:spPr>
            <a:xfrm>
              <a:off x="4949648" y="3009970"/>
              <a:ext cx="2370697" cy="66606"/>
            </a:xfrm>
            <a:custGeom>
              <a:avLst/>
              <a:gdLst>
                <a:gd name="connsiteX0" fmla="*/ 0 w 3295650"/>
                <a:gd name="connsiteY0" fmla="*/ 38100 h 96067"/>
                <a:gd name="connsiteX1" fmla="*/ 400050 w 3295650"/>
                <a:gd name="connsiteY1" fmla="*/ 95250 h 96067"/>
                <a:gd name="connsiteX2" fmla="*/ 1276350 w 3295650"/>
                <a:gd name="connsiteY2" fmla="*/ 0 h 96067"/>
                <a:gd name="connsiteX3" fmla="*/ 2419350 w 3295650"/>
                <a:gd name="connsiteY3" fmla="*/ 95250 h 96067"/>
                <a:gd name="connsiteX4" fmla="*/ 3295650 w 3295650"/>
                <a:gd name="connsiteY4" fmla="*/ 19050 h 9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5650" h="96067">
                  <a:moveTo>
                    <a:pt x="0" y="38100"/>
                  </a:moveTo>
                  <a:cubicBezTo>
                    <a:pt x="93662" y="69850"/>
                    <a:pt x="187325" y="101600"/>
                    <a:pt x="400050" y="95250"/>
                  </a:cubicBezTo>
                  <a:cubicBezTo>
                    <a:pt x="612775" y="88900"/>
                    <a:pt x="939800" y="0"/>
                    <a:pt x="1276350" y="0"/>
                  </a:cubicBezTo>
                  <a:cubicBezTo>
                    <a:pt x="1612900" y="0"/>
                    <a:pt x="2082800" y="92075"/>
                    <a:pt x="2419350" y="95250"/>
                  </a:cubicBezTo>
                  <a:cubicBezTo>
                    <a:pt x="2755900" y="98425"/>
                    <a:pt x="3025775" y="58737"/>
                    <a:pt x="3295650" y="19050"/>
                  </a:cubicBezTo>
                </a:path>
              </a:pathLst>
            </a:custGeom>
            <a:noFill/>
            <a:ln w="1905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par>
                                <p:cTn id="13" presetID="2" presetClass="entr" presetSubtype="1" fill="hold"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ppt_x"/>
                                          </p:val>
                                        </p:tav>
                                        <p:tav tm="100000">
                                          <p:val>
                                            <p:strVal val="#ppt_x"/>
                                          </p:val>
                                        </p:tav>
                                      </p:tavLst>
                                    </p:anim>
                                    <p:anim calcmode="lin" valueType="num">
                                      <p:cBhvr additive="base">
                                        <p:cTn id="20"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7" name="组合 56"/>
          <p:cNvGrpSpPr/>
          <p:nvPr/>
        </p:nvGrpSpPr>
        <p:grpSpPr>
          <a:xfrm>
            <a:off x="4264845" y="2139438"/>
            <a:ext cx="2171702" cy="578661"/>
            <a:chOff x="5038726" y="1373966"/>
            <a:chExt cx="2171702" cy="578661"/>
          </a:xfrm>
        </p:grpSpPr>
        <p:sp>
          <p:nvSpPr>
            <p:cNvPr id="58" name="文本框 28"/>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59" name="图片 58"/>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60" name="组合 59"/>
          <p:cNvGrpSpPr/>
          <p:nvPr/>
        </p:nvGrpSpPr>
        <p:grpSpPr>
          <a:xfrm>
            <a:off x="2736701" y="3010342"/>
            <a:ext cx="1559329" cy="3182247"/>
            <a:chOff x="3510582" y="2244870"/>
            <a:chExt cx="1559329" cy="3182247"/>
          </a:xfrm>
        </p:grpSpPr>
        <p:grpSp>
          <p:nvGrpSpPr>
            <p:cNvPr id="61" name="Group 2"/>
            <p:cNvGrpSpPr>
              <a:grpSpLocks/>
            </p:cNvGrpSpPr>
            <p:nvPr/>
          </p:nvGrpSpPr>
          <p:grpSpPr bwMode="auto">
            <a:xfrm rot="5700697">
              <a:off x="2699123" y="3056329"/>
              <a:ext cx="3182247" cy="1559329"/>
              <a:chOff x="0" y="0"/>
              <a:chExt cx="425450" cy="330201"/>
            </a:xfrm>
            <a:solidFill>
              <a:sysClr val="windowText" lastClr="000000">
                <a:lumMod val="85000"/>
                <a:lumOff val="15000"/>
              </a:sysClr>
            </a:solidFill>
          </p:grpSpPr>
          <p:sp>
            <p:nvSpPr>
              <p:cNvPr id="71" name="Freeform 143"/>
              <p:cNvSpPr>
                <a:spLocks noEditPoints="1"/>
              </p:cNvSpPr>
              <p:nvPr/>
            </p:nvSpPr>
            <p:spPr bwMode="auto">
              <a:xfrm>
                <a:off x="139700" y="220663"/>
                <a:ext cx="63500" cy="38100"/>
              </a:xfrm>
              <a:custGeom>
                <a:avLst/>
                <a:gdLst>
                  <a:gd name="T0" fmla="*/ 1 w 17"/>
                  <a:gd name="T1" fmla="*/ 2 h 10"/>
                  <a:gd name="T2" fmla="*/ 14 w 17"/>
                  <a:gd name="T3" fmla="*/ 9 h 10"/>
                  <a:gd name="T4" fmla="*/ 14 w 17"/>
                  <a:gd name="T5" fmla="*/ 9 h 10"/>
                  <a:gd name="T6" fmla="*/ 16 w 17"/>
                  <a:gd name="T7" fmla="*/ 8 h 10"/>
                  <a:gd name="T8" fmla="*/ 2 w 17"/>
                  <a:gd name="T9" fmla="*/ 0 h 10"/>
                  <a:gd name="T10" fmla="*/ 0 w 17"/>
                  <a:gd name="T11" fmla="*/ 1 h 10"/>
                  <a:gd name="T12" fmla="*/ 1 w 17"/>
                  <a:gd name="T13" fmla="*/ 2 h 10"/>
                  <a:gd name="T14" fmla="*/ 14 w 17"/>
                  <a:gd name="T15" fmla="*/ 9 h 10"/>
                  <a:gd name="T16" fmla="*/ 14 w 17"/>
                  <a:gd name="T17" fmla="*/ 9 h 10"/>
                  <a:gd name="T18" fmla="*/ 14 w 17"/>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 h="10">
                    <a:moveTo>
                      <a:pt x="1" y="2"/>
                    </a:moveTo>
                    <a:cubicBezTo>
                      <a:pt x="5" y="4"/>
                      <a:pt x="10" y="6"/>
                      <a:pt x="14" y="9"/>
                    </a:cubicBezTo>
                    <a:cubicBezTo>
                      <a:pt x="14" y="9"/>
                      <a:pt x="14" y="9"/>
                      <a:pt x="14" y="9"/>
                    </a:cubicBezTo>
                    <a:cubicBezTo>
                      <a:pt x="15" y="10"/>
                      <a:pt x="17" y="9"/>
                      <a:pt x="16" y="8"/>
                    </a:cubicBezTo>
                    <a:cubicBezTo>
                      <a:pt x="12" y="4"/>
                      <a:pt x="7" y="2"/>
                      <a:pt x="2" y="0"/>
                    </a:cubicBezTo>
                    <a:cubicBezTo>
                      <a:pt x="1" y="0"/>
                      <a:pt x="0" y="1"/>
                      <a:pt x="0" y="1"/>
                    </a:cubicBezTo>
                    <a:cubicBezTo>
                      <a:pt x="0" y="1"/>
                      <a:pt x="0" y="2"/>
                      <a:pt x="1" y="2"/>
                    </a:cubicBezTo>
                    <a:moveTo>
                      <a:pt x="14" y="9"/>
                    </a:moveTo>
                    <a:cubicBezTo>
                      <a:pt x="14" y="9"/>
                      <a:pt x="14" y="9"/>
                      <a:pt x="14" y="9"/>
                    </a:cubicBezTo>
                    <a:cubicBezTo>
                      <a:pt x="14" y="9"/>
                      <a:pt x="14" y="9"/>
                      <a:pt x="14" y="9"/>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2" name="Freeform 144"/>
              <p:cNvSpPr>
                <a:spLocks/>
              </p:cNvSpPr>
              <p:nvPr/>
            </p:nvSpPr>
            <p:spPr bwMode="auto">
              <a:xfrm>
                <a:off x="188912" y="228600"/>
                <a:ext cx="190500" cy="25400"/>
              </a:xfrm>
              <a:custGeom>
                <a:avLst/>
                <a:gdLst>
                  <a:gd name="T0" fmla="*/ 2 w 51"/>
                  <a:gd name="T1" fmla="*/ 7 h 7"/>
                  <a:gd name="T2" fmla="*/ 9 w 51"/>
                  <a:gd name="T3" fmla="*/ 6 h 7"/>
                  <a:gd name="T4" fmla="*/ 22 w 51"/>
                  <a:gd name="T5" fmla="*/ 5 h 7"/>
                  <a:gd name="T6" fmla="*/ 36 w 51"/>
                  <a:gd name="T7" fmla="*/ 3 h 7"/>
                  <a:gd name="T8" fmla="*/ 50 w 51"/>
                  <a:gd name="T9" fmla="*/ 2 h 7"/>
                  <a:gd name="T10" fmla="*/ 51 w 51"/>
                  <a:gd name="T11" fmla="*/ 2 h 7"/>
                  <a:gd name="T12" fmla="*/ 51 w 51"/>
                  <a:gd name="T13" fmla="*/ 0 h 7"/>
                  <a:gd name="T14" fmla="*/ 42 w 51"/>
                  <a:gd name="T15" fmla="*/ 1 h 7"/>
                  <a:gd name="T16" fmla="*/ 28 w 51"/>
                  <a:gd name="T17" fmla="*/ 2 h 7"/>
                  <a:gd name="T18" fmla="*/ 1 w 51"/>
                  <a:gd name="T19" fmla="*/ 5 h 7"/>
                  <a:gd name="T20" fmla="*/ 1 w 51"/>
                  <a:gd name="T21" fmla="*/ 6 h 7"/>
                  <a:gd name="T22" fmla="*/ 2 w 51"/>
                  <a:gd name="T23"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1" h="7">
                    <a:moveTo>
                      <a:pt x="2" y="7"/>
                    </a:moveTo>
                    <a:cubicBezTo>
                      <a:pt x="4" y="6"/>
                      <a:pt x="7" y="6"/>
                      <a:pt x="9" y="6"/>
                    </a:cubicBezTo>
                    <a:cubicBezTo>
                      <a:pt x="13" y="5"/>
                      <a:pt x="18" y="5"/>
                      <a:pt x="22" y="5"/>
                    </a:cubicBezTo>
                    <a:cubicBezTo>
                      <a:pt x="27" y="4"/>
                      <a:pt x="31" y="4"/>
                      <a:pt x="36" y="3"/>
                    </a:cubicBezTo>
                    <a:cubicBezTo>
                      <a:pt x="40" y="3"/>
                      <a:pt x="45" y="2"/>
                      <a:pt x="50" y="2"/>
                    </a:cubicBezTo>
                    <a:cubicBezTo>
                      <a:pt x="50" y="2"/>
                      <a:pt x="51" y="2"/>
                      <a:pt x="51" y="2"/>
                    </a:cubicBezTo>
                    <a:cubicBezTo>
                      <a:pt x="51" y="1"/>
                      <a:pt x="51" y="1"/>
                      <a:pt x="51" y="0"/>
                    </a:cubicBezTo>
                    <a:cubicBezTo>
                      <a:pt x="48" y="0"/>
                      <a:pt x="45" y="0"/>
                      <a:pt x="42" y="1"/>
                    </a:cubicBezTo>
                    <a:cubicBezTo>
                      <a:pt x="37" y="1"/>
                      <a:pt x="33" y="2"/>
                      <a:pt x="28" y="2"/>
                    </a:cubicBezTo>
                    <a:cubicBezTo>
                      <a:pt x="19" y="3"/>
                      <a:pt x="10" y="3"/>
                      <a:pt x="1" y="5"/>
                    </a:cubicBezTo>
                    <a:cubicBezTo>
                      <a:pt x="1" y="5"/>
                      <a:pt x="1" y="6"/>
                      <a:pt x="1" y="6"/>
                    </a:cubicBezTo>
                    <a:cubicBezTo>
                      <a:pt x="0" y="6"/>
                      <a:pt x="1" y="7"/>
                      <a:pt x="2"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3" name="Freeform 145"/>
              <p:cNvSpPr>
                <a:spLocks noEditPoints="1"/>
              </p:cNvSpPr>
              <p:nvPr/>
            </p:nvSpPr>
            <p:spPr bwMode="auto">
              <a:xfrm>
                <a:off x="0" y="0"/>
                <a:ext cx="379413" cy="325438"/>
              </a:xfrm>
              <a:custGeom>
                <a:avLst/>
                <a:gdLst>
                  <a:gd name="T0" fmla="*/ 8 w 101"/>
                  <a:gd name="T1" fmla="*/ 55 h 87"/>
                  <a:gd name="T2" fmla="*/ 8 w 101"/>
                  <a:gd name="T3" fmla="*/ 55 h 87"/>
                  <a:gd name="T4" fmla="*/ 31 w 101"/>
                  <a:gd name="T5" fmla="*/ 0 h 87"/>
                  <a:gd name="T6" fmla="*/ 30 w 101"/>
                  <a:gd name="T7" fmla="*/ 1 h 87"/>
                  <a:gd name="T8" fmla="*/ 29 w 101"/>
                  <a:gd name="T9" fmla="*/ 2 h 87"/>
                  <a:gd name="T10" fmla="*/ 29 w 101"/>
                  <a:gd name="T11" fmla="*/ 2 h 87"/>
                  <a:gd name="T12" fmla="*/ 7 w 101"/>
                  <a:gd name="T13" fmla="*/ 36 h 87"/>
                  <a:gd name="T14" fmla="*/ 0 w 101"/>
                  <a:gd name="T15" fmla="*/ 47 h 87"/>
                  <a:gd name="T16" fmla="*/ 24 w 101"/>
                  <a:gd name="T17" fmla="*/ 71 h 87"/>
                  <a:gd name="T18" fmla="*/ 44 w 101"/>
                  <a:gd name="T19" fmla="*/ 87 h 87"/>
                  <a:gd name="T20" fmla="*/ 40 w 101"/>
                  <a:gd name="T21" fmla="*/ 61 h 87"/>
                  <a:gd name="T22" fmla="*/ 101 w 101"/>
                  <a:gd name="T23" fmla="*/ 55 h 87"/>
                  <a:gd name="T24" fmla="*/ 101 w 101"/>
                  <a:gd name="T25" fmla="*/ 54 h 87"/>
                  <a:gd name="T26" fmla="*/ 98 w 101"/>
                  <a:gd name="T27" fmla="*/ 20 h 87"/>
                  <a:gd name="T28" fmla="*/ 69 w 101"/>
                  <a:gd name="T29" fmla="*/ 22 h 87"/>
                  <a:gd name="T30" fmla="*/ 31 w 101"/>
                  <a:gd name="T31" fmla="*/ 9 h 87"/>
                  <a:gd name="T32" fmla="*/ 33 w 101"/>
                  <a:gd name="T33" fmla="*/ 27 h 87"/>
                  <a:gd name="T34" fmla="*/ 87 w 101"/>
                  <a:gd name="T35" fmla="*/ 23 h 87"/>
                  <a:gd name="T36" fmla="*/ 99 w 101"/>
                  <a:gd name="T37" fmla="*/ 54 h 87"/>
                  <a:gd name="T38" fmla="*/ 38 w 101"/>
                  <a:gd name="T39" fmla="*/ 60 h 87"/>
                  <a:gd name="T40" fmla="*/ 43 w 101"/>
                  <a:gd name="T41" fmla="*/ 85 h 87"/>
                  <a:gd name="T42" fmla="*/ 37 w 101"/>
                  <a:gd name="T43" fmla="*/ 80 h 87"/>
                  <a:gd name="T44" fmla="*/ 37 w 101"/>
                  <a:gd name="T45" fmla="*/ 80 h 87"/>
                  <a:gd name="T46" fmla="*/ 21 w 101"/>
                  <a:gd name="T47" fmla="*/ 67 h 87"/>
                  <a:gd name="T48" fmla="*/ 8 w 101"/>
                  <a:gd name="T49" fmla="*/ 55 h 87"/>
                  <a:gd name="T50" fmla="*/ 3 w 101"/>
                  <a:gd name="T51" fmla="*/ 50 h 87"/>
                  <a:gd name="T52" fmla="*/ 2 w 101"/>
                  <a:gd name="T53" fmla="*/ 48 h 87"/>
                  <a:gd name="T54" fmla="*/ 3 w 101"/>
                  <a:gd name="T55" fmla="*/ 46 h 87"/>
                  <a:gd name="T56" fmla="*/ 15 w 101"/>
                  <a:gd name="T57" fmla="*/ 26 h 87"/>
                  <a:gd name="T58" fmla="*/ 32 w 101"/>
                  <a:gd name="T59" fmla="*/ 25 h 87"/>
                  <a:gd name="T60" fmla="*/ 33 w 101"/>
                  <a:gd name="T61" fmla="*/ 27 h 87"/>
                  <a:gd name="T62" fmla="*/ 33 w 101"/>
                  <a:gd name="T63" fmla="*/ 27 h 87"/>
                  <a:gd name="T64" fmla="*/ 37 w 101"/>
                  <a:gd name="T65" fmla="*/ 8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87">
                    <a:moveTo>
                      <a:pt x="8" y="55"/>
                    </a:moveTo>
                    <a:cubicBezTo>
                      <a:pt x="8" y="55"/>
                      <a:pt x="8" y="55"/>
                      <a:pt x="8" y="55"/>
                    </a:cubicBezTo>
                    <a:cubicBezTo>
                      <a:pt x="8" y="55"/>
                      <a:pt x="8" y="55"/>
                      <a:pt x="8" y="55"/>
                    </a:cubicBezTo>
                    <a:cubicBezTo>
                      <a:pt x="8" y="55"/>
                      <a:pt x="8" y="55"/>
                      <a:pt x="8" y="55"/>
                    </a:cubicBezTo>
                    <a:close/>
                    <a:moveTo>
                      <a:pt x="31" y="1"/>
                    </a:moveTo>
                    <a:cubicBezTo>
                      <a:pt x="31" y="1"/>
                      <a:pt x="31" y="0"/>
                      <a:pt x="31" y="0"/>
                    </a:cubicBezTo>
                    <a:cubicBezTo>
                      <a:pt x="31" y="0"/>
                      <a:pt x="31" y="0"/>
                      <a:pt x="31" y="0"/>
                    </a:cubicBezTo>
                    <a:cubicBezTo>
                      <a:pt x="30" y="1"/>
                      <a:pt x="30" y="1"/>
                      <a:pt x="30" y="1"/>
                    </a:cubicBezTo>
                    <a:cubicBezTo>
                      <a:pt x="30" y="1"/>
                      <a:pt x="29" y="2"/>
                      <a:pt x="29" y="2"/>
                    </a:cubicBezTo>
                    <a:cubicBezTo>
                      <a:pt x="29" y="2"/>
                      <a:pt x="29" y="2"/>
                      <a:pt x="29" y="2"/>
                    </a:cubicBezTo>
                    <a:cubicBezTo>
                      <a:pt x="29" y="2"/>
                      <a:pt x="29" y="2"/>
                      <a:pt x="29" y="2"/>
                    </a:cubicBezTo>
                    <a:cubicBezTo>
                      <a:pt x="29" y="2"/>
                      <a:pt x="29" y="2"/>
                      <a:pt x="29" y="2"/>
                    </a:cubicBezTo>
                    <a:cubicBezTo>
                      <a:pt x="25" y="8"/>
                      <a:pt x="21" y="13"/>
                      <a:pt x="18" y="19"/>
                    </a:cubicBezTo>
                    <a:cubicBezTo>
                      <a:pt x="14" y="24"/>
                      <a:pt x="11" y="30"/>
                      <a:pt x="7" y="36"/>
                    </a:cubicBezTo>
                    <a:cubicBezTo>
                      <a:pt x="5" y="39"/>
                      <a:pt x="1" y="42"/>
                      <a:pt x="0" y="46"/>
                    </a:cubicBezTo>
                    <a:cubicBezTo>
                      <a:pt x="0" y="46"/>
                      <a:pt x="0" y="47"/>
                      <a:pt x="0" y="47"/>
                    </a:cubicBezTo>
                    <a:cubicBezTo>
                      <a:pt x="0" y="51"/>
                      <a:pt x="4" y="54"/>
                      <a:pt x="7" y="56"/>
                    </a:cubicBezTo>
                    <a:cubicBezTo>
                      <a:pt x="13" y="61"/>
                      <a:pt x="18" y="66"/>
                      <a:pt x="24" y="71"/>
                    </a:cubicBezTo>
                    <a:cubicBezTo>
                      <a:pt x="30" y="77"/>
                      <a:pt x="36" y="82"/>
                      <a:pt x="43" y="87"/>
                    </a:cubicBezTo>
                    <a:cubicBezTo>
                      <a:pt x="43" y="87"/>
                      <a:pt x="43" y="87"/>
                      <a:pt x="44" y="87"/>
                    </a:cubicBezTo>
                    <a:cubicBezTo>
                      <a:pt x="44" y="87"/>
                      <a:pt x="45" y="87"/>
                      <a:pt x="45" y="86"/>
                    </a:cubicBezTo>
                    <a:cubicBezTo>
                      <a:pt x="43" y="77"/>
                      <a:pt x="41" y="69"/>
                      <a:pt x="40" y="61"/>
                    </a:cubicBezTo>
                    <a:cubicBezTo>
                      <a:pt x="43" y="60"/>
                      <a:pt x="46" y="59"/>
                      <a:pt x="50" y="59"/>
                    </a:cubicBezTo>
                    <a:cubicBezTo>
                      <a:pt x="67" y="57"/>
                      <a:pt x="84" y="57"/>
                      <a:pt x="101" y="55"/>
                    </a:cubicBezTo>
                    <a:cubicBezTo>
                      <a:pt x="101" y="55"/>
                      <a:pt x="101" y="55"/>
                      <a:pt x="101" y="55"/>
                    </a:cubicBezTo>
                    <a:cubicBezTo>
                      <a:pt x="101" y="55"/>
                      <a:pt x="101" y="55"/>
                      <a:pt x="101" y="54"/>
                    </a:cubicBezTo>
                    <a:cubicBezTo>
                      <a:pt x="101" y="43"/>
                      <a:pt x="99" y="32"/>
                      <a:pt x="100" y="20"/>
                    </a:cubicBezTo>
                    <a:cubicBezTo>
                      <a:pt x="100" y="19"/>
                      <a:pt x="98" y="19"/>
                      <a:pt x="98" y="20"/>
                    </a:cubicBezTo>
                    <a:cubicBezTo>
                      <a:pt x="94" y="20"/>
                      <a:pt x="91" y="20"/>
                      <a:pt x="87" y="21"/>
                    </a:cubicBezTo>
                    <a:cubicBezTo>
                      <a:pt x="81" y="21"/>
                      <a:pt x="75" y="21"/>
                      <a:pt x="69" y="22"/>
                    </a:cubicBezTo>
                    <a:cubicBezTo>
                      <a:pt x="58" y="22"/>
                      <a:pt x="46" y="23"/>
                      <a:pt x="34" y="25"/>
                    </a:cubicBezTo>
                    <a:cubicBezTo>
                      <a:pt x="33" y="20"/>
                      <a:pt x="32" y="14"/>
                      <a:pt x="31" y="9"/>
                    </a:cubicBezTo>
                    <a:cubicBezTo>
                      <a:pt x="31" y="6"/>
                      <a:pt x="31" y="3"/>
                      <a:pt x="31" y="1"/>
                    </a:cubicBezTo>
                    <a:close/>
                    <a:moveTo>
                      <a:pt x="33" y="27"/>
                    </a:moveTo>
                    <a:cubicBezTo>
                      <a:pt x="45" y="25"/>
                      <a:pt x="57" y="24"/>
                      <a:pt x="69" y="24"/>
                    </a:cubicBezTo>
                    <a:cubicBezTo>
                      <a:pt x="75" y="23"/>
                      <a:pt x="81" y="23"/>
                      <a:pt x="87" y="23"/>
                    </a:cubicBezTo>
                    <a:cubicBezTo>
                      <a:pt x="90" y="22"/>
                      <a:pt x="94" y="22"/>
                      <a:pt x="98" y="22"/>
                    </a:cubicBezTo>
                    <a:cubicBezTo>
                      <a:pt x="97" y="32"/>
                      <a:pt x="99" y="43"/>
                      <a:pt x="99" y="54"/>
                    </a:cubicBezTo>
                    <a:cubicBezTo>
                      <a:pt x="79" y="56"/>
                      <a:pt x="58" y="54"/>
                      <a:pt x="38" y="59"/>
                    </a:cubicBezTo>
                    <a:cubicBezTo>
                      <a:pt x="38" y="59"/>
                      <a:pt x="38" y="59"/>
                      <a:pt x="38" y="60"/>
                    </a:cubicBezTo>
                    <a:cubicBezTo>
                      <a:pt x="37" y="60"/>
                      <a:pt x="38" y="61"/>
                      <a:pt x="38" y="61"/>
                    </a:cubicBezTo>
                    <a:cubicBezTo>
                      <a:pt x="39" y="69"/>
                      <a:pt x="41" y="77"/>
                      <a:pt x="43" y="85"/>
                    </a:cubicBezTo>
                    <a:cubicBezTo>
                      <a:pt x="41" y="83"/>
                      <a:pt x="39" y="82"/>
                      <a:pt x="37" y="80"/>
                    </a:cubicBezTo>
                    <a:cubicBezTo>
                      <a:pt x="37" y="80"/>
                      <a:pt x="37" y="80"/>
                      <a:pt x="37" y="80"/>
                    </a:cubicBezTo>
                    <a:cubicBezTo>
                      <a:pt x="37" y="80"/>
                      <a:pt x="37" y="80"/>
                      <a:pt x="37" y="80"/>
                    </a:cubicBezTo>
                    <a:cubicBezTo>
                      <a:pt x="37" y="80"/>
                      <a:pt x="37" y="80"/>
                      <a:pt x="37" y="80"/>
                    </a:cubicBezTo>
                    <a:cubicBezTo>
                      <a:pt x="37" y="80"/>
                      <a:pt x="37" y="80"/>
                      <a:pt x="37" y="80"/>
                    </a:cubicBezTo>
                    <a:cubicBezTo>
                      <a:pt x="31" y="76"/>
                      <a:pt x="26" y="72"/>
                      <a:pt x="21" y="67"/>
                    </a:cubicBezTo>
                    <a:cubicBezTo>
                      <a:pt x="17" y="63"/>
                      <a:pt x="13" y="58"/>
                      <a:pt x="8" y="55"/>
                    </a:cubicBezTo>
                    <a:cubicBezTo>
                      <a:pt x="8" y="55"/>
                      <a:pt x="8" y="55"/>
                      <a:pt x="8" y="55"/>
                    </a:cubicBezTo>
                    <a:cubicBezTo>
                      <a:pt x="8" y="55"/>
                      <a:pt x="8" y="55"/>
                      <a:pt x="8" y="55"/>
                    </a:cubicBezTo>
                    <a:cubicBezTo>
                      <a:pt x="6" y="53"/>
                      <a:pt x="4" y="52"/>
                      <a:pt x="3" y="50"/>
                    </a:cubicBezTo>
                    <a:cubicBezTo>
                      <a:pt x="3" y="50"/>
                      <a:pt x="3" y="49"/>
                      <a:pt x="2" y="49"/>
                    </a:cubicBezTo>
                    <a:cubicBezTo>
                      <a:pt x="2" y="49"/>
                      <a:pt x="2" y="49"/>
                      <a:pt x="2" y="48"/>
                    </a:cubicBezTo>
                    <a:cubicBezTo>
                      <a:pt x="2" y="48"/>
                      <a:pt x="2" y="48"/>
                      <a:pt x="2" y="47"/>
                    </a:cubicBezTo>
                    <a:cubicBezTo>
                      <a:pt x="2" y="47"/>
                      <a:pt x="2" y="46"/>
                      <a:pt x="3" y="46"/>
                    </a:cubicBezTo>
                    <a:cubicBezTo>
                      <a:pt x="4" y="43"/>
                      <a:pt x="6" y="40"/>
                      <a:pt x="8" y="38"/>
                    </a:cubicBezTo>
                    <a:cubicBezTo>
                      <a:pt x="10" y="34"/>
                      <a:pt x="13" y="30"/>
                      <a:pt x="15" y="26"/>
                    </a:cubicBezTo>
                    <a:cubicBezTo>
                      <a:pt x="20" y="19"/>
                      <a:pt x="24" y="12"/>
                      <a:pt x="29" y="5"/>
                    </a:cubicBezTo>
                    <a:cubicBezTo>
                      <a:pt x="29" y="12"/>
                      <a:pt x="31" y="18"/>
                      <a:pt x="32" y="25"/>
                    </a:cubicBezTo>
                    <a:cubicBezTo>
                      <a:pt x="32" y="25"/>
                      <a:pt x="32" y="25"/>
                      <a:pt x="32" y="26"/>
                    </a:cubicBezTo>
                    <a:cubicBezTo>
                      <a:pt x="32" y="26"/>
                      <a:pt x="32" y="27"/>
                      <a:pt x="33" y="27"/>
                    </a:cubicBezTo>
                    <a:cubicBezTo>
                      <a:pt x="33" y="27"/>
                      <a:pt x="33" y="27"/>
                      <a:pt x="33" y="27"/>
                    </a:cubicBezTo>
                    <a:cubicBezTo>
                      <a:pt x="33" y="27"/>
                      <a:pt x="33" y="27"/>
                      <a:pt x="33" y="27"/>
                    </a:cubicBezTo>
                    <a:close/>
                    <a:moveTo>
                      <a:pt x="37" y="80"/>
                    </a:moveTo>
                    <a:cubicBezTo>
                      <a:pt x="37" y="80"/>
                      <a:pt x="37" y="80"/>
                      <a:pt x="37" y="80"/>
                    </a:cubicBezTo>
                    <a:cubicBezTo>
                      <a:pt x="37" y="80"/>
                      <a:pt x="37" y="80"/>
                      <a:pt x="37"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4" name="Freeform 146"/>
              <p:cNvSpPr>
                <a:spLocks/>
              </p:cNvSpPr>
              <p:nvPr/>
            </p:nvSpPr>
            <p:spPr bwMode="auto">
              <a:xfrm>
                <a:off x="188912" y="247650"/>
                <a:ext cx="14288" cy="82550"/>
              </a:xfrm>
              <a:custGeom>
                <a:avLst/>
                <a:gdLst>
                  <a:gd name="T0" fmla="*/ 0 w 4"/>
                  <a:gd name="T1" fmla="*/ 1 h 22"/>
                  <a:gd name="T2" fmla="*/ 0 w 4"/>
                  <a:gd name="T3" fmla="*/ 3 h 22"/>
                  <a:gd name="T4" fmla="*/ 2 w 4"/>
                  <a:gd name="T5" fmla="*/ 20 h 22"/>
                  <a:gd name="T6" fmla="*/ 4 w 4"/>
                  <a:gd name="T7" fmla="*/ 20 h 22"/>
                  <a:gd name="T8" fmla="*/ 2 w 4"/>
                  <a:gd name="T9" fmla="*/ 1 h 22"/>
                  <a:gd name="T10" fmla="*/ 0 w 4"/>
                  <a:gd name="T11" fmla="*/ 1 h 22"/>
                  <a:gd name="T12" fmla="*/ 0 w 4"/>
                  <a:gd name="T13" fmla="*/ 1 h 22"/>
                </a:gdLst>
                <a:ahLst/>
                <a:cxnLst>
                  <a:cxn ang="0">
                    <a:pos x="T0" y="T1"/>
                  </a:cxn>
                  <a:cxn ang="0">
                    <a:pos x="T2" y="T3"/>
                  </a:cxn>
                  <a:cxn ang="0">
                    <a:pos x="T4" y="T5"/>
                  </a:cxn>
                  <a:cxn ang="0">
                    <a:pos x="T6" y="T7"/>
                  </a:cxn>
                  <a:cxn ang="0">
                    <a:pos x="T8" y="T9"/>
                  </a:cxn>
                  <a:cxn ang="0">
                    <a:pos x="T10" y="T11"/>
                  </a:cxn>
                  <a:cxn ang="0">
                    <a:pos x="T12" y="T13"/>
                  </a:cxn>
                </a:cxnLst>
                <a:rect l="0" t="0" r="r" b="b"/>
                <a:pathLst>
                  <a:path w="4" h="22">
                    <a:moveTo>
                      <a:pt x="0" y="1"/>
                    </a:moveTo>
                    <a:cubicBezTo>
                      <a:pt x="0" y="2"/>
                      <a:pt x="0" y="2"/>
                      <a:pt x="0" y="3"/>
                    </a:cubicBezTo>
                    <a:cubicBezTo>
                      <a:pt x="1" y="9"/>
                      <a:pt x="2" y="14"/>
                      <a:pt x="2" y="20"/>
                    </a:cubicBezTo>
                    <a:cubicBezTo>
                      <a:pt x="2" y="22"/>
                      <a:pt x="4" y="22"/>
                      <a:pt x="4" y="20"/>
                    </a:cubicBezTo>
                    <a:cubicBezTo>
                      <a:pt x="3" y="14"/>
                      <a:pt x="3" y="7"/>
                      <a:pt x="2" y="1"/>
                    </a:cubicBezTo>
                    <a:cubicBezTo>
                      <a:pt x="2" y="0"/>
                      <a:pt x="0" y="0"/>
                      <a:pt x="0" y="1"/>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5" name="Freeform 147"/>
              <p:cNvSpPr>
                <a:spLocks/>
              </p:cNvSpPr>
              <p:nvPr/>
            </p:nvSpPr>
            <p:spPr bwMode="auto">
              <a:xfrm>
                <a:off x="158750" y="319088"/>
                <a:ext cx="41275" cy="11113"/>
              </a:xfrm>
              <a:custGeom>
                <a:avLst/>
                <a:gdLst>
                  <a:gd name="T0" fmla="*/ 1 w 11"/>
                  <a:gd name="T1" fmla="*/ 2 h 3"/>
                  <a:gd name="T2" fmla="*/ 4 w 11"/>
                  <a:gd name="T3" fmla="*/ 2 h 3"/>
                  <a:gd name="T4" fmla="*/ 10 w 11"/>
                  <a:gd name="T5" fmla="*/ 3 h 3"/>
                  <a:gd name="T6" fmla="*/ 10 w 11"/>
                  <a:gd name="T7" fmla="*/ 1 h 3"/>
                  <a:gd name="T8" fmla="*/ 9 w 11"/>
                  <a:gd name="T9" fmla="*/ 1 h 3"/>
                  <a:gd name="T10" fmla="*/ 1 w 11"/>
                  <a:gd name="T11" fmla="*/ 0 h 3"/>
                  <a:gd name="T12" fmla="*/ 1 w 11"/>
                  <a:gd name="T13" fmla="*/ 0 h 3"/>
                  <a:gd name="T14" fmla="*/ 1 w 11"/>
                  <a:gd name="T15" fmla="*/ 2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3">
                    <a:moveTo>
                      <a:pt x="1" y="2"/>
                    </a:moveTo>
                    <a:cubicBezTo>
                      <a:pt x="2" y="2"/>
                      <a:pt x="3" y="2"/>
                      <a:pt x="4" y="2"/>
                    </a:cubicBezTo>
                    <a:cubicBezTo>
                      <a:pt x="6" y="2"/>
                      <a:pt x="8" y="2"/>
                      <a:pt x="10" y="3"/>
                    </a:cubicBezTo>
                    <a:cubicBezTo>
                      <a:pt x="11" y="3"/>
                      <a:pt x="11" y="1"/>
                      <a:pt x="10" y="1"/>
                    </a:cubicBezTo>
                    <a:cubicBezTo>
                      <a:pt x="10" y="1"/>
                      <a:pt x="9" y="1"/>
                      <a:pt x="9" y="1"/>
                    </a:cubicBezTo>
                    <a:cubicBezTo>
                      <a:pt x="7" y="0"/>
                      <a:pt x="4" y="0"/>
                      <a:pt x="1" y="0"/>
                    </a:cubicBezTo>
                    <a:cubicBezTo>
                      <a:pt x="1" y="0"/>
                      <a:pt x="1" y="0"/>
                      <a:pt x="1" y="0"/>
                    </a:cubicBezTo>
                    <a:cubicBezTo>
                      <a:pt x="0" y="1"/>
                      <a:pt x="1"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6" name="Freeform 148"/>
              <p:cNvSpPr>
                <a:spLocks noEditPoints="1"/>
              </p:cNvSpPr>
              <p:nvPr/>
            </p:nvSpPr>
            <p:spPr bwMode="auto">
              <a:xfrm>
                <a:off x="373062" y="198438"/>
                <a:ext cx="52388" cy="30163"/>
              </a:xfrm>
              <a:custGeom>
                <a:avLst/>
                <a:gdLst>
                  <a:gd name="T0" fmla="*/ 1 w 14"/>
                  <a:gd name="T1" fmla="*/ 2 h 8"/>
                  <a:gd name="T2" fmla="*/ 6 w 14"/>
                  <a:gd name="T3" fmla="*/ 3 h 8"/>
                  <a:gd name="T4" fmla="*/ 12 w 14"/>
                  <a:gd name="T5" fmla="*/ 7 h 8"/>
                  <a:gd name="T6" fmla="*/ 12 w 14"/>
                  <a:gd name="T7" fmla="*/ 7 h 8"/>
                  <a:gd name="T8" fmla="*/ 13 w 14"/>
                  <a:gd name="T9" fmla="*/ 5 h 8"/>
                  <a:gd name="T10" fmla="*/ 1 w 14"/>
                  <a:gd name="T11" fmla="*/ 0 h 8"/>
                  <a:gd name="T12" fmla="*/ 0 w 14"/>
                  <a:gd name="T13" fmla="*/ 1 h 8"/>
                  <a:gd name="T14" fmla="*/ 1 w 14"/>
                  <a:gd name="T15" fmla="*/ 2 h 8"/>
                  <a:gd name="T16" fmla="*/ 6 w 14"/>
                  <a:gd name="T17" fmla="*/ 3 h 8"/>
                  <a:gd name="T18" fmla="*/ 6 w 14"/>
                  <a:gd name="T19" fmla="*/ 3 h 8"/>
                  <a:gd name="T20" fmla="*/ 6 w 14"/>
                  <a:gd name="T21"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 h="8">
                    <a:moveTo>
                      <a:pt x="1" y="2"/>
                    </a:moveTo>
                    <a:cubicBezTo>
                      <a:pt x="2" y="2"/>
                      <a:pt x="4" y="3"/>
                      <a:pt x="6" y="3"/>
                    </a:cubicBezTo>
                    <a:cubicBezTo>
                      <a:pt x="8" y="4"/>
                      <a:pt x="10" y="5"/>
                      <a:pt x="12" y="7"/>
                    </a:cubicBezTo>
                    <a:cubicBezTo>
                      <a:pt x="12" y="7"/>
                      <a:pt x="12" y="7"/>
                      <a:pt x="12" y="7"/>
                    </a:cubicBezTo>
                    <a:cubicBezTo>
                      <a:pt x="13" y="8"/>
                      <a:pt x="14" y="6"/>
                      <a:pt x="13" y="5"/>
                    </a:cubicBezTo>
                    <a:cubicBezTo>
                      <a:pt x="10" y="3"/>
                      <a:pt x="5" y="1"/>
                      <a:pt x="1" y="0"/>
                    </a:cubicBezTo>
                    <a:cubicBezTo>
                      <a:pt x="1" y="0"/>
                      <a:pt x="0" y="0"/>
                      <a:pt x="0" y="1"/>
                    </a:cubicBezTo>
                    <a:cubicBezTo>
                      <a:pt x="0" y="1"/>
                      <a:pt x="0" y="2"/>
                      <a:pt x="1" y="2"/>
                    </a:cubicBezTo>
                    <a:moveTo>
                      <a:pt x="6" y="3"/>
                    </a:moveTo>
                    <a:cubicBezTo>
                      <a:pt x="6" y="3"/>
                      <a:pt x="6" y="3"/>
                      <a:pt x="6" y="3"/>
                    </a:cubicBezTo>
                    <a:cubicBezTo>
                      <a:pt x="6" y="3"/>
                      <a:pt x="6" y="3"/>
                      <a:pt x="6"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7" name="Freeform 149"/>
              <p:cNvSpPr>
                <a:spLocks/>
              </p:cNvSpPr>
              <p:nvPr/>
            </p:nvSpPr>
            <p:spPr bwMode="auto">
              <a:xfrm>
                <a:off x="398462" y="85725"/>
                <a:ext cx="22225" cy="139700"/>
              </a:xfrm>
              <a:custGeom>
                <a:avLst/>
                <a:gdLst>
                  <a:gd name="T0" fmla="*/ 0 w 6"/>
                  <a:gd name="T1" fmla="*/ 1 h 37"/>
                  <a:gd name="T2" fmla="*/ 2 w 6"/>
                  <a:gd name="T3" fmla="*/ 17 h 37"/>
                  <a:gd name="T4" fmla="*/ 4 w 6"/>
                  <a:gd name="T5" fmla="*/ 36 h 37"/>
                  <a:gd name="T6" fmla="*/ 6 w 6"/>
                  <a:gd name="T7" fmla="*/ 36 h 37"/>
                  <a:gd name="T8" fmla="*/ 2 w 6"/>
                  <a:gd name="T9" fmla="*/ 1 h 37"/>
                  <a:gd name="T10" fmla="*/ 0 w 6"/>
                  <a:gd name="T11" fmla="*/ 0 h 37"/>
                  <a:gd name="T12" fmla="*/ 0 w 6"/>
                  <a:gd name="T13" fmla="*/ 1 h 37"/>
                  <a:gd name="T14" fmla="*/ 0 w 6"/>
                  <a:gd name="T15" fmla="*/ 1 h 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37">
                    <a:moveTo>
                      <a:pt x="0" y="1"/>
                    </a:moveTo>
                    <a:cubicBezTo>
                      <a:pt x="1" y="6"/>
                      <a:pt x="2" y="12"/>
                      <a:pt x="2" y="17"/>
                    </a:cubicBezTo>
                    <a:cubicBezTo>
                      <a:pt x="3" y="24"/>
                      <a:pt x="4" y="30"/>
                      <a:pt x="4" y="36"/>
                    </a:cubicBezTo>
                    <a:cubicBezTo>
                      <a:pt x="5" y="37"/>
                      <a:pt x="6" y="37"/>
                      <a:pt x="6" y="36"/>
                    </a:cubicBezTo>
                    <a:cubicBezTo>
                      <a:pt x="5" y="25"/>
                      <a:pt x="4" y="13"/>
                      <a:pt x="2" y="1"/>
                    </a:cubicBezTo>
                    <a:cubicBezTo>
                      <a:pt x="1" y="1"/>
                      <a:pt x="1" y="0"/>
                      <a:pt x="0" y="0"/>
                    </a:cubicBezTo>
                    <a:cubicBezTo>
                      <a:pt x="0" y="0"/>
                      <a:pt x="0" y="0"/>
                      <a:pt x="0" y="1"/>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8" name="Freeform 150"/>
              <p:cNvSpPr>
                <a:spLocks noEditPoints="1"/>
              </p:cNvSpPr>
              <p:nvPr/>
            </p:nvSpPr>
            <p:spPr bwMode="auto">
              <a:xfrm>
                <a:off x="368300" y="71438"/>
                <a:ext cx="41275" cy="33338"/>
              </a:xfrm>
              <a:custGeom>
                <a:avLst/>
                <a:gdLst>
                  <a:gd name="T0" fmla="*/ 0 w 11"/>
                  <a:gd name="T1" fmla="*/ 2 h 9"/>
                  <a:gd name="T2" fmla="*/ 5 w 11"/>
                  <a:gd name="T3" fmla="*/ 5 h 9"/>
                  <a:gd name="T4" fmla="*/ 9 w 11"/>
                  <a:gd name="T5" fmla="*/ 8 h 9"/>
                  <a:gd name="T6" fmla="*/ 10 w 11"/>
                  <a:gd name="T7" fmla="*/ 6 h 9"/>
                  <a:gd name="T8" fmla="*/ 8 w 11"/>
                  <a:gd name="T9" fmla="*/ 5 h 9"/>
                  <a:gd name="T10" fmla="*/ 1 w 11"/>
                  <a:gd name="T11" fmla="*/ 0 h 9"/>
                  <a:gd name="T12" fmla="*/ 0 w 11"/>
                  <a:gd name="T13" fmla="*/ 1 h 9"/>
                  <a:gd name="T14" fmla="*/ 0 w 11"/>
                  <a:gd name="T15" fmla="*/ 2 h 9"/>
                  <a:gd name="T16" fmla="*/ 8 w 11"/>
                  <a:gd name="T17" fmla="*/ 5 h 9"/>
                  <a:gd name="T18" fmla="*/ 8 w 11"/>
                  <a:gd name="T19" fmla="*/ 5 h 9"/>
                  <a:gd name="T20" fmla="*/ 8 w 11"/>
                  <a:gd name="T21" fmla="*/ 5 h 9"/>
                  <a:gd name="T22" fmla="*/ 8 w 11"/>
                  <a:gd name="T23" fmla="*/ 5 h 9"/>
                  <a:gd name="T24" fmla="*/ 8 w 11"/>
                  <a:gd name="T25" fmla="*/ 5 h 9"/>
                  <a:gd name="T26" fmla="*/ 8 w 11"/>
                  <a:gd name="T27"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9">
                    <a:moveTo>
                      <a:pt x="0" y="2"/>
                    </a:moveTo>
                    <a:cubicBezTo>
                      <a:pt x="2" y="3"/>
                      <a:pt x="3" y="4"/>
                      <a:pt x="5" y="5"/>
                    </a:cubicBezTo>
                    <a:cubicBezTo>
                      <a:pt x="6" y="6"/>
                      <a:pt x="7" y="7"/>
                      <a:pt x="9" y="8"/>
                    </a:cubicBezTo>
                    <a:cubicBezTo>
                      <a:pt x="10" y="9"/>
                      <a:pt x="11" y="7"/>
                      <a:pt x="10" y="6"/>
                    </a:cubicBezTo>
                    <a:cubicBezTo>
                      <a:pt x="9" y="6"/>
                      <a:pt x="9" y="6"/>
                      <a:pt x="8" y="5"/>
                    </a:cubicBezTo>
                    <a:cubicBezTo>
                      <a:pt x="6" y="3"/>
                      <a:pt x="4" y="2"/>
                      <a:pt x="1" y="0"/>
                    </a:cubicBezTo>
                    <a:cubicBezTo>
                      <a:pt x="1" y="0"/>
                      <a:pt x="0" y="0"/>
                      <a:pt x="0" y="1"/>
                    </a:cubicBezTo>
                    <a:cubicBezTo>
                      <a:pt x="0" y="1"/>
                      <a:pt x="0" y="2"/>
                      <a:pt x="0" y="2"/>
                    </a:cubicBezTo>
                    <a:moveTo>
                      <a:pt x="8" y="5"/>
                    </a:moveTo>
                    <a:cubicBezTo>
                      <a:pt x="8" y="5"/>
                      <a:pt x="8" y="5"/>
                      <a:pt x="8" y="5"/>
                    </a:cubicBezTo>
                    <a:cubicBezTo>
                      <a:pt x="8" y="5"/>
                      <a:pt x="8" y="5"/>
                      <a:pt x="8" y="5"/>
                    </a:cubicBezTo>
                    <a:moveTo>
                      <a:pt x="8" y="5"/>
                    </a:moveTo>
                    <a:cubicBezTo>
                      <a:pt x="8" y="5"/>
                      <a:pt x="8" y="5"/>
                      <a:pt x="8" y="5"/>
                    </a:cubicBezTo>
                    <a:cubicBezTo>
                      <a:pt x="8" y="5"/>
                      <a:pt x="8" y="5"/>
                      <a:pt x="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9" name="Freeform 151"/>
              <p:cNvSpPr>
                <a:spLocks noEditPoints="1"/>
              </p:cNvSpPr>
              <p:nvPr/>
            </p:nvSpPr>
            <p:spPr bwMode="auto">
              <a:xfrm>
                <a:off x="357187" y="220663"/>
                <a:ext cx="68263" cy="19050"/>
              </a:xfrm>
              <a:custGeom>
                <a:avLst/>
                <a:gdLst>
                  <a:gd name="T0" fmla="*/ 1 w 18"/>
                  <a:gd name="T1" fmla="*/ 4 h 5"/>
                  <a:gd name="T2" fmla="*/ 2 w 18"/>
                  <a:gd name="T3" fmla="*/ 4 h 5"/>
                  <a:gd name="T4" fmla="*/ 9 w 18"/>
                  <a:gd name="T5" fmla="*/ 3 h 5"/>
                  <a:gd name="T6" fmla="*/ 15 w 18"/>
                  <a:gd name="T7" fmla="*/ 2 h 5"/>
                  <a:gd name="T8" fmla="*/ 16 w 18"/>
                  <a:gd name="T9" fmla="*/ 2 h 5"/>
                  <a:gd name="T10" fmla="*/ 17 w 18"/>
                  <a:gd name="T11" fmla="*/ 2 h 5"/>
                  <a:gd name="T12" fmla="*/ 17 w 18"/>
                  <a:gd name="T13" fmla="*/ 0 h 5"/>
                  <a:gd name="T14" fmla="*/ 13 w 18"/>
                  <a:gd name="T15" fmla="*/ 1 h 5"/>
                  <a:gd name="T16" fmla="*/ 8 w 18"/>
                  <a:gd name="T17" fmla="*/ 2 h 5"/>
                  <a:gd name="T18" fmla="*/ 1 w 18"/>
                  <a:gd name="T19" fmla="*/ 3 h 5"/>
                  <a:gd name="T20" fmla="*/ 0 w 18"/>
                  <a:gd name="T21" fmla="*/ 3 h 5"/>
                  <a:gd name="T22" fmla="*/ 1 w 18"/>
                  <a:gd name="T23" fmla="*/ 4 h 5"/>
                  <a:gd name="T24" fmla="*/ 2 w 18"/>
                  <a:gd name="T25" fmla="*/ 4 h 5"/>
                  <a:gd name="T26" fmla="*/ 2 w 18"/>
                  <a:gd name="T27" fmla="*/ 4 h 5"/>
                  <a:gd name="T28" fmla="*/ 2 w 18"/>
                  <a:gd name="T29" fmla="*/ 4 h 5"/>
                  <a:gd name="T30" fmla="*/ 8 w 18"/>
                  <a:gd name="T31" fmla="*/ 2 h 5"/>
                  <a:gd name="T32" fmla="*/ 8 w 18"/>
                  <a:gd name="T33" fmla="*/ 2 h 5"/>
                  <a:gd name="T34" fmla="*/ 8 w 18"/>
                  <a:gd name="T35" fmla="*/ 2 h 5"/>
                  <a:gd name="T36" fmla="*/ 8 w 18"/>
                  <a:gd name="T37" fmla="*/ 2 h 5"/>
                  <a:gd name="T38" fmla="*/ 8 w 18"/>
                  <a:gd name="T39" fmla="*/ 2 h 5"/>
                  <a:gd name="T40" fmla="*/ 8 w 18"/>
                  <a:gd name="T4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5">
                    <a:moveTo>
                      <a:pt x="1" y="4"/>
                    </a:moveTo>
                    <a:cubicBezTo>
                      <a:pt x="2" y="4"/>
                      <a:pt x="2" y="4"/>
                      <a:pt x="2" y="4"/>
                    </a:cubicBezTo>
                    <a:cubicBezTo>
                      <a:pt x="5" y="4"/>
                      <a:pt x="7" y="4"/>
                      <a:pt x="9" y="3"/>
                    </a:cubicBezTo>
                    <a:cubicBezTo>
                      <a:pt x="11" y="3"/>
                      <a:pt x="13" y="3"/>
                      <a:pt x="15" y="2"/>
                    </a:cubicBezTo>
                    <a:cubicBezTo>
                      <a:pt x="16" y="2"/>
                      <a:pt x="16" y="2"/>
                      <a:pt x="16" y="2"/>
                    </a:cubicBezTo>
                    <a:cubicBezTo>
                      <a:pt x="16" y="2"/>
                      <a:pt x="17" y="2"/>
                      <a:pt x="17" y="2"/>
                    </a:cubicBezTo>
                    <a:cubicBezTo>
                      <a:pt x="18" y="2"/>
                      <a:pt x="18" y="1"/>
                      <a:pt x="17" y="0"/>
                    </a:cubicBezTo>
                    <a:cubicBezTo>
                      <a:pt x="16" y="0"/>
                      <a:pt x="14" y="0"/>
                      <a:pt x="13" y="1"/>
                    </a:cubicBezTo>
                    <a:cubicBezTo>
                      <a:pt x="11" y="1"/>
                      <a:pt x="9" y="1"/>
                      <a:pt x="8" y="2"/>
                    </a:cubicBezTo>
                    <a:cubicBezTo>
                      <a:pt x="5" y="2"/>
                      <a:pt x="3" y="2"/>
                      <a:pt x="1" y="3"/>
                    </a:cubicBezTo>
                    <a:cubicBezTo>
                      <a:pt x="1" y="3"/>
                      <a:pt x="0" y="3"/>
                      <a:pt x="0" y="3"/>
                    </a:cubicBezTo>
                    <a:cubicBezTo>
                      <a:pt x="0" y="4"/>
                      <a:pt x="1" y="5"/>
                      <a:pt x="1" y="4"/>
                    </a:cubicBezTo>
                    <a:moveTo>
                      <a:pt x="2" y="4"/>
                    </a:moveTo>
                    <a:cubicBezTo>
                      <a:pt x="2" y="4"/>
                      <a:pt x="2" y="4"/>
                      <a:pt x="2" y="4"/>
                    </a:cubicBezTo>
                    <a:cubicBezTo>
                      <a:pt x="2" y="4"/>
                      <a:pt x="2" y="4"/>
                      <a:pt x="2" y="4"/>
                    </a:cubicBezTo>
                    <a:moveTo>
                      <a:pt x="8" y="2"/>
                    </a:moveTo>
                    <a:cubicBezTo>
                      <a:pt x="8" y="2"/>
                      <a:pt x="8" y="2"/>
                      <a:pt x="8" y="2"/>
                    </a:cubicBezTo>
                    <a:cubicBezTo>
                      <a:pt x="8" y="2"/>
                      <a:pt x="8" y="2"/>
                      <a:pt x="8" y="2"/>
                    </a:cubicBezTo>
                    <a:moveTo>
                      <a:pt x="8" y="2"/>
                    </a:moveTo>
                    <a:cubicBezTo>
                      <a:pt x="8" y="2"/>
                      <a:pt x="8" y="2"/>
                      <a:pt x="8" y="2"/>
                    </a:cubicBezTo>
                    <a:cubicBezTo>
                      <a:pt x="8" y="2"/>
                      <a:pt x="8" y="2"/>
                      <a:pt x="8"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0" name="Freeform 152"/>
              <p:cNvSpPr>
                <a:spLocks noEditPoints="1"/>
              </p:cNvSpPr>
              <p:nvPr/>
            </p:nvSpPr>
            <p:spPr bwMode="auto">
              <a:xfrm>
                <a:off x="368300" y="88900"/>
                <a:ext cx="41275" cy="30163"/>
              </a:xfrm>
              <a:custGeom>
                <a:avLst/>
                <a:gdLst>
                  <a:gd name="T0" fmla="*/ 0 w 11"/>
                  <a:gd name="T1" fmla="*/ 2 h 8"/>
                  <a:gd name="T2" fmla="*/ 9 w 11"/>
                  <a:gd name="T3" fmla="*/ 7 h 8"/>
                  <a:gd name="T4" fmla="*/ 9 w 11"/>
                  <a:gd name="T5" fmla="*/ 7 h 8"/>
                  <a:gd name="T6" fmla="*/ 10 w 11"/>
                  <a:gd name="T7" fmla="*/ 6 h 8"/>
                  <a:gd name="T8" fmla="*/ 7 w 11"/>
                  <a:gd name="T9" fmla="*/ 3 h 8"/>
                  <a:gd name="T10" fmla="*/ 1 w 11"/>
                  <a:gd name="T11" fmla="*/ 0 h 8"/>
                  <a:gd name="T12" fmla="*/ 0 w 11"/>
                  <a:gd name="T13" fmla="*/ 1 h 8"/>
                  <a:gd name="T14" fmla="*/ 0 w 11"/>
                  <a:gd name="T15" fmla="*/ 2 h 8"/>
                  <a:gd name="T16" fmla="*/ 9 w 11"/>
                  <a:gd name="T17" fmla="*/ 7 h 8"/>
                  <a:gd name="T18" fmla="*/ 9 w 11"/>
                  <a:gd name="T19" fmla="*/ 7 h 8"/>
                  <a:gd name="T20" fmla="*/ 9 w 11"/>
                  <a:gd name="T21"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8">
                    <a:moveTo>
                      <a:pt x="0" y="2"/>
                    </a:moveTo>
                    <a:cubicBezTo>
                      <a:pt x="3" y="3"/>
                      <a:pt x="6" y="5"/>
                      <a:pt x="9" y="7"/>
                    </a:cubicBezTo>
                    <a:cubicBezTo>
                      <a:pt x="9" y="7"/>
                      <a:pt x="9" y="7"/>
                      <a:pt x="9" y="7"/>
                    </a:cubicBezTo>
                    <a:cubicBezTo>
                      <a:pt x="10" y="8"/>
                      <a:pt x="11" y="7"/>
                      <a:pt x="10" y="6"/>
                    </a:cubicBezTo>
                    <a:cubicBezTo>
                      <a:pt x="9" y="5"/>
                      <a:pt x="8" y="4"/>
                      <a:pt x="7" y="3"/>
                    </a:cubicBezTo>
                    <a:cubicBezTo>
                      <a:pt x="5" y="2"/>
                      <a:pt x="3" y="1"/>
                      <a:pt x="1" y="0"/>
                    </a:cubicBezTo>
                    <a:cubicBezTo>
                      <a:pt x="1" y="0"/>
                      <a:pt x="0" y="0"/>
                      <a:pt x="0" y="1"/>
                    </a:cubicBezTo>
                    <a:cubicBezTo>
                      <a:pt x="0" y="1"/>
                      <a:pt x="0" y="2"/>
                      <a:pt x="0" y="2"/>
                    </a:cubicBezTo>
                    <a:moveTo>
                      <a:pt x="9" y="7"/>
                    </a:moveTo>
                    <a:cubicBezTo>
                      <a:pt x="9" y="7"/>
                      <a:pt x="9" y="7"/>
                      <a:pt x="9" y="7"/>
                    </a:cubicBezTo>
                    <a:cubicBezTo>
                      <a:pt x="9" y="7"/>
                      <a:pt x="9" y="7"/>
                      <a:pt x="9"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1" name="Freeform 153"/>
              <p:cNvSpPr>
                <a:spLocks/>
              </p:cNvSpPr>
              <p:nvPr/>
            </p:nvSpPr>
            <p:spPr bwMode="auto">
              <a:xfrm>
                <a:off x="368300" y="112713"/>
                <a:ext cx="49213" cy="30163"/>
              </a:xfrm>
              <a:custGeom>
                <a:avLst/>
                <a:gdLst>
                  <a:gd name="T0" fmla="*/ 1 w 13"/>
                  <a:gd name="T1" fmla="*/ 2 h 8"/>
                  <a:gd name="T2" fmla="*/ 6 w 13"/>
                  <a:gd name="T3" fmla="*/ 5 h 8"/>
                  <a:gd name="T4" fmla="*/ 11 w 13"/>
                  <a:gd name="T5" fmla="*/ 8 h 8"/>
                  <a:gd name="T6" fmla="*/ 12 w 13"/>
                  <a:gd name="T7" fmla="*/ 6 h 8"/>
                  <a:gd name="T8" fmla="*/ 7 w 13"/>
                  <a:gd name="T9" fmla="*/ 3 h 8"/>
                  <a:gd name="T10" fmla="*/ 1 w 13"/>
                  <a:gd name="T11" fmla="*/ 1 h 8"/>
                  <a:gd name="T12" fmla="*/ 0 w 13"/>
                  <a:gd name="T13" fmla="*/ 1 h 8"/>
                  <a:gd name="T14" fmla="*/ 1 w 13"/>
                  <a:gd name="T15" fmla="*/ 2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8">
                    <a:moveTo>
                      <a:pt x="1" y="2"/>
                    </a:moveTo>
                    <a:cubicBezTo>
                      <a:pt x="2" y="3"/>
                      <a:pt x="4" y="4"/>
                      <a:pt x="6" y="5"/>
                    </a:cubicBezTo>
                    <a:cubicBezTo>
                      <a:pt x="7" y="6"/>
                      <a:pt x="9" y="7"/>
                      <a:pt x="11" y="8"/>
                    </a:cubicBezTo>
                    <a:cubicBezTo>
                      <a:pt x="12" y="8"/>
                      <a:pt x="13" y="6"/>
                      <a:pt x="12" y="6"/>
                    </a:cubicBezTo>
                    <a:cubicBezTo>
                      <a:pt x="10" y="5"/>
                      <a:pt x="8" y="4"/>
                      <a:pt x="7" y="3"/>
                    </a:cubicBezTo>
                    <a:cubicBezTo>
                      <a:pt x="5" y="2"/>
                      <a:pt x="3"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2" name="Freeform 154"/>
              <p:cNvSpPr>
                <a:spLocks/>
              </p:cNvSpPr>
              <p:nvPr/>
            </p:nvSpPr>
            <p:spPr bwMode="auto">
              <a:xfrm>
                <a:off x="368300" y="138113"/>
                <a:ext cx="49213" cy="26988"/>
              </a:xfrm>
              <a:custGeom>
                <a:avLst/>
                <a:gdLst>
                  <a:gd name="T0" fmla="*/ 1 w 13"/>
                  <a:gd name="T1" fmla="*/ 2 h 7"/>
                  <a:gd name="T2" fmla="*/ 3 w 13"/>
                  <a:gd name="T3" fmla="*/ 2 h 7"/>
                  <a:gd name="T4" fmla="*/ 11 w 13"/>
                  <a:gd name="T5" fmla="*/ 7 h 7"/>
                  <a:gd name="T6" fmla="*/ 12 w 13"/>
                  <a:gd name="T7" fmla="*/ 5 h 7"/>
                  <a:gd name="T8" fmla="*/ 1 w 13"/>
                  <a:gd name="T9" fmla="*/ 0 h 7"/>
                  <a:gd name="T10" fmla="*/ 0 w 13"/>
                  <a:gd name="T11" fmla="*/ 0 h 7"/>
                  <a:gd name="T12" fmla="*/ 1 w 13"/>
                  <a:gd name="T13" fmla="*/ 2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 y="2"/>
                    </a:moveTo>
                    <a:cubicBezTo>
                      <a:pt x="2" y="2"/>
                      <a:pt x="2" y="2"/>
                      <a:pt x="3" y="2"/>
                    </a:cubicBezTo>
                    <a:cubicBezTo>
                      <a:pt x="6" y="4"/>
                      <a:pt x="9" y="5"/>
                      <a:pt x="11" y="7"/>
                    </a:cubicBezTo>
                    <a:cubicBezTo>
                      <a:pt x="12" y="7"/>
                      <a:pt x="13" y="6"/>
                      <a:pt x="12" y="5"/>
                    </a:cubicBezTo>
                    <a:cubicBezTo>
                      <a:pt x="9" y="3"/>
                      <a:pt x="5" y="1"/>
                      <a:pt x="1" y="0"/>
                    </a:cubicBezTo>
                    <a:cubicBezTo>
                      <a:pt x="1" y="0"/>
                      <a:pt x="0" y="0"/>
                      <a:pt x="0" y="0"/>
                    </a:cubicBezTo>
                    <a:cubicBezTo>
                      <a:pt x="0" y="1"/>
                      <a:pt x="0" y="1"/>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3" name="Freeform 155"/>
              <p:cNvSpPr>
                <a:spLocks noEditPoints="1"/>
              </p:cNvSpPr>
              <p:nvPr/>
            </p:nvSpPr>
            <p:spPr bwMode="auto">
              <a:xfrm>
                <a:off x="373062" y="160338"/>
                <a:ext cx="47625" cy="30163"/>
              </a:xfrm>
              <a:custGeom>
                <a:avLst/>
                <a:gdLst>
                  <a:gd name="T0" fmla="*/ 1 w 13"/>
                  <a:gd name="T1" fmla="*/ 2 h 8"/>
                  <a:gd name="T2" fmla="*/ 3 w 13"/>
                  <a:gd name="T3" fmla="*/ 3 h 8"/>
                  <a:gd name="T4" fmla="*/ 10 w 13"/>
                  <a:gd name="T5" fmla="*/ 7 h 8"/>
                  <a:gd name="T6" fmla="*/ 11 w 13"/>
                  <a:gd name="T7" fmla="*/ 7 h 8"/>
                  <a:gd name="T8" fmla="*/ 12 w 13"/>
                  <a:gd name="T9" fmla="*/ 6 h 8"/>
                  <a:gd name="T10" fmla="*/ 7 w 13"/>
                  <a:gd name="T11" fmla="*/ 3 h 8"/>
                  <a:gd name="T12" fmla="*/ 1 w 13"/>
                  <a:gd name="T13" fmla="*/ 0 h 8"/>
                  <a:gd name="T14" fmla="*/ 0 w 13"/>
                  <a:gd name="T15" fmla="*/ 1 h 8"/>
                  <a:gd name="T16" fmla="*/ 1 w 13"/>
                  <a:gd name="T17" fmla="*/ 2 h 8"/>
                  <a:gd name="T18" fmla="*/ 3 w 13"/>
                  <a:gd name="T19" fmla="*/ 3 h 8"/>
                  <a:gd name="T20" fmla="*/ 3 w 13"/>
                  <a:gd name="T21" fmla="*/ 3 h 8"/>
                  <a:gd name="T22" fmla="*/ 3 w 13"/>
                  <a:gd name="T23" fmla="*/ 3 h 8"/>
                  <a:gd name="T24" fmla="*/ 3 w 13"/>
                  <a:gd name="T25" fmla="*/ 3 h 8"/>
                  <a:gd name="T26" fmla="*/ 3 w 13"/>
                  <a:gd name="T27" fmla="*/ 3 h 8"/>
                  <a:gd name="T28" fmla="*/ 3 w 13"/>
                  <a:gd name="T29" fmla="*/ 3 h 8"/>
                  <a:gd name="T30" fmla="*/ 10 w 13"/>
                  <a:gd name="T31" fmla="*/ 7 h 8"/>
                  <a:gd name="T32" fmla="*/ 10 w 13"/>
                  <a:gd name="T33" fmla="*/ 7 h 8"/>
                  <a:gd name="T34" fmla="*/ 10 w 13"/>
                  <a:gd name="T3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8">
                    <a:moveTo>
                      <a:pt x="1" y="2"/>
                    </a:moveTo>
                    <a:cubicBezTo>
                      <a:pt x="1" y="2"/>
                      <a:pt x="2" y="3"/>
                      <a:pt x="3" y="3"/>
                    </a:cubicBezTo>
                    <a:cubicBezTo>
                      <a:pt x="5" y="4"/>
                      <a:pt x="8" y="5"/>
                      <a:pt x="10" y="7"/>
                    </a:cubicBezTo>
                    <a:cubicBezTo>
                      <a:pt x="11" y="7"/>
                      <a:pt x="11" y="7"/>
                      <a:pt x="11" y="7"/>
                    </a:cubicBezTo>
                    <a:cubicBezTo>
                      <a:pt x="12" y="8"/>
                      <a:pt x="13" y="7"/>
                      <a:pt x="12" y="6"/>
                    </a:cubicBezTo>
                    <a:cubicBezTo>
                      <a:pt x="11" y="4"/>
                      <a:pt x="9" y="4"/>
                      <a:pt x="7" y="3"/>
                    </a:cubicBezTo>
                    <a:cubicBezTo>
                      <a:pt x="5" y="2"/>
                      <a:pt x="3" y="1"/>
                      <a:pt x="1" y="0"/>
                    </a:cubicBezTo>
                    <a:cubicBezTo>
                      <a:pt x="0" y="0"/>
                      <a:pt x="0" y="0"/>
                      <a:pt x="0" y="1"/>
                    </a:cubicBezTo>
                    <a:cubicBezTo>
                      <a:pt x="0" y="1"/>
                      <a:pt x="0" y="2"/>
                      <a:pt x="1" y="2"/>
                    </a:cubicBezTo>
                    <a:moveTo>
                      <a:pt x="3" y="3"/>
                    </a:moveTo>
                    <a:cubicBezTo>
                      <a:pt x="3" y="3"/>
                      <a:pt x="3" y="3"/>
                      <a:pt x="3" y="3"/>
                    </a:cubicBezTo>
                    <a:cubicBezTo>
                      <a:pt x="3" y="3"/>
                      <a:pt x="3" y="3"/>
                      <a:pt x="3" y="3"/>
                    </a:cubicBezTo>
                    <a:moveTo>
                      <a:pt x="3" y="3"/>
                    </a:moveTo>
                    <a:cubicBezTo>
                      <a:pt x="3" y="3"/>
                      <a:pt x="3" y="3"/>
                      <a:pt x="3" y="3"/>
                    </a:cubicBezTo>
                    <a:cubicBezTo>
                      <a:pt x="3" y="3"/>
                      <a:pt x="3" y="3"/>
                      <a:pt x="3" y="3"/>
                    </a:cubicBezTo>
                    <a:moveTo>
                      <a:pt x="10" y="7"/>
                    </a:moveTo>
                    <a:cubicBezTo>
                      <a:pt x="10" y="7"/>
                      <a:pt x="10" y="7"/>
                      <a:pt x="10" y="7"/>
                    </a:cubicBezTo>
                    <a:cubicBezTo>
                      <a:pt x="10" y="7"/>
                      <a:pt x="10" y="7"/>
                      <a:pt x="10"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4" name="Freeform 156"/>
              <p:cNvSpPr>
                <a:spLocks/>
              </p:cNvSpPr>
              <p:nvPr/>
            </p:nvSpPr>
            <p:spPr bwMode="auto">
              <a:xfrm>
                <a:off x="373062" y="184150"/>
                <a:ext cx="52388" cy="25400"/>
              </a:xfrm>
              <a:custGeom>
                <a:avLst/>
                <a:gdLst>
                  <a:gd name="T0" fmla="*/ 1 w 14"/>
                  <a:gd name="T1" fmla="*/ 2 h 7"/>
                  <a:gd name="T2" fmla="*/ 8 w 14"/>
                  <a:gd name="T3" fmla="*/ 4 h 7"/>
                  <a:gd name="T4" fmla="*/ 10 w 14"/>
                  <a:gd name="T5" fmla="*/ 5 h 7"/>
                  <a:gd name="T6" fmla="*/ 11 w 14"/>
                  <a:gd name="T7" fmla="*/ 6 h 7"/>
                  <a:gd name="T8" fmla="*/ 13 w 14"/>
                  <a:gd name="T9" fmla="*/ 5 h 7"/>
                  <a:gd name="T10" fmla="*/ 1 w 14"/>
                  <a:gd name="T11" fmla="*/ 0 h 7"/>
                  <a:gd name="T12" fmla="*/ 0 w 14"/>
                  <a:gd name="T13" fmla="*/ 0 h 7"/>
                  <a:gd name="T14" fmla="*/ 1 w 14"/>
                  <a:gd name="T15" fmla="*/ 2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1" y="2"/>
                    </a:moveTo>
                    <a:cubicBezTo>
                      <a:pt x="3" y="2"/>
                      <a:pt x="5" y="3"/>
                      <a:pt x="8" y="4"/>
                    </a:cubicBezTo>
                    <a:cubicBezTo>
                      <a:pt x="9" y="4"/>
                      <a:pt x="9" y="5"/>
                      <a:pt x="10" y="5"/>
                    </a:cubicBezTo>
                    <a:cubicBezTo>
                      <a:pt x="11" y="6"/>
                      <a:pt x="11" y="6"/>
                      <a:pt x="11" y="6"/>
                    </a:cubicBezTo>
                    <a:cubicBezTo>
                      <a:pt x="12" y="7"/>
                      <a:pt x="14" y="6"/>
                      <a:pt x="13" y="5"/>
                    </a:cubicBezTo>
                    <a:cubicBezTo>
                      <a:pt x="10" y="2"/>
                      <a:pt x="5" y="1"/>
                      <a:pt x="1" y="0"/>
                    </a:cubicBezTo>
                    <a:cubicBezTo>
                      <a:pt x="1" y="0"/>
                      <a:pt x="0" y="0"/>
                      <a:pt x="0" y="0"/>
                    </a:cubicBezTo>
                    <a:cubicBezTo>
                      <a:pt x="0" y="1"/>
                      <a:pt x="0" y="1"/>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5" name="Freeform 157"/>
              <p:cNvSpPr>
                <a:spLocks noEditPoints="1"/>
              </p:cNvSpPr>
              <p:nvPr/>
            </p:nvSpPr>
            <p:spPr bwMode="auto">
              <a:xfrm>
                <a:off x="354012" y="206375"/>
                <a:ext cx="49213" cy="25400"/>
              </a:xfrm>
              <a:custGeom>
                <a:avLst/>
                <a:gdLst>
                  <a:gd name="T0" fmla="*/ 1 w 13"/>
                  <a:gd name="T1" fmla="*/ 2 h 7"/>
                  <a:gd name="T2" fmla="*/ 5 w 13"/>
                  <a:gd name="T3" fmla="*/ 3 h 7"/>
                  <a:gd name="T4" fmla="*/ 5 w 13"/>
                  <a:gd name="T5" fmla="*/ 3 h 7"/>
                  <a:gd name="T6" fmla="*/ 5 w 13"/>
                  <a:gd name="T7" fmla="*/ 3 h 7"/>
                  <a:gd name="T8" fmla="*/ 5 w 13"/>
                  <a:gd name="T9" fmla="*/ 3 h 7"/>
                  <a:gd name="T10" fmla="*/ 5 w 13"/>
                  <a:gd name="T11" fmla="*/ 3 h 7"/>
                  <a:gd name="T12" fmla="*/ 11 w 13"/>
                  <a:gd name="T13" fmla="*/ 6 h 7"/>
                  <a:gd name="T14" fmla="*/ 12 w 13"/>
                  <a:gd name="T15" fmla="*/ 4 h 7"/>
                  <a:gd name="T16" fmla="*/ 2 w 13"/>
                  <a:gd name="T17" fmla="*/ 0 h 7"/>
                  <a:gd name="T18" fmla="*/ 0 w 13"/>
                  <a:gd name="T19" fmla="*/ 0 h 7"/>
                  <a:gd name="T20" fmla="*/ 1 w 13"/>
                  <a:gd name="T21" fmla="*/ 2 h 7"/>
                  <a:gd name="T22" fmla="*/ 5 w 13"/>
                  <a:gd name="T23" fmla="*/ 3 h 7"/>
                  <a:gd name="T24" fmla="*/ 5 w 13"/>
                  <a:gd name="T25" fmla="*/ 3 h 7"/>
                  <a:gd name="T26" fmla="*/ 5 w 13"/>
                  <a:gd name="T27" fmla="*/ 3 h 7"/>
                  <a:gd name="T28" fmla="*/ 5 w 13"/>
                  <a:gd name="T2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7">
                    <a:moveTo>
                      <a:pt x="1" y="2"/>
                    </a:moveTo>
                    <a:cubicBezTo>
                      <a:pt x="2" y="2"/>
                      <a:pt x="4" y="3"/>
                      <a:pt x="5" y="3"/>
                    </a:cubicBezTo>
                    <a:cubicBezTo>
                      <a:pt x="5" y="3"/>
                      <a:pt x="5" y="3"/>
                      <a:pt x="5" y="3"/>
                    </a:cubicBezTo>
                    <a:cubicBezTo>
                      <a:pt x="5" y="3"/>
                      <a:pt x="5" y="3"/>
                      <a:pt x="5" y="3"/>
                    </a:cubicBezTo>
                    <a:cubicBezTo>
                      <a:pt x="5" y="3"/>
                      <a:pt x="5" y="3"/>
                      <a:pt x="5" y="3"/>
                    </a:cubicBezTo>
                    <a:cubicBezTo>
                      <a:pt x="5" y="3"/>
                      <a:pt x="5" y="3"/>
                      <a:pt x="5" y="3"/>
                    </a:cubicBezTo>
                    <a:cubicBezTo>
                      <a:pt x="7" y="4"/>
                      <a:pt x="9" y="5"/>
                      <a:pt x="11" y="6"/>
                    </a:cubicBezTo>
                    <a:cubicBezTo>
                      <a:pt x="12" y="7"/>
                      <a:pt x="13" y="5"/>
                      <a:pt x="12" y="4"/>
                    </a:cubicBezTo>
                    <a:cubicBezTo>
                      <a:pt x="9" y="3"/>
                      <a:pt x="5" y="1"/>
                      <a:pt x="2" y="0"/>
                    </a:cubicBezTo>
                    <a:cubicBezTo>
                      <a:pt x="1" y="0"/>
                      <a:pt x="1" y="0"/>
                      <a:pt x="0" y="0"/>
                    </a:cubicBezTo>
                    <a:cubicBezTo>
                      <a:pt x="0" y="1"/>
                      <a:pt x="0" y="1"/>
                      <a:pt x="1" y="2"/>
                    </a:cubicBezTo>
                    <a:moveTo>
                      <a:pt x="5" y="3"/>
                    </a:moveTo>
                    <a:cubicBezTo>
                      <a:pt x="5" y="3"/>
                      <a:pt x="5" y="3"/>
                      <a:pt x="5" y="3"/>
                    </a:cubicBezTo>
                    <a:cubicBezTo>
                      <a:pt x="5" y="3"/>
                      <a:pt x="5" y="3"/>
                      <a:pt x="5" y="3"/>
                    </a:cubicBezTo>
                    <a:cubicBezTo>
                      <a:pt x="5" y="3"/>
                      <a:pt x="5" y="3"/>
                      <a:pt x="5"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6" name="Freeform 158"/>
              <p:cNvSpPr>
                <a:spLocks/>
              </p:cNvSpPr>
              <p:nvPr/>
            </p:nvSpPr>
            <p:spPr bwMode="auto">
              <a:xfrm>
                <a:off x="315912" y="206375"/>
                <a:ext cx="52388" cy="30163"/>
              </a:xfrm>
              <a:custGeom>
                <a:avLst/>
                <a:gdLst>
                  <a:gd name="T0" fmla="*/ 1 w 14"/>
                  <a:gd name="T1" fmla="*/ 2 h 8"/>
                  <a:gd name="T2" fmla="*/ 7 w 14"/>
                  <a:gd name="T3" fmla="*/ 5 h 8"/>
                  <a:gd name="T4" fmla="*/ 12 w 14"/>
                  <a:gd name="T5" fmla="*/ 7 h 8"/>
                  <a:gd name="T6" fmla="*/ 13 w 14"/>
                  <a:gd name="T7" fmla="*/ 6 h 8"/>
                  <a:gd name="T8" fmla="*/ 1 w 14"/>
                  <a:gd name="T9" fmla="*/ 1 h 8"/>
                  <a:gd name="T10" fmla="*/ 0 w 14"/>
                  <a:gd name="T11" fmla="*/ 1 h 8"/>
                  <a:gd name="T12" fmla="*/ 1 w 14"/>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1" y="2"/>
                    </a:moveTo>
                    <a:cubicBezTo>
                      <a:pt x="3" y="3"/>
                      <a:pt x="5" y="4"/>
                      <a:pt x="7" y="5"/>
                    </a:cubicBezTo>
                    <a:cubicBezTo>
                      <a:pt x="9" y="5"/>
                      <a:pt x="11" y="6"/>
                      <a:pt x="12" y="7"/>
                    </a:cubicBezTo>
                    <a:cubicBezTo>
                      <a:pt x="13" y="8"/>
                      <a:pt x="14" y="6"/>
                      <a:pt x="13" y="6"/>
                    </a:cubicBezTo>
                    <a:cubicBezTo>
                      <a:pt x="9" y="3"/>
                      <a:pt x="5" y="2"/>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7" name="Freeform 159"/>
              <p:cNvSpPr>
                <a:spLocks/>
              </p:cNvSpPr>
              <p:nvPr/>
            </p:nvSpPr>
            <p:spPr bwMode="auto">
              <a:xfrm>
                <a:off x="282575" y="209550"/>
                <a:ext cx="52388" cy="26988"/>
              </a:xfrm>
              <a:custGeom>
                <a:avLst/>
                <a:gdLst>
                  <a:gd name="T0" fmla="*/ 0 w 14"/>
                  <a:gd name="T1" fmla="*/ 1 h 7"/>
                  <a:gd name="T2" fmla="*/ 4 w 14"/>
                  <a:gd name="T3" fmla="*/ 3 h 7"/>
                  <a:gd name="T4" fmla="*/ 12 w 14"/>
                  <a:gd name="T5" fmla="*/ 7 h 7"/>
                  <a:gd name="T6" fmla="*/ 13 w 14"/>
                  <a:gd name="T7" fmla="*/ 5 h 7"/>
                  <a:gd name="T8" fmla="*/ 7 w 14"/>
                  <a:gd name="T9" fmla="*/ 2 h 7"/>
                  <a:gd name="T10" fmla="*/ 1 w 14"/>
                  <a:gd name="T11" fmla="*/ 0 h 7"/>
                  <a:gd name="T12" fmla="*/ 0 w 14"/>
                  <a:gd name="T13" fmla="*/ 0 h 7"/>
                  <a:gd name="T14" fmla="*/ 0 w 14"/>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7">
                    <a:moveTo>
                      <a:pt x="0" y="1"/>
                    </a:moveTo>
                    <a:cubicBezTo>
                      <a:pt x="1" y="2"/>
                      <a:pt x="3" y="2"/>
                      <a:pt x="4" y="3"/>
                    </a:cubicBezTo>
                    <a:cubicBezTo>
                      <a:pt x="6" y="4"/>
                      <a:pt x="9" y="5"/>
                      <a:pt x="12" y="7"/>
                    </a:cubicBezTo>
                    <a:cubicBezTo>
                      <a:pt x="13" y="7"/>
                      <a:pt x="14" y="6"/>
                      <a:pt x="13" y="5"/>
                    </a:cubicBezTo>
                    <a:cubicBezTo>
                      <a:pt x="11" y="4"/>
                      <a:pt x="9" y="3"/>
                      <a:pt x="7" y="2"/>
                    </a:cubicBezTo>
                    <a:cubicBezTo>
                      <a:pt x="5" y="1"/>
                      <a:pt x="3" y="0"/>
                      <a:pt x="1" y="0"/>
                    </a:cubicBezTo>
                    <a:cubicBezTo>
                      <a:pt x="0" y="0"/>
                      <a:pt x="0" y="0"/>
                      <a:pt x="0" y="0"/>
                    </a:cubicBezTo>
                    <a:cubicBezTo>
                      <a:pt x="0" y="1"/>
                      <a:pt x="0" y="1"/>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8" name="Freeform 160"/>
              <p:cNvSpPr>
                <a:spLocks/>
              </p:cNvSpPr>
              <p:nvPr/>
            </p:nvSpPr>
            <p:spPr bwMode="auto">
              <a:xfrm>
                <a:off x="252412" y="209550"/>
                <a:ext cx="52388" cy="30163"/>
              </a:xfrm>
              <a:custGeom>
                <a:avLst/>
                <a:gdLst>
                  <a:gd name="T0" fmla="*/ 0 w 14"/>
                  <a:gd name="T1" fmla="*/ 2 h 8"/>
                  <a:gd name="T2" fmla="*/ 4 w 14"/>
                  <a:gd name="T3" fmla="*/ 4 h 8"/>
                  <a:gd name="T4" fmla="*/ 12 w 14"/>
                  <a:gd name="T5" fmla="*/ 8 h 8"/>
                  <a:gd name="T6" fmla="*/ 13 w 14"/>
                  <a:gd name="T7" fmla="*/ 6 h 8"/>
                  <a:gd name="T8" fmla="*/ 1 w 14"/>
                  <a:gd name="T9" fmla="*/ 1 h 8"/>
                  <a:gd name="T10" fmla="*/ 0 w 14"/>
                  <a:gd name="T11" fmla="*/ 1 h 8"/>
                  <a:gd name="T12" fmla="*/ 0 w 14"/>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4" h="8">
                    <a:moveTo>
                      <a:pt x="0" y="2"/>
                    </a:moveTo>
                    <a:cubicBezTo>
                      <a:pt x="1" y="3"/>
                      <a:pt x="2" y="3"/>
                      <a:pt x="4" y="4"/>
                    </a:cubicBezTo>
                    <a:cubicBezTo>
                      <a:pt x="7" y="5"/>
                      <a:pt x="9" y="6"/>
                      <a:pt x="12" y="8"/>
                    </a:cubicBezTo>
                    <a:cubicBezTo>
                      <a:pt x="13" y="8"/>
                      <a:pt x="14" y="7"/>
                      <a:pt x="13" y="6"/>
                    </a:cubicBezTo>
                    <a:cubicBezTo>
                      <a:pt x="9" y="4"/>
                      <a:pt x="5" y="2"/>
                      <a:pt x="1" y="1"/>
                    </a:cubicBezTo>
                    <a:cubicBezTo>
                      <a:pt x="0" y="0"/>
                      <a:pt x="0" y="1"/>
                      <a:pt x="0" y="1"/>
                    </a:cubicBezTo>
                    <a:cubicBezTo>
                      <a:pt x="0" y="2"/>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9" name="Freeform 161"/>
              <p:cNvSpPr>
                <a:spLocks/>
              </p:cNvSpPr>
              <p:nvPr/>
            </p:nvSpPr>
            <p:spPr bwMode="auto">
              <a:xfrm>
                <a:off x="214312" y="209550"/>
                <a:ext cx="60325" cy="33338"/>
              </a:xfrm>
              <a:custGeom>
                <a:avLst/>
                <a:gdLst>
                  <a:gd name="T0" fmla="*/ 1 w 16"/>
                  <a:gd name="T1" fmla="*/ 2 h 9"/>
                  <a:gd name="T2" fmla="*/ 4 w 16"/>
                  <a:gd name="T3" fmla="*/ 3 h 9"/>
                  <a:gd name="T4" fmla="*/ 14 w 16"/>
                  <a:gd name="T5" fmla="*/ 9 h 9"/>
                  <a:gd name="T6" fmla="*/ 15 w 16"/>
                  <a:gd name="T7" fmla="*/ 7 h 9"/>
                  <a:gd name="T8" fmla="*/ 2 w 16"/>
                  <a:gd name="T9" fmla="*/ 1 h 9"/>
                  <a:gd name="T10" fmla="*/ 1 w 16"/>
                  <a:gd name="T11" fmla="*/ 1 h 9"/>
                  <a:gd name="T12" fmla="*/ 1 w 1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16" h="9">
                    <a:moveTo>
                      <a:pt x="1" y="2"/>
                    </a:moveTo>
                    <a:cubicBezTo>
                      <a:pt x="2" y="3"/>
                      <a:pt x="3" y="3"/>
                      <a:pt x="4" y="3"/>
                    </a:cubicBezTo>
                    <a:cubicBezTo>
                      <a:pt x="8" y="5"/>
                      <a:pt x="11" y="7"/>
                      <a:pt x="14" y="9"/>
                    </a:cubicBezTo>
                    <a:cubicBezTo>
                      <a:pt x="15" y="9"/>
                      <a:pt x="16" y="7"/>
                      <a:pt x="15" y="7"/>
                    </a:cubicBezTo>
                    <a:cubicBezTo>
                      <a:pt x="11" y="5"/>
                      <a:pt x="7" y="2"/>
                      <a:pt x="2" y="1"/>
                    </a:cubicBezTo>
                    <a:cubicBezTo>
                      <a:pt x="1" y="0"/>
                      <a:pt x="1" y="1"/>
                      <a:pt x="1" y="1"/>
                    </a:cubicBezTo>
                    <a:cubicBezTo>
                      <a:pt x="0" y="2"/>
                      <a:pt x="1"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0" name="Freeform 162"/>
              <p:cNvSpPr>
                <a:spLocks/>
              </p:cNvSpPr>
              <p:nvPr/>
            </p:nvSpPr>
            <p:spPr bwMode="auto">
              <a:xfrm>
                <a:off x="188912" y="217488"/>
                <a:ext cx="58738" cy="30163"/>
              </a:xfrm>
              <a:custGeom>
                <a:avLst/>
                <a:gdLst>
                  <a:gd name="T0" fmla="*/ 1 w 16"/>
                  <a:gd name="T1" fmla="*/ 2 h 8"/>
                  <a:gd name="T2" fmla="*/ 8 w 16"/>
                  <a:gd name="T3" fmla="*/ 4 h 8"/>
                  <a:gd name="T4" fmla="*/ 14 w 16"/>
                  <a:gd name="T5" fmla="*/ 7 h 8"/>
                  <a:gd name="T6" fmla="*/ 15 w 16"/>
                  <a:gd name="T7" fmla="*/ 5 h 8"/>
                  <a:gd name="T8" fmla="*/ 1 w 16"/>
                  <a:gd name="T9" fmla="*/ 0 h 8"/>
                  <a:gd name="T10" fmla="*/ 0 w 16"/>
                  <a:gd name="T11" fmla="*/ 1 h 8"/>
                  <a:gd name="T12" fmla="*/ 1 w 16"/>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1" y="2"/>
                    </a:moveTo>
                    <a:cubicBezTo>
                      <a:pt x="3" y="2"/>
                      <a:pt x="5" y="3"/>
                      <a:pt x="8" y="4"/>
                    </a:cubicBezTo>
                    <a:cubicBezTo>
                      <a:pt x="10" y="5"/>
                      <a:pt x="12" y="6"/>
                      <a:pt x="14" y="7"/>
                    </a:cubicBezTo>
                    <a:cubicBezTo>
                      <a:pt x="15" y="8"/>
                      <a:pt x="16" y="6"/>
                      <a:pt x="15" y="5"/>
                    </a:cubicBezTo>
                    <a:cubicBezTo>
                      <a:pt x="11" y="3"/>
                      <a:pt x="6" y="1"/>
                      <a:pt x="1" y="0"/>
                    </a:cubicBezTo>
                    <a:cubicBezTo>
                      <a:pt x="1" y="0"/>
                      <a:pt x="0" y="0"/>
                      <a:pt x="0" y="1"/>
                    </a:cubicBezTo>
                    <a:cubicBezTo>
                      <a:pt x="0" y="1"/>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1" name="Freeform 163"/>
              <p:cNvSpPr>
                <a:spLocks/>
              </p:cNvSpPr>
              <p:nvPr/>
            </p:nvSpPr>
            <p:spPr bwMode="auto">
              <a:xfrm>
                <a:off x="161925" y="217488"/>
                <a:ext cx="57150" cy="30163"/>
              </a:xfrm>
              <a:custGeom>
                <a:avLst/>
                <a:gdLst>
                  <a:gd name="T0" fmla="*/ 0 w 15"/>
                  <a:gd name="T1" fmla="*/ 2 h 8"/>
                  <a:gd name="T2" fmla="*/ 7 w 15"/>
                  <a:gd name="T3" fmla="*/ 4 h 8"/>
                  <a:gd name="T4" fmla="*/ 13 w 15"/>
                  <a:gd name="T5" fmla="*/ 7 h 8"/>
                  <a:gd name="T6" fmla="*/ 14 w 15"/>
                  <a:gd name="T7" fmla="*/ 6 h 8"/>
                  <a:gd name="T8" fmla="*/ 1 w 15"/>
                  <a:gd name="T9" fmla="*/ 0 h 8"/>
                  <a:gd name="T10" fmla="*/ 0 w 15"/>
                  <a:gd name="T11" fmla="*/ 1 h 8"/>
                  <a:gd name="T12" fmla="*/ 0 w 15"/>
                  <a:gd name="T13" fmla="*/ 2 h 8"/>
                </a:gdLst>
                <a:ahLst/>
                <a:cxnLst>
                  <a:cxn ang="0">
                    <a:pos x="T0" y="T1"/>
                  </a:cxn>
                  <a:cxn ang="0">
                    <a:pos x="T2" y="T3"/>
                  </a:cxn>
                  <a:cxn ang="0">
                    <a:pos x="T4" y="T5"/>
                  </a:cxn>
                  <a:cxn ang="0">
                    <a:pos x="T6" y="T7"/>
                  </a:cxn>
                  <a:cxn ang="0">
                    <a:pos x="T8" y="T9"/>
                  </a:cxn>
                  <a:cxn ang="0">
                    <a:pos x="T10" y="T11"/>
                  </a:cxn>
                  <a:cxn ang="0">
                    <a:pos x="T12" y="T13"/>
                  </a:cxn>
                </a:cxnLst>
                <a:rect l="0" t="0" r="r" b="b"/>
                <a:pathLst>
                  <a:path w="15" h="8">
                    <a:moveTo>
                      <a:pt x="0" y="2"/>
                    </a:moveTo>
                    <a:cubicBezTo>
                      <a:pt x="3" y="3"/>
                      <a:pt x="5" y="3"/>
                      <a:pt x="7" y="4"/>
                    </a:cubicBezTo>
                    <a:cubicBezTo>
                      <a:pt x="9" y="5"/>
                      <a:pt x="11" y="6"/>
                      <a:pt x="13" y="7"/>
                    </a:cubicBezTo>
                    <a:cubicBezTo>
                      <a:pt x="14" y="8"/>
                      <a:pt x="15" y="6"/>
                      <a:pt x="14" y="6"/>
                    </a:cubicBezTo>
                    <a:cubicBezTo>
                      <a:pt x="10" y="3"/>
                      <a:pt x="6" y="1"/>
                      <a:pt x="1" y="0"/>
                    </a:cubicBezTo>
                    <a:cubicBezTo>
                      <a:pt x="0" y="0"/>
                      <a:pt x="0" y="0"/>
                      <a:pt x="0" y="1"/>
                    </a:cubicBezTo>
                    <a:cubicBezTo>
                      <a:pt x="0" y="1"/>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2" name="Freeform 164"/>
              <p:cNvSpPr>
                <a:spLocks/>
              </p:cNvSpPr>
              <p:nvPr/>
            </p:nvSpPr>
            <p:spPr bwMode="auto">
              <a:xfrm>
                <a:off x="150812" y="242888"/>
                <a:ext cx="44450" cy="19050"/>
              </a:xfrm>
              <a:custGeom>
                <a:avLst/>
                <a:gdLst>
                  <a:gd name="T0" fmla="*/ 1 w 12"/>
                  <a:gd name="T1" fmla="*/ 2 h 5"/>
                  <a:gd name="T2" fmla="*/ 10 w 12"/>
                  <a:gd name="T3" fmla="*/ 5 h 5"/>
                  <a:gd name="T4" fmla="*/ 11 w 12"/>
                  <a:gd name="T5" fmla="*/ 3 h 5"/>
                  <a:gd name="T6" fmla="*/ 1 w 12"/>
                  <a:gd name="T7" fmla="*/ 1 h 5"/>
                  <a:gd name="T8" fmla="*/ 0 w 12"/>
                  <a:gd name="T9" fmla="*/ 1 h 5"/>
                  <a:gd name="T10" fmla="*/ 1 w 12"/>
                  <a:gd name="T11" fmla="*/ 2 h 5"/>
                </a:gdLst>
                <a:ahLst/>
                <a:cxnLst>
                  <a:cxn ang="0">
                    <a:pos x="T0" y="T1"/>
                  </a:cxn>
                  <a:cxn ang="0">
                    <a:pos x="T2" y="T3"/>
                  </a:cxn>
                  <a:cxn ang="0">
                    <a:pos x="T4" y="T5"/>
                  </a:cxn>
                  <a:cxn ang="0">
                    <a:pos x="T6" y="T7"/>
                  </a:cxn>
                  <a:cxn ang="0">
                    <a:pos x="T8" y="T9"/>
                  </a:cxn>
                  <a:cxn ang="0">
                    <a:pos x="T10" y="T11"/>
                  </a:cxn>
                </a:cxnLst>
                <a:rect l="0" t="0" r="r" b="b"/>
                <a:pathLst>
                  <a:path w="12" h="5">
                    <a:moveTo>
                      <a:pt x="1" y="2"/>
                    </a:moveTo>
                    <a:cubicBezTo>
                      <a:pt x="4" y="3"/>
                      <a:pt x="7" y="4"/>
                      <a:pt x="10" y="5"/>
                    </a:cubicBezTo>
                    <a:cubicBezTo>
                      <a:pt x="12" y="5"/>
                      <a:pt x="12" y="3"/>
                      <a:pt x="11" y="3"/>
                    </a:cubicBezTo>
                    <a:cubicBezTo>
                      <a:pt x="8" y="2"/>
                      <a:pt x="4"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3" name="Freeform 165"/>
              <p:cNvSpPr>
                <a:spLocks/>
              </p:cNvSpPr>
              <p:nvPr/>
            </p:nvSpPr>
            <p:spPr bwMode="auto">
              <a:xfrm>
                <a:off x="153987" y="261938"/>
                <a:ext cx="46038" cy="19050"/>
              </a:xfrm>
              <a:custGeom>
                <a:avLst/>
                <a:gdLst>
                  <a:gd name="T0" fmla="*/ 0 w 12"/>
                  <a:gd name="T1" fmla="*/ 2 h 5"/>
                  <a:gd name="T2" fmla="*/ 10 w 12"/>
                  <a:gd name="T3" fmla="*/ 5 h 5"/>
                  <a:gd name="T4" fmla="*/ 10 w 12"/>
                  <a:gd name="T5" fmla="*/ 3 h 5"/>
                  <a:gd name="T6" fmla="*/ 1 w 12"/>
                  <a:gd name="T7" fmla="*/ 0 h 5"/>
                  <a:gd name="T8" fmla="*/ 0 w 12"/>
                  <a:gd name="T9" fmla="*/ 1 h 5"/>
                  <a:gd name="T10" fmla="*/ 0 w 12"/>
                  <a:gd name="T11" fmla="*/ 2 h 5"/>
                </a:gdLst>
                <a:ahLst/>
                <a:cxnLst>
                  <a:cxn ang="0">
                    <a:pos x="T0" y="T1"/>
                  </a:cxn>
                  <a:cxn ang="0">
                    <a:pos x="T2" y="T3"/>
                  </a:cxn>
                  <a:cxn ang="0">
                    <a:pos x="T4" y="T5"/>
                  </a:cxn>
                  <a:cxn ang="0">
                    <a:pos x="T6" y="T7"/>
                  </a:cxn>
                  <a:cxn ang="0">
                    <a:pos x="T8" y="T9"/>
                  </a:cxn>
                  <a:cxn ang="0">
                    <a:pos x="T10" y="T11"/>
                  </a:cxn>
                </a:cxnLst>
                <a:rect l="0" t="0" r="r" b="b"/>
                <a:pathLst>
                  <a:path w="12" h="5">
                    <a:moveTo>
                      <a:pt x="0" y="2"/>
                    </a:moveTo>
                    <a:cubicBezTo>
                      <a:pt x="4" y="3"/>
                      <a:pt x="7" y="4"/>
                      <a:pt x="10" y="5"/>
                    </a:cubicBezTo>
                    <a:cubicBezTo>
                      <a:pt x="11" y="5"/>
                      <a:pt x="12" y="3"/>
                      <a:pt x="10" y="3"/>
                    </a:cubicBezTo>
                    <a:cubicBezTo>
                      <a:pt x="7" y="2"/>
                      <a:pt x="4" y="1"/>
                      <a:pt x="1" y="0"/>
                    </a:cubicBezTo>
                    <a:cubicBezTo>
                      <a:pt x="0" y="0"/>
                      <a:pt x="0" y="1"/>
                      <a:pt x="0" y="1"/>
                    </a:cubicBezTo>
                    <a:cubicBezTo>
                      <a:pt x="0" y="2"/>
                      <a:pt x="0" y="2"/>
                      <a:pt x="0"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4" name="Freeform 166"/>
              <p:cNvSpPr>
                <a:spLocks/>
              </p:cNvSpPr>
              <p:nvPr/>
            </p:nvSpPr>
            <p:spPr bwMode="auto">
              <a:xfrm>
                <a:off x="153987" y="277813"/>
                <a:ext cx="41275" cy="14288"/>
              </a:xfrm>
              <a:custGeom>
                <a:avLst/>
                <a:gdLst>
                  <a:gd name="T0" fmla="*/ 1 w 11"/>
                  <a:gd name="T1" fmla="*/ 2 h 4"/>
                  <a:gd name="T2" fmla="*/ 10 w 11"/>
                  <a:gd name="T3" fmla="*/ 4 h 4"/>
                  <a:gd name="T4" fmla="*/ 10 w 11"/>
                  <a:gd name="T5" fmla="*/ 2 h 4"/>
                  <a:gd name="T6" fmla="*/ 1 w 11"/>
                  <a:gd name="T7" fmla="*/ 0 h 4"/>
                  <a:gd name="T8" fmla="*/ 0 w 11"/>
                  <a:gd name="T9" fmla="*/ 1 h 4"/>
                  <a:gd name="T10" fmla="*/ 1 w 11"/>
                  <a:gd name="T11" fmla="*/ 2 h 4"/>
                </a:gdLst>
                <a:ahLst/>
                <a:cxnLst>
                  <a:cxn ang="0">
                    <a:pos x="T0" y="T1"/>
                  </a:cxn>
                  <a:cxn ang="0">
                    <a:pos x="T2" y="T3"/>
                  </a:cxn>
                  <a:cxn ang="0">
                    <a:pos x="T4" y="T5"/>
                  </a:cxn>
                  <a:cxn ang="0">
                    <a:pos x="T6" y="T7"/>
                  </a:cxn>
                  <a:cxn ang="0">
                    <a:pos x="T8" y="T9"/>
                  </a:cxn>
                  <a:cxn ang="0">
                    <a:pos x="T10" y="T11"/>
                  </a:cxn>
                </a:cxnLst>
                <a:rect l="0" t="0" r="r" b="b"/>
                <a:pathLst>
                  <a:path w="11" h="4">
                    <a:moveTo>
                      <a:pt x="1" y="2"/>
                    </a:moveTo>
                    <a:cubicBezTo>
                      <a:pt x="4" y="3"/>
                      <a:pt x="7" y="3"/>
                      <a:pt x="10" y="4"/>
                    </a:cubicBezTo>
                    <a:cubicBezTo>
                      <a:pt x="11" y="4"/>
                      <a:pt x="11" y="2"/>
                      <a:pt x="10" y="2"/>
                    </a:cubicBezTo>
                    <a:cubicBezTo>
                      <a:pt x="7" y="1"/>
                      <a:pt x="4" y="1"/>
                      <a:pt x="1" y="0"/>
                    </a:cubicBezTo>
                    <a:cubicBezTo>
                      <a:pt x="1" y="0"/>
                      <a:pt x="0" y="0"/>
                      <a:pt x="0" y="1"/>
                    </a:cubicBezTo>
                    <a:cubicBezTo>
                      <a:pt x="0" y="1"/>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5" name="Freeform 167"/>
              <p:cNvSpPr>
                <a:spLocks/>
              </p:cNvSpPr>
              <p:nvPr/>
            </p:nvSpPr>
            <p:spPr bwMode="auto">
              <a:xfrm>
                <a:off x="161925" y="295275"/>
                <a:ext cx="41275" cy="19050"/>
              </a:xfrm>
              <a:custGeom>
                <a:avLst/>
                <a:gdLst>
                  <a:gd name="T0" fmla="*/ 1 w 11"/>
                  <a:gd name="T1" fmla="*/ 2 h 5"/>
                  <a:gd name="T2" fmla="*/ 9 w 11"/>
                  <a:gd name="T3" fmla="*/ 4 h 5"/>
                  <a:gd name="T4" fmla="*/ 9 w 11"/>
                  <a:gd name="T5" fmla="*/ 3 h 5"/>
                  <a:gd name="T6" fmla="*/ 1 w 11"/>
                  <a:gd name="T7" fmla="*/ 1 h 5"/>
                  <a:gd name="T8" fmla="*/ 0 w 11"/>
                  <a:gd name="T9" fmla="*/ 1 h 5"/>
                  <a:gd name="T10" fmla="*/ 1 w 11"/>
                  <a:gd name="T11" fmla="*/ 2 h 5"/>
                </a:gdLst>
                <a:ahLst/>
                <a:cxnLst>
                  <a:cxn ang="0">
                    <a:pos x="T0" y="T1"/>
                  </a:cxn>
                  <a:cxn ang="0">
                    <a:pos x="T2" y="T3"/>
                  </a:cxn>
                  <a:cxn ang="0">
                    <a:pos x="T4" y="T5"/>
                  </a:cxn>
                  <a:cxn ang="0">
                    <a:pos x="T6" y="T7"/>
                  </a:cxn>
                  <a:cxn ang="0">
                    <a:pos x="T8" y="T9"/>
                  </a:cxn>
                  <a:cxn ang="0">
                    <a:pos x="T10" y="T11"/>
                  </a:cxn>
                </a:cxnLst>
                <a:rect l="0" t="0" r="r" b="b"/>
                <a:pathLst>
                  <a:path w="11" h="5">
                    <a:moveTo>
                      <a:pt x="1" y="2"/>
                    </a:moveTo>
                    <a:cubicBezTo>
                      <a:pt x="3" y="3"/>
                      <a:pt x="6" y="4"/>
                      <a:pt x="9" y="4"/>
                    </a:cubicBezTo>
                    <a:cubicBezTo>
                      <a:pt x="10" y="5"/>
                      <a:pt x="11" y="3"/>
                      <a:pt x="9" y="3"/>
                    </a:cubicBezTo>
                    <a:cubicBezTo>
                      <a:pt x="7" y="2"/>
                      <a:pt x="4" y="1"/>
                      <a:pt x="1" y="1"/>
                    </a:cubicBezTo>
                    <a:cubicBezTo>
                      <a:pt x="1" y="0"/>
                      <a:pt x="0" y="1"/>
                      <a:pt x="0" y="1"/>
                    </a:cubicBezTo>
                    <a:cubicBezTo>
                      <a:pt x="0" y="2"/>
                      <a:pt x="0" y="2"/>
                      <a:pt x="1"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62" name="组合 61"/>
            <p:cNvGrpSpPr/>
            <p:nvPr/>
          </p:nvGrpSpPr>
          <p:grpSpPr>
            <a:xfrm>
              <a:off x="4152601" y="3063458"/>
              <a:ext cx="375141" cy="584775"/>
              <a:chOff x="3819225" y="3473034"/>
              <a:chExt cx="375141" cy="584775"/>
            </a:xfrm>
          </p:grpSpPr>
          <p:sp>
            <p:nvSpPr>
              <p:cNvPr id="69"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595959"/>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0" name="文本框 32"/>
              <p:cNvSpPr txBox="1"/>
              <p:nvPr/>
            </p:nvSpPr>
            <p:spPr>
              <a:xfrm>
                <a:off x="3819225" y="3473034"/>
                <a:ext cx="37514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rPr>
                  <a:t>1</a:t>
                </a:r>
                <a:endParaRPr kumimoji="0" lang="zh-CN" altLang="en-US"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63" name="组合 62"/>
            <p:cNvGrpSpPr/>
            <p:nvPr/>
          </p:nvGrpSpPr>
          <p:grpSpPr>
            <a:xfrm>
              <a:off x="4152331" y="3741449"/>
              <a:ext cx="375141" cy="584775"/>
              <a:chOff x="3819225" y="3473034"/>
              <a:chExt cx="375141" cy="584775"/>
            </a:xfrm>
          </p:grpSpPr>
          <p:sp>
            <p:nvSpPr>
              <p:cNvPr id="67"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595959"/>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8" name="文本框 36"/>
              <p:cNvSpPr txBox="1"/>
              <p:nvPr/>
            </p:nvSpPr>
            <p:spPr>
              <a:xfrm>
                <a:off x="3819225" y="3473034"/>
                <a:ext cx="37514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rPr>
                  <a:t>2</a:t>
                </a:r>
                <a:endParaRPr kumimoji="0" lang="zh-CN" altLang="en-US"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64" name="组合 63"/>
            <p:cNvGrpSpPr/>
            <p:nvPr/>
          </p:nvGrpSpPr>
          <p:grpSpPr>
            <a:xfrm>
              <a:off x="4162231" y="4369082"/>
              <a:ext cx="375141" cy="584775"/>
              <a:chOff x="3819225" y="3473034"/>
              <a:chExt cx="375141" cy="584775"/>
            </a:xfrm>
          </p:grpSpPr>
          <p:sp>
            <p:nvSpPr>
              <p:cNvPr id="65" name="Freeform 400"/>
              <p:cNvSpPr>
                <a:spLocks noEditPoints="1" noChangeArrowheads="1"/>
              </p:cNvSpPr>
              <p:nvPr/>
            </p:nvSpPr>
            <p:spPr bwMode="auto">
              <a:xfrm>
                <a:off x="3835316" y="3616963"/>
                <a:ext cx="352767" cy="348503"/>
              </a:xfrm>
              <a:custGeom>
                <a:avLst/>
                <a:gdLst>
                  <a:gd name="T0" fmla="*/ 375 w 1303"/>
                  <a:gd name="T1" fmla="*/ 23 h 1287"/>
                  <a:gd name="T2" fmla="*/ 169 w 1303"/>
                  <a:gd name="T3" fmla="*/ 35 h 1287"/>
                  <a:gd name="T4" fmla="*/ 72 w 1303"/>
                  <a:gd name="T5" fmla="*/ 72 h 1287"/>
                  <a:gd name="T6" fmla="*/ 18 w 1303"/>
                  <a:gd name="T7" fmla="*/ 149 h 1287"/>
                  <a:gd name="T8" fmla="*/ 1 w 1303"/>
                  <a:gd name="T9" fmla="*/ 239 h 1287"/>
                  <a:gd name="T10" fmla="*/ 13 w 1303"/>
                  <a:gd name="T11" fmla="*/ 489 h 1287"/>
                  <a:gd name="T12" fmla="*/ 11 w 1303"/>
                  <a:gd name="T13" fmla="*/ 693 h 1287"/>
                  <a:gd name="T14" fmla="*/ 31 w 1303"/>
                  <a:gd name="T15" fmla="*/ 1058 h 1287"/>
                  <a:gd name="T16" fmla="*/ 59 w 1303"/>
                  <a:gd name="T17" fmla="*/ 1182 h 1287"/>
                  <a:gd name="T18" fmla="*/ 89 w 1303"/>
                  <a:gd name="T19" fmla="*/ 1227 h 1287"/>
                  <a:gd name="T20" fmla="*/ 87 w 1303"/>
                  <a:gd name="T21" fmla="*/ 1209 h 1287"/>
                  <a:gd name="T22" fmla="*/ 271 w 1303"/>
                  <a:gd name="T23" fmla="*/ 1276 h 1287"/>
                  <a:gd name="T24" fmla="*/ 547 w 1303"/>
                  <a:gd name="T25" fmla="*/ 1286 h 1287"/>
                  <a:gd name="T26" fmla="*/ 1078 w 1303"/>
                  <a:gd name="T27" fmla="*/ 1256 h 1287"/>
                  <a:gd name="T28" fmla="*/ 1169 w 1303"/>
                  <a:gd name="T29" fmla="*/ 1233 h 1287"/>
                  <a:gd name="T30" fmla="*/ 1248 w 1303"/>
                  <a:gd name="T31" fmla="*/ 1189 h 1287"/>
                  <a:gd name="T32" fmla="*/ 1291 w 1303"/>
                  <a:gd name="T33" fmla="*/ 1112 h 1287"/>
                  <a:gd name="T34" fmla="*/ 1300 w 1303"/>
                  <a:gd name="T35" fmla="*/ 926 h 1287"/>
                  <a:gd name="T36" fmla="*/ 1291 w 1303"/>
                  <a:gd name="T37" fmla="*/ 606 h 1287"/>
                  <a:gd name="T38" fmla="*/ 1298 w 1303"/>
                  <a:gd name="T39" fmla="*/ 215 h 1287"/>
                  <a:gd name="T40" fmla="*/ 1279 w 1303"/>
                  <a:gd name="T41" fmla="*/ 115 h 1287"/>
                  <a:gd name="T42" fmla="*/ 1220 w 1303"/>
                  <a:gd name="T43" fmla="*/ 41 h 1287"/>
                  <a:gd name="T44" fmla="*/ 1131 w 1303"/>
                  <a:gd name="T45" fmla="*/ 0 h 1287"/>
                  <a:gd name="T46" fmla="*/ 23 w 1303"/>
                  <a:gd name="T47" fmla="*/ 613 h 1287"/>
                  <a:gd name="T48" fmla="*/ 42 w 1303"/>
                  <a:gd name="T49" fmla="*/ 919 h 1287"/>
                  <a:gd name="T50" fmla="*/ 18 w 1303"/>
                  <a:gd name="T51" fmla="*/ 269 h 1287"/>
                  <a:gd name="T52" fmla="*/ 13 w 1303"/>
                  <a:gd name="T53" fmla="*/ 242 h 1287"/>
                  <a:gd name="T54" fmla="*/ 540 w 1303"/>
                  <a:gd name="T55" fmla="*/ 1272 h 1287"/>
                  <a:gd name="T56" fmla="*/ 287 w 1303"/>
                  <a:gd name="T57" fmla="*/ 1263 h 1287"/>
                  <a:gd name="T58" fmla="*/ 458 w 1303"/>
                  <a:gd name="T59" fmla="*/ 1261 h 1287"/>
                  <a:gd name="T60" fmla="*/ 925 w 1303"/>
                  <a:gd name="T61" fmla="*/ 1254 h 1287"/>
                  <a:gd name="T62" fmla="*/ 947 w 1303"/>
                  <a:gd name="T63" fmla="*/ 1254 h 1287"/>
                  <a:gd name="T64" fmla="*/ 956 w 1303"/>
                  <a:gd name="T65" fmla="*/ 1251 h 1287"/>
                  <a:gd name="T66" fmla="*/ 947 w 1303"/>
                  <a:gd name="T67" fmla="*/ 1254 h 1287"/>
                  <a:gd name="T68" fmla="*/ 1268 w 1303"/>
                  <a:gd name="T69" fmla="*/ 1134 h 1287"/>
                  <a:gd name="T70" fmla="*/ 1213 w 1303"/>
                  <a:gd name="T71" fmla="*/ 1192 h 1287"/>
                  <a:gd name="T72" fmla="*/ 1102 w 1303"/>
                  <a:gd name="T73" fmla="*/ 1227 h 1287"/>
                  <a:gd name="T74" fmla="*/ 887 w 1303"/>
                  <a:gd name="T75" fmla="*/ 1234 h 1287"/>
                  <a:gd name="T76" fmla="*/ 316 w 1303"/>
                  <a:gd name="T77" fmla="*/ 1238 h 1287"/>
                  <a:gd name="T78" fmla="*/ 162 w 1303"/>
                  <a:gd name="T79" fmla="*/ 1211 h 1287"/>
                  <a:gd name="T80" fmla="*/ 97 w 1303"/>
                  <a:gd name="T81" fmla="*/ 1172 h 1287"/>
                  <a:gd name="T82" fmla="*/ 90 w 1303"/>
                  <a:gd name="T83" fmla="*/ 1178 h 1287"/>
                  <a:gd name="T84" fmla="*/ 62 w 1303"/>
                  <a:gd name="T85" fmla="*/ 1122 h 1287"/>
                  <a:gd name="T86" fmla="*/ 44 w 1303"/>
                  <a:gd name="T87" fmla="*/ 790 h 1287"/>
                  <a:gd name="T88" fmla="*/ 42 w 1303"/>
                  <a:gd name="T89" fmla="*/ 160 h 1287"/>
                  <a:gd name="T90" fmla="*/ 67 w 1303"/>
                  <a:gd name="T91" fmla="*/ 99 h 1287"/>
                  <a:gd name="T92" fmla="*/ 97 w 1303"/>
                  <a:gd name="T93" fmla="*/ 76 h 1287"/>
                  <a:gd name="T94" fmla="*/ 202 w 1303"/>
                  <a:gd name="T95" fmla="*/ 48 h 1287"/>
                  <a:gd name="T96" fmla="*/ 852 w 1303"/>
                  <a:gd name="T97" fmla="*/ 27 h 1287"/>
                  <a:gd name="T98" fmla="*/ 1130 w 1303"/>
                  <a:gd name="T99" fmla="*/ 35 h 1287"/>
                  <a:gd name="T100" fmla="*/ 1207 w 1303"/>
                  <a:gd name="T101" fmla="*/ 77 h 1287"/>
                  <a:gd name="T102" fmla="*/ 1252 w 1303"/>
                  <a:gd name="T103" fmla="*/ 152 h 1287"/>
                  <a:gd name="T104" fmla="*/ 1282 w 1303"/>
                  <a:gd name="T105" fmla="*/ 849 h 1287"/>
                  <a:gd name="T106" fmla="*/ 1270 w 1303"/>
                  <a:gd name="T107" fmla="*/ 121 h 1287"/>
                  <a:gd name="T108" fmla="*/ 1289 w 1303"/>
                  <a:gd name="T109" fmla="*/ 242 h 1287"/>
                  <a:gd name="T110" fmla="*/ 1283 w 1303"/>
                  <a:gd name="T111" fmla="*/ 464 h 1287"/>
                  <a:gd name="T112" fmla="*/ 1273 w 1303"/>
                  <a:gd name="T113" fmla="*/ 262 h 1287"/>
                  <a:gd name="T114" fmla="*/ 1235 w 1303"/>
                  <a:gd name="T115" fmla="*/ 92 h 1287"/>
                  <a:gd name="T116" fmla="*/ 1102 w 1303"/>
                  <a:gd name="T117" fmla="*/ 11 h 1287"/>
                  <a:gd name="T118" fmla="*/ 1197 w 1303"/>
                  <a:gd name="T119" fmla="*/ 38 h 1287"/>
                  <a:gd name="T120" fmla="*/ 1245 w 1303"/>
                  <a:gd name="T121" fmla="*/ 83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3" h="1287">
                    <a:moveTo>
                      <a:pt x="1131" y="0"/>
                    </a:moveTo>
                    <a:lnTo>
                      <a:pt x="389" y="17"/>
                    </a:lnTo>
                    <a:lnTo>
                      <a:pt x="385" y="18"/>
                    </a:lnTo>
                    <a:lnTo>
                      <a:pt x="379" y="20"/>
                    </a:lnTo>
                    <a:lnTo>
                      <a:pt x="375" y="23"/>
                    </a:lnTo>
                    <a:lnTo>
                      <a:pt x="372" y="23"/>
                    </a:lnTo>
                    <a:lnTo>
                      <a:pt x="270" y="27"/>
                    </a:lnTo>
                    <a:lnTo>
                      <a:pt x="219" y="31"/>
                    </a:lnTo>
                    <a:lnTo>
                      <a:pt x="169" y="35"/>
                    </a:lnTo>
                    <a:lnTo>
                      <a:pt x="149" y="38"/>
                    </a:lnTo>
                    <a:lnTo>
                      <a:pt x="131" y="42"/>
                    </a:lnTo>
                    <a:lnTo>
                      <a:pt x="114" y="48"/>
                    </a:lnTo>
                    <a:lnTo>
                      <a:pt x="98" y="55"/>
                    </a:lnTo>
                    <a:lnTo>
                      <a:pt x="84" y="63"/>
                    </a:lnTo>
                    <a:lnTo>
                      <a:pt x="72" y="72"/>
                    </a:lnTo>
                    <a:lnTo>
                      <a:pt x="60" y="83"/>
                    </a:lnTo>
                    <a:lnTo>
                      <a:pt x="49" y="94"/>
                    </a:lnTo>
                    <a:lnTo>
                      <a:pt x="41" y="106"/>
                    </a:lnTo>
                    <a:lnTo>
                      <a:pt x="32" y="120"/>
                    </a:lnTo>
                    <a:lnTo>
                      <a:pt x="25" y="134"/>
                    </a:lnTo>
                    <a:lnTo>
                      <a:pt x="18" y="149"/>
                    </a:lnTo>
                    <a:lnTo>
                      <a:pt x="13" y="165"/>
                    </a:lnTo>
                    <a:lnTo>
                      <a:pt x="8" y="181"/>
                    </a:lnTo>
                    <a:lnTo>
                      <a:pt x="6" y="198"/>
                    </a:lnTo>
                    <a:lnTo>
                      <a:pt x="3" y="217"/>
                    </a:lnTo>
                    <a:lnTo>
                      <a:pt x="1" y="239"/>
                    </a:lnTo>
                    <a:lnTo>
                      <a:pt x="0" y="262"/>
                    </a:lnTo>
                    <a:lnTo>
                      <a:pt x="0" y="307"/>
                    </a:lnTo>
                    <a:lnTo>
                      <a:pt x="1" y="353"/>
                    </a:lnTo>
                    <a:lnTo>
                      <a:pt x="6" y="398"/>
                    </a:lnTo>
                    <a:lnTo>
                      <a:pt x="10" y="444"/>
                    </a:lnTo>
                    <a:lnTo>
                      <a:pt x="13" y="489"/>
                    </a:lnTo>
                    <a:lnTo>
                      <a:pt x="14" y="534"/>
                    </a:lnTo>
                    <a:lnTo>
                      <a:pt x="14" y="557"/>
                    </a:lnTo>
                    <a:lnTo>
                      <a:pt x="14" y="579"/>
                    </a:lnTo>
                    <a:lnTo>
                      <a:pt x="11" y="635"/>
                    </a:lnTo>
                    <a:lnTo>
                      <a:pt x="11" y="693"/>
                    </a:lnTo>
                    <a:lnTo>
                      <a:pt x="14" y="752"/>
                    </a:lnTo>
                    <a:lnTo>
                      <a:pt x="18" y="814"/>
                    </a:lnTo>
                    <a:lnTo>
                      <a:pt x="25" y="937"/>
                    </a:lnTo>
                    <a:lnTo>
                      <a:pt x="28" y="999"/>
                    </a:lnTo>
                    <a:lnTo>
                      <a:pt x="31" y="1058"/>
                    </a:lnTo>
                    <a:lnTo>
                      <a:pt x="31" y="1078"/>
                    </a:lnTo>
                    <a:lnTo>
                      <a:pt x="32" y="1095"/>
                    </a:lnTo>
                    <a:lnTo>
                      <a:pt x="35" y="1112"/>
                    </a:lnTo>
                    <a:lnTo>
                      <a:pt x="39" y="1127"/>
                    </a:lnTo>
                    <a:lnTo>
                      <a:pt x="48" y="1155"/>
                    </a:lnTo>
                    <a:lnTo>
                      <a:pt x="59" y="1182"/>
                    </a:lnTo>
                    <a:lnTo>
                      <a:pt x="65" y="1196"/>
                    </a:lnTo>
                    <a:lnTo>
                      <a:pt x="73" y="1210"/>
                    </a:lnTo>
                    <a:lnTo>
                      <a:pt x="77" y="1216"/>
                    </a:lnTo>
                    <a:lnTo>
                      <a:pt x="83" y="1221"/>
                    </a:lnTo>
                    <a:lnTo>
                      <a:pt x="89" y="1227"/>
                    </a:lnTo>
                    <a:lnTo>
                      <a:pt x="96" y="1231"/>
                    </a:lnTo>
                    <a:lnTo>
                      <a:pt x="94" y="1224"/>
                    </a:lnTo>
                    <a:lnTo>
                      <a:pt x="91" y="1219"/>
                    </a:lnTo>
                    <a:lnTo>
                      <a:pt x="89" y="1214"/>
                    </a:lnTo>
                    <a:lnTo>
                      <a:pt x="87" y="1209"/>
                    </a:lnTo>
                    <a:lnTo>
                      <a:pt x="119" y="1227"/>
                    </a:lnTo>
                    <a:lnTo>
                      <a:pt x="153" y="1242"/>
                    </a:lnTo>
                    <a:lnTo>
                      <a:pt x="191" y="1256"/>
                    </a:lnTo>
                    <a:lnTo>
                      <a:pt x="230" y="1268"/>
                    </a:lnTo>
                    <a:lnTo>
                      <a:pt x="271" y="1276"/>
                    </a:lnTo>
                    <a:lnTo>
                      <a:pt x="315" y="1283"/>
                    </a:lnTo>
                    <a:lnTo>
                      <a:pt x="360" y="1287"/>
                    </a:lnTo>
                    <a:lnTo>
                      <a:pt x="408" y="1287"/>
                    </a:lnTo>
                    <a:lnTo>
                      <a:pt x="478" y="1287"/>
                    </a:lnTo>
                    <a:lnTo>
                      <a:pt x="547" y="1286"/>
                    </a:lnTo>
                    <a:lnTo>
                      <a:pt x="686" y="1280"/>
                    </a:lnTo>
                    <a:lnTo>
                      <a:pt x="967" y="1266"/>
                    </a:lnTo>
                    <a:lnTo>
                      <a:pt x="1013" y="1263"/>
                    </a:lnTo>
                    <a:lnTo>
                      <a:pt x="1057" y="1259"/>
                    </a:lnTo>
                    <a:lnTo>
                      <a:pt x="1078" y="1256"/>
                    </a:lnTo>
                    <a:lnTo>
                      <a:pt x="1098" y="1252"/>
                    </a:lnTo>
                    <a:lnTo>
                      <a:pt x="1117" y="1247"/>
                    </a:lnTo>
                    <a:lnTo>
                      <a:pt x="1135" y="1240"/>
                    </a:lnTo>
                    <a:lnTo>
                      <a:pt x="1152" y="1237"/>
                    </a:lnTo>
                    <a:lnTo>
                      <a:pt x="1169" y="1233"/>
                    </a:lnTo>
                    <a:lnTo>
                      <a:pt x="1185" y="1228"/>
                    </a:lnTo>
                    <a:lnTo>
                      <a:pt x="1199" y="1223"/>
                    </a:lnTo>
                    <a:lnTo>
                      <a:pt x="1213" y="1216"/>
                    </a:lnTo>
                    <a:lnTo>
                      <a:pt x="1225" y="1207"/>
                    </a:lnTo>
                    <a:lnTo>
                      <a:pt x="1237" y="1199"/>
                    </a:lnTo>
                    <a:lnTo>
                      <a:pt x="1248" y="1189"/>
                    </a:lnTo>
                    <a:lnTo>
                      <a:pt x="1258" y="1178"/>
                    </a:lnTo>
                    <a:lnTo>
                      <a:pt x="1266" y="1167"/>
                    </a:lnTo>
                    <a:lnTo>
                      <a:pt x="1275" y="1154"/>
                    </a:lnTo>
                    <a:lnTo>
                      <a:pt x="1282" y="1141"/>
                    </a:lnTo>
                    <a:lnTo>
                      <a:pt x="1287" y="1126"/>
                    </a:lnTo>
                    <a:lnTo>
                      <a:pt x="1291" y="1112"/>
                    </a:lnTo>
                    <a:lnTo>
                      <a:pt x="1294" y="1095"/>
                    </a:lnTo>
                    <a:lnTo>
                      <a:pt x="1297" y="1078"/>
                    </a:lnTo>
                    <a:lnTo>
                      <a:pt x="1300" y="1029"/>
                    </a:lnTo>
                    <a:lnTo>
                      <a:pt x="1301" y="978"/>
                    </a:lnTo>
                    <a:lnTo>
                      <a:pt x="1300" y="926"/>
                    </a:lnTo>
                    <a:lnTo>
                      <a:pt x="1298" y="876"/>
                    </a:lnTo>
                    <a:lnTo>
                      <a:pt x="1293" y="772"/>
                    </a:lnTo>
                    <a:lnTo>
                      <a:pt x="1291" y="720"/>
                    </a:lnTo>
                    <a:lnTo>
                      <a:pt x="1290" y="666"/>
                    </a:lnTo>
                    <a:lnTo>
                      <a:pt x="1291" y="606"/>
                    </a:lnTo>
                    <a:lnTo>
                      <a:pt x="1293" y="545"/>
                    </a:lnTo>
                    <a:lnTo>
                      <a:pt x="1300" y="426"/>
                    </a:lnTo>
                    <a:lnTo>
                      <a:pt x="1301" y="367"/>
                    </a:lnTo>
                    <a:lnTo>
                      <a:pt x="1303" y="307"/>
                    </a:lnTo>
                    <a:lnTo>
                      <a:pt x="1301" y="246"/>
                    </a:lnTo>
                    <a:lnTo>
                      <a:pt x="1298" y="215"/>
                    </a:lnTo>
                    <a:lnTo>
                      <a:pt x="1296" y="184"/>
                    </a:lnTo>
                    <a:lnTo>
                      <a:pt x="1293" y="166"/>
                    </a:lnTo>
                    <a:lnTo>
                      <a:pt x="1289" y="148"/>
                    </a:lnTo>
                    <a:lnTo>
                      <a:pt x="1284" y="131"/>
                    </a:lnTo>
                    <a:lnTo>
                      <a:pt x="1279" y="115"/>
                    </a:lnTo>
                    <a:lnTo>
                      <a:pt x="1270" y="100"/>
                    </a:lnTo>
                    <a:lnTo>
                      <a:pt x="1263" y="86"/>
                    </a:lnTo>
                    <a:lnTo>
                      <a:pt x="1254" y="73"/>
                    </a:lnTo>
                    <a:lnTo>
                      <a:pt x="1244" y="62"/>
                    </a:lnTo>
                    <a:lnTo>
                      <a:pt x="1232" y="51"/>
                    </a:lnTo>
                    <a:lnTo>
                      <a:pt x="1220" y="41"/>
                    </a:lnTo>
                    <a:lnTo>
                      <a:pt x="1207" y="31"/>
                    </a:lnTo>
                    <a:lnTo>
                      <a:pt x="1193" y="24"/>
                    </a:lnTo>
                    <a:lnTo>
                      <a:pt x="1179" y="17"/>
                    </a:lnTo>
                    <a:lnTo>
                      <a:pt x="1164" y="10"/>
                    </a:lnTo>
                    <a:lnTo>
                      <a:pt x="1148" y="6"/>
                    </a:lnTo>
                    <a:lnTo>
                      <a:pt x="1131" y="0"/>
                    </a:lnTo>
                    <a:close/>
                    <a:moveTo>
                      <a:pt x="44" y="1026"/>
                    </a:moveTo>
                    <a:lnTo>
                      <a:pt x="37" y="842"/>
                    </a:lnTo>
                    <a:lnTo>
                      <a:pt x="30" y="738"/>
                    </a:lnTo>
                    <a:lnTo>
                      <a:pt x="23" y="613"/>
                    </a:lnTo>
                    <a:lnTo>
                      <a:pt x="28" y="662"/>
                    </a:lnTo>
                    <a:lnTo>
                      <a:pt x="32" y="713"/>
                    </a:lnTo>
                    <a:lnTo>
                      <a:pt x="37" y="763"/>
                    </a:lnTo>
                    <a:lnTo>
                      <a:pt x="38" y="815"/>
                    </a:lnTo>
                    <a:lnTo>
                      <a:pt x="42" y="919"/>
                    </a:lnTo>
                    <a:lnTo>
                      <a:pt x="44" y="1026"/>
                    </a:lnTo>
                    <a:close/>
                    <a:moveTo>
                      <a:pt x="20" y="260"/>
                    </a:moveTo>
                    <a:lnTo>
                      <a:pt x="20" y="260"/>
                    </a:lnTo>
                    <a:lnTo>
                      <a:pt x="18" y="266"/>
                    </a:lnTo>
                    <a:lnTo>
                      <a:pt x="18" y="269"/>
                    </a:lnTo>
                    <a:lnTo>
                      <a:pt x="17" y="269"/>
                    </a:lnTo>
                    <a:lnTo>
                      <a:pt x="15" y="267"/>
                    </a:lnTo>
                    <a:lnTo>
                      <a:pt x="13" y="262"/>
                    </a:lnTo>
                    <a:lnTo>
                      <a:pt x="13" y="259"/>
                    </a:lnTo>
                    <a:lnTo>
                      <a:pt x="13" y="242"/>
                    </a:lnTo>
                    <a:lnTo>
                      <a:pt x="14" y="224"/>
                    </a:lnTo>
                    <a:lnTo>
                      <a:pt x="18" y="191"/>
                    </a:lnTo>
                    <a:lnTo>
                      <a:pt x="23" y="181"/>
                    </a:lnTo>
                    <a:lnTo>
                      <a:pt x="20" y="260"/>
                    </a:lnTo>
                    <a:close/>
                    <a:moveTo>
                      <a:pt x="540" y="1272"/>
                    </a:moveTo>
                    <a:lnTo>
                      <a:pt x="540" y="1272"/>
                    </a:lnTo>
                    <a:lnTo>
                      <a:pt x="453" y="1273"/>
                    </a:lnTo>
                    <a:lnTo>
                      <a:pt x="409" y="1273"/>
                    </a:lnTo>
                    <a:lnTo>
                      <a:pt x="367" y="1272"/>
                    </a:lnTo>
                    <a:lnTo>
                      <a:pt x="326" y="1269"/>
                    </a:lnTo>
                    <a:lnTo>
                      <a:pt x="287" y="1263"/>
                    </a:lnTo>
                    <a:lnTo>
                      <a:pt x="249" y="1256"/>
                    </a:lnTo>
                    <a:lnTo>
                      <a:pt x="214" y="1247"/>
                    </a:lnTo>
                    <a:lnTo>
                      <a:pt x="311" y="1256"/>
                    </a:lnTo>
                    <a:lnTo>
                      <a:pt x="384" y="1261"/>
                    </a:lnTo>
                    <a:lnTo>
                      <a:pt x="458" y="1261"/>
                    </a:lnTo>
                    <a:lnTo>
                      <a:pt x="534" y="1261"/>
                    </a:lnTo>
                    <a:lnTo>
                      <a:pt x="613" y="1259"/>
                    </a:lnTo>
                    <a:lnTo>
                      <a:pt x="769" y="1255"/>
                    </a:lnTo>
                    <a:lnTo>
                      <a:pt x="847" y="1254"/>
                    </a:lnTo>
                    <a:lnTo>
                      <a:pt x="925" y="1254"/>
                    </a:lnTo>
                    <a:lnTo>
                      <a:pt x="828" y="1261"/>
                    </a:lnTo>
                    <a:lnTo>
                      <a:pt x="732" y="1265"/>
                    </a:lnTo>
                    <a:lnTo>
                      <a:pt x="638" y="1269"/>
                    </a:lnTo>
                    <a:lnTo>
                      <a:pt x="540" y="1272"/>
                    </a:lnTo>
                    <a:close/>
                    <a:moveTo>
                      <a:pt x="947" y="1254"/>
                    </a:moveTo>
                    <a:lnTo>
                      <a:pt x="947" y="1254"/>
                    </a:lnTo>
                    <a:lnTo>
                      <a:pt x="927" y="1254"/>
                    </a:lnTo>
                    <a:lnTo>
                      <a:pt x="936" y="1252"/>
                    </a:lnTo>
                    <a:lnTo>
                      <a:pt x="946" y="1251"/>
                    </a:lnTo>
                    <a:lnTo>
                      <a:pt x="956" y="1251"/>
                    </a:lnTo>
                    <a:lnTo>
                      <a:pt x="964" y="1252"/>
                    </a:lnTo>
                    <a:lnTo>
                      <a:pt x="961" y="1255"/>
                    </a:lnTo>
                    <a:lnTo>
                      <a:pt x="957" y="1255"/>
                    </a:lnTo>
                    <a:lnTo>
                      <a:pt x="947" y="1254"/>
                    </a:lnTo>
                    <a:close/>
                    <a:moveTo>
                      <a:pt x="1280" y="1077"/>
                    </a:moveTo>
                    <a:lnTo>
                      <a:pt x="1280" y="1077"/>
                    </a:lnTo>
                    <a:lnTo>
                      <a:pt x="1279" y="1092"/>
                    </a:lnTo>
                    <a:lnTo>
                      <a:pt x="1276" y="1108"/>
                    </a:lnTo>
                    <a:lnTo>
                      <a:pt x="1272" y="1122"/>
                    </a:lnTo>
                    <a:lnTo>
                      <a:pt x="1268" y="1134"/>
                    </a:lnTo>
                    <a:lnTo>
                      <a:pt x="1261" y="1147"/>
                    </a:lnTo>
                    <a:lnTo>
                      <a:pt x="1254" y="1157"/>
                    </a:lnTo>
                    <a:lnTo>
                      <a:pt x="1245" y="1167"/>
                    </a:lnTo>
                    <a:lnTo>
                      <a:pt x="1235" y="1176"/>
                    </a:lnTo>
                    <a:lnTo>
                      <a:pt x="1224" y="1185"/>
                    </a:lnTo>
                    <a:lnTo>
                      <a:pt x="1213" y="1192"/>
                    </a:lnTo>
                    <a:lnTo>
                      <a:pt x="1202" y="1199"/>
                    </a:lnTo>
                    <a:lnTo>
                      <a:pt x="1189" y="1204"/>
                    </a:lnTo>
                    <a:lnTo>
                      <a:pt x="1161" y="1214"/>
                    </a:lnTo>
                    <a:lnTo>
                      <a:pt x="1131" y="1223"/>
                    </a:lnTo>
                    <a:lnTo>
                      <a:pt x="1102" y="1227"/>
                    </a:lnTo>
                    <a:lnTo>
                      <a:pt x="1072" y="1231"/>
                    </a:lnTo>
                    <a:lnTo>
                      <a:pt x="1041" y="1233"/>
                    </a:lnTo>
                    <a:lnTo>
                      <a:pt x="1010" y="1234"/>
                    </a:lnTo>
                    <a:lnTo>
                      <a:pt x="949" y="1234"/>
                    </a:lnTo>
                    <a:lnTo>
                      <a:pt x="887" y="1234"/>
                    </a:lnTo>
                    <a:lnTo>
                      <a:pt x="741" y="1238"/>
                    </a:lnTo>
                    <a:lnTo>
                      <a:pt x="596" y="1242"/>
                    </a:lnTo>
                    <a:lnTo>
                      <a:pt x="524" y="1244"/>
                    </a:lnTo>
                    <a:lnTo>
                      <a:pt x="454" y="1244"/>
                    </a:lnTo>
                    <a:lnTo>
                      <a:pt x="384" y="1242"/>
                    </a:lnTo>
                    <a:lnTo>
                      <a:pt x="316" y="1238"/>
                    </a:lnTo>
                    <a:lnTo>
                      <a:pt x="261" y="1233"/>
                    </a:lnTo>
                    <a:lnTo>
                      <a:pt x="236" y="1230"/>
                    </a:lnTo>
                    <a:lnTo>
                      <a:pt x="211" y="1224"/>
                    </a:lnTo>
                    <a:lnTo>
                      <a:pt x="186" y="1219"/>
                    </a:lnTo>
                    <a:lnTo>
                      <a:pt x="162" y="1211"/>
                    </a:lnTo>
                    <a:lnTo>
                      <a:pt x="139" y="1204"/>
                    </a:lnTo>
                    <a:lnTo>
                      <a:pt x="118" y="1195"/>
                    </a:lnTo>
                    <a:lnTo>
                      <a:pt x="112" y="1190"/>
                    </a:lnTo>
                    <a:lnTo>
                      <a:pt x="107" y="1185"/>
                    </a:lnTo>
                    <a:lnTo>
                      <a:pt x="97" y="1172"/>
                    </a:lnTo>
                    <a:lnTo>
                      <a:pt x="98" y="1176"/>
                    </a:lnTo>
                    <a:lnTo>
                      <a:pt x="97" y="1181"/>
                    </a:lnTo>
                    <a:lnTo>
                      <a:pt x="96" y="1181"/>
                    </a:lnTo>
                    <a:lnTo>
                      <a:pt x="94" y="1181"/>
                    </a:lnTo>
                    <a:lnTo>
                      <a:pt x="90" y="1178"/>
                    </a:lnTo>
                    <a:lnTo>
                      <a:pt x="83" y="1169"/>
                    </a:lnTo>
                    <a:lnTo>
                      <a:pt x="77" y="1161"/>
                    </a:lnTo>
                    <a:lnTo>
                      <a:pt x="73" y="1152"/>
                    </a:lnTo>
                    <a:lnTo>
                      <a:pt x="69" y="1143"/>
                    </a:lnTo>
                    <a:lnTo>
                      <a:pt x="62" y="1122"/>
                    </a:lnTo>
                    <a:lnTo>
                      <a:pt x="58" y="1099"/>
                    </a:lnTo>
                    <a:lnTo>
                      <a:pt x="55" y="1075"/>
                    </a:lnTo>
                    <a:lnTo>
                      <a:pt x="52" y="1051"/>
                    </a:lnTo>
                    <a:lnTo>
                      <a:pt x="51" y="1002"/>
                    </a:lnTo>
                    <a:lnTo>
                      <a:pt x="44" y="790"/>
                    </a:lnTo>
                    <a:lnTo>
                      <a:pt x="39" y="683"/>
                    </a:lnTo>
                    <a:lnTo>
                      <a:pt x="37" y="576"/>
                    </a:lnTo>
                    <a:lnTo>
                      <a:pt x="35" y="471"/>
                    </a:lnTo>
                    <a:lnTo>
                      <a:pt x="35" y="366"/>
                    </a:lnTo>
                    <a:lnTo>
                      <a:pt x="38" y="263"/>
                    </a:lnTo>
                    <a:lnTo>
                      <a:pt x="42" y="160"/>
                    </a:lnTo>
                    <a:lnTo>
                      <a:pt x="45" y="144"/>
                    </a:lnTo>
                    <a:lnTo>
                      <a:pt x="51" y="128"/>
                    </a:lnTo>
                    <a:lnTo>
                      <a:pt x="58" y="113"/>
                    </a:lnTo>
                    <a:lnTo>
                      <a:pt x="67" y="99"/>
                    </a:lnTo>
                    <a:lnTo>
                      <a:pt x="69" y="96"/>
                    </a:lnTo>
                    <a:lnTo>
                      <a:pt x="72" y="94"/>
                    </a:lnTo>
                    <a:lnTo>
                      <a:pt x="72" y="93"/>
                    </a:lnTo>
                    <a:lnTo>
                      <a:pt x="84" y="83"/>
                    </a:lnTo>
                    <a:lnTo>
                      <a:pt x="97" y="76"/>
                    </a:lnTo>
                    <a:lnTo>
                      <a:pt x="112" y="68"/>
                    </a:lnTo>
                    <a:lnTo>
                      <a:pt x="128" y="62"/>
                    </a:lnTo>
                    <a:lnTo>
                      <a:pt x="145" y="56"/>
                    </a:lnTo>
                    <a:lnTo>
                      <a:pt x="163" y="52"/>
                    </a:lnTo>
                    <a:lnTo>
                      <a:pt x="183" y="49"/>
                    </a:lnTo>
                    <a:lnTo>
                      <a:pt x="202" y="48"/>
                    </a:lnTo>
                    <a:lnTo>
                      <a:pt x="309" y="41"/>
                    </a:lnTo>
                    <a:lnTo>
                      <a:pt x="417" y="35"/>
                    </a:lnTo>
                    <a:lnTo>
                      <a:pt x="526" y="33"/>
                    </a:lnTo>
                    <a:lnTo>
                      <a:pt x="635" y="30"/>
                    </a:lnTo>
                    <a:lnTo>
                      <a:pt x="852" y="27"/>
                    </a:lnTo>
                    <a:lnTo>
                      <a:pt x="1065" y="23"/>
                    </a:lnTo>
                    <a:lnTo>
                      <a:pt x="1082" y="25"/>
                    </a:lnTo>
                    <a:lnTo>
                      <a:pt x="1099" y="27"/>
                    </a:lnTo>
                    <a:lnTo>
                      <a:pt x="1114" y="31"/>
                    </a:lnTo>
                    <a:lnTo>
                      <a:pt x="1130" y="35"/>
                    </a:lnTo>
                    <a:lnTo>
                      <a:pt x="1144" y="40"/>
                    </a:lnTo>
                    <a:lnTo>
                      <a:pt x="1158" y="47"/>
                    </a:lnTo>
                    <a:lnTo>
                      <a:pt x="1172" y="52"/>
                    </a:lnTo>
                    <a:lnTo>
                      <a:pt x="1183" y="61"/>
                    </a:lnTo>
                    <a:lnTo>
                      <a:pt x="1196" y="69"/>
                    </a:lnTo>
                    <a:lnTo>
                      <a:pt x="1207" y="77"/>
                    </a:lnTo>
                    <a:lnTo>
                      <a:pt x="1217" y="87"/>
                    </a:lnTo>
                    <a:lnTo>
                      <a:pt x="1225" y="99"/>
                    </a:lnTo>
                    <a:lnTo>
                      <a:pt x="1234" y="111"/>
                    </a:lnTo>
                    <a:lnTo>
                      <a:pt x="1241" y="124"/>
                    </a:lnTo>
                    <a:lnTo>
                      <a:pt x="1248" y="138"/>
                    </a:lnTo>
                    <a:lnTo>
                      <a:pt x="1252" y="152"/>
                    </a:lnTo>
                    <a:lnTo>
                      <a:pt x="1265" y="385"/>
                    </a:lnTo>
                    <a:lnTo>
                      <a:pt x="1270" y="502"/>
                    </a:lnTo>
                    <a:lnTo>
                      <a:pt x="1276" y="618"/>
                    </a:lnTo>
                    <a:lnTo>
                      <a:pt x="1279" y="734"/>
                    </a:lnTo>
                    <a:lnTo>
                      <a:pt x="1282" y="849"/>
                    </a:lnTo>
                    <a:lnTo>
                      <a:pt x="1282" y="963"/>
                    </a:lnTo>
                    <a:lnTo>
                      <a:pt x="1280" y="1077"/>
                    </a:lnTo>
                    <a:close/>
                    <a:moveTo>
                      <a:pt x="1268" y="121"/>
                    </a:moveTo>
                    <a:lnTo>
                      <a:pt x="1268" y="121"/>
                    </a:lnTo>
                    <a:lnTo>
                      <a:pt x="1270" y="121"/>
                    </a:lnTo>
                    <a:lnTo>
                      <a:pt x="1272" y="122"/>
                    </a:lnTo>
                    <a:lnTo>
                      <a:pt x="1276" y="141"/>
                    </a:lnTo>
                    <a:lnTo>
                      <a:pt x="1280" y="160"/>
                    </a:lnTo>
                    <a:lnTo>
                      <a:pt x="1286" y="200"/>
                    </a:lnTo>
                    <a:lnTo>
                      <a:pt x="1289" y="242"/>
                    </a:lnTo>
                    <a:lnTo>
                      <a:pt x="1290" y="284"/>
                    </a:lnTo>
                    <a:lnTo>
                      <a:pt x="1290" y="328"/>
                    </a:lnTo>
                    <a:lnTo>
                      <a:pt x="1289" y="371"/>
                    </a:lnTo>
                    <a:lnTo>
                      <a:pt x="1283" y="451"/>
                    </a:lnTo>
                    <a:lnTo>
                      <a:pt x="1283" y="464"/>
                    </a:lnTo>
                    <a:lnTo>
                      <a:pt x="1282" y="471"/>
                    </a:lnTo>
                    <a:lnTo>
                      <a:pt x="1280" y="477"/>
                    </a:lnTo>
                    <a:lnTo>
                      <a:pt x="1279" y="389"/>
                    </a:lnTo>
                    <a:lnTo>
                      <a:pt x="1276" y="305"/>
                    </a:lnTo>
                    <a:lnTo>
                      <a:pt x="1273" y="262"/>
                    </a:lnTo>
                    <a:lnTo>
                      <a:pt x="1270" y="219"/>
                    </a:lnTo>
                    <a:lnTo>
                      <a:pt x="1266" y="176"/>
                    </a:lnTo>
                    <a:lnTo>
                      <a:pt x="1261" y="134"/>
                    </a:lnTo>
                    <a:lnTo>
                      <a:pt x="1248" y="111"/>
                    </a:lnTo>
                    <a:lnTo>
                      <a:pt x="1235" y="92"/>
                    </a:lnTo>
                    <a:lnTo>
                      <a:pt x="1218" y="73"/>
                    </a:lnTo>
                    <a:lnTo>
                      <a:pt x="1200" y="56"/>
                    </a:lnTo>
                    <a:lnTo>
                      <a:pt x="1179" y="41"/>
                    </a:lnTo>
                    <a:lnTo>
                      <a:pt x="1155" y="30"/>
                    </a:lnTo>
                    <a:lnTo>
                      <a:pt x="1130" y="18"/>
                    </a:lnTo>
                    <a:lnTo>
                      <a:pt x="1102" y="11"/>
                    </a:lnTo>
                    <a:lnTo>
                      <a:pt x="1124" y="14"/>
                    </a:lnTo>
                    <a:lnTo>
                      <a:pt x="1144" y="17"/>
                    </a:lnTo>
                    <a:lnTo>
                      <a:pt x="1162" y="23"/>
                    </a:lnTo>
                    <a:lnTo>
                      <a:pt x="1180" y="30"/>
                    </a:lnTo>
                    <a:lnTo>
                      <a:pt x="1197" y="38"/>
                    </a:lnTo>
                    <a:lnTo>
                      <a:pt x="1213" y="48"/>
                    </a:lnTo>
                    <a:lnTo>
                      <a:pt x="1228" y="59"/>
                    </a:lnTo>
                    <a:lnTo>
                      <a:pt x="1241" y="69"/>
                    </a:lnTo>
                    <a:lnTo>
                      <a:pt x="1235" y="73"/>
                    </a:lnTo>
                    <a:lnTo>
                      <a:pt x="1245" y="83"/>
                    </a:lnTo>
                    <a:lnTo>
                      <a:pt x="1254" y="94"/>
                    </a:lnTo>
                    <a:lnTo>
                      <a:pt x="1262" y="107"/>
                    </a:lnTo>
                    <a:lnTo>
                      <a:pt x="1268" y="121"/>
                    </a:lnTo>
                    <a:close/>
                  </a:path>
                </a:pathLst>
              </a:custGeom>
              <a:solidFill>
                <a:srgbClr val="595959"/>
              </a:solidFill>
              <a:ln w="9525">
                <a:solidFill>
                  <a:srgbClr val="000000"/>
                </a:solidFill>
                <a:round/>
                <a:headEnd/>
                <a:tailEnd/>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595959"/>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6" name="文本框 39"/>
              <p:cNvSpPr txBox="1"/>
              <p:nvPr/>
            </p:nvSpPr>
            <p:spPr>
              <a:xfrm>
                <a:off x="3819225" y="3473034"/>
                <a:ext cx="375141"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rPr>
                  <a:t>3</a:t>
                </a:r>
                <a:endParaRPr kumimoji="0" lang="zh-CN" altLang="en-US" sz="32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sp>
        <p:nvSpPr>
          <p:cNvPr id="96" name="文本框 48"/>
          <p:cNvSpPr txBox="1"/>
          <p:nvPr/>
        </p:nvSpPr>
        <p:spPr>
          <a:xfrm>
            <a:off x="5562560" y="3375983"/>
            <a:ext cx="1603997" cy="369332"/>
          </a:xfrm>
          <a:prstGeom prst="rect">
            <a:avLst/>
          </a:prstGeom>
          <a:noFill/>
        </p:spPr>
        <p:txBody>
          <a:bodyPr wrap="square" rtlCol="0">
            <a:spAutoFit/>
          </a:bodyPr>
          <a:lstStyle/>
          <a:p>
            <a:pPr fontAlgn="auto">
              <a:spcBef>
                <a:spcPts val="0"/>
              </a:spcBef>
              <a:spcAft>
                <a:spcPts val="0"/>
              </a:spcAft>
            </a:pPr>
            <a:r>
              <a:rPr lang="zh-CN" altLang="en-US"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grpSp>
        <p:nvGrpSpPr>
          <p:cNvPr id="97" name="组合 96"/>
          <p:cNvGrpSpPr/>
          <p:nvPr/>
        </p:nvGrpSpPr>
        <p:grpSpPr>
          <a:xfrm>
            <a:off x="4556097" y="3663960"/>
            <a:ext cx="3508223" cy="732922"/>
            <a:chOff x="5329978" y="2898488"/>
            <a:chExt cx="3508223" cy="732922"/>
          </a:xfrm>
        </p:grpSpPr>
        <p:sp>
          <p:nvSpPr>
            <p:cNvPr id="98" name="椭圆 31"/>
            <p:cNvSpPr/>
            <p:nvPr/>
          </p:nvSpPr>
          <p:spPr>
            <a:xfrm>
              <a:off x="5417140" y="3121429"/>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99" name="文本框 40"/>
            <p:cNvSpPr txBox="1"/>
            <p:nvPr/>
          </p:nvSpPr>
          <p:spPr>
            <a:xfrm>
              <a:off x="5766267" y="3226639"/>
              <a:ext cx="2741725"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点击添加您的编辑内容</a:t>
              </a:r>
            </a:p>
          </p:txBody>
        </p:sp>
        <p:pic>
          <p:nvPicPr>
            <p:cNvPr id="100" name="图片 9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9978" y="2898488"/>
              <a:ext cx="465627" cy="465627"/>
            </a:xfrm>
            <a:prstGeom prst="rect">
              <a:avLst/>
            </a:prstGeom>
          </p:spPr>
        </p:pic>
      </p:grpSp>
      <p:grpSp>
        <p:nvGrpSpPr>
          <p:cNvPr id="101" name="组合 100"/>
          <p:cNvGrpSpPr/>
          <p:nvPr/>
        </p:nvGrpSpPr>
        <p:grpSpPr>
          <a:xfrm>
            <a:off x="4546568" y="4326462"/>
            <a:ext cx="3498910" cy="737031"/>
            <a:chOff x="5320449" y="3560990"/>
            <a:chExt cx="3498910" cy="737031"/>
          </a:xfrm>
        </p:grpSpPr>
        <p:sp>
          <p:nvSpPr>
            <p:cNvPr id="102" name="椭圆 31"/>
            <p:cNvSpPr/>
            <p:nvPr/>
          </p:nvSpPr>
          <p:spPr>
            <a:xfrm>
              <a:off x="5398298" y="3788040"/>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3" name="文本框 44"/>
            <p:cNvSpPr txBox="1"/>
            <p:nvPr/>
          </p:nvSpPr>
          <p:spPr>
            <a:xfrm>
              <a:off x="5766267" y="3893250"/>
              <a:ext cx="2741725"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点击添加您的编辑内容</a:t>
              </a:r>
            </a:p>
          </p:txBody>
        </p:sp>
        <p:pic>
          <p:nvPicPr>
            <p:cNvPr id="104" name="图片 10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20449" y="3560990"/>
              <a:ext cx="465627" cy="465627"/>
            </a:xfrm>
            <a:prstGeom prst="rect">
              <a:avLst/>
            </a:prstGeom>
          </p:spPr>
        </p:pic>
      </p:grpSp>
      <p:grpSp>
        <p:nvGrpSpPr>
          <p:cNvPr id="105" name="组合 104"/>
          <p:cNvGrpSpPr/>
          <p:nvPr/>
        </p:nvGrpSpPr>
        <p:grpSpPr>
          <a:xfrm>
            <a:off x="4575588" y="4979336"/>
            <a:ext cx="3518552" cy="737100"/>
            <a:chOff x="5349469" y="4213864"/>
            <a:chExt cx="3518552" cy="737100"/>
          </a:xfrm>
        </p:grpSpPr>
        <p:sp>
          <p:nvSpPr>
            <p:cNvPr id="106" name="椭圆 31"/>
            <p:cNvSpPr/>
            <p:nvPr/>
          </p:nvSpPr>
          <p:spPr>
            <a:xfrm>
              <a:off x="5446960" y="4440983"/>
              <a:ext cx="3421061" cy="50998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107" name="文本框 47"/>
            <p:cNvSpPr txBox="1"/>
            <p:nvPr/>
          </p:nvSpPr>
          <p:spPr>
            <a:xfrm>
              <a:off x="5766267" y="4546193"/>
              <a:ext cx="2741725"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点击添加您的编辑内容</a:t>
              </a:r>
            </a:p>
          </p:txBody>
        </p:sp>
        <p:pic>
          <p:nvPicPr>
            <p:cNvPr id="108" name="图片 10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349469" y="4213864"/>
              <a:ext cx="465627" cy="465627"/>
            </a:xfrm>
            <a:prstGeom prst="rect">
              <a:avLst/>
            </a:prstGeom>
          </p:spPr>
        </p:pic>
      </p:grpSp>
      <p:cxnSp>
        <p:nvCxnSpPr>
          <p:cNvPr id="109" name="直接连接符 108"/>
          <p:cNvCxnSpPr/>
          <p:nvPr/>
        </p:nvCxnSpPr>
        <p:spPr>
          <a:xfrm flipV="1">
            <a:off x="3801631" y="4135428"/>
            <a:ext cx="924052" cy="19497"/>
          </a:xfrm>
          <a:prstGeom prst="line">
            <a:avLst/>
          </a:prstGeom>
          <a:noFill/>
          <a:ln w="28575" cap="flat" cmpd="sng" algn="ctr">
            <a:solidFill>
              <a:sysClr val="windowText" lastClr="000000">
                <a:lumMod val="95000"/>
                <a:lumOff val="5000"/>
              </a:sysClr>
            </a:solidFill>
            <a:prstDash val="sysDot"/>
            <a:miter lim="800000"/>
          </a:ln>
          <a:effectLst/>
        </p:spPr>
      </p:cxnSp>
      <p:cxnSp>
        <p:nvCxnSpPr>
          <p:cNvPr id="110" name="直接连接符 109"/>
          <p:cNvCxnSpPr/>
          <p:nvPr/>
        </p:nvCxnSpPr>
        <p:spPr>
          <a:xfrm flipV="1">
            <a:off x="3798144" y="4813827"/>
            <a:ext cx="924052" cy="19497"/>
          </a:xfrm>
          <a:prstGeom prst="line">
            <a:avLst/>
          </a:prstGeom>
          <a:noFill/>
          <a:ln w="28575" cap="flat" cmpd="sng" algn="ctr">
            <a:solidFill>
              <a:sysClr val="windowText" lastClr="000000">
                <a:lumMod val="95000"/>
                <a:lumOff val="5000"/>
              </a:sysClr>
            </a:solidFill>
            <a:prstDash val="sysDot"/>
            <a:miter lim="800000"/>
          </a:ln>
          <a:effectLst/>
        </p:spPr>
      </p:cxnSp>
      <p:cxnSp>
        <p:nvCxnSpPr>
          <p:cNvPr id="111" name="直接连接符 110"/>
          <p:cNvCxnSpPr/>
          <p:nvPr/>
        </p:nvCxnSpPr>
        <p:spPr>
          <a:xfrm flipV="1">
            <a:off x="3789107" y="5441108"/>
            <a:ext cx="924052" cy="19497"/>
          </a:xfrm>
          <a:prstGeom prst="line">
            <a:avLst/>
          </a:prstGeom>
          <a:noFill/>
          <a:ln w="28575" cap="flat" cmpd="sng" algn="ctr">
            <a:solidFill>
              <a:sysClr val="windowText" lastClr="000000">
                <a:lumMod val="95000"/>
                <a:lumOff val="5000"/>
              </a:sysClr>
            </a:solidFill>
            <a:prstDash val="sysDot"/>
            <a:miter lim="800000"/>
          </a:ln>
          <a:effectLst/>
        </p:spPr>
      </p:cxn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ppt_x"/>
                                          </p:val>
                                        </p:tav>
                                        <p:tav tm="100000">
                                          <p:val>
                                            <p:strVal val="#ppt_x"/>
                                          </p:val>
                                        </p:tav>
                                      </p:tavLst>
                                    </p:anim>
                                    <p:anim calcmode="lin" valueType="num">
                                      <p:cBhvr additive="base">
                                        <p:cTn id="8" dur="500" fill="hold"/>
                                        <p:tgtEl>
                                          <p:spTgt spid="6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fade">
                                      <p:cBhvr>
                                        <p:cTn id="12" dur="1000"/>
                                        <p:tgtEl>
                                          <p:spTgt spid="96"/>
                                        </p:tgtEl>
                                      </p:cBhvr>
                                    </p:animEffect>
                                    <p:anim calcmode="lin" valueType="num">
                                      <p:cBhvr>
                                        <p:cTn id="13" dur="1000" fill="hold"/>
                                        <p:tgtEl>
                                          <p:spTgt spid="96"/>
                                        </p:tgtEl>
                                        <p:attrNameLst>
                                          <p:attrName>ppt_x</p:attrName>
                                        </p:attrNameLst>
                                      </p:cBhvr>
                                      <p:tavLst>
                                        <p:tav tm="0">
                                          <p:val>
                                            <p:strVal val="#ppt_x"/>
                                          </p:val>
                                        </p:tav>
                                        <p:tav tm="100000">
                                          <p:val>
                                            <p:strVal val="#ppt_x"/>
                                          </p:val>
                                        </p:tav>
                                      </p:tavLst>
                                    </p:anim>
                                    <p:anim calcmode="lin" valueType="num">
                                      <p:cBhvr>
                                        <p:cTn id="14" dur="1000" fill="hold"/>
                                        <p:tgtEl>
                                          <p:spTgt spid="96"/>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7" presetClass="entr" presetSubtype="8" fill="hold" nodeType="afterEffect">
                                  <p:stCondLst>
                                    <p:cond delay="0"/>
                                  </p:stCondLst>
                                  <p:childTnLst>
                                    <p:set>
                                      <p:cBhvr>
                                        <p:cTn id="17" dur="1" fill="hold">
                                          <p:stCondLst>
                                            <p:cond delay="0"/>
                                          </p:stCondLst>
                                        </p:cTn>
                                        <p:tgtEl>
                                          <p:spTgt spid="109"/>
                                        </p:tgtEl>
                                        <p:attrNameLst>
                                          <p:attrName>style.visibility</p:attrName>
                                        </p:attrNameLst>
                                      </p:cBhvr>
                                      <p:to>
                                        <p:strVal val="visible"/>
                                      </p:to>
                                    </p:set>
                                    <p:anim calcmode="lin" valueType="num">
                                      <p:cBhvr>
                                        <p:cTn id="18" dur="500" fill="hold"/>
                                        <p:tgtEl>
                                          <p:spTgt spid="109"/>
                                        </p:tgtEl>
                                        <p:attrNameLst>
                                          <p:attrName>ppt_x</p:attrName>
                                        </p:attrNameLst>
                                      </p:cBhvr>
                                      <p:tavLst>
                                        <p:tav tm="0">
                                          <p:val>
                                            <p:strVal val="#ppt_x-#ppt_w/2"/>
                                          </p:val>
                                        </p:tav>
                                        <p:tav tm="100000">
                                          <p:val>
                                            <p:strVal val="#ppt_x"/>
                                          </p:val>
                                        </p:tav>
                                      </p:tavLst>
                                    </p:anim>
                                    <p:anim calcmode="lin" valueType="num">
                                      <p:cBhvr>
                                        <p:cTn id="19" dur="500" fill="hold"/>
                                        <p:tgtEl>
                                          <p:spTgt spid="109"/>
                                        </p:tgtEl>
                                        <p:attrNameLst>
                                          <p:attrName>ppt_y</p:attrName>
                                        </p:attrNameLst>
                                      </p:cBhvr>
                                      <p:tavLst>
                                        <p:tav tm="0">
                                          <p:val>
                                            <p:strVal val="#ppt_y"/>
                                          </p:val>
                                        </p:tav>
                                        <p:tav tm="100000">
                                          <p:val>
                                            <p:strVal val="#ppt_y"/>
                                          </p:val>
                                        </p:tav>
                                      </p:tavLst>
                                    </p:anim>
                                    <p:anim calcmode="lin" valueType="num">
                                      <p:cBhvr>
                                        <p:cTn id="20" dur="500" fill="hold"/>
                                        <p:tgtEl>
                                          <p:spTgt spid="109"/>
                                        </p:tgtEl>
                                        <p:attrNameLst>
                                          <p:attrName>ppt_w</p:attrName>
                                        </p:attrNameLst>
                                      </p:cBhvr>
                                      <p:tavLst>
                                        <p:tav tm="0">
                                          <p:val>
                                            <p:fltVal val="0"/>
                                          </p:val>
                                        </p:tav>
                                        <p:tav tm="100000">
                                          <p:val>
                                            <p:strVal val="#ppt_w"/>
                                          </p:val>
                                        </p:tav>
                                      </p:tavLst>
                                    </p:anim>
                                    <p:anim calcmode="lin" valueType="num">
                                      <p:cBhvr>
                                        <p:cTn id="21" dur="500" fill="hold"/>
                                        <p:tgtEl>
                                          <p:spTgt spid="109"/>
                                        </p:tgtEl>
                                        <p:attrNameLst>
                                          <p:attrName>ppt_h</p:attrName>
                                        </p:attrNameLst>
                                      </p:cBhvr>
                                      <p:tavLst>
                                        <p:tav tm="0">
                                          <p:val>
                                            <p:strVal val="#ppt_h"/>
                                          </p:val>
                                        </p:tav>
                                        <p:tav tm="100000">
                                          <p:val>
                                            <p:strVal val="#ppt_h"/>
                                          </p:val>
                                        </p:tav>
                                      </p:tavLst>
                                    </p:anim>
                                  </p:childTnLst>
                                </p:cTn>
                              </p:par>
                              <p:par>
                                <p:cTn id="22" presetID="2" presetClass="entr" presetSubtype="2"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 calcmode="lin" valueType="num">
                                      <p:cBhvr additive="base">
                                        <p:cTn id="24" dur="500" fill="hold"/>
                                        <p:tgtEl>
                                          <p:spTgt spid="97"/>
                                        </p:tgtEl>
                                        <p:attrNameLst>
                                          <p:attrName>ppt_x</p:attrName>
                                        </p:attrNameLst>
                                      </p:cBhvr>
                                      <p:tavLst>
                                        <p:tav tm="0">
                                          <p:val>
                                            <p:strVal val="1+#ppt_w/2"/>
                                          </p:val>
                                        </p:tav>
                                        <p:tav tm="100000">
                                          <p:val>
                                            <p:strVal val="#ppt_x"/>
                                          </p:val>
                                        </p:tav>
                                      </p:tavLst>
                                    </p:anim>
                                    <p:anim calcmode="lin" valueType="num">
                                      <p:cBhvr additive="base">
                                        <p:cTn id="25" dur="500" fill="hold"/>
                                        <p:tgtEl>
                                          <p:spTgt spid="97"/>
                                        </p:tgtEl>
                                        <p:attrNameLst>
                                          <p:attrName>ppt_y</p:attrName>
                                        </p:attrNameLst>
                                      </p:cBhvr>
                                      <p:tavLst>
                                        <p:tav tm="0">
                                          <p:val>
                                            <p:strVal val="#ppt_y"/>
                                          </p:val>
                                        </p:tav>
                                        <p:tav tm="100000">
                                          <p:val>
                                            <p:strVal val="#ppt_y"/>
                                          </p:val>
                                        </p:tav>
                                      </p:tavLst>
                                    </p:anim>
                                  </p:childTnLst>
                                </p:cTn>
                              </p:par>
                              <p:par>
                                <p:cTn id="26" presetID="17" presetClass="entr" presetSubtype="8" fill="hold" nodeType="withEffect">
                                  <p:stCondLst>
                                    <p:cond delay="250"/>
                                  </p:stCondLst>
                                  <p:childTnLst>
                                    <p:set>
                                      <p:cBhvr>
                                        <p:cTn id="27" dur="1" fill="hold">
                                          <p:stCondLst>
                                            <p:cond delay="0"/>
                                          </p:stCondLst>
                                        </p:cTn>
                                        <p:tgtEl>
                                          <p:spTgt spid="110"/>
                                        </p:tgtEl>
                                        <p:attrNameLst>
                                          <p:attrName>style.visibility</p:attrName>
                                        </p:attrNameLst>
                                      </p:cBhvr>
                                      <p:to>
                                        <p:strVal val="visible"/>
                                      </p:to>
                                    </p:set>
                                    <p:anim calcmode="lin" valueType="num">
                                      <p:cBhvr>
                                        <p:cTn id="28" dur="500" fill="hold"/>
                                        <p:tgtEl>
                                          <p:spTgt spid="110"/>
                                        </p:tgtEl>
                                        <p:attrNameLst>
                                          <p:attrName>ppt_x</p:attrName>
                                        </p:attrNameLst>
                                      </p:cBhvr>
                                      <p:tavLst>
                                        <p:tav tm="0">
                                          <p:val>
                                            <p:strVal val="#ppt_x-#ppt_w/2"/>
                                          </p:val>
                                        </p:tav>
                                        <p:tav tm="100000">
                                          <p:val>
                                            <p:strVal val="#ppt_x"/>
                                          </p:val>
                                        </p:tav>
                                      </p:tavLst>
                                    </p:anim>
                                    <p:anim calcmode="lin" valueType="num">
                                      <p:cBhvr>
                                        <p:cTn id="29" dur="500" fill="hold"/>
                                        <p:tgtEl>
                                          <p:spTgt spid="110"/>
                                        </p:tgtEl>
                                        <p:attrNameLst>
                                          <p:attrName>ppt_y</p:attrName>
                                        </p:attrNameLst>
                                      </p:cBhvr>
                                      <p:tavLst>
                                        <p:tav tm="0">
                                          <p:val>
                                            <p:strVal val="#ppt_y"/>
                                          </p:val>
                                        </p:tav>
                                        <p:tav tm="100000">
                                          <p:val>
                                            <p:strVal val="#ppt_y"/>
                                          </p:val>
                                        </p:tav>
                                      </p:tavLst>
                                    </p:anim>
                                    <p:anim calcmode="lin" valueType="num">
                                      <p:cBhvr>
                                        <p:cTn id="30" dur="500" fill="hold"/>
                                        <p:tgtEl>
                                          <p:spTgt spid="110"/>
                                        </p:tgtEl>
                                        <p:attrNameLst>
                                          <p:attrName>ppt_w</p:attrName>
                                        </p:attrNameLst>
                                      </p:cBhvr>
                                      <p:tavLst>
                                        <p:tav tm="0">
                                          <p:val>
                                            <p:fltVal val="0"/>
                                          </p:val>
                                        </p:tav>
                                        <p:tav tm="100000">
                                          <p:val>
                                            <p:strVal val="#ppt_w"/>
                                          </p:val>
                                        </p:tav>
                                      </p:tavLst>
                                    </p:anim>
                                    <p:anim calcmode="lin" valueType="num">
                                      <p:cBhvr>
                                        <p:cTn id="31" dur="500" fill="hold"/>
                                        <p:tgtEl>
                                          <p:spTgt spid="110"/>
                                        </p:tgtEl>
                                        <p:attrNameLst>
                                          <p:attrName>ppt_h</p:attrName>
                                        </p:attrNameLst>
                                      </p:cBhvr>
                                      <p:tavLst>
                                        <p:tav tm="0">
                                          <p:val>
                                            <p:strVal val="#ppt_h"/>
                                          </p:val>
                                        </p:tav>
                                        <p:tav tm="100000">
                                          <p:val>
                                            <p:strVal val="#ppt_h"/>
                                          </p:val>
                                        </p:tav>
                                      </p:tavLst>
                                    </p:anim>
                                  </p:childTnLst>
                                </p:cTn>
                              </p:par>
                              <p:par>
                                <p:cTn id="32" presetID="2" presetClass="entr" presetSubtype="2" fill="hold" nodeType="withEffect">
                                  <p:stCondLst>
                                    <p:cond delay="250"/>
                                  </p:stCondLst>
                                  <p:childTnLst>
                                    <p:set>
                                      <p:cBhvr>
                                        <p:cTn id="33" dur="1" fill="hold">
                                          <p:stCondLst>
                                            <p:cond delay="0"/>
                                          </p:stCondLst>
                                        </p:cTn>
                                        <p:tgtEl>
                                          <p:spTgt spid="101"/>
                                        </p:tgtEl>
                                        <p:attrNameLst>
                                          <p:attrName>style.visibility</p:attrName>
                                        </p:attrNameLst>
                                      </p:cBhvr>
                                      <p:to>
                                        <p:strVal val="visible"/>
                                      </p:to>
                                    </p:set>
                                    <p:anim calcmode="lin" valueType="num">
                                      <p:cBhvr additive="base">
                                        <p:cTn id="34" dur="500" fill="hold"/>
                                        <p:tgtEl>
                                          <p:spTgt spid="101"/>
                                        </p:tgtEl>
                                        <p:attrNameLst>
                                          <p:attrName>ppt_x</p:attrName>
                                        </p:attrNameLst>
                                      </p:cBhvr>
                                      <p:tavLst>
                                        <p:tav tm="0">
                                          <p:val>
                                            <p:strVal val="1+#ppt_w/2"/>
                                          </p:val>
                                        </p:tav>
                                        <p:tav tm="100000">
                                          <p:val>
                                            <p:strVal val="#ppt_x"/>
                                          </p:val>
                                        </p:tav>
                                      </p:tavLst>
                                    </p:anim>
                                    <p:anim calcmode="lin" valueType="num">
                                      <p:cBhvr additive="base">
                                        <p:cTn id="35" dur="500" fill="hold"/>
                                        <p:tgtEl>
                                          <p:spTgt spid="101"/>
                                        </p:tgtEl>
                                        <p:attrNameLst>
                                          <p:attrName>ppt_y</p:attrName>
                                        </p:attrNameLst>
                                      </p:cBhvr>
                                      <p:tavLst>
                                        <p:tav tm="0">
                                          <p:val>
                                            <p:strVal val="#ppt_y"/>
                                          </p:val>
                                        </p:tav>
                                        <p:tav tm="100000">
                                          <p:val>
                                            <p:strVal val="#ppt_y"/>
                                          </p:val>
                                        </p:tav>
                                      </p:tavLst>
                                    </p:anim>
                                  </p:childTnLst>
                                </p:cTn>
                              </p:par>
                              <p:par>
                                <p:cTn id="36" presetID="17" presetClass="entr" presetSubtype="8" fill="hold" nodeType="withEffect">
                                  <p:stCondLst>
                                    <p:cond delay="500"/>
                                  </p:stCondLst>
                                  <p:childTnLst>
                                    <p:set>
                                      <p:cBhvr>
                                        <p:cTn id="37" dur="1" fill="hold">
                                          <p:stCondLst>
                                            <p:cond delay="0"/>
                                          </p:stCondLst>
                                        </p:cTn>
                                        <p:tgtEl>
                                          <p:spTgt spid="111"/>
                                        </p:tgtEl>
                                        <p:attrNameLst>
                                          <p:attrName>style.visibility</p:attrName>
                                        </p:attrNameLst>
                                      </p:cBhvr>
                                      <p:to>
                                        <p:strVal val="visible"/>
                                      </p:to>
                                    </p:set>
                                    <p:anim calcmode="lin" valueType="num">
                                      <p:cBhvr>
                                        <p:cTn id="38" dur="500" fill="hold"/>
                                        <p:tgtEl>
                                          <p:spTgt spid="111"/>
                                        </p:tgtEl>
                                        <p:attrNameLst>
                                          <p:attrName>ppt_x</p:attrName>
                                        </p:attrNameLst>
                                      </p:cBhvr>
                                      <p:tavLst>
                                        <p:tav tm="0">
                                          <p:val>
                                            <p:strVal val="#ppt_x-#ppt_w/2"/>
                                          </p:val>
                                        </p:tav>
                                        <p:tav tm="100000">
                                          <p:val>
                                            <p:strVal val="#ppt_x"/>
                                          </p:val>
                                        </p:tav>
                                      </p:tavLst>
                                    </p:anim>
                                    <p:anim calcmode="lin" valueType="num">
                                      <p:cBhvr>
                                        <p:cTn id="39" dur="500" fill="hold"/>
                                        <p:tgtEl>
                                          <p:spTgt spid="111"/>
                                        </p:tgtEl>
                                        <p:attrNameLst>
                                          <p:attrName>ppt_y</p:attrName>
                                        </p:attrNameLst>
                                      </p:cBhvr>
                                      <p:tavLst>
                                        <p:tav tm="0">
                                          <p:val>
                                            <p:strVal val="#ppt_y"/>
                                          </p:val>
                                        </p:tav>
                                        <p:tav tm="100000">
                                          <p:val>
                                            <p:strVal val="#ppt_y"/>
                                          </p:val>
                                        </p:tav>
                                      </p:tavLst>
                                    </p:anim>
                                    <p:anim calcmode="lin" valueType="num">
                                      <p:cBhvr>
                                        <p:cTn id="40" dur="500" fill="hold"/>
                                        <p:tgtEl>
                                          <p:spTgt spid="111"/>
                                        </p:tgtEl>
                                        <p:attrNameLst>
                                          <p:attrName>ppt_w</p:attrName>
                                        </p:attrNameLst>
                                      </p:cBhvr>
                                      <p:tavLst>
                                        <p:tav tm="0">
                                          <p:val>
                                            <p:fltVal val="0"/>
                                          </p:val>
                                        </p:tav>
                                        <p:tav tm="100000">
                                          <p:val>
                                            <p:strVal val="#ppt_w"/>
                                          </p:val>
                                        </p:tav>
                                      </p:tavLst>
                                    </p:anim>
                                    <p:anim calcmode="lin" valueType="num">
                                      <p:cBhvr>
                                        <p:cTn id="41" dur="500" fill="hold"/>
                                        <p:tgtEl>
                                          <p:spTgt spid="111"/>
                                        </p:tgtEl>
                                        <p:attrNameLst>
                                          <p:attrName>ppt_h</p:attrName>
                                        </p:attrNameLst>
                                      </p:cBhvr>
                                      <p:tavLst>
                                        <p:tav tm="0">
                                          <p:val>
                                            <p:strVal val="#ppt_h"/>
                                          </p:val>
                                        </p:tav>
                                        <p:tav tm="100000">
                                          <p:val>
                                            <p:strVal val="#ppt_h"/>
                                          </p:val>
                                        </p:tav>
                                      </p:tavLst>
                                    </p:anim>
                                  </p:childTnLst>
                                </p:cTn>
                              </p:par>
                              <p:par>
                                <p:cTn id="42" presetID="2" presetClass="entr" presetSubtype="2" fill="hold" nodeType="withEffect">
                                  <p:stCondLst>
                                    <p:cond delay="500"/>
                                  </p:stCondLst>
                                  <p:childTnLst>
                                    <p:set>
                                      <p:cBhvr>
                                        <p:cTn id="43" dur="1" fill="hold">
                                          <p:stCondLst>
                                            <p:cond delay="0"/>
                                          </p:stCondLst>
                                        </p:cTn>
                                        <p:tgtEl>
                                          <p:spTgt spid="105"/>
                                        </p:tgtEl>
                                        <p:attrNameLst>
                                          <p:attrName>style.visibility</p:attrName>
                                        </p:attrNameLst>
                                      </p:cBhvr>
                                      <p:to>
                                        <p:strVal val="visible"/>
                                      </p:to>
                                    </p:set>
                                    <p:anim calcmode="lin" valueType="num">
                                      <p:cBhvr additive="base">
                                        <p:cTn id="44" dur="500" fill="hold"/>
                                        <p:tgtEl>
                                          <p:spTgt spid="105"/>
                                        </p:tgtEl>
                                        <p:attrNameLst>
                                          <p:attrName>ppt_x</p:attrName>
                                        </p:attrNameLst>
                                      </p:cBhvr>
                                      <p:tavLst>
                                        <p:tav tm="0">
                                          <p:val>
                                            <p:strVal val="1+#ppt_w/2"/>
                                          </p:val>
                                        </p:tav>
                                        <p:tav tm="100000">
                                          <p:val>
                                            <p:strVal val="#ppt_x"/>
                                          </p:val>
                                        </p:tav>
                                      </p:tavLst>
                                    </p:anim>
                                    <p:anim calcmode="lin" valueType="num">
                                      <p:cBhvr additive="base">
                                        <p:cTn id="45" dur="500" fill="hold"/>
                                        <p:tgtEl>
                                          <p:spTgt spid="10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9" name="组合 298"/>
          <p:cNvGrpSpPr/>
          <p:nvPr/>
        </p:nvGrpSpPr>
        <p:grpSpPr>
          <a:xfrm>
            <a:off x="2505061" y="4521016"/>
            <a:ext cx="1276350" cy="962025"/>
            <a:chOff x="2524125" y="4210050"/>
            <a:chExt cx="1276350" cy="962025"/>
          </a:xfrm>
        </p:grpSpPr>
        <p:pic>
          <p:nvPicPr>
            <p:cNvPr id="300" name="图片 29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301" name="文本框 19"/>
            <p:cNvSpPr txBox="1"/>
            <p:nvPr/>
          </p:nvSpPr>
          <p:spPr>
            <a:xfrm>
              <a:off x="2850904" y="4431654"/>
              <a:ext cx="797171" cy="461665"/>
            </a:xfrm>
            <a:prstGeom prst="rect">
              <a:avLst/>
            </a:prstGeom>
            <a:noFill/>
          </p:spPr>
          <p:txBody>
            <a:bodyPr wrap="square" rtlCol="0">
              <a:spAutoFit/>
            </a:bodyPr>
            <a:lstStyle/>
            <a:p>
              <a:pPr fontAlgn="auto">
                <a:spcBef>
                  <a:spcPts val="0"/>
                </a:spcBef>
                <a:spcAft>
                  <a:spcPts val="0"/>
                </a:spcAft>
              </a:pPr>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45%</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302" name="组合 301"/>
          <p:cNvGrpSpPr/>
          <p:nvPr/>
        </p:nvGrpSpPr>
        <p:grpSpPr>
          <a:xfrm>
            <a:off x="2160637" y="2631472"/>
            <a:ext cx="2252640" cy="1802839"/>
            <a:chOff x="2336321" y="2069915"/>
            <a:chExt cx="2252640" cy="1802839"/>
          </a:xfrm>
        </p:grpSpPr>
        <p:grpSp>
          <p:nvGrpSpPr>
            <p:cNvPr id="303" name="组合 302"/>
            <p:cNvGrpSpPr/>
            <p:nvPr/>
          </p:nvGrpSpPr>
          <p:grpSpPr>
            <a:xfrm flipH="1">
              <a:off x="2336321" y="2069915"/>
              <a:ext cx="2252640" cy="1802839"/>
              <a:chOff x="3246438" y="1068388"/>
              <a:chExt cx="5711825" cy="4678363"/>
            </a:xfrm>
            <a:solidFill>
              <a:sysClr val="windowText" lastClr="000000">
                <a:lumMod val="65000"/>
                <a:lumOff val="35000"/>
              </a:sysClr>
            </a:solidFill>
          </p:grpSpPr>
          <p:sp>
            <p:nvSpPr>
              <p:cNvPr id="308"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09"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0"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1"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2"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3"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4"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315" name="组合 314"/>
              <p:cNvGrpSpPr/>
              <p:nvPr/>
            </p:nvGrpSpPr>
            <p:grpSpPr>
              <a:xfrm>
                <a:off x="3517901" y="1225551"/>
                <a:ext cx="5260975" cy="4090987"/>
                <a:chOff x="3517901" y="1225551"/>
                <a:chExt cx="5260975" cy="4090987"/>
              </a:xfrm>
              <a:grpFill/>
            </p:grpSpPr>
            <p:sp>
              <p:nvSpPr>
                <p:cNvPr id="316"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7"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8"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19"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0"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1"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2"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3"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4"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5"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6"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7"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8"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29"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0"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1"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2"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3"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4"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5"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6"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7"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8"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39"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0"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1"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2"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3"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4"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5"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6"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7"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8"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9"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0"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1"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2"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3"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4"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5"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6"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7"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8"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9"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0"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1"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2"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3"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4"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5"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6"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7"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8"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9"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0"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1"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2"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3"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4"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5"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6"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7"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8"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9"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0"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1"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2"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3"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4"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5"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6"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7"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8"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9"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0"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1"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2"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3"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4"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5"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96"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grpSp>
          <p:nvGrpSpPr>
            <p:cNvPr id="304" name="组合 303"/>
            <p:cNvGrpSpPr/>
            <p:nvPr/>
          </p:nvGrpSpPr>
          <p:grpSpPr>
            <a:xfrm>
              <a:off x="2822599" y="2587332"/>
              <a:ext cx="1606085" cy="866900"/>
              <a:chOff x="2557989" y="2851042"/>
              <a:chExt cx="1606085" cy="866900"/>
            </a:xfrm>
          </p:grpSpPr>
          <p:sp>
            <p:nvSpPr>
              <p:cNvPr id="306" name="文本框 112"/>
              <p:cNvSpPr txBox="1"/>
              <p:nvPr/>
            </p:nvSpPr>
            <p:spPr>
              <a:xfrm>
                <a:off x="2557989" y="2851042"/>
                <a:ext cx="160608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307" name="矩形 306"/>
              <p:cNvSpPr/>
              <p:nvPr/>
            </p:nvSpPr>
            <p:spPr>
              <a:xfrm>
                <a:off x="2557989" y="3117778"/>
                <a:ext cx="1606085"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a:t>
                </a:r>
              </a:p>
            </p:txBody>
          </p:sp>
        </p:grpSp>
        <p:sp>
          <p:nvSpPr>
            <p:cNvPr id="305" name="文本框 115"/>
            <p:cNvSpPr txBox="1"/>
            <p:nvPr/>
          </p:nvSpPr>
          <p:spPr>
            <a:xfrm>
              <a:off x="2874278" y="2211013"/>
              <a:ext cx="797171"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rPr>
                <a:t>01</a:t>
              </a:r>
              <a:endParaRPr kumimoji="0" lang="zh-CN" altLang="en-US"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397" name="组合 396"/>
          <p:cNvGrpSpPr/>
          <p:nvPr/>
        </p:nvGrpSpPr>
        <p:grpSpPr>
          <a:xfrm>
            <a:off x="5031894" y="5158556"/>
            <a:ext cx="1276350" cy="962025"/>
            <a:chOff x="2524125" y="4210050"/>
            <a:chExt cx="1276350" cy="962025"/>
          </a:xfrm>
        </p:grpSpPr>
        <p:pic>
          <p:nvPicPr>
            <p:cNvPr id="398" name="图片 39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399" name="文本框 214"/>
            <p:cNvSpPr txBox="1"/>
            <p:nvPr/>
          </p:nvSpPr>
          <p:spPr>
            <a:xfrm>
              <a:off x="2850904" y="4431654"/>
              <a:ext cx="797171" cy="461665"/>
            </a:xfrm>
            <a:prstGeom prst="rect">
              <a:avLst/>
            </a:prstGeom>
            <a:noFill/>
          </p:spPr>
          <p:txBody>
            <a:bodyPr wrap="square" rtlCol="0">
              <a:spAutoFit/>
            </a:bodyPr>
            <a:lstStyle/>
            <a:p>
              <a:pPr fontAlgn="auto">
                <a:spcBef>
                  <a:spcPts val="0"/>
                </a:spcBef>
                <a:spcAft>
                  <a:spcPts val="0"/>
                </a:spcAft>
              </a:pPr>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62%</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400" name="组合 399"/>
          <p:cNvGrpSpPr/>
          <p:nvPr/>
        </p:nvGrpSpPr>
        <p:grpSpPr>
          <a:xfrm>
            <a:off x="4687470" y="3269012"/>
            <a:ext cx="2252640" cy="1802839"/>
            <a:chOff x="4863154" y="2707455"/>
            <a:chExt cx="2252640" cy="1802839"/>
          </a:xfrm>
        </p:grpSpPr>
        <p:grpSp>
          <p:nvGrpSpPr>
            <p:cNvPr id="401" name="组合 400"/>
            <p:cNvGrpSpPr/>
            <p:nvPr/>
          </p:nvGrpSpPr>
          <p:grpSpPr>
            <a:xfrm flipH="1">
              <a:off x="4863154" y="2707455"/>
              <a:ext cx="2252640" cy="1802839"/>
              <a:chOff x="3246438" y="1068388"/>
              <a:chExt cx="5711825" cy="4678363"/>
            </a:xfrm>
            <a:solidFill>
              <a:sysClr val="windowText" lastClr="000000">
                <a:lumMod val="65000"/>
                <a:lumOff val="35000"/>
              </a:sysClr>
            </a:solidFill>
          </p:grpSpPr>
          <p:sp>
            <p:nvSpPr>
              <p:cNvPr id="406"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07"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08"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09"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0"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1"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2"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413" name="组合 412"/>
              <p:cNvGrpSpPr/>
              <p:nvPr/>
            </p:nvGrpSpPr>
            <p:grpSpPr>
              <a:xfrm>
                <a:off x="3517901" y="1225551"/>
                <a:ext cx="5260975" cy="4090987"/>
                <a:chOff x="3517901" y="1225551"/>
                <a:chExt cx="5260975" cy="4090987"/>
              </a:xfrm>
              <a:grpFill/>
            </p:grpSpPr>
            <p:sp>
              <p:nvSpPr>
                <p:cNvPr id="414"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5"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6"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7"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8"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19"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0"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1"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2"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3"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4"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5"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6"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7"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8"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9"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0"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1"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2"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3"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4"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5"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6"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7"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8"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39"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0"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1"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2"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3"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4"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5"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6"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7"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8"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49"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0"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1"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2"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3"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4"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5"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6"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7"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8"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59"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0"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1"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2"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3"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4"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5"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6"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7"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8"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69"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0"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1"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2"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3"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4"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5"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6"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7"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8"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79"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0"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1"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2"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3"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4"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5"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6"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7"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8"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89"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90"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91"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92"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93"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94"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grpSp>
          <p:nvGrpSpPr>
            <p:cNvPr id="402" name="组合 401"/>
            <p:cNvGrpSpPr/>
            <p:nvPr/>
          </p:nvGrpSpPr>
          <p:grpSpPr>
            <a:xfrm>
              <a:off x="5349432" y="3224872"/>
              <a:ext cx="1606085" cy="866900"/>
              <a:chOff x="2557989" y="2851042"/>
              <a:chExt cx="1606085" cy="866900"/>
            </a:xfrm>
          </p:grpSpPr>
          <p:sp>
            <p:nvSpPr>
              <p:cNvPr id="404" name="文本框 122"/>
              <p:cNvSpPr txBox="1"/>
              <p:nvPr/>
            </p:nvSpPr>
            <p:spPr>
              <a:xfrm>
                <a:off x="2557989" y="2851042"/>
                <a:ext cx="160608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405" name="矩形 404"/>
              <p:cNvSpPr/>
              <p:nvPr/>
            </p:nvSpPr>
            <p:spPr>
              <a:xfrm>
                <a:off x="2557989" y="3117778"/>
                <a:ext cx="1606085"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a:t>
                </a:r>
              </a:p>
            </p:txBody>
          </p:sp>
        </p:grpSp>
        <p:sp>
          <p:nvSpPr>
            <p:cNvPr id="403" name="文本框 121"/>
            <p:cNvSpPr txBox="1"/>
            <p:nvPr/>
          </p:nvSpPr>
          <p:spPr>
            <a:xfrm>
              <a:off x="5401111" y="2848553"/>
              <a:ext cx="797171"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rPr>
                <a:t>02</a:t>
              </a:r>
              <a:endParaRPr kumimoji="0" lang="zh-CN" altLang="en-US"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495" name="组合 494"/>
          <p:cNvGrpSpPr/>
          <p:nvPr/>
        </p:nvGrpSpPr>
        <p:grpSpPr>
          <a:xfrm>
            <a:off x="7659045" y="4836161"/>
            <a:ext cx="1276350" cy="962025"/>
            <a:chOff x="2524125" y="4210050"/>
            <a:chExt cx="1276350" cy="962025"/>
          </a:xfrm>
        </p:grpSpPr>
        <p:pic>
          <p:nvPicPr>
            <p:cNvPr id="496" name="图片 49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524125" y="4210050"/>
              <a:ext cx="1276350" cy="962025"/>
            </a:xfrm>
            <a:prstGeom prst="rect">
              <a:avLst/>
            </a:prstGeom>
          </p:spPr>
        </p:pic>
        <p:sp>
          <p:nvSpPr>
            <p:cNvPr id="497" name="文本框 312"/>
            <p:cNvSpPr txBox="1"/>
            <p:nvPr/>
          </p:nvSpPr>
          <p:spPr>
            <a:xfrm>
              <a:off x="2850904" y="4431654"/>
              <a:ext cx="797171" cy="461665"/>
            </a:xfrm>
            <a:prstGeom prst="rect">
              <a:avLst/>
            </a:prstGeom>
            <a:noFill/>
          </p:spPr>
          <p:txBody>
            <a:bodyPr wrap="square" rtlCol="0">
              <a:spAutoFit/>
            </a:bodyPr>
            <a:lstStyle/>
            <a:p>
              <a:pPr fontAlgn="auto">
                <a:spcBef>
                  <a:spcPts val="0"/>
                </a:spcBef>
                <a:spcAft>
                  <a:spcPts val="0"/>
                </a:spcAft>
              </a:pPr>
              <a:r>
                <a:rPr lang="en-US" altLang="zh-CN" sz="2400" dirty="0" smtClean="0">
                  <a:solidFill>
                    <a:srgbClr val="DE8D56"/>
                  </a:solidFill>
                  <a:latin typeface="方正黑体简体" panose="02010601030101010101" pitchFamily="2" charset="-122"/>
                  <a:ea typeface="方正黑体简体" panose="02010601030101010101" pitchFamily="2" charset="-122"/>
                  <a:cs typeface="+mn-ea"/>
                  <a:sym typeface="+mn-lt"/>
                </a:rPr>
                <a:t>37%</a:t>
              </a:r>
              <a:endParaRPr lang="zh-CN" altLang="en-US" sz="2400" dirty="0">
                <a:solidFill>
                  <a:srgbClr val="DE8D56"/>
                </a:solidFill>
                <a:latin typeface="方正黑体简体" panose="02010601030101010101" pitchFamily="2" charset="-122"/>
                <a:ea typeface="方正黑体简体" panose="02010601030101010101" pitchFamily="2" charset="-122"/>
                <a:cs typeface="+mn-ea"/>
                <a:sym typeface="+mn-lt"/>
              </a:endParaRPr>
            </a:p>
          </p:txBody>
        </p:sp>
      </p:grpSp>
      <p:grpSp>
        <p:nvGrpSpPr>
          <p:cNvPr id="498" name="组合 497"/>
          <p:cNvGrpSpPr/>
          <p:nvPr/>
        </p:nvGrpSpPr>
        <p:grpSpPr>
          <a:xfrm>
            <a:off x="7314621" y="2946617"/>
            <a:ext cx="2252640" cy="1802839"/>
            <a:chOff x="7490305" y="2385060"/>
            <a:chExt cx="2252640" cy="1802839"/>
          </a:xfrm>
        </p:grpSpPr>
        <p:grpSp>
          <p:nvGrpSpPr>
            <p:cNvPr id="499" name="组合 498"/>
            <p:cNvGrpSpPr/>
            <p:nvPr/>
          </p:nvGrpSpPr>
          <p:grpSpPr>
            <a:xfrm flipH="1">
              <a:off x="7490305" y="2385060"/>
              <a:ext cx="2252640" cy="1802839"/>
              <a:chOff x="3246438" y="1068388"/>
              <a:chExt cx="5711825" cy="4678363"/>
            </a:xfrm>
            <a:solidFill>
              <a:sysClr val="windowText" lastClr="000000">
                <a:lumMod val="65000"/>
                <a:lumOff val="35000"/>
              </a:sysClr>
            </a:solidFill>
          </p:grpSpPr>
          <p:sp>
            <p:nvSpPr>
              <p:cNvPr id="504" name="Freeform 5"/>
              <p:cNvSpPr/>
              <p:nvPr/>
            </p:nvSpPr>
            <p:spPr bwMode="auto">
              <a:xfrm>
                <a:off x="3251201" y="3335338"/>
                <a:ext cx="1773238" cy="1609725"/>
              </a:xfrm>
              <a:custGeom>
                <a:avLst/>
                <a:gdLst>
                  <a:gd name="T0" fmla="*/ 1697 w 1708"/>
                  <a:gd name="T1" fmla="*/ 1365 h 1551"/>
                  <a:gd name="T2" fmla="*/ 1422 w 1708"/>
                  <a:gd name="T3" fmla="*/ 1470 h 1551"/>
                  <a:gd name="T4" fmla="*/ 1072 w 1708"/>
                  <a:gd name="T5" fmla="*/ 1471 h 1551"/>
                  <a:gd name="T6" fmla="*/ 478 w 1708"/>
                  <a:gd name="T7" fmla="*/ 1262 h 1551"/>
                  <a:gd name="T8" fmla="*/ 166 w 1708"/>
                  <a:gd name="T9" fmla="*/ 672 h 1551"/>
                  <a:gd name="T10" fmla="*/ 422 w 1708"/>
                  <a:gd name="T11" fmla="*/ 54 h 1551"/>
                  <a:gd name="T12" fmla="*/ 393 w 1708"/>
                  <a:gd name="T13" fmla="*/ 16 h 1551"/>
                  <a:gd name="T14" fmla="*/ 349 w 1708"/>
                  <a:gd name="T15" fmla="*/ 1214 h 1551"/>
                  <a:gd name="T16" fmla="*/ 906 w 1708"/>
                  <a:gd name="T17" fmla="*/ 1500 h 1551"/>
                  <a:gd name="T18" fmla="*/ 1579 w 1708"/>
                  <a:gd name="T19" fmla="*/ 1467 h 1551"/>
                  <a:gd name="T20" fmla="*/ 1704 w 1708"/>
                  <a:gd name="T21" fmla="*/ 1373 h 1551"/>
                  <a:gd name="T22" fmla="*/ 1697 w 1708"/>
                  <a:gd name="T23" fmla="*/ 1365 h 15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08" h="1551">
                    <a:moveTo>
                      <a:pt x="1697" y="1365"/>
                    </a:moveTo>
                    <a:cubicBezTo>
                      <a:pt x="1630" y="1437"/>
                      <a:pt x="1515" y="1458"/>
                      <a:pt x="1422" y="1470"/>
                    </a:cubicBezTo>
                    <a:cubicBezTo>
                      <a:pt x="1307" y="1486"/>
                      <a:pt x="1188" y="1481"/>
                      <a:pt x="1072" y="1471"/>
                    </a:cubicBezTo>
                    <a:cubicBezTo>
                      <a:pt x="854" y="1452"/>
                      <a:pt x="649" y="1407"/>
                      <a:pt x="478" y="1262"/>
                    </a:cubicBezTo>
                    <a:cubicBezTo>
                      <a:pt x="305" y="1115"/>
                      <a:pt x="190" y="898"/>
                      <a:pt x="166" y="672"/>
                    </a:cubicBezTo>
                    <a:cubicBezTo>
                      <a:pt x="142" y="434"/>
                      <a:pt x="242" y="210"/>
                      <a:pt x="422" y="54"/>
                    </a:cubicBezTo>
                    <a:cubicBezTo>
                      <a:pt x="442" y="36"/>
                      <a:pt x="414" y="0"/>
                      <a:pt x="393" y="16"/>
                    </a:cubicBezTo>
                    <a:cubicBezTo>
                      <a:pt x="0" y="317"/>
                      <a:pt x="41" y="866"/>
                      <a:pt x="349" y="1214"/>
                    </a:cubicBezTo>
                    <a:cubicBezTo>
                      <a:pt x="495" y="1380"/>
                      <a:pt x="690" y="1468"/>
                      <a:pt x="906" y="1500"/>
                    </a:cubicBezTo>
                    <a:cubicBezTo>
                      <a:pt x="1121" y="1532"/>
                      <a:pt x="1372" y="1551"/>
                      <a:pt x="1579" y="1467"/>
                    </a:cubicBezTo>
                    <a:cubicBezTo>
                      <a:pt x="1629" y="1447"/>
                      <a:pt x="1671" y="1415"/>
                      <a:pt x="1704" y="1373"/>
                    </a:cubicBezTo>
                    <a:cubicBezTo>
                      <a:pt x="1708" y="1368"/>
                      <a:pt x="1702" y="1361"/>
                      <a:pt x="1697" y="136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05" name="Freeform 6"/>
              <p:cNvSpPr/>
              <p:nvPr/>
            </p:nvSpPr>
            <p:spPr bwMode="auto">
              <a:xfrm>
                <a:off x="3246438" y="1457326"/>
                <a:ext cx="2112963" cy="1933575"/>
              </a:xfrm>
              <a:custGeom>
                <a:avLst/>
                <a:gdLst>
                  <a:gd name="T0" fmla="*/ 394 w 2035"/>
                  <a:gd name="T1" fmla="*/ 1839 h 1862"/>
                  <a:gd name="T2" fmla="*/ 299 w 2035"/>
                  <a:gd name="T3" fmla="*/ 1656 h 1862"/>
                  <a:gd name="T4" fmla="*/ 221 w 2035"/>
                  <a:gd name="T5" fmla="*/ 1452 h 1862"/>
                  <a:gd name="T6" fmla="*/ 241 w 2035"/>
                  <a:gd name="T7" fmla="*/ 997 h 1862"/>
                  <a:gd name="T8" fmla="*/ 650 w 2035"/>
                  <a:gd name="T9" fmla="*/ 365 h 1862"/>
                  <a:gd name="T10" fmla="*/ 1301 w 2035"/>
                  <a:gd name="T11" fmla="*/ 65 h 1862"/>
                  <a:gd name="T12" fmla="*/ 1991 w 2035"/>
                  <a:gd name="T13" fmla="*/ 323 h 1862"/>
                  <a:gd name="T14" fmla="*/ 2019 w 2035"/>
                  <a:gd name="T15" fmla="*/ 295 h 1862"/>
                  <a:gd name="T16" fmla="*/ 1371 w 2035"/>
                  <a:gd name="T17" fmla="*/ 0 h 1862"/>
                  <a:gd name="T18" fmla="*/ 709 w 2035"/>
                  <a:gd name="T19" fmla="*/ 241 h 1862"/>
                  <a:gd name="T20" fmla="*/ 226 w 2035"/>
                  <a:gd name="T21" fmla="*/ 1619 h 1862"/>
                  <a:gd name="T22" fmla="*/ 375 w 2035"/>
                  <a:gd name="T23" fmla="*/ 1851 h 1862"/>
                  <a:gd name="T24" fmla="*/ 394 w 2035"/>
                  <a:gd name="T25" fmla="*/ 1839 h 1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35" h="1862">
                    <a:moveTo>
                      <a:pt x="394" y="1839"/>
                    </a:moveTo>
                    <a:cubicBezTo>
                      <a:pt x="360" y="1781"/>
                      <a:pt x="330" y="1716"/>
                      <a:pt x="299" y="1656"/>
                    </a:cubicBezTo>
                    <a:cubicBezTo>
                      <a:pt x="266" y="1591"/>
                      <a:pt x="240" y="1523"/>
                      <a:pt x="221" y="1452"/>
                    </a:cubicBezTo>
                    <a:cubicBezTo>
                      <a:pt x="181" y="1301"/>
                      <a:pt x="199" y="1146"/>
                      <a:pt x="241" y="997"/>
                    </a:cubicBezTo>
                    <a:cubicBezTo>
                      <a:pt x="310" y="752"/>
                      <a:pt x="461" y="533"/>
                      <a:pt x="650" y="365"/>
                    </a:cubicBezTo>
                    <a:cubicBezTo>
                      <a:pt x="830" y="204"/>
                      <a:pt x="1059" y="88"/>
                      <a:pt x="1301" y="65"/>
                    </a:cubicBezTo>
                    <a:cubicBezTo>
                      <a:pt x="1565" y="40"/>
                      <a:pt x="1795" y="154"/>
                      <a:pt x="1991" y="323"/>
                    </a:cubicBezTo>
                    <a:cubicBezTo>
                      <a:pt x="2010" y="340"/>
                      <a:pt x="2035" y="315"/>
                      <a:pt x="2019" y="295"/>
                    </a:cubicBezTo>
                    <a:cubicBezTo>
                      <a:pt x="1859" y="102"/>
                      <a:pt x="1621" y="0"/>
                      <a:pt x="1371" y="0"/>
                    </a:cubicBezTo>
                    <a:cubicBezTo>
                      <a:pt x="1131" y="0"/>
                      <a:pt x="899" y="101"/>
                      <a:pt x="709" y="241"/>
                    </a:cubicBezTo>
                    <a:cubicBezTo>
                      <a:pt x="298" y="545"/>
                      <a:pt x="0" y="1121"/>
                      <a:pt x="226" y="1619"/>
                    </a:cubicBezTo>
                    <a:cubicBezTo>
                      <a:pt x="266" y="1706"/>
                      <a:pt x="320" y="1775"/>
                      <a:pt x="375" y="1851"/>
                    </a:cubicBezTo>
                    <a:cubicBezTo>
                      <a:pt x="384" y="1862"/>
                      <a:pt x="402" y="1852"/>
                      <a:pt x="394" y="183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06" name="Freeform 7"/>
              <p:cNvSpPr/>
              <p:nvPr/>
            </p:nvSpPr>
            <p:spPr bwMode="auto">
              <a:xfrm>
                <a:off x="5292726" y="1068388"/>
                <a:ext cx="2541588" cy="1016000"/>
              </a:xfrm>
              <a:custGeom>
                <a:avLst/>
                <a:gdLst>
                  <a:gd name="T0" fmla="*/ 38 w 2447"/>
                  <a:gd name="T1" fmla="*/ 664 h 979"/>
                  <a:gd name="T2" fmla="*/ 1375 w 2447"/>
                  <a:gd name="T3" fmla="*/ 104 h 979"/>
                  <a:gd name="T4" fmla="*/ 2005 w 2447"/>
                  <a:gd name="T5" fmla="*/ 373 h 979"/>
                  <a:gd name="T6" fmla="*/ 2402 w 2447"/>
                  <a:gd name="T7" fmla="*/ 953 h 979"/>
                  <a:gd name="T8" fmla="*/ 2442 w 2447"/>
                  <a:gd name="T9" fmla="*/ 943 h 979"/>
                  <a:gd name="T10" fmla="*/ 1377 w 2447"/>
                  <a:gd name="T11" fmla="*/ 41 h 979"/>
                  <a:gd name="T12" fmla="*/ 622 w 2447"/>
                  <a:gd name="T13" fmla="*/ 99 h 979"/>
                  <a:gd name="T14" fmla="*/ 15 w 2447"/>
                  <a:gd name="T15" fmla="*/ 622 h 979"/>
                  <a:gd name="T16" fmla="*/ 6 w 2447"/>
                  <a:gd name="T17" fmla="*/ 656 h 979"/>
                  <a:gd name="T18" fmla="*/ 38 w 2447"/>
                  <a:gd name="T19" fmla="*/ 664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47" h="979">
                    <a:moveTo>
                      <a:pt x="38" y="664"/>
                    </a:moveTo>
                    <a:cubicBezTo>
                      <a:pt x="235" y="159"/>
                      <a:pt x="897" y="25"/>
                      <a:pt x="1375" y="104"/>
                    </a:cubicBezTo>
                    <a:cubicBezTo>
                      <a:pt x="1602" y="141"/>
                      <a:pt x="1823" y="231"/>
                      <a:pt x="2005" y="373"/>
                    </a:cubicBezTo>
                    <a:cubicBezTo>
                      <a:pt x="2195" y="521"/>
                      <a:pt x="2325" y="727"/>
                      <a:pt x="2402" y="953"/>
                    </a:cubicBezTo>
                    <a:cubicBezTo>
                      <a:pt x="2411" y="979"/>
                      <a:pt x="2447" y="968"/>
                      <a:pt x="2442" y="943"/>
                    </a:cubicBezTo>
                    <a:cubicBezTo>
                      <a:pt x="2340" y="436"/>
                      <a:pt x="1862" y="118"/>
                      <a:pt x="1377" y="41"/>
                    </a:cubicBezTo>
                    <a:cubicBezTo>
                      <a:pt x="1125" y="0"/>
                      <a:pt x="864" y="21"/>
                      <a:pt x="622" y="99"/>
                    </a:cubicBezTo>
                    <a:cubicBezTo>
                      <a:pt x="370" y="180"/>
                      <a:pt x="103" y="360"/>
                      <a:pt x="15" y="622"/>
                    </a:cubicBezTo>
                    <a:cubicBezTo>
                      <a:pt x="13" y="633"/>
                      <a:pt x="10" y="645"/>
                      <a:pt x="6" y="656"/>
                    </a:cubicBezTo>
                    <a:cubicBezTo>
                      <a:pt x="0" y="676"/>
                      <a:pt x="30" y="683"/>
                      <a:pt x="38" y="66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07" name="Freeform 8"/>
              <p:cNvSpPr/>
              <p:nvPr/>
            </p:nvSpPr>
            <p:spPr bwMode="auto">
              <a:xfrm>
                <a:off x="7777163" y="1998663"/>
                <a:ext cx="1181100" cy="2060575"/>
              </a:xfrm>
              <a:custGeom>
                <a:avLst/>
                <a:gdLst>
                  <a:gd name="T0" fmla="*/ 20 w 1137"/>
                  <a:gd name="T1" fmla="*/ 63 h 1984"/>
                  <a:gd name="T2" fmla="*/ 215 w 1137"/>
                  <a:gd name="T3" fmla="*/ 53 h 1984"/>
                  <a:gd name="T4" fmla="*/ 400 w 1137"/>
                  <a:gd name="T5" fmla="*/ 98 h 1984"/>
                  <a:gd name="T6" fmla="*/ 735 w 1137"/>
                  <a:gd name="T7" fmla="*/ 336 h 1984"/>
                  <a:gd name="T8" fmla="*/ 1044 w 1137"/>
                  <a:gd name="T9" fmla="*/ 988 h 1984"/>
                  <a:gd name="T10" fmla="*/ 897 w 1137"/>
                  <a:gd name="T11" fmla="*/ 1554 h 1984"/>
                  <a:gd name="T12" fmla="*/ 343 w 1137"/>
                  <a:gd name="T13" fmla="*/ 1942 h 1984"/>
                  <a:gd name="T14" fmla="*/ 358 w 1137"/>
                  <a:gd name="T15" fmla="*/ 1980 h 1984"/>
                  <a:gd name="T16" fmla="*/ 953 w 1137"/>
                  <a:gd name="T17" fmla="*/ 1587 h 1984"/>
                  <a:gd name="T18" fmla="*/ 1107 w 1137"/>
                  <a:gd name="T19" fmla="*/ 964 h 1984"/>
                  <a:gd name="T20" fmla="*/ 752 w 1137"/>
                  <a:gd name="T21" fmla="*/ 266 h 1984"/>
                  <a:gd name="T22" fmla="*/ 415 w 1137"/>
                  <a:gd name="T23" fmla="*/ 44 h 1984"/>
                  <a:gd name="T24" fmla="*/ 215 w 1137"/>
                  <a:gd name="T25" fmla="*/ 2 h 1984"/>
                  <a:gd name="T26" fmla="*/ 119 w 1137"/>
                  <a:gd name="T27" fmla="*/ 7 h 1984"/>
                  <a:gd name="T28" fmla="*/ 14 w 1137"/>
                  <a:gd name="T29" fmla="*/ 41 h 1984"/>
                  <a:gd name="T30" fmla="*/ 20 w 1137"/>
                  <a:gd name="T31" fmla="*/ 63 h 19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7" h="1984">
                    <a:moveTo>
                      <a:pt x="20" y="63"/>
                    </a:moveTo>
                    <a:cubicBezTo>
                      <a:pt x="80" y="48"/>
                      <a:pt x="154" y="49"/>
                      <a:pt x="215" y="53"/>
                    </a:cubicBezTo>
                    <a:cubicBezTo>
                      <a:pt x="278" y="57"/>
                      <a:pt x="341" y="76"/>
                      <a:pt x="400" y="98"/>
                    </a:cubicBezTo>
                    <a:cubicBezTo>
                      <a:pt x="528" y="148"/>
                      <a:pt x="641" y="238"/>
                      <a:pt x="735" y="336"/>
                    </a:cubicBezTo>
                    <a:cubicBezTo>
                      <a:pt x="900" y="510"/>
                      <a:pt x="1016" y="750"/>
                      <a:pt x="1044" y="988"/>
                    </a:cubicBezTo>
                    <a:cubicBezTo>
                      <a:pt x="1069" y="1190"/>
                      <a:pt x="1016" y="1389"/>
                      <a:pt x="897" y="1554"/>
                    </a:cubicBezTo>
                    <a:cubicBezTo>
                      <a:pt x="757" y="1747"/>
                      <a:pt x="548" y="1839"/>
                      <a:pt x="343" y="1942"/>
                    </a:cubicBezTo>
                    <a:cubicBezTo>
                      <a:pt x="321" y="1953"/>
                      <a:pt x="337" y="1984"/>
                      <a:pt x="358" y="1980"/>
                    </a:cubicBezTo>
                    <a:cubicBezTo>
                      <a:pt x="592" y="1933"/>
                      <a:pt x="812" y="1776"/>
                      <a:pt x="953" y="1587"/>
                    </a:cubicBezTo>
                    <a:cubicBezTo>
                      <a:pt x="1086" y="1410"/>
                      <a:pt x="1137" y="1182"/>
                      <a:pt x="1107" y="964"/>
                    </a:cubicBezTo>
                    <a:cubicBezTo>
                      <a:pt x="1071" y="703"/>
                      <a:pt x="938" y="452"/>
                      <a:pt x="752" y="266"/>
                    </a:cubicBezTo>
                    <a:cubicBezTo>
                      <a:pt x="656" y="170"/>
                      <a:pt x="542" y="93"/>
                      <a:pt x="415" y="44"/>
                    </a:cubicBezTo>
                    <a:cubicBezTo>
                      <a:pt x="351" y="19"/>
                      <a:pt x="283" y="6"/>
                      <a:pt x="215" y="2"/>
                    </a:cubicBezTo>
                    <a:cubicBezTo>
                      <a:pt x="183" y="0"/>
                      <a:pt x="150" y="2"/>
                      <a:pt x="119" y="7"/>
                    </a:cubicBezTo>
                    <a:cubicBezTo>
                      <a:pt x="78" y="13"/>
                      <a:pt x="52" y="27"/>
                      <a:pt x="14" y="41"/>
                    </a:cubicBezTo>
                    <a:cubicBezTo>
                      <a:pt x="0" y="46"/>
                      <a:pt x="6" y="66"/>
                      <a:pt x="20" y="6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08" name="Freeform 9"/>
              <p:cNvSpPr/>
              <p:nvPr/>
            </p:nvSpPr>
            <p:spPr bwMode="auto">
              <a:xfrm>
                <a:off x="7016751" y="4010026"/>
                <a:ext cx="1208088" cy="1095375"/>
              </a:xfrm>
              <a:custGeom>
                <a:avLst/>
                <a:gdLst>
                  <a:gd name="T0" fmla="*/ 1056 w 1164"/>
                  <a:gd name="T1" fmla="*/ 16 h 1055"/>
                  <a:gd name="T2" fmla="*/ 1085 w 1164"/>
                  <a:gd name="T3" fmla="*/ 64 h 1055"/>
                  <a:gd name="T4" fmla="*/ 1110 w 1164"/>
                  <a:gd name="T5" fmla="*/ 176 h 1055"/>
                  <a:gd name="T6" fmla="*/ 1081 w 1164"/>
                  <a:gd name="T7" fmla="*/ 362 h 1055"/>
                  <a:gd name="T8" fmla="*/ 828 w 1164"/>
                  <a:gd name="T9" fmla="*/ 714 h 1055"/>
                  <a:gd name="T10" fmla="*/ 30 w 1164"/>
                  <a:gd name="T11" fmla="*/ 996 h 1055"/>
                  <a:gd name="T12" fmla="*/ 30 w 1164"/>
                  <a:gd name="T13" fmla="*/ 1042 h 1055"/>
                  <a:gd name="T14" fmla="*/ 893 w 1164"/>
                  <a:gd name="T15" fmla="*/ 736 h 1055"/>
                  <a:gd name="T16" fmla="*/ 1143 w 1164"/>
                  <a:gd name="T17" fmla="*/ 346 h 1055"/>
                  <a:gd name="T18" fmla="*/ 1154 w 1164"/>
                  <a:gd name="T19" fmla="*/ 140 h 1055"/>
                  <a:gd name="T20" fmla="*/ 1121 w 1164"/>
                  <a:gd name="T21" fmla="*/ 43 h 1055"/>
                  <a:gd name="T22" fmla="*/ 1066 w 1164"/>
                  <a:gd name="T23" fmla="*/ 4 h 1055"/>
                  <a:gd name="T24" fmla="*/ 1056 w 1164"/>
                  <a:gd name="T25" fmla="*/ 16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4" h="1055">
                    <a:moveTo>
                      <a:pt x="1056" y="16"/>
                    </a:moveTo>
                    <a:cubicBezTo>
                      <a:pt x="1068" y="25"/>
                      <a:pt x="1078" y="52"/>
                      <a:pt x="1085" y="64"/>
                    </a:cubicBezTo>
                    <a:cubicBezTo>
                      <a:pt x="1104" y="97"/>
                      <a:pt x="1108" y="139"/>
                      <a:pt x="1110" y="176"/>
                    </a:cubicBezTo>
                    <a:cubicBezTo>
                      <a:pt x="1115" y="240"/>
                      <a:pt x="1103" y="302"/>
                      <a:pt x="1081" y="362"/>
                    </a:cubicBezTo>
                    <a:cubicBezTo>
                      <a:pt x="1032" y="501"/>
                      <a:pt x="939" y="620"/>
                      <a:pt x="828" y="714"/>
                    </a:cubicBezTo>
                    <a:cubicBezTo>
                      <a:pt x="609" y="901"/>
                      <a:pt x="312" y="981"/>
                      <a:pt x="30" y="996"/>
                    </a:cubicBezTo>
                    <a:cubicBezTo>
                      <a:pt x="0" y="998"/>
                      <a:pt x="0" y="1041"/>
                      <a:pt x="30" y="1042"/>
                    </a:cubicBezTo>
                    <a:cubicBezTo>
                      <a:pt x="339" y="1055"/>
                      <a:pt x="661" y="941"/>
                      <a:pt x="893" y="736"/>
                    </a:cubicBezTo>
                    <a:cubicBezTo>
                      <a:pt x="1011" y="632"/>
                      <a:pt x="1097" y="496"/>
                      <a:pt x="1143" y="346"/>
                    </a:cubicBezTo>
                    <a:cubicBezTo>
                      <a:pt x="1163" y="279"/>
                      <a:pt x="1164" y="208"/>
                      <a:pt x="1154" y="140"/>
                    </a:cubicBezTo>
                    <a:cubicBezTo>
                      <a:pt x="1150" y="106"/>
                      <a:pt x="1138" y="73"/>
                      <a:pt x="1121" y="43"/>
                    </a:cubicBezTo>
                    <a:cubicBezTo>
                      <a:pt x="1105" y="16"/>
                      <a:pt x="1089" y="17"/>
                      <a:pt x="1066" y="4"/>
                    </a:cubicBezTo>
                    <a:cubicBezTo>
                      <a:pt x="1058" y="0"/>
                      <a:pt x="1049" y="11"/>
                      <a:pt x="1056"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09" name="Freeform 10"/>
              <p:cNvSpPr/>
              <p:nvPr/>
            </p:nvSpPr>
            <p:spPr bwMode="auto">
              <a:xfrm>
                <a:off x="4975226" y="4775201"/>
                <a:ext cx="1274763" cy="733425"/>
              </a:xfrm>
              <a:custGeom>
                <a:avLst/>
                <a:gdLst>
                  <a:gd name="T0" fmla="*/ 28 w 1229"/>
                  <a:gd name="T1" fmla="*/ 8 h 706"/>
                  <a:gd name="T2" fmla="*/ 139 w 1229"/>
                  <a:gd name="T3" fmla="*/ 371 h 706"/>
                  <a:gd name="T4" fmla="*/ 420 w 1229"/>
                  <a:gd name="T5" fmla="*/ 595 h 706"/>
                  <a:gd name="T6" fmla="*/ 1199 w 1229"/>
                  <a:gd name="T7" fmla="*/ 617 h 706"/>
                  <a:gd name="T8" fmla="*/ 1186 w 1229"/>
                  <a:gd name="T9" fmla="*/ 571 h 706"/>
                  <a:gd name="T10" fmla="*/ 469 w 1229"/>
                  <a:gd name="T11" fmla="*/ 549 h 706"/>
                  <a:gd name="T12" fmla="*/ 191 w 1229"/>
                  <a:gd name="T13" fmla="*/ 341 h 706"/>
                  <a:gd name="T14" fmla="*/ 105 w 1229"/>
                  <a:gd name="T15" fmla="*/ 187 h 706"/>
                  <a:gd name="T16" fmla="*/ 43 w 1229"/>
                  <a:gd name="T17" fmla="*/ 7 h 706"/>
                  <a:gd name="T18" fmla="*/ 28 w 1229"/>
                  <a:gd name="T19" fmla="*/ 8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9" h="706">
                    <a:moveTo>
                      <a:pt x="28" y="8"/>
                    </a:moveTo>
                    <a:cubicBezTo>
                      <a:pt x="0" y="129"/>
                      <a:pt x="72" y="275"/>
                      <a:pt x="139" y="371"/>
                    </a:cubicBezTo>
                    <a:cubicBezTo>
                      <a:pt x="210" y="470"/>
                      <a:pt x="310" y="545"/>
                      <a:pt x="420" y="595"/>
                    </a:cubicBezTo>
                    <a:cubicBezTo>
                      <a:pt x="664" y="706"/>
                      <a:pt x="948" y="698"/>
                      <a:pt x="1199" y="617"/>
                    </a:cubicBezTo>
                    <a:cubicBezTo>
                      <a:pt x="1229" y="608"/>
                      <a:pt x="1217" y="563"/>
                      <a:pt x="1186" y="571"/>
                    </a:cubicBezTo>
                    <a:cubicBezTo>
                      <a:pt x="954" y="630"/>
                      <a:pt x="695" y="637"/>
                      <a:pt x="469" y="549"/>
                    </a:cubicBezTo>
                    <a:cubicBezTo>
                      <a:pt x="360" y="506"/>
                      <a:pt x="262" y="433"/>
                      <a:pt x="191" y="341"/>
                    </a:cubicBezTo>
                    <a:cubicBezTo>
                      <a:pt x="155" y="294"/>
                      <a:pt x="127" y="241"/>
                      <a:pt x="105" y="187"/>
                    </a:cubicBezTo>
                    <a:cubicBezTo>
                      <a:pt x="81" y="128"/>
                      <a:pt x="72" y="63"/>
                      <a:pt x="43" y="7"/>
                    </a:cubicBezTo>
                    <a:cubicBezTo>
                      <a:pt x="40" y="0"/>
                      <a:pt x="30" y="2"/>
                      <a:pt x="28"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0" name="Freeform 11"/>
              <p:cNvSpPr/>
              <p:nvPr/>
            </p:nvSpPr>
            <p:spPr bwMode="auto">
              <a:xfrm>
                <a:off x="6203951" y="5040313"/>
                <a:ext cx="1285875" cy="706438"/>
              </a:xfrm>
              <a:custGeom>
                <a:avLst/>
                <a:gdLst>
                  <a:gd name="T0" fmla="*/ 9 w 1238"/>
                  <a:gd name="T1" fmla="*/ 343 h 681"/>
                  <a:gd name="T2" fmla="*/ 575 w 1238"/>
                  <a:gd name="T3" fmla="*/ 605 h 681"/>
                  <a:gd name="T4" fmla="*/ 1222 w 1238"/>
                  <a:gd name="T5" fmla="*/ 529 h 681"/>
                  <a:gd name="T6" fmla="*/ 1222 w 1238"/>
                  <a:gd name="T7" fmla="*/ 485 h 681"/>
                  <a:gd name="T8" fmla="*/ 968 w 1238"/>
                  <a:gd name="T9" fmla="*/ 314 h 681"/>
                  <a:gd name="T10" fmla="*/ 825 w 1238"/>
                  <a:gd name="T11" fmla="*/ 32 h 681"/>
                  <a:gd name="T12" fmla="*/ 776 w 1238"/>
                  <a:gd name="T13" fmla="*/ 46 h 681"/>
                  <a:gd name="T14" fmla="*/ 921 w 1238"/>
                  <a:gd name="T15" fmla="*/ 340 h 681"/>
                  <a:gd name="T16" fmla="*/ 1196 w 1238"/>
                  <a:gd name="T17" fmla="*/ 529 h 681"/>
                  <a:gd name="T18" fmla="*/ 1196 w 1238"/>
                  <a:gd name="T19" fmla="*/ 485 h 681"/>
                  <a:gd name="T20" fmla="*/ 23 w 1238"/>
                  <a:gd name="T21" fmla="*/ 324 h 681"/>
                  <a:gd name="T22" fmla="*/ 9 w 1238"/>
                  <a:gd name="T23" fmla="*/ 343 h 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8" h="681">
                    <a:moveTo>
                      <a:pt x="9" y="343"/>
                    </a:moveTo>
                    <a:cubicBezTo>
                      <a:pt x="152" y="493"/>
                      <a:pt x="376" y="569"/>
                      <a:pt x="575" y="605"/>
                    </a:cubicBezTo>
                    <a:cubicBezTo>
                      <a:pt x="792" y="644"/>
                      <a:pt x="1024" y="631"/>
                      <a:pt x="1222" y="529"/>
                    </a:cubicBezTo>
                    <a:cubicBezTo>
                      <a:pt x="1238" y="520"/>
                      <a:pt x="1238" y="494"/>
                      <a:pt x="1222" y="485"/>
                    </a:cubicBezTo>
                    <a:cubicBezTo>
                      <a:pt x="1131" y="437"/>
                      <a:pt x="1041" y="387"/>
                      <a:pt x="968" y="314"/>
                    </a:cubicBezTo>
                    <a:cubicBezTo>
                      <a:pt x="889" y="238"/>
                      <a:pt x="847" y="138"/>
                      <a:pt x="825" y="32"/>
                    </a:cubicBezTo>
                    <a:cubicBezTo>
                      <a:pt x="819" y="0"/>
                      <a:pt x="770" y="14"/>
                      <a:pt x="776" y="46"/>
                    </a:cubicBezTo>
                    <a:cubicBezTo>
                      <a:pt x="799" y="157"/>
                      <a:pt x="844" y="256"/>
                      <a:pt x="921" y="340"/>
                    </a:cubicBezTo>
                    <a:cubicBezTo>
                      <a:pt x="997" y="422"/>
                      <a:pt x="1098" y="479"/>
                      <a:pt x="1196" y="529"/>
                    </a:cubicBezTo>
                    <a:cubicBezTo>
                      <a:pt x="1196" y="514"/>
                      <a:pt x="1196" y="500"/>
                      <a:pt x="1196" y="485"/>
                    </a:cubicBezTo>
                    <a:cubicBezTo>
                      <a:pt x="821" y="681"/>
                      <a:pt x="352" y="551"/>
                      <a:pt x="23" y="324"/>
                    </a:cubicBezTo>
                    <a:cubicBezTo>
                      <a:pt x="12" y="316"/>
                      <a:pt x="0" y="333"/>
                      <a:pt x="9" y="34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nvGrpSpPr>
              <p:cNvPr id="511" name="组合 510"/>
              <p:cNvGrpSpPr/>
              <p:nvPr/>
            </p:nvGrpSpPr>
            <p:grpSpPr>
              <a:xfrm>
                <a:off x="3517901" y="1225551"/>
                <a:ext cx="5260975" cy="4090987"/>
                <a:chOff x="3517901" y="1225551"/>
                <a:chExt cx="5260975" cy="4090987"/>
              </a:xfrm>
              <a:grpFill/>
            </p:grpSpPr>
            <p:sp>
              <p:nvSpPr>
                <p:cNvPr id="512" name="Freeform 12"/>
                <p:cNvSpPr/>
                <p:nvPr/>
              </p:nvSpPr>
              <p:spPr bwMode="auto">
                <a:xfrm>
                  <a:off x="7805738" y="2135188"/>
                  <a:ext cx="109538" cy="38100"/>
                </a:xfrm>
                <a:custGeom>
                  <a:avLst/>
                  <a:gdLst>
                    <a:gd name="T0" fmla="*/ 6 w 106"/>
                    <a:gd name="T1" fmla="*/ 35 h 37"/>
                    <a:gd name="T2" fmla="*/ 45 w 106"/>
                    <a:gd name="T3" fmla="*/ 33 h 37"/>
                    <a:gd name="T4" fmla="*/ 97 w 106"/>
                    <a:gd name="T5" fmla="*/ 22 h 37"/>
                    <a:gd name="T6" fmla="*/ 97 w 106"/>
                    <a:gd name="T7" fmla="*/ 6 h 37"/>
                    <a:gd name="T8" fmla="*/ 52 w 106"/>
                    <a:gd name="T9" fmla="*/ 6 h 37"/>
                    <a:gd name="T10" fmla="*/ 4 w 106"/>
                    <a:gd name="T11" fmla="*/ 24 h 37"/>
                    <a:gd name="T12" fmla="*/ 6 w 106"/>
                    <a:gd name="T13" fmla="*/ 35 h 37"/>
                  </a:gdLst>
                  <a:ahLst/>
                  <a:cxnLst>
                    <a:cxn ang="0">
                      <a:pos x="T0" y="T1"/>
                    </a:cxn>
                    <a:cxn ang="0">
                      <a:pos x="T2" y="T3"/>
                    </a:cxn>
                    <a:cxn ang="0">
                      <a:pos x="T4" y="T5"/>
                    </a:cxn>
                    <a:cxn ang="0">
                      <a:pos x="T6" y="T7"/>
                    </a:cxn>
                    <a:cxn ang="0">
                      <a:pos x="T8" y="T9"/>
                    </a:cxn>
                    <a:cxn ang="0">
                      <a:pos x="T10" y="T11"/>
                    </a:cxn>
                    <a:cxn ang="0">
                      <a:pos x="T12" y="T13"/>
                    </a:cxn>
                  </a:cxnLst>
                  <a:rect l="0" t="0" r="r" b="b"/>
                  <a:pathLst>
                    <a:path w="106" h="37">
                      <a:moveTo>
                        <a:pt x="6" y="35"/>
                      </a:moveTo>
                      <a:cubicBezTo>
                        <a:pt x="20" y="37"/>
                        <a:pt x="32" y="35"/>
                        <a:pt x="45" y="33"/>
                      </a:cubicBezTo>
                      <a:cubicBezTo>
                        <a:pt x="63" y="30"/>
                        <a:pt x="80" y="29"/>
                        <a:pt x="97" y="22"/>
                      </a:cubicBezTo>
                      <a:cubicBezTo>
                        <a:pt x="105" y="19"/>
                        <a:pt x="106" y="9"/>
                        <a:pt x="97" y="6"/>
                      </a:cubicBezTo>
                      <a:cubicBezTo>
                        <a:pt x="81" y="0"/>
                        <a:pt x="68" y="2"/>
                        <a:pt x="52" y="6"/>
                      </a:cubicBezTo>
                      <a:cubicBezTo>
                        <a:pt x="34" y="9"/>
                        <a:pt x="17" y="13"/>
                        <a:pt x="4" y="24"/>
                      </a:cubicBezTo>
                      <a:cubicBezTo>
                        <a:pt x="0" y="27"/>
                        <a:pt x="2" y="34"/>
                        <a:pt x="6" y="3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3" name="Freeform 13"/>
                <p:cNvSpPr/>
                <p:nvPr/>
              </p:nvSpPr>
              <p:spPr bwMode="auto">
                <a:xfrm>
                  <a:off x="8018463" y="2144713"/>
                  <a:ext cx="92075" cy="34925"/>
                </a:xfrm>
                <a:custGeom>
                  <a:avLst/>
                  <a:gdLst>
                    <a:gd name="T0" fmla="*/ 4 w 89"/>
                    <a:gd name="T1" fmla="*/ 9 h 35"/>
                    <a:gd name="T2" fmla="*/ 79 w 89"/>
                    <a:gd name="T3" fmla="*/ 34 h 35"/>
                    <a:gd name="T4" fmla="*/ 83 w 89"/>
                    <a:gd name="T5" fmla="*/ 20 h 35"/>
                    <a:gd name="T6" fmla="*/ 7 w 89"/>
                    <a:gd name="T7" fmla="*/ 0 h 35"/>
                    <a:gd name="T8" fmla="*/ 4 w 89"/>
                    <a:gd name="T9" fmla="*/ 9 h 35"/>
                  </a:gdLst>
                  <a:ahLst/>
                  <a:cxnLst>
                    <a:cxn ang="0">
                      <a:pos x="T0" y="T1"/>
                    </a:cxn>
                    <a:cxn ang="0">
                      <a:pos x="T2" y="T3"/>
                    </a:cxn>
                    <a:cxn ang="0">
                      <a:pos x="T4" y="T5"/>
                    </a:cxn>
                    <a:cxn ang="0">
                      <a:pos x="T6" y="T7"/>
                    </a:cxn>
                    <a:cxn ang="0">
                      <a:pos x="T8" y="T9"/>
                    </a:cxn>
                  </a:cxnLst>
                  <a:rect l="0" t="0" r="r" b="b"/>
                  <a:pathLst>
                    <a:path w="89" h="35">
                      <a:moveTo>
                        <a:pt x="4" y="9"/>
                      </a:moveTo>
                      <a:cubicBezTo>
                        <a:pt x="28" y="23"/>
                        <a:pt x="52" y="31"/>
                        <a:pt x="79" y="34"/>
                      </a:cubicBezTo>
                      <a:cubicBezTo>
                        <a:pt x="87" y="35"/>
                        <a:pt x="89" y="24"/>
                        <a:pt x="83" y="20"/>
                      </a:cubicBezTo>
                      <a:cubicBezTo>
                        <a:pt x="59" y="6"/>
                        <a:pt x="34" y="3"/>
                        <a:pt x="7" y="0"/>
                      </a:cubicBezTo>
                      <a:cubicBezTo>
                        <a:pt x="2" y="0"/>
                        <a:pt x="0" y="7"/>
                        <a:pt x="4"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4" name="Freeform 14"/>
                <p:cNvSpPr/>
                <p:nvPr/>
              </p:nvSpPr>
              <p:spPr bwMode="auto">
                <a:xfrm>
                  <a:off x="8228013" y="2225676"/>
                  <a:ext cx="107950" cy="61913"/>
                </a:xfrm>
                <a:custGeom>
                  <a:avLst/>
                  <a:gdLst>
                    <a:gd name="T0" fmla="*/ 6 w 105"/>
                    <a:gd name="T1" fmla="*/ 10 h 59"/>
                    <a:gd name="T2" fmla="*/ 91 w 105"/>
                    <a:gd name="T3" fmla="*/ 55 h 59"/>
                    <a:gd name="T4" fmla="*/ 99 w 105"/>
                    <a:gd name="T5" fmla="*/ 44 h 59"/>
                    <a:gd name="T6" fmla="*/ 9 w 105"/>
                    <a:gd name="T7" fmla="*/ 1 h 59"/>
                    <a:gd name="T8" fmla="*/ 6 w 105"/>
                    <a:gd name="T9" fmla="*/ 10 h 59"/>
                  </a:gdLst>
                  <a:ahLst/>
                  <a:cxnLst>
                    <a:cxn ang="0">
                      <a:pos x="T0" y="T1"/>
                    </a:cxn>
                    <a:cxn ang="0">
                      <a:pos x="T2" y="T3"/>
                    </a:cxn>
                    <a:cxn ang="0">
                      <a:pos x="T4" y="T5"/>
                    </a:cxn>
                    <a:cxn ang="0">
                      <a:pos x="T6" y="T7"/>
                    </a:cxn>
                    <a:cxn ang="0">
                      <a:pos x="T8" y="T9"/>
                    </a:cxn>
                  </a:cxnLst>
                  <a:rect l="0" t="0" r="r" b="b"/>
                  <a:pathLst>
                    <a:path w="105" h="59">
                      <a:moveTo>
                        <a:pt x="6" y="10"/>
                      </a:moveTo>
                      <a:cubicBezTo>
                        <a:pt x="35" y="21"/>
                        <a:pt x="64" y="39"/>
                        <a:pt x="91" y="55"/>
                      </a:cubicBezTo>
                      <a:cubicBezTo>
                        <a:pt x="97" y="59"/>
                        <a:pt x="105" y="49"/>
                        <a:pt x="99" y="44"/>
                      </a:cubicBezTo>
                      <a:cubicBezTo>
                        <a:pt x="72" y="20"/>
                        <a:pt x="44" y="7"/>
                        <a:pt x="9" y="1"/>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5" name="Freeform 15"/>
                <p:cNvSpPr/>
                <p:nvPr/>
              </p:nvSpPr>
              <p:spPr bwMode="auto">
                <a:xfrm>
                  <a:off x="8421688" y="2389188"/>
                  <a:ext cx="77788" cy="84138"/>
                </a:xfrm>
                <a:custGeom>
                  <a:avLst/>
                  <a:gdLst>
                    <a:gd name="T0" fmla="*/ 1 w 75"/>
                    <a:gd name="T1" fmla="*/ 1 h 81"/>
                    <a:gd name="T2" fmla="*/ 14 w 75"/>
                    <a:gd name="T3" fmla="*/ 20 h 81"/>
                    <a:gd name="T4" fmla="*/ 31 w 75"/>
                    <a:gd name="T5" fmla="*/ 42 h 81"/>
                    <a:gd name="T6" fmla="*/ 62 w 75"/>
                    <a:gd name="T7" fmla="*/ 77 h 81"/>
                    <a:gd name="T8" fmla="*/ 72 w 75"/>
                    <a:gd name="T9" fmla="*/ 71 h 81"/>
                    <a:gd name="T10" fmla="*/ 45 w 75"/>
                    <a:gd name="T11" fmla="*/ 35 h 81"/>
                    <a:gd name="T12" fmla="*/ 24 w 75"/>
                    <a:gd name="T13" fmla="*/ 16 h 81"/>
                    <a:gd name="T14" fmla="*/ 2 w 75"/>
                    <a:gd name="T15" fmla="*/ 0 h 81"/>
                    <a:gd name="T16" fmla="*/ 1 w 75"/>
                    <a:gd name="T17" fmla="*/ 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 h="81">
                      <a:moveTo>
                        <a:pt x="1" y="1"/>
                      </a:moveTo>
                      <a:cubicBezTo>
                        <a:pt x="6" y="6"/>
                        <a:pt x="9" y="14"/>
                        <a:pt x="14" y="20"/>
                      </a:cubicBezTo>
                      <a:cubicBezTo>
                        <a:pt x="19" y="27"/>
                        <a:pt x="25" y="35"/>
                        <a:pt x="31" y="42"/>
                      </a:cubicBezTo>
                      <a:cubicBezTo>
                        <a:pt x="41" y="54"/>
                        <a:pt x="51" y="66"/>
                        <a:pt x="62" y="77"/>
                      </a:cubicBezTo>
                      <a:cubicBezTo>
                        <a:pt x="66" y="81"/>
                        <a:pt x="75" y="77"/>
                        <a:pt x="72" y="71"/>
                      </a:cubicBezTo>
                      <a:cubicBezTo>
                        <a:pt x="66" y="57"/>
                        <a:pt x="57" y="46"/>
                        <a:pt x="45" y="35"/>
                      </a:cubicBezTo>
                      <a:cubicBezTo>
                        <a:pt x="38" y="28"/>
                        <a:pt x="31" y="22"/>
                        <a:pt x="24" y="16"/>
                      </a:cubicBezTo>
                      <a:cubicBezTo>
                        <a:pt x="17" y="10"/>
                        <a:pt x="8" y="6"/>
                        <a:pt x="2" y="0"/>
                      </a:cubicBezTo>
                      <a:cubicBezTo>
                        <a:pt x="1" y="0"/>
                        <a:pt x="0" y="0"/>
                        <a:pt x="1"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6" name="Freeform 16"/>
                <p:cNvSpPr/>
                <p:nvPr/>
              </p:nvSpPr>
              <p:spPr bwMode="auto">
                <a:xfrm>
                  <a:off x="8572501" y="2570163"/>
                  <a:ext cx="60325" cy="90488"/>
                </a:xfrm>
                <a:custGeom>
                  <a:avLst/>
                  <a:gdLst>
                    <a:gd name="T0" fmla="*/ 3 w 57"/>
                    <a:gd name="T1" fmla="*/ 10 h 88"/>
                    <a:gd name="T2" fmla="*/ 47 w 57"/>
                    <a:gd name="T3" fmla="*/ 83 h 88"/>
                    <a:gd name="T4" fmla="*/ 55 w 57"/>
                    <a:gd name="T5" fmla="*/ 77 h 88"/>
                    <a:gd name="T6" fmla="*/ 11 w 57"/>
                    <a:gd name="T7" fmla="*/ 5 h 88"/>
                    <a:gd name="T8" fmla="*/ 3 w 57"/>
                    <a:gd name="T9" fmla="*/ 10 h 88"/>
                  </a:gdLst>
                  <a:ahLst/>
                  <a:cxnLst>
                    <a:cxn ang="0">
                      <a:pos x="T0" y="T1"/>
                    </a:cxn>
                    <a:cxn ang="0">
                      <a:pos x="T2" y="T3"/>
                    </a:cxn>
                    <a:cxn ang="0">
                      <a:pos x="T4" y="T5"/>
                    </a:cxn>
                    <a:cxn ang="0">
                      <a:pos x="T6" y="T7"/>
                    </a:cxn>
                    <a:cxn ang="0">
                      <a:pos x="T8" y="T9"/>
                    </a:cxn>
                  </a:cxnLst>
                  <a:rect l="0" t="0" r="r" b="b"/>
                  <a:pathLst>
                    <a:path w="57" h="88">
                      <a:moveTo>
                        <a:pt x="3" y="10"/>
                      </a:moveTo>
                      <a:cubicBezTo>
                        <a:pt x="17" y="35"/>
                        <a:pt x="27" y="63"/>
                        <a:pt x="47" y="83"/>
                      </a:cubicBezTo>
                      <a:cubicBezTo>
                        <a:pt x="51" y="88"/>
                        <a:pt x="57" y="82"/>
                        <a:pt x="55" y="77"/>
                      </a:cubicBezTo>
                      <a:cubicBezTo>
                        <a:pt x="44" y="51"/>
                        <a:pt x="28" y="27"/>
                        <a:pt x="11" y="5"/>
                      </a:cubicBezTo>
                      <a:cubicBezTo>
                        <a:pt x="8" y="0"/>
                        <a:pt x="0" y="4"/>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7" name="Freeform 17"/>
                <p:cNvSpPr/>
                <p:nvPr/>
              </p:nvSpPr>
              <p:spPr bwMode="auto">
                <a:xfrm>
                  <a:off x="8664576" y="2767013"/>
                  <a:ext cx="42863" cy="88900"/>
                </a:xfrm>
                <a:custGeom>
                  <a:avLst/>
                  <a:gdLst>
                    <a:gd name="T0" fmla="*/ 3 w 41"/>
                    <a:gd name="T1" fmla="*/ 7 h 86"/>
                    <a:gd name="T2" fmla="*/ 30 w 41"/>
                    <a:gd name="T3" fmla="*/ 79 h 86"/>
                    <a:gd name="T4" fmla="*/ 40 w 41"/>
                    <a:gd name="T5" fmla="*/ 76 h 86"/>
                    <a:gd name="T6" fmla="*/ 9 w 41"/>
                    <a:gd name="T7" fmla="*/ 4 h 86"/>
                    <a:gd name="T8" fmla="*/ 3 w 41"/>
                    <a:gd name="T9" fmla="*/ 7 h 86"/>
                  </a:gdLst>
                  <a:ahLst/>
                  <a:cxnLst>
                    <a:cxn ang="0">
                      <a:pos x="T0" y="T1"/>
                    </a:cxn>
                    <a:cxn ang="0">
                      <a:pos x="T2" y="T3"/>
                    </a:cxn>
                    <a:cxn ang="0">
                      <a:pos x="T4" y="T5"/>
                    </a:cxn>
                    <a:cxn ang="0">
                      <a:pos x="T6" y="T7"/>
                    </a:cxn>
                    <a:cxn ang="0">
                      <a:pos x="T8" y="T9"/>
                    </a:cxn>
                  </a:cxnLst>
                  <a:rect l="0" t="0" r="r" b="b"/>
                  <a:pathLst>
                    <a:path w="41" h="86">
                      <a:moveTo>
                        <a:pt x="3" y="7"/>
                      </a:moveTo>
                      <a:cubicBezTo>
                        <a:pt x="16" y="29"/>
                        <a:pt x="21" y="56"/>
                        <a:pt x="30" y="79"/>
                      </a:cubicBezTo>
                      <a:cubicBezTo>
                        <a:pt x="32" y="86"/>
                        <a:pt x="41" y="83"/>
                        <a:pt x="40" y="76"/>
                      </a:cubicBezTo>
                      <a:cubicBezTo>
                        <a:pt x="36" y="48"/>
                        <a:pt x="25" y="27"/>
                        <a:pt x="9" y="4"/>
                      </a:cubicBezTo>
                      <a:cubicBezTo>
                        <a:pt x="7" y="0"/>
                        <a:pt x="0" y="3"/>
                        <a:pt x="3"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8" name="Freeform 18"/>
                <p:cNvSpPr/>
                <p:nvPr/>
              </p:nvSpPr>
              <p:spPr bwMode="auto">
                <a:xfrm>
                  <a:off x="8740776" y="2992438"/>
                  <a:ext cx="26988" cy="107950"/>
                </a:xfrm>
                <a:custGeom>
                  <a:avLst/>
                  <a:gdLst>
                    <a:gd name="T0" fmla="*/ 2 w 27"/>
                    <a:gd name="T1" fmla="*/ 7 h 104"/>
                    <a:gd name="T2" fmla="*/ 17 w 27"/>
                    <a:gd name="T3" fmla="*/ 100 h 104"/>
                    <a:gd name="T4" fmla="*/ 23 w 27"/>
                    <a:gd name="T5" fmla="*/ 100 h 104"/>
                    <a:gd name="T6" fmla="*/ 9 w 27"/>
                    <a:gd name="T7" fmla="*/ 4 h 104"/>
                    <a:gd name="T8" fmla="*/ 2 w 27"/>
                    <a:gd name="T9" fmla="*/ 7 h 104"/>
                  </a:gdLst>
                  <a:ahLst/>
                  <a:cxnLst>
                    <a:cxn ang="0">
                      <a:pos x="T0" y="T1"/>
                    </a:cxn>
                    <a:cxn ang="0">
                      <a:pos x="T2" y="T3"/>
                    </a:cxn>
                    <a:cxn ang="0">
                      <a:pos x="T4" y="T5"/>
                    </a:cxn>
                    <a:cxn ang="0">
                      <a:pos x="T6" y="T7"/>
                    </a:cxn>
                    <a:cxn ang="0">
                      <a:pos x="T8" y="T9"/>
                    </a:cxn>
                  </a:cxnLst>
                  <a:rect l="0" t="0" r="r" b="b"/>
                  <a:pathLst>
                    <a:path w="27" h="104">
                      <a:moveTo>
                        <a:pt x="2" y="7"/>
                      </a:moveTo>
                      <a:cubicBezTo>
                        <a:pt x="14" y="36"/>
                        <a:pt x="13" y="68"/>
                        <a:pt x="17" y="100"/>
                      </a:cubicBezTo>
                      <a:cubicBezTo>
                        <a:pt x="17" y="104"/>
                        <a:pt x="23" y="104"/>
                        <a:pt x="23" y="100"/>
                      </a:cubicBezTo>
                      <a:cubicBezTo>
                        <a:pt x="27" y="67"/>
                        <a:pt x="24" y="33"/>
                        <a:pt x="9" y="4"/>
                      </a:cubicBezTo>
                      <a:cubicBezTo>
                        <a:pt x="7" y="0"/>
                        <a:pt x="0" y="3"/>
                        <a:pt x="2" y="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19" name="Freeform 19"/>
                <p:cNvSpPr/>
                <p:nvPr/>
              </p:nvSpPr>
              <p:spPr bwMode="auto">
                <a:xfrm>
                  <a:off x="8753476" y="3206751"/>
                  <a:ext cx="25400" cy="80963"/>
                </a:xfrm>
                <a:custGeom>
                  <a:avLst/>
                  <a:gdLst>
                    <a:gd name="T0" fmla="*/ 13 w 24"/>
                    <a:gd name="T1" fmla="*/ 2 h 78"/>
                    <a:gd name="T2" fmla="*/ 4 w 24"/>
                    <a:gd name="T3" fmla="*/ 32 h 78"/>
                    <a:gd name="T4" fmla="*/ 2 w 24"/>
                    <a:gd name="T5" fmla="*/ 46 h 78"/>
                    <a:gd name="T6" fmla="*/ 0 w 24"/>
                    <a:gd name="T7" fmla="*/ 66 h 78"/>
                    <a:gd name="T8" fmla="*/ 13 w 24"/>
                    <a:gd name="T9" fmla="*/ 71 h 78"/>
                    <a:gd name="T10" fmla="*/ 23 w 24"/>
                    <a:gd name="T11" fmla="*/ 39 h 78"/>
                    <a:gd name="T12" fmla="*/ 15 w 24"/>
                    <a:gd name="T13" fmla="*/ 2 h 78"/>
                    <a:gd name="T14" fmla="*/ 13 w 24"/>
                    <a:gd name="T15" fmla="*/ 2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78">
                      <a:moveTo>
                        <a:pt x="13" y="2"/>
                      </a:moveTo>
                      <a:cubicBezTo>
                        <a:pt x="9" y="12"/>
                        <a:pt x="6" y="21"/>
                        <a:pt x="4" y="32"/>
                      </a:cubicBezTo>
                      <a:cubicBezTo>
                        <a:pt x="3" y="37"/>
                        <a:pt x="2" y="41"/>
                        <a:pt x="2" y="46"/>
                      </a:cubicBezTo>
                      <a:cubicBezTo>
                        <a:pt x="1" y="53"/>
                        <a:pt x="1" y="59"/>
                        <a:pt x="0" y="66"/>
                      </a:cubicBezTo>
                      <a:cubicBezTo>
                        <a:pt x="0" y="72"/>
                        <a:pt x="9" y="78"/>
                        <a:pt x="13" y="71"/>
                      </a:cubicBezTo>
                      <a:cubicBezTo>
                        <a:pt x="18" y="60"/>
                        <a:pt x="21" y="52"/>
                        <a:pt x="23" y="39"/>
                      </a:cubicBezTo>
                      <a:cubicBezTo>
                        <a:pt x="24" y="25"/>
                        <a:pt x="20" y="15"/>
                        <a:pt x="15" y="2"/>
                      </a:cubicBezTo>
                      <a:cubicBezTo>
                        <a:pt x="15" y="0"/>
                        <a:pt x="13" y="1"/>
                        <a:pt x="13" y="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0" name="Freeform 20"/>
                <p:cNvSpPr/>
                <p:nvPr/>
              </p:nvSpPr>
              <p:spPr bwMode="auto">
                <a:xfrm>
                  <a:off x="8672513" y="3368676"/>
                  <a:ext cx="61913" cy="100013"/>
                </a:xfrm>
                <a:custGeom>
                  <a:avLst/>
                  <a:gdLst>
                    <a:gd name="T0" fmla="*/ 46 w 61"/>
                    <a:gd name="T1" fmla="*/ 3 h 97"/>
                    <a:gd name="T2" fmla="*/ 6 w 61"/>
                    <a:gd name="T3" fmla="*/ 81 h 97"/>
                    <a:gd name="T4" fmla="*/ 20 w 61"/>
                    <a:gd name="T5" fmla="*/ 91 h 97"/>
                    <a:gd name="T6" fmla="*/ 52 w 61"/>
                    <a:gd name="T7" fmla="*/ 51 h 97"/>
                    <a:gd name="T8" fmla="*/ 53 w 61"/>
                    <a:gd name="T9" fmla="*/ 3 h 97"/>
                    <a:gd name="T10" fmla="*/ 46 w 61"/>
                    <a:gd name="T11" fmla="*/ 3 h 97"/>
                  </a:gdLst>
                  <a:ahLst/>
                  <a:cxnLst>
                    <a:cxn ang="0">
                      <a:pos x="T0" y="T1"/>
                    </a:cxn>
                    <a:cxn ang="0">
                      <a:pos x="T2" y="T3"/>
                    </a:cxn>
                    <a:cxn ang="0">
                      <a:pos x="T4" y="T5"/>
                    </a:cxn>
                    <a:cxn ang="0">
                      <a:pos x="T6" y="T7"/>
                    </a:cxn>
                    <a:cxn ang="0">
                      <a:pos x="T8" y="T9"/>
                    </a:cxn>
                    <a:cxn ang="0">
                      <a:pos x="T10" y="T11"/>
                    </a:cxn>
                  </a:cxnLst>
                  <a:rect l="0" t="0" r="r" b="b"/>
                  <a:pathLst>
                    <a:path w="61" h="97">
                      <a:moveTo>
                        <a:pt x="46" y="3"/>
                      </a:moveTo>
                      <a:cubicBezTo>
                        <a:pt x="33" y="29"/>
                        <a:pt x="23" y="57"/>
                        <a:pt x="6" y="81"/>
                      </a:cubicBezTo>
                      <a:cubicBezTo>
                        <a:pt x="0" y="89"/>
                        <a:pt x="13" y="97"/>
                        <a:pt x="20" y="91"/>
                      </a:cubicBezTo>
                      <a:cubicBezTo>
                        <a:pt x="34" y="80"/>
                        <a:pt x="45" y="69"/>
                        <a:pt x="52" y="51"/>
                      </a:cubicBezTo>
                      <a:cubicBezTo>
                        <a:pt x="58" y="35"/>
                        <a:pt x="61" y="20"/>
                        <a:pt x="53" y="3"/>
                      </a:cubicBezTo>
                      <a:cubicBezTo>
                        <a:pt x="52" y="0"/>
                        <a:pt x="47" y="1"/>
                        <a:pt x="4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1" name="Freeform 21"/>
                <p:cNvSpPr/>
                <p:nvPr/>
              </p:nvSpPr>
              <p:spPr bwMode="auto">
                <a:xfrm>
                  <a:off x="8559801" y="3544888"/>
                  <a:ext cx="68263" cy="84138"/>
                </a:xfrm>
                <a:custGeom>
                  <a:avLst/>
                  <a:gdLst>
                    <a:gd name="T0" fmla="*/ 51 w 66"/>
                    <a:gd name="T1" fmla="*/ 4 h 81"/>
                    <a:gd name="T2" fmla="*/ 24 w 66"/>
                    <a:gd name="T3" fmla="*/ 33 h 81"/>
                    <a:gd name="T4" fmla="*/ 14 w 66"/>
                    <a:gd name="T5" fmla="*/ 46 h 81"/>
                    <a:gd name="T6" fmla="*/ 5 w 66"/>
                    <a:gd name="T7" fmla="*/ 62 h 81"/>
                    <a:gd name="T8" fmla="*/ 18 w 66"/>
                    <a:gd name="T9" fmla="*/ 75 h 81"/>
                    <a:gd name="T10" fmla="*/ 32 w 66"/>
                    <a:gd name="T11" fmla="*/ 65 h 81"/>
                    <a:gd name="T12" fmla="*/ 45 w 66"/>
                    <a:gd name="T13" fmla="*/ 49 h 81"/>
                    <a:gd name="T14" fmla="*/ 63 w 66"/>
                    <a:gd name="T15" fmla="*/ 11 h 81"/>
                    <a:gd name="T16" fmla="*/ 51 w 66"/>
                    <a:gd name="T17" fmla="*/ 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81">
                      <a:moveTo>
                        <a:pt x="51" y="4"/>
                      </a:moveTo>
                      <a:cubicBezTo>
                        <a:pt x="41" y="13"/>
                        <a:pt x="32" y="22"/>
                        <a:pt x="24" y="33"/>
                      </a:cubicBezTo>
                      <a:cubicBezTo>
                        <a:pt x="21" y="37"/>
                        <a:pt x="17" y="41"/>
                        <a:pt x="14" y="46"/>
                      </a:cubicBezTo>
                      <a:cubicBezTo>
                        <a:pt x="10" y="51"/>
                        <a:pt x="9" y="57"/>
                        <a:pt x="5" y="62"/>
                      </a:cubicBezTo>
                      <a:cubicBezTo>
                        <a:pt x="0" y="70"/>
                        <a:pt x="10" y="81"/>
                        <a:pt x="18" y="75"/>
                      </a:cubicBezTo>
                      <a:cubicBezTo>
                        <a:pt x="22" y="72"/>
                        <a:pt x="29" y="69"/>
                        <a:pt x="32" y="65"/>
                      </a:cubicBezTo>
                      <a:cubicBezTo>
                        <a:pt x="37" y="60"/>
                        <a:pt x="41" y="55"/>
                        <a:pt x="45" y="49"/>
                      </a:cubicBezTo>
                      <a:cubicBezTo>
                        <a:pt x="53" y="37"/>
                        <a:pt x="59" y="25"/>
                        <a:pt x="63" y="11"/>
                      </a:cubicBezTo>
                      <a:cubicBezTo>
                        <a:pt x="66" y="4"/>
                        <a:pt x="56" y="0"/>
                        <a:pt x="51"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2" name="Freeform 22"/>
                <p:cNvSpPr/>
                <p:nvPr/>
              </p:nvSpPr>
              <p:spPr bwMode="auto">
                <a:xfrm>
                  <a:off x="8374063" y="3732213"/>
                  <a:ext cx="80963" cy="65088"/>
                </a:xfrm>
                <a:custGeom>
                  <a:avLst/>
                  <a:gdLst>
                    <a:gd name="T0" fmla="*/ 66 w 79"/>
                    <a:gd name="T1" fmla="*/ 3 h 62"/>
                    <a:gd name="T2" fmla="*/ 35 w 79"/>
                    <a:gd name="T3" fmla="*/ 23 h 62"/>
                    <a:gd name="T4" fmla="*/ 6 w 79"/>
                    <a:gd name="T5" fmla="*/ 48 h 62"/>
                    <a:gd name="T6" fmla="*/ 14 w 79"/>
                    <a:gd name="T7" fmla="*/ 58 h 62"/>
                    <a:gd name="T8" fmla="*/ 45 w 79"/>
                    <a:gd name="T9" fmla="*/ 38 h 62"/>
                    <a:gd name="T10" fmla="*/ 73 w 79"/>
                    <a:gd name="T11" fmla="*/ 13 h 62"/>
                    <a:gd name="T12" fmla="*/ 66 w 79"/>
                    <a:gd name="T13" fmla="*/ 3 h 62"/>
                  </a:gdLst>
                  <a:ahLst/>
                  <a:cxnLst>
                    <a:cxn ang="0">
                      <a:pos x="T0" y="T1"/>
                    </a:cxn>
                    <a:cxn ang="0">
                      <a:pos x="T2" y="T3"/>
                    </a:cxn>
                    <a:cxn ang="0">
                      <a:pos x="T4" y="T5"/>
                    </a:cxn>
                    <a:cxn ang="0">
                      <a:pos x="T6" y="T7"/>
                    </a:cxn>
                    <a:cxn ang="0">
                      <a:pos x="T8" y="T9"/>
                    </a:cxn>
                    <a:cxn ang="0">
                      <a:pos x="T10" y="T11"/>
                    </a:cxn>
                    <a:cxn ang="0">
                      <a:pos x="T12" y="T13"/>
                    </a:cxn>
                  </a:cxnLst>
                  <a:rect l="0" t="0" r="r" b="b"/>
                  <a:pathLst>
                    <a:path w="79" h="62">
                      <a:moveTo>
                        <a:pt x="66" y="3"/>
                      </a:moveTo>
                      <a:cubicBezTo>
                        <a:pt x="55" y="9"/>
                        <a:pt x="45" y="15"/>
                        <a:pt x="35" y="23"/>
                      </a:cubicBezTo>
                      <a:cubicBezTo>
                        <a:pt x="25" y="31"/>
                        <a:pt x="16" y="39"/>
                        <a:pt x="6" y="48"/>
                      </a:cubicBezTo>
                      <a:cubicBezTo>
                        <a:pt x="0" y="53"/>
                        <a:pt x="8" y="62"/>
                        <a:pt x="14" y="58"/>
                      </a:cubicBezTo>
                      <a:cubicBezTo>
                        <a:pt x="25" y="52"/>
                        <a:pt x="35" y="46"/>
                        <a:pt x="45" y="38"/>
                      </a:cubicBezTo>
                      <a:cubicBezTo>
                        <a:pt x="55" y="30"/>
                        <a:pt x="64" y="21"/>
                        <a:pt x="73" y="13"/>
                      </a:cubicBezTo>
                      <a:cubicBezTo>
                        <a:pt x="79" y="9"/>
                        <a:pt x="72" y="0"/>
                        <a:pt x="66" y="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3" name="Freeform 23"/>
                <p:cNvSpPr/>
                <p:nvPr/>
              </p:nvSpPr>
              <p:spPr bwMode="auto">
                <a:xfrm>
                  <a:off x="7953376" y="3932238"/>
                  <a:ext cx="93663" cy="30163"/>
                </a:xfrm>
                <a:custGeom>
                  <a:avLst/>
                  <a:gdLst>
                    <a:gd name="T0" fmla="*/ 82 w 91"/>
                    <a:gd name="T1" fmla="*/ 1 h 30"/>
                    <a:gd name="T2" fmla="*/ 42 w 91"/>
                    <a:gd name="T3" fmla="*/ 5 h 30"/>
                    <a:gd name="T4" fmla="*/ 9 w 91"/>
                    <a:gd name="T5" fmla="*/ 11 h 30"/>
                    <a:gd name="T6" fmla="*/ 9 w 91"/>
                    <a:gd name="T7" fmla="*/ 28 h 30"/>
                    <a:gd name="T8" fmla="*/ 45 w 91"/>
                    <a:gd name="T9" fmla="*/ 27 h 30"/>
                    <a:gd name="T10" fmla="*/ 86 w 91"/>
                    <a:gd name="T11" fmla="*/ 9 h 30"/>
                    <a:gd name="T12" fmla="*/ 82 w 91"/>
                    <a:gd name="T13" fmla="*/ 1 h 30"/>
                  </a:gdLst>
                  <a:ahLst/>
                  <a:cxnLst>
                    <a:cxn ang="0">
                      <a:pos x="T0" y="T1"/>
                    </a:cxn>
                    <a:cxn ang="0">
                      <a:pos x="T2" y="T3"/>
                    </a:cxn>
                    <a:cxn ang="0">
                      <a:pos x="T4" y="T5"/>
                    </a:cxn>
                    <a:cxn ang="0">
                      <a:pos x="T6" y="T7"/>
                    </a:cxn>
                    <a:cxn ang="0">
                      <a:pos x="T8" y="T9"/>
                    </a:cxn>
                    <a:cxn ang="0">
                      <a:pos x="T10" y="T11"/>
                    </a:cxn>
                    <a:cxn ang="0">
                      <a:pos x="T12" y="T13"/>
                    </a:cxn>
                  </a:cxnLst>
                  <a:rect l="0" t="0" r="r" b="b"/>
                  <a:pathLst>
                    <a:path w="91" h="30">
                      <a:moveTo>
                        <a:pt x="82" y="1"/>
                      </a:moveTo>
                      <a:cubicBezTo>
                        <a:pt x="69" y="3"/>
                        <a:pt x="55" y="3"/>
                        <a:pt x="42" y="5"/>
                      </a:cubicBezTo>
                      <a:cubicBezTo>
                        <a:pt x="31" y="6"/>
                        <a:pt x="20" y="9"/>
                        <a:pt x="9" y="11"/>
                      </a:cubicBezTo>
                      <a:cubicBezTo>
                        <a:pt x="0" y="13"/>
                        <a:pt x="0" y="27"/>
                        <a:pt x="9" y="28"/>
                      </a:cubicBezTo>
                      <a:cubicBezTo>
                        <a:pt x="22" y="30"/>
                        <a:pt x="32" y="30"/>
                        <a:pt x="45" y="27"/>
                      </a:cubicBezTo>
                      <a:cubicBezTo>
                        <a:pt x="60" y="23"/>
                        <a:pt x="72" y="15"/>
                        <a:pt x="86" y="9"/>
                      </a:cubicBezTo>
                      <a:cubicBezTo>
                        <a:pt x="91" y="7"/>
                        <a:pt x="87" y="0"/>
                        <a:pt x="82" y="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4" name="Freeform 24"/>
                <p:cNvSpPr/>
                <p:nvPr/>
              </p:nvSpPr>
              <p:spPr bwMode="auto">
                <a:xfrm>
                  <a:off x="7991476" y="3992563"/>
                  <a:ext cx="65088" cy="77788"/>
                </a:xfrm>
                <a:custGeom>
                  <a:avLst/>
                  <a:gdLst>
                    <a:gd name="T0" fmla="*/ 2 w 63"/>
                    <a:gd name="T1" fmla="*/ 6 h 74"/>
                    <a:gd name="T2" fmla="*/ 12 w 63"/>
                    <a:gd name="T3" fmla="*/ 18 h 74"/>
                    <a:gd name="T4" fmla="*/ 24 w 63"/>
                    <a:gd name="T5" fmla="*/ 34 h 74"/>
                    <a:gd name="T6" fmla="*/ 36 w 63"/>
                    <a:gd name="T7" fmla="*/ 51 h 74"/>
                    <a:gd name="T8" fmla="*/ 47 w 63"/>
                    <a:gd name="T9" fmla="*/ 66 h 74"/>
                    <a:gd name="T10" fmla="*/ 61 w 63"/>
                    <a:gd name="T11" fmla="*/ 60 h 74"/>
                    <a:gd name="T12" fmla="*/ 37 w 63"/>
                    <a:gd name="T13" fmla="*/ 16 h 74"/>
                    <a:gd name="T14" fmla="*/ 18 w 63"/>
                    <a:gd name="T15" fmla="*/ 3 h 74"/>
                    <a:gd name="T16" fmla="*/ 3 w 63"/>
                    <a:gd name="T17" fmla="*/ 2 h 74"/>
                    <a:gd name="T18" fmla="*/ 2 w 63"/>
                    <a:gd name="T19" fmla="*/ 6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74">
                      <a:moveTo>
                        <a:pt x="2" y="6"/>
                      </a:moveTo>
                      <a:cubicBezTo>
                        <a:pt x="6" y="7"/>
                        <a:pt x="10" y="15"/>
                        <a:pt x="12" y="18"/>
                      </a:cubicBezTo>
                      <a:cubicBezTo>
                        <a:pt x="15" y="24"/>
                        <a:pt x="20" y="29"/>
                        <a:pt x="24" y="34"/>
                      </a:cubicBezTo>
                      <a:cubicBezTo>
                        <a:pt x="29" y="39"/>
                        <a:pt x="32" y="45"/>
                        <a:pt x="36" y="51"/>
                      </a:cubicBezTo>
                      <a:cubicBezTo>
                        <a:pt x="39" y="56"/>
                        <a:pt x="44" y="60"/>
                        <a:pt x="47" y="66"/>
                      </a:cubicBezTo>
                      <a:cubicBezTo>
                        <a:pt x="51" y="74"/>
                        <a:pt x="63" y="68"/>
                        <a:pt x="61" y="60"/>
                      </a:cubicBezTo>
                      <a:cubicBezTo>
                        <a:pt x="57" y="43"/>
                        <a:pt x="50" y="29"/>
                        <a:pt x="37" y="16"/>
                      </a:cubicBezTo>
                      <a:cubicBezTo>
                        <a:pt x="32" y="10"/>
                        <a:pt x="26" y="6"/>
                        <a:pt x="18" y="3"/>
                      </a:cubicBezTo>
                      <a:cubicBezTo>
                        <a:pt x="13" y="0"/>
                        <a:pt x="8" y="1"/>
                        <a:pt x="3" y="2"/>
                      </a:cubicBezTo>
                      <a:cubicBezTo>
                        <a:pt x="0" y="2"/>
                        <a:pt x="0" y="6"/>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5" name="Freeform 25"/>
                <p:cNvSpPr/>
                <p:nvPr/>
              </p:nvSpPr>
              <p:spPr bwMode="auto">
                <a:xfrm>
                  <a:off x="8085138" y="4160838"/>
                  <a:ext cx="26988" cy="95250"/>
                </a:xfrm>
                <a:custGeom>
                  <a:avLst/>
                  <a:gdLst>
                    <a:gd name="T0" fmla="*/ 0 w 26"/>
                    <a:gd name="T1" fmla="*/ 8 h 91"/>
                    <a:gd name="T2" fmla="*/ 6 w 26"/>
                    <a:gd name="T3" fmla="*/ 83 h 91"/>
                    <a:gd name="T4" fmla="*/ 22 w 26"/>
                    <a:gd name="T5" fmla="*/ 83 h 91"/>
                    <a:gd name="T6" fmla="*/ 13 w 26"/>
                    <a:gd name="T7" fmla="*/ 5 h 91"/>
                    <a:gd name="T8" fmla="*/ 0 w 26"/>
                    <a:gd name="T9" fmla="*/ 8 h 91"/>
                  </a:gdLst>
                  <a:ahLst/>
                  <a:cxnLst>
                    <a:cxn ang="0">
                      <a:pos x="T0" y="T1"/>
                    </a:cxn>
                    <a:cxn ang="0">
                      <a:pos x="T2" y="T3"/>
                    </a:cxn>
                    <a:cxn ang="0">
                      <a:pos x="T4" y="T5"/>
                    </a:cxn>
                    <a:cxn ang="0">
                      <a:pos x="T6" y="T7"/>
                    </a:cxn>
                    <a:cxn ang="0">
                      <a:pos x="T8" y="T9"/>
                    </a:cxn>
                  </a:cxnLst>
                  <a:rect l="0" t="0" r="r" b="b"/>
                  <a:pathLst>
                    <a:path w="26" h="91">
                      <a:moveTo>
                        <a:pt x="0" y="8"/>
                      </a:moveTo>
                      <a:cubicBezTo>
                        <a:pt x="1" y="33"/>
                        <a:pt x="2" y="59"/>
                        <a:pt x="6" y="83"/>
                      </a:cubicBezTo>
                      <a:cubicBezTo>
                        <a:pt x="8" y="91"/>
                        <a:pt x="20" y="91"/>
                        <a:pt x="22" y="83"/>
                      </a:cubicBezTo>
                      <a:cubicBezTo>
                        <a:pt x="26" y="58"/>
                        <a:pt x="26" y="27"/>
                        <a:pt x="13" y="5"/>
                      </a:cubicBezTo>
                      <a:cubicBezTo>
                        <a:pt x="9" y="0"/>
                        <a:pt x="0" y="2"/>
                        <a:pt x="0"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6" name="Freeform 26"/>
                <p:cNvSpPr/>
                <p:nvPr/>
              </p:nvSpPr>
              <p:spPr bwMode="auto">
                <a:xfrm>
                  <a:off x="8034338" y="4348163"/>
                  <a:ext cx="44450" cy="106363"/>
                </a:xfrm>
                <a:custGeom>
                  <a:avLst/>
                  <a:gdLst>
                    <a:gd name="T0" fmla="*/ 8 w 43"/>
                    <a:gd name="T1" fmla="*/ 99 h 102"/>
                    <a:gd name="T2" fmla="*/ 32 w 43"/>
                    <a:gd name="T3" fmla="*/ 61 h 102"/>
                    <a:gd name="T4" fmla="*/ 42 w 43"/>
                    <a:gd name="T5" fmla="*/ 9 h 102"/>
                    <a:gd name="T6" fmla="*/ 27 w 43"/>
                    <a:gd name="T7" fmla="*/ 7 h 102"/>
                    <a:gd name="T8" fmla="*/ 13 w 43"/>
                    <a:gd name="T9" fmla="*/ 50 h 102"/>
                    <a:gd name="T10" fmla="*/ 1 w 43"/>
                    <a:gd name="T11" fmla="*/ 95 h 102"/>
                    <a:gd name="T12" fmla="*/ 8 w 43"/>
                    <a:gd name="T13" fmla="*/ 99 h 102"/>
                  </a:gdLst>
                  <a:ahLst/>
                  <a:cxnLst>
                    <a:cxn ang="0">
                      <a:pos x="T0" y="T1"/>
                    </a:cxn>
                    <a:cxn ang="0">
                      <a:pos x="T2" y="T3"/>
                    </a:cxn>
                    <a:cxn ang="0">
                      <a:pos x="T4" y="T5"/>
                    </a:cxn>
                    <a:cxn ang="0">
                      <a:pos x="T6" y="T7"/>
                    </a:cxn>
                    <a:cxn ang="0">
                      <a:pos x="T8" y="T9"/>
                    </a:cxn>
                    <a:cxn ang="0">
                      <a:pos x="T10" y="T11"/>
                    </a:cxn>
                    <a:cxn ang="0">
                      <a:pos x="T12" y="T13"/>
                    </a:cxn>
                  </a:cxnLst>
                  <a:rect l="0" t="0" r="r" b="b"/>
                  <a:pathLst>
                    <a:path w="43" h="102">
                      <a:moveTo>
                        <a:pt x="8" y="99"/>
                      </a:moveTo>
                      <a:cubicBezTo>
                        <a:pt x="19" y="87"/>
                        <a:pt x="26" y="76"/>
                        <a:pt x="32" y="61"/>
                      </a:cubicBezTo>
                      <a:cubicBezTo>
                        <a:pt x="38" y="44"/>
                        <a:pt x="40" y="27"/>
                        <a:pt x="42" y="9"/>
                      </a:cubicBezTo>
                      <a:cubicBezTo>
                        <a:pt x="43" y="0"/>
                        <a:pt x="30" y="0"/>
                        <a:pt x="27" y="7"/>
                      </a:cubicBezTo>
                      <a:cubicBezTo>
                        <a:pt x="21" y="22"/>
                        <a:pt x="16" y="35"/>
                        <a:pt x="13" y="50"/>
                      </a:cubicBezTo>
                      <a:cubicBezTo>
                        <a:pt x="9" y="64"/>
                        <a:pt x="7" y="81"/>
                        <a:pt x="1" y="95"/>
                      </a:cubicBezTo>
                      <a:cubicBezTo>
                        <a:pt x="0" y="99"/>
                        <a:pt x="6" y="102"/>
                        <a:pt x="8" y="9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7" name="Freeform 27"/>
                <p:cNvSpPr/>
                <p:nvPr/>
              </p:nvSpPr>
              <p:spPr bwMode="auto">
                <a:xfrm>
                  <a:off x="7883526" y="4581526"/>
                  <a:ext cx="80963" cy="74613"/>
                </a:xfrm>
                <a:custGeom>
                  <a:avLst/>
                  <a:gdLst>
                    <a:gd name="T0" fmla="*/ 7 w 78"/>
                    <a:gd name="T1" fmla="*/ 69 h 72"/>
                    <a:gd name="T2" fmla="*/ 45 w 78"/>
                    <a:gd name="T3" fmla="*/ 47 h 72"/>
                    <a:gd name="T4" fmla="*/ 75 w 78"/>
                    <a:gd name="T5" fmla="*/ 11 h 72"/>
                    <a:gd name="T6" fmla="*/ 67 w 78"/>
                    <a:gd name="T7" fmla="*/ 5 h 72"/>
                    <a:gd name="T8" fmla="*/ 37 w 78"/>
                    <a:gd name="T9" fmla="*/ 33 h 72"/>
                    <a:gd name="T10" fmla="*/ 4 w 78"/>
                    <a:gd name="T11" fmla="*/ 63 h 72"/>
                    <a:gd name="T12" fmla="*/ 7 w 78"/>
                    <a:gd name="T13" fmla="*/ 69 h 72"/>
                  </a:gdLst>
                  <a:ahLst/>
                  <a:cxnLst>
                    <a:cxn ang="0">
                      <a:pos x="T0" y="T1"/>
                    </a:cxn>
                    <a:cxn ang="0">
                      <a:pos x="T2" y="T3"/>
                    </a:cxn>
                    <a:cxn ang="0">
                      <a:pos x="T4" y="T5"/>
                    </a:cxn>
                    <a:cxn ang="0">
                      <a:pos x="T6" y="T7"/>
                    </a:cxn>
                    <a:cxn ang="0">
                      <a:pos x="T8" y="T9"/>
                    </a:cxn>
                    <a:cxn ang="0">
                      <a:pos x="T10" y="T11"/>
                    </a:cxn>
                    <a:cxn ang="0">
                      <a:pos x="T12" y="T13"/>
                    </a:cxn>
                  </a:cxnLst>
                  <a:rect l="0" t="0" r="r" b="b"/>
                  <a:pathLst>
                    <a:path w="78" h="72">
                      <a:moveTo>
                        <a:pt x="7" y="69"/>
                      </a:moveTo>
                      <a:cubicBezTo>
                        <a:pt x="20" y="62"/>
                        <a:pt x="33" y="56"/>
                        <a:pt x="45" y="47"/>
                      </a:cubicBezTo>
                      <a:cubicBezTo>
                        <a:pt x="57" y="37"/>
                        <a:pt x="68" y="26"/>
                        <a:pt x="75" y="11"/>
                      </a:cubicBezTo>
                      <a:cubicBezTo>
                        <a:pt x="78" y="6"/>
                        <a:pt x="71" y="0"/>
                        <a:pt x="67" y="5"/>
                      </a:cubicBezTo>
                      <a:cubicBezTo>
                        <a:pt x="57" y="15"/>
                        <a:pt x="47" y="24"/>
                        <a:pt x="37" y="33"/>
                      </a:cubicBezTo>
                      <a:cubicBezTo>
                        <a:pt x="26" y="43"/>
                        <a:pt x="15" y="55"/>
                        <a:pt x="4" y="63"/>
                      </a:cubicBezTo>
                      <a:cubicBezTo>
                        <a:pt x="0" y="66"/>
                        <a:pt x="3" y="72"/>
                        <a:pt x="7" y="6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8" name="Freeform 28"/>
                <p:cNvSpPr/>
                <p:nvPr/>
              </p:nvSpPr>
              <p:spPr bwMode="auto">
                <a:xfrm>
                  <a:off x="7666038" y="4762501"/>
                  <a:ext cx="120650" cy="58738"/>
                </a:xfrm>
                <a:custGeom>
                  <a:avLst/>
                  <a:gdLst>
                    <a:gd name="T0" fmla="*/ 6 w 117"/>
                    <a:gd name="T1" fmla="*/ 56 h 56"/>
                    <a:gd name="T2" fmla="*/ 111 w 117"/>
                    <a:gd name="T3" fmla="*/ 13 h 56"/>
                    <a:gd name="T4" fmla="*/ 105 w 117"/>
                    <a:gd name="T5" fmla="*/ 2 h 56"/>
                    <a:gd name="T6" fmla="*/ 5 w 117"/>
                    <a:gd name="T7" fmla="*/ 48 h 56"/>
                    <a:gd name="T8" fmla="*/ 6 w 117"/>
                    <a:gd name="T9" fmla="*/ 56 h 56"/>
                  </a:gdLst>
                  <a:ahLst/>
                  <a:cxnLst>
                    <a:cxn ang="0">
                      <a:pos x="T0" y="T1"/>
                    </a:cxn>
                    <a:cxn ang="0">
                      <a:pos x="T2" y="T3"/>
                    </a:cxn>
                    <a:cxn ang="0">
                      <a:pos x="T4" y="T5"/>
                    </a:cxn>
                    <a:cxn ang="0">
                      <a:pos x="T6" y="T7"/>
                    </a:cxn>
                    <a:cxn ang="0">
                      <a:pos x="T8" y="T9"/>
                    </a:cxn>
                  </a:cxnLst>
                  <a:rect l="0" t="0" r="r" b="b"/>
                  <a:pathLst>
                    <a:path w="117" h="56">
                      <a:moveTo>
                        <a:pt x="6" y="56"/>
                      </a:moveTo>
                      <a:cubicBezTo>
                        <a:pt x="44" y="51"/>
                        <a:pt x="81" y="37"/>
                        <a:pt x="111" y="13"/>
                      </a:cubicBezTo>
                      <a:cubicBezTo>
                        <a:pt x="117" y="9"/>
                        <a:pt x="111" y="0"/>
                        <a:pt x="105" y="2"/>
                      </a:cubicBezTo>
                      <a:cubicBezTo>
                        <a:pt x="70" y="12"/>
                        <a:pt x="40" y="36"/>
                        <a:pt x="5" y="48"/>
                      </a:cubicBezTo>
                      <a:cubicBezTo>
                        <a:pt x="0" y="49"/>
                        <a:pt x="1" y="56"/>
                        <a:pt x="6"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29" name="Freeform 29"/>
                <p:cNvSpPr/>
                <p:nvPr/>
              </p:nvSpPr>
              <p:spPr bwMode="auto">
                <a:xfrm>
                  <a:off x="7434263" y="4868863"/>
                  <a:ext cx="123825" cy="47625"/>
                </a:xfrm>
                <a:custGeom>
                  <a:avLst/>
                  <a:gdLst>
                    <a:gd name="T0" fmla="*/ 4 w 120"/>
                    <a:gd name="T1" fmla="*/ 46 h 46"/>
                    <a:gd name="T2" fmla="*/ 117 w 120"/>
                    <a:gd name="T3" fmla="*/ 10 h 46"/>
                    <a:gd name="T4" fmla="*/ 112 w 120"/>
                    <a:gd name="T5" fmla="*/ 2 h 46"/>
                    <a:gd name="T6" fmla="*/ 3 w 120"/>
                    <a:gd name="T7" fmla="*/ 39 h 46"/>
                    <a:gd name="T8" fmla="*/ 4 w 120"/>
                    <a:gd name="T9" fmla="*/ 46 h 46"/>
                  </a:gdLst>
                  <a:ahLst/>
                  <a:cxnLst>
                    <a:cxn ang="0">
                      <a:pos x="T0" y="T1"/>
                    </a:cxn>
                    <a:cxn ang="0">
                      <a:pos x="T2" y="T3"/>
                    </a:cxn>
                    <a:cxn ang="0">
                      <a:pos x="T4" y="T5"/>
                    </a:cxn>
                    <a:cxn ang="0">
                      <a:pos x="T6" y="T7"/>
                    </a:cxn>
                    <a:cxn ang="0">
                      <a:pos x="T8" y="T9"/>
                    </a:cxn>
                  </a:cxnLst>
                  <a:rect l="0" t="0" r="r" b="b"/>
                  <a:pathLst>
                    <a:path w="120" h="46">
                      <a:moveTo>
                        <a:pt x="4" y="46"/>
                      </a:moveTo>
                      <a:cubicBezTo>
                        <a:pt x="43" y="44"/>
                        <a:pt x="86" y="36"/>
                        <a:pt x="117" y="10"/>
                      </a:cubicBezTo>
                      <a:cubicBezTo>
                        <a:pt x="120" y="7"/>
                        <a:pt x="116" y="0"/>
                        <a:pt x="112" y="2"/>
                      </a:cubicBezTo>
                      <a:cubicBezTo>
                        <a:pt x="75" y="14"/>
                        <a:pt x="40" y="27"/>
                        <a:pt x="3" y="39"/>
                      </a:cubicBezTo>
                      <a:cubicBezTo>
                        <a:pt x="0" y="40"/>
                        <a:pt x="0" y="46"/>
                        <a:pt x="4"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0" name="Freeform 30"/>
                <p:cNvSpPr/>
                <p:nvPr/>
              </p:nvSpPr>
              <p:spPr bwMode="auto">
                <a:xfrm>
                  <a:off x="7192963" y="4932363"/>
                  <a:ext cx="153988" cy="38100"/>
                </a:xfrm>
                <a:custGeom>
                  <a:avLst/>
                  <a:gdLst>
                    <a:gd name="T0" fmla="*/ 6 w 148"/>
                    <a:gd name="T1" fmla="*/ 36 h 37"/>
                    <a:gd name="T2" fmla="*/ 137 w 148"/>
                    <a:gd name="T3" fmla="*/ 20 h 37"/>
                    <a:gd name="T4" fmla="*/ 133 w 148"/>
                    <a:gd name="T5" fmla="*/ 3 h 37"/>
                    <a:gd name="T6" fmla="*/ 3 w 148"/>
                    <a:gd name="T7" fmla="*/ 31 h 37"/>
                    <a:gd name="T8" fmla="*/ 6 w 148"/>
                    <a:gd name="T9" fmla="*/ 36 h 37"/>
                  </a:gdLst>
                  <a:ahLst/>
                  <a:cxnLst>
                    <a:cxn ang="0">
                      <a:pos x="T0" y="T1"/>
                    </a:cxn>
                    <a:cxn ang="0">
                      <a:pos x="T2" y="T3"/>
                    </a:cxn>
                    <a:cxn ang="0">
                      <a:pos x="T4" y="T5"/>
                    </a:cxn>
                    <a:cxn ang="0">
                      <a:pos x="T6" y="T7"/>
                    </a:cxn>
                    <a:cxn ang="0">
                      <a:pos x="T8" y="T9"/>
                    </a:cxn>
                  </a:cxnLst>
                  <a:rect l="0" t="0" r="r" b="b"/>
                  <a:pathLst>
                    <a:path w="148" h="37">
                      <a:moveTo>
                        <a:pt x="6" y="36"/>
                      </a:moveTo>
                      <a:cubicBezTo>
                        <a:pt x="51" y="28"/>
                        <a:pt x="94" y="36"/>
                        <a:pt x="137" y="20"/>
                      </a:cubicBezTo>
                      <a:cubicBezTo>
                        <a:pt x="148" y="16"/>
                        <a:pt x="144" y="0"/>
                        <a:pt x="133" y="3"/>
                      </a:cubicBezTo>
                      <a:cubicBezTo>
                        <a:pt x="88" y="13"/>
                        <a:pt x="46" y="13"/>
                        <a:pt x="3" y="31"/>
                      </a:cubicBezTo>
                      <a:cubicBezTo>
                        <a:pt x="0" y="32"/>
                        <a:pt x="2" y="37"/>
                        <a:pt x="6" y="3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1" name="Freeform 31"/>
                <p:cNvSpPr/>
                <p:nvPr/>
              </p:nvSpPr>
              <p:spPr bwMode="auto">
                <a:xfrm>
                  <a:off x="6989763" y="4945063"/>
                  <a:ext cx="88900" cy="22225"/>
                </a:xfrm>
                <a:custGeom>
                  <a:avLst/>
                  <a:gdLst>
                    <a:gd name="T0" fmla="*/ 4 w 86"/>
                    <a:gd name="T1" fmla="*/ 18 h 22"/>
                    <a:gd name="T2" fmla="*/ 80 w 86"/>
                    <a:gd name="T3" fmla="*/ 10 h 22"/>
                    <a:gd name="T4" fmla="*/ 77 w 86"/>
                    <a:gd name="T5" fmla="*/ 1 h 22"/>
                    <a:gd name="T6" fmla="*/ 4 w 86"/>
                    <a:gd name="T7" fmla="*/ 8 h 22"/>
                    <a:gd name="T8" fmla="*/ 4 w 86"/>
                    <a:gd name="T9" fmla="*/ 18 h 22"/>
                  </a:gdLst>
                  <a:ahLst/>
                  <a:cxnLst>
                    <a:cxn ang="0">
                      <a:pos x="T0" y="T1"/>
                    </a:cxn>
                    <a:cxn ang="0">
                      <a:pos x="T2" y="T3"/>
                    </a:cxn>
                    <a:cxn ang="0">
                      <a:pos x="T4" y="T5"/>
                    </a:cxn>
                    <a:cxn ang="0">
                      <a:pos x="T6" y="T7"/>
                    </a:cxn>
                    <a:cxn ang="0">
                      <a:pos x="T8" y="T9"/>
                    </a:cxn>
                  </a:cxnLst>
                  <a:rect l="0" t="0" r="r" b="b"/>
                  <a:pathLst>
                    <a:path w="86" h="22">
                      <a:moveTo>
                        <a:pt x="4" y="18"/>
                      </a:moveTo>
                      <a:cubicBezTo>
                        <a:pt x="30" y="22"/>
                        <a:pt x="56" y="21"/>
                        <a:pt x="80" y="10"/>
                      </a:cubicBezTo>
                      <a:cubicBezTo>
                        <a:pt x="86" y="8"/>
                        <a:pt x="82" y="0"/>
                        <a:pt x="77" y="1"/>
                      </a:cubicBezTo>
                      <a:cubicBezTo>
                        <a:pt x="53" y="5"/>
                        <a:pt x="28" y="5"/>
                        <a:pt x="4" y="8"/>
                      </a:cubicBezTo>
                      <a:cubicBezTo>
                        <a:pt x="0" y="9"/>
                        <a:pt x="0" y="17"/>
                        <a:pt x="4" y="1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2" name="Freeform 32"/>
                <p:cNvSpPr/>
                <p:nvPr/>
              </p:nvSpPr>
              <p:spPr bwMode="auto">
                <a:xfrm>
                  <a:off x="6748463" y="4924426"/>
                  <a:ext cx="80963" cy="31750"/>
                </a:xfrm>
                <a:custGeom>
                  <a:avLst/>
                  <a:gdLst>
                    <a:gd name="T0" fmla="*/ 6 w 79"/>
                    <a:gd name="T1" fmla="*/ 17 h 31"/>
                    <a:gd name="T2" fmla="*/ 37 w 79"/>
                    <a:gd name="T3" fmla="*/ 24 h 31"/>
                    <a:gd name="T4" fmla="*/ 72 w 79"/>
                    <a:gd name="T5" fmla="*/ 31 h 31"/>
                    <a:gd name="T6" fmla="*/ 75 w 79"/>
                    <a:gd name="T7" fmla="*/ 21 h 31"/>
                    <a:gd name="T8" fmla="*/ 6 w 79"/>
                    <a:gd name="T9" fmla="*/ 6 h 31"/>
                    <a:gd name="T10" fmla="*/ 6 w 79"/>
                    <a:gd name="T11" fmla="*/ 17 h 31"/>
                  </a:gdLst>
                  <a:ahLst/>
                  <a:cxnLst>
                    <a:cxn ang="0">
                      <a:pos x="T0" y="T1"/>
                    </a:cxn>
                    <a:cxn ang="0">
                      <a:pos x="T2" y="T3"/>
                    </a:cxn>
                    <a:cxn ang="0">
                      <a:pos x="T4" y="T5"/>
                    </a:cxn>
                    <a:cxn ang="0">
                      <a:pos x="T6" y="T7"/>
                    </a:cxn>
                    <a:cxn ang="0">
                      <a:pos x="T8" y="T9"/>
                    </a:cxn>
                    <a:cxn ang="0">
                      <a:pos x="T10" y="T11"/>
                    </a:cxn>
                  </a:cxnLst>
                  <a:rect l="0" t="0" r="r" b="b"/>
                  <a:pathLst>
                    <a:path w="79" h="31">
                      <a:moveTo>
                        <a:pt x="6" y="17"/>
                      </a:moveTo>
                      <a:cubicBezTo>
                        <a:pt x="16" y="20"/>
                        <a:pt x="27" y="22"/>
                        <a:pt x="37" y="24"/>
                      </a:cubicBezTo>
                      <a:cubicBezTo>
                        <a:pt x="49" y="27"/>
                        <a:pt x="60" y="31"/>
                        <a:pt x="72" y="31"/>
                      </a:cubicBezTo>
                      <a:cubicBezTo>
                        <a:pt x="78" y="31"/>
                        <a:pt x="79" y="24"/>
                        <a:pt x="75" y="21"/>
                      </a:cubicBezTo>
                      <a:cubicBezTo>
                        <a:pt x="56" y="8"/>
                        <a:pt x="28" y="0"/>
                        <a:pt x="6" y="6"/>
                      </a:cubicBezTo>
                      <a:cubicBezTo>
                        <a:pt x="0" y="8"/>
                        <a:pt x="1" y="15"/>
                        <a:pt x="6" y="17"/>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3" name="Freeform 33"/>
                <p:cNvSpPr/>
                <p:nvPr/>
              </p:nvSpPr>
              <p:spPr bwMode="auto">
                <a:xfrm>
                  <a:off x="6559551" y="4949826"/>
                  <a:ext cx="68263" cy="61913"/>
                </a:xfrm>
                <a:custGeom>
                  <a:avLst/>
                  <a:gdLst>
                    <a:gd name="T0" fmla="*/ 11 w 67"/>
                    <a:gd name="T1" fmla="*/ 56 h 59"/>
                    <a:gd name="T2" fmla="*/ 39 w 67"/>
                    <a:gd name="T3" fmla="*/ 37 h 59"/>
                    <a:gd name="T4" fmla="*/ 63 w 67"/>
                    <a:gd name="T5" fmla="*/ 12 h 59"/>
                    <a:gd name="T6" fmla="*/ 55 w 67"/>
                    <a:gd name="T7" fmla="*/ 4 h 59"/>
                    <a:gd name="T8" fmla="*/ 31 w 67"/>
                    <a:gd name="T9" fmla="*/ 25 h 59"/>
                    <a:gd name="T10" fmla="*/ 4 w 67"/>
                    <a:gd name="T11" fmla="*/ 48 h 59"/>
                    <a:gd name="T12" fmla="*/ 11 w 67"/>
                    <a:gd name="T13" fmla="*/ 56 h 59"/>
                  </a:gdLst>
                  <a:ahLst/>
                  <a:cxnLst>
                    <a:cxn ang="0">
                      <a:pos x="T0" y="T1"/>
                    </a:cxn>
                    <a:cxn ang="0">
                      <a:pos x="T2" y="T3"/>
                    </a:cxn>
                    <a:cxn ang="0">
                      <a:pos x="T4" y="T5"/>
                    </a:cxn>
                    <a:cxn ang="0">
                      <a:pos x="T6" y="T7"/>
                    </a:cxn>
                    <a:cxn ang="0">
                      <a:pos x="T8" y="T9"/>
                    </a:cxn>
                    <a:cxn ang="0">
                      <a:pos x="T10" y="T11"/>
                    </a:cxn>
                    <a:cxn ang="0">
                      <a:pos x="T12" y="T13"/>
                    </a:cxn>
                  </a:cxnLst>
                  <a:rect l="0" t="0" r="r" b="b"/>
                  <a:pathLst>
                    <a:path w="67" h="59">
                      <a:moveTo>
                        <a:pt x="11" y="56"/>
                      </a:moveTo>
                      <a:cubicBezTo>
                        <a:pt x="21" y="50"/>
                        <a:pt x="30" y="44"/>
                        <a:pt x="39" y="37"/>
                      </a:cubicBezTo>
                      <a:cubicBezTo>
                        <a:pt x="48" y="29"/>
                        <a:pt x="55" y="21"/>
                        <a:pt x="63" y="12"/>
                      </a:cubicBezTo>
                      <a:cubicBezTo>
                        <a:pt x="67" y="7"/>
                        <a:pt x="60" y="0"/>
                        <a:pt x="55" y="4"/>
                      </a:cubicBezTo>
                      <a:cubicBezTo>
                        <a:pt x="47" y="11"/>
                        <a:pt x="39" y="17"/>
                        <a:pt x="31" y="25"/>
                      </a:cubicBezTo>
                      <a:cubicBezTo>
                        <a:pt x="22" y="33"/>
                        <a:pt x="14" y="41"/>
                        <a:pt x="4" y="48"/>
                      </a:cubicBezTo>
                      <a:cubicBezTo>
                        <a:pt x="0" y="52"/>
                        <a:pt x="6" y="59"/>
                        <a:pt x="11" y="5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4" name="Freeform 34"/>
                <p:cNvSpPr/>
                <p:nvPr/>
              </p:nvSpPr>
              <p:spPr bwMode="auto">
                <a:xfrm>
                  <a:off x="6375401" y="5078413"/>
                  <a:ext cx="80963" cy="49213"/>
                </a:xfrm>
                <a:custGeom>
                  <a:avLst/>
                  <a:gdLst>
                    <a:gd name="T0" fmla="*/ 5 w 78"/>
                    <a:gd name="T1" fmla="*/ 46 h 46"/>
                    <a:gd name="T2" fmla="*/ 41 w 78"/>
                    <a:gd name="T3" fmla="*/ 34 h 46"/>
                    <a:gd name="T4" fmla="*/ 73 w 78"/>
                    <a:gd name="T5" fmla="*/ 11 h 46"/>
                    <a:gd name="T6" fmla="*/ 67 w 78"/>
                    <a:gd name="T7" fmla="*/ 2 h 46"/>
                    <a:gd name="T8" fmla="*/ 33 w 78"/>
                    <a:gd name="T9" fmla="*/ 21 h 46"/>
                    <a:gd name="T10" fmla="*/ 3 w 78"/>
                    <a:gd name="T11" fmla="*/ 41 h 46"/>
                    <a:gd name="T12" fmla="*/ 5 w 78"/>
                    <a:gd name="T13" fmla="*/ 46 h 46"/>
                  </a:gdLst>
                  <a:ahLst/>
                  <a:cxnLst>
                    <a:cxn ang="0">
                      <a:pos x="T0" y="T1"/>
                    </a:cxn>
                    <a:cxn ang="0">
                      <a:pos x="T2" y="T3"/>
                    </a:cxn>
                    <a:cxn ang="0">
                      <a:pos x="T4" y="T5"/>
                    </a:cxn>
                    <a:cxn ang="0">
                      <a:pos x="T6" y="T7"/>
                    </a:cxn>
                    <a:cxn ang="0">
                      <a:pos x="T8" y="T9"/>
                    </a:cxn>
                    <a:cxn ang="0">
                      <a:pos x="T10" y="T11"/>
                    </a:cxn>
                    <a:cxn ang="0">
                      <a:pos x="T12" y="T13"/>
                    </a:cxn>
                  </a:cxnLst>
                  <a:rect l="0" t="0" r="r" b="b"/>
                  <a:pathLst>
                    <a:path w="78" h="46">
                      <a:moveTo>
                        <a:pt x="5" y="46"/>
                      </a:moveTo>
                      <a:cubicBezTo>
                        <a:pt x="17" y="42"/>
                        <a:pt x="29" y="41"/>
                        <a:pt x="41" y="34"/>
                      </a:cubicBezTo>
                      <a:cubicBezTo>
                        <a:pt x="53" y="28"/>
                        <a:pt x="63" y="20"/>
                        <a:pt x="73" y="11"/>
                      </a:cubicBezTo>
                      <a:cubicBezTo>
                        <a:pt x="78" y="6"/>
                        <a:pt x="72" y="0"/>
                        <a:pt x="67" y="2"/>
                      </a:cubicBezTo>
                      <a:cubicBezTo>
                        <a:pt x="55" y="8"/>
                        <a:pt x="44" y="14"/>
                        <a:pt x="33" y="21"/>
                      </a:cubicBezTo>
                      <a:cubicBezTo>
                        <a:pt x="23" y="28"/>
                        <a:pt x="14" y="37"/>
                        <a:pt x="3" y="41"/>
                      </a:cubicBezTo>
                      <a:cubicBezTo>
                        <a:pt x="0" y="42"/>
                        <a:pt x="2" y="46"/>
                        <a:pt x="5"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5" name="Freeform 35"/>
                <p:cNvSpPr/>
                <p:nvPr/>
              </p:nvSpPr>
              <p:spPr bwMode="auto">
                <a:xfrm>
                  <a:off x="6167438" y="5192713"/>
                  <a:ext cx="114300" cy="50800"/>
                </a:xfrm>
                <a:custGeom>
                  <a:avLst/>
                  <a:gdLst>
                    <a:gd name="T0" fmla="*/ 10 w 110"/>
                    <a:gd name="T1" fmla="*/ 48 h 50"/>
                    <a:gd name="T2" fmla="*/ 105 w 110"/>
                    <a:gd name="T3" fmla="*/ 11 h 50"/>
                    <a:gd name="T4" fmla="*/ 102 w 110"/>
                    <a:gd name="T5" fmla="*/ 2 h 50"/>
                    <a:gd name="T6" fmla="*/ 7 w 110"/>
                    <a:gd name="T7" fmla="*/ 37 h 50"/>
                    <a:gd name="T8" fmla="*/ 10 w 110"/>
                    <a:gd name="T9" fmla="*/ 48 h 50"/>
                  </a:gdLst>
                  <a:ahLst/>
                  <a:cxnLst>
                    <a:cxn ang="0">
                      <a:pos x="T0" y="T1"/>
                    </a:cxn>
                    <a:cxn ang="0">
                      <a:pos x="T2" y="T3"/>
                    </a:cxn>
                    <a:cxn ang="0">
                      <a:pos x="T4" y="T5"/>
                    </a:cxn>
                    <a:cxn ang="0">
                      <a:pos x="T6" y="T7"/>
                    </a:cxn>
                    <a:cxn ang="0">
                      <a:pos x="T8" y="T9"/>
                    </a:cxn>
                  </a:cxnLst>
                  <a:rect l="0" t="0" r="r" b="b"/>
                  <a:pathLst>
                    <a:path w="110" h="50">
                      <a:moveTo>
                        <a:pt x="10" y="48"/>
                      </a:moveTo>
                      <a:cubicBezTo>
                        <a:pt x="45" y="42"/>
                        <a:pt x="75" y="29"/>
                        <a:pt x="105" y="11"/>
                      </a:cubicBezTo>
                      <a:cubicBezTo>
                        <a:pt x="110" y="8"/>
                        <a:pt x="107" y="0"/>
                        <a:pt x="102" y="2"/>
                      </a:cubicBezTo>
                      <a:cubicBezTo>
                        <a:pt x="71" y="15"/>
                        <a:pt x="40" y="30"/>
                        <a:pt x="7" y="37"/>
                      </a:cubicBezTo>
                      <a:cubicBezTo>
                        <a:pt x="0" y="39"/>
                        <a:pt x="3" y="50"/>
                        <a:pt x="10"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6" name="Freeform 36"/>
                <p:cNvSpPr/>
                <p:nvPr/>
              </p:nvSpPr>
              <p:spPr bwMode="auto">
                <a:xfrm>
                  <a:off x="5929313" y="5272088"/>
                  <a:ext cx="131763" cy="36513"/>
                </a:xfrm>
                <a:custGeom>
                  <a:avLst/>
                  <a:gdLst>
                    <a:gd name="T0" fmla="*/ 7 w 128"/>
                    <a:gd name="T1" fmla="*/ 30 h 35"/>
                    <a:gd name="T2" fmla="*/ 120 w 128"/>
                    <a:gd name="T3" fmla="*/ 16 h 35"/>
                    <a:gd name="T4" fmla="*/ 114 w 128"/>
                    <a:gd name="T5" fmla="*/ 2 h 35"/>
                    <a:gd name="T6" fmla="*/ 7 w 128"/>
                    <a:gd name="T7" fmla="*/ 18 h 35"/>
                    <a:gd name="T8" fmla="*/ 7 w 128"/>
                    <a:gd name="T9" fmla="*/ 30 h 35"/>
                  </a:gdLst>
                  <a:ahLst/>
                  <a:cxnLst>
                    <a:cxn ang="0">
                      <a:pos x="T0" y="T1"/>
                    </a:cxn>
                    <a:cxn ang="0">
                      <a:pos x="T2" y="T3"/>
                    </a:cxn>
                    <a:cxn ang="0">
                      <a:pos x="T4" y="T5"/>
                    </a:cxn>
                    <a:cxn ang="0">
                      <a:pos x="T6" y="T7"/>
                    </a:cxn>
                    <a:cxn ang="0">
                      <a:pos x="T8" y="T9"/>
                    </a:cxn>
                  </a:cxnLst>
                  <a:rect l="0" t="0" r="r" b="b"/>
                  <a:pathLst>
                    <a:path w="128" h="35">
                      <a:moveTo>
                        <a:pt x="7" y="30"/>
                      </a:moveTo>
                      <a:cubicBezTo>
                        <a:pt x="47" y="33"/>
                        <a:pt x="84" y="35"/>
                        <a:pt x="120" y="16"/>
                      </a:cubicBezTo>
                      <a:cubicBezTo>
                        <a:pt x="128" y="11"/>
                        <a:pt x="122" y="0"/>
                        <a:pt x="114" y="2"/>
                      </a:cubicBezTo>
                      <a:cubicBezTo>
                        <a:pt x="79" y="10"/>
                        <a:pt x="43" y="15"/>
                        <a:pt x="7" y="18"/>
                      </a:cubicBezTo>
                      <a:cubicBezTo>
                        <a:pt x="0" y="18"/>
                        <a:pt x="0" y="29"/>
                        <a:pt x="7" y="3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7" name="Freeform 37"/>
                <p:cNvSpPr/>
                <p:nvPr/>
              </p:nvSpPr>
              <p:spPr bwMode="auto">
                <a:xfrm>
                  <a:off x="5719763" y="5281613"/>
                  <a:ext cx="104775" cy="34925"/>
                </a:xfrm>
                <a:custGeom>
                  <a:avLst/>
                  <a:gdLst>
                    <a:gd name="T0" fmla="*/ 3 w 101"/>
                    <a:gd name="T1" fmla="*/ 11 h 33"/>
                    <a:gd name="T2" fmla="*/ 94 w 101"/>
                    <a:gd name="T3" fmla="*/ 29 h 33"/>
                    <a:gd name="T4" fmla="*/ 94 w 101"/>
                    <a:gd name="T5" fmla="*/ 15 h 33"/>
                    <a:gd name="T6" fmla="*/ 6 w 101"/>
                    <a:gd name="T7" fmla="*/ 3 h 33"/>
                    <a:gd name="T8" fmla="*/ 3 w 101"/>
                    <a:gd name="T9" fmla="*/ 11 h 33"/>
                  </a:gdLst>
                  <a:ahLst/>
                  <a:cxnLst>
                    <a:cxn ang="0">
                      <a:pos x="T0" y="T1"/>
                    </a:cxn>
                    <a:cxn ang="0">
                      <a:pos x="T2" y="T3"/>
                    </a:cxn>
                    <a:cxn ang="0">
                      <a:pos x="T4" y="T5"/>
                    </a:cxn>
                    <a:cxn ang="0">
                      <a:pos x="T6" y="T7"/>
                    </a:cxn>
                    <a:cxn ang="0">
                      <a:pos x="T8" y="T9"/>
                    </a:cxn>
                  </a:cxnLst>
                  <a:rect l="0" t="0" r="r" b="b"/>
                  <a:pathLst>
                    <a:path w="101" h="33">
                      <a:moveTo>
                        <a:pt x="3" y="11"/>
                      </a:moveTo>
                      <a:cubicBezTo>
                        <a:pt x="29" y="28"/>
                        <a:pt x="65" y="33"/>
                        <a:pt x="94" y="29"/>
                      </a:cubicBezTo>
                      <a:cubicBezTo>
                        <a:pt x="101" y="28"/>
                        <a:pt x="101" y="16"/>
                        <a:pt x="94" y="15"/>
                      </a:cubicBezTo>
                      <a:cubicBezTo>
                        <a:pt x="66" y="10"/>
                        <a:pt x="34" y="0"/>
                        <a:pt x="6" y="3"/>
                      </a:cubicBezTo>
                      <a:cubicBezTo>
                        <a:pt x="1" y="3"/>
                        <a:pt x="0" y="9"/>
                        <a:pt x="3"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8" name="Freeform 38"/>
                <p:cNvSpPr/>
                <p:nvPr/>
              </p:nvSpPr>
              <p:spPr bwMode="auto">
                <a:xfrm>
                  <a:off x="5516563" y="5238751"/>
                  <a:ext cx="103188" cy="33338"/>
                </a:xfrm>
                <a:custGeom>
                  <a:avLst/>
                  <a:gdLst>
                    <a:gd name="T0" fmla="*/ 5 w 100"/>
                    <a:gd name="T1" fmla="*/ 9 h 32"/>
                    <a:gd name="T2" fmla="*/ 92 w 100"/>
                    <a:gd name="T3" fmla="*/ 31 h 32"/>
                    <a:gd name="T4" fmla="*/ 94 w 100"/>
                    <a:gd name="T5" fmla="*/ 22 h 32"/>
                    <a:gd name="T6" fmla="*/ 7 w 100"/>
                    <a:gd name="T7" fmla="*/ 1 h 32"/>
                    <a:gd name="T8" fmla="*/ 5 w 100"/>
                    <a:gd name="T9" fmla="*/ 9 h 32"/>
                  </a:gdLst>
                  <a:ahLst/>
                  <a:cxnLst>
                    <a:cxn ang="0">
                      <a:pos x="T0" y="T1"/>
                    </a:cxn>
                    <a:cxn ang="0">
                      <a:pos x="T2" y="T3"/>
                    </a:cxn>
                    <a:cxn ang="0">
                      <a:pos x="T4" y="T5"/>
                    </a:cxn>
                    <a:cxn ang="0">
                      <a:pos x="T6" y="T7"/>
                    </a:cxn>
                    <a:cxn ang="0">
                      <a:pos x="T8" y="T9"/>
                    </a:cxn>
                  </a:cxnLst>
                  <a:rect l="0" t="0" r="r" b="b"/>
                  <a:pathLst>
                    <a:path w="100" h="32">
                      <a:moveTo>
                        <a:pt x="5" y="9"/>
                      </a:moveTo>
                      <a:cubicBezTo>
                        <a:pt x="34" y="18"/>
                        <a:pt x="62" y="26"/>
                        <a:pt x="92" y="31"/>
                      </a:cubicBezTo>
                      <a:cubicBezTo>
                        <a:pt x="98" y="32"/>
                        <a:pt x="100" y="24"/>
                        <a:pt x="94" y="22"/>
                      </a:cubicBezTo>
                      <a:cubicBezTo>
                        <a:pt x="66" y="13"/>
                        <a:pt x="37" y="6"/>
                        <a:pt x="7" y="1"/>
                      </a:cubicBezTo>
                      <a:cubicBezTo>
                        <a:pt x="2" y="0"/>
                        <a:pt x="0" y="7"/>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39" name="Freeform 39"/>
                <p:cNvSpPr/>
                <p:nvPr/>
              </p:nvSpPr>
              <p:spPr bwMode="auto">
                <a:xfrm>
                  <a:off x="5327651" y="5132388"/>
                  <a:ext cx="85725" cy="60325"/>
                </a:xfrm>
                <a:custGeom>
                  <a:avLst/>
                  <a:gdLst>
                    <a:gd name="T0" fmla="*/ 2 w 82"/>
                    <a:gd name="T1" fmla="*/ 8 h 58"/>
                    <a:gd name="T2" fmla="*/ 71 w 82"/>
                    <a:gd name="T3" fmla="*/ 57 h 58"/>
                    <a:gd name="T4" fmla="*/ 74 w 82"/>
                    <a:gd name="T5" fmla="*/ 44 h 58"/>
                    <a:gd name="T6" fmla="*/ 11 w 82"/>
                    <a:gd name="T7" fmla="*/ 3 h 58"/>
                    <a:gd name="T8" fmla="*/ 2 w 82"/>
                    <a:gd name="T9" fmla="*/ 8 h 58"/>
                  </a:gdLst>
                  <a:ahLst/>
                  <a:cxnLst>
                    <a:cxn ang="0">
                      <a:pos x="T0" y="T1"/>
                    </a:cxn>
                    <a:cxn ang="0">
                      <a:pos x="T2" y="T3"/>
                    </a:cxn>
                    <a:cxn ang="0">
                      <a:pos x="T4" y="T5"/>
                    </a:cxn>
                    <a:cxn ang="0">
                      <a:pos x="T6" y="T7"/>
                    </a:cxn>
                    <a:cxn ang="0">
                      <a:pos x="T8" y="T9"/>
                    </a:cxn>
                  </a:cxnLst>
                  <a:rect l="0" t="0" r="r" b="b"/>
                  <a:pathLst>
                    <a:path w="82" h="58">
                      <a:moveTo>
                        <a:pt x="2" y="8"/>
                      </a:moveTo>
                      <a:cubicBezTo>
                        <a:pt x="14" y="38"/>
                        <a:pt x="41" y="52"/>
                        <a:pt x="71" y="57"/>
                      </a:cubicBezTo>
                      <a:cubicBezTo>
                        <a:pt x="79" y="58"/>
                        <a:pt x="82" y="47"/>
                        <a:pt x="74" y="44"/>
                      </a:cubicBezTo>
                      <a:cubicBezTo>
                        <a:pt x="51" y="35"/>
                        <a:pt x="30" y="19"/>
                        <a:pt x="11" y="3"/>
                      </a:cubicBezTo>
                      <a:cubicBezTo>
                        <a:pt x="8" y="0"/>
                        <a:pt x="0" y="3"/>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0" name="Freeform 40"/>
                <p:cNvSpPr/>
                <p:nvPr/>
              </p:nvSpPr>
              <p:spPr bwMode="auto">
                <a:xfrm>
                  <a:off x="5167313" y="4940301"/>
                  <a:ext cx="87313" cy="103188"/>
                </a:xfrm>
                <a:custGeom>
                  <a:avLst/>
                  <a:gdLst>
                    <a:gd name="T0" fmla="*/ 4 w 83"/>
                    <a:gd name="T1" fmla="*/ 13 h 98"/>
                    <a:gd name="T2" fmla="*/ 72 w 83"/>
                    <a:gd name="T3" fmla="*/ 94 h 98"/>
                    <a:gd name="T4" fmla="*/ 80 w 83"/>
                    <a:gd name="T5" fmla="*/ 87 h 98"/>
                    <a:gd name="T6" fmla="*/ 13 w 83"/>
                    <a:gd name="T7" fmla="*/ 4 h 98"/>
                    <a:gd name="T8" fmla="*/ 4 w 83"/>
                    <a:gd name="T9" fmla="*/ 13 h 98"/>
                  </a:gdLst>
                  <a:ahLst/>
                  <a:cxnLst>
                    <a:cxn ang="0">
                      <a:pos x="T0" y="T1"/>
                    </a:cxn>
                    <a:cxn ang="0">
                      <a:pos x="T2" y="T3"/>
                    </a:cxn>
                    <a:cxn ang="0">
                      <a:pos x="T4" y="T5"/>
                    </a:cxn>
                    <a:cxn ang="0">
                      <a:pos x="T6" y="T7"/>
                    </a:cxn>
                    <a:cxn ang="0">
                      <a:pos x="T8" y="T9"/>
                    </a:cxn>
                  </a:cxnLst>
                  <a:rect l="0" t="0" r="r" b="b"/>
                  <a:pathLst>
                    <a:path w="83" h="98">
                      <a:moveTo>
                        <a:pt x="4" y="13"/>
                      </a:moveTo>
                      <a:cubicBezTo>
                        <a:pt x="23" y="41"/>
                        <a:pt x="44" y="74"/>
                        <a:pt x="72" y="94"/>
                      </a:cubicBezTo>
                      <a:cubicBezTo>
                        <a:pt x="76" y="98"/>
                        <a:pt x="83" y="91"/>
                        <a:pt x="80" y="87"/>
                      </a:cubicBezTo>
                      <a:cubicBezTo>
                        <a:pt x="61" y="58"/>
                        <a:pt x="41" y="25"/>
                        <a:pt x="13" y="4"/>
                      </a:cubicBezTo>
                      <a:cubicBezTo>
                        <a:pt x="8" y="0"/>
                        <a:pt x="0" y="8"/>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1" name="Freeform 41"/>
                <p:cNvSpPr/>
                <p:nvPr/>
              </p:nvSpPr>
              <p:spPr bwMode="auto">
                <a:xfrm>
                  <a:off x="5113338" y="4803776"/>
                  <a:ext cx="50800" cy="74613"/>
                </a:xfrm>
                <a:custGeom>
                  <a:avLst/>
                  <a:gdLst>
                    <a:gd name="T0" fmla="*/ 2 w 49"/>
                    <a:gd name="T1" fmla="*/ 6 h 71"/>
                    <a:gd name="T2" fmla="*/ 15 w 49"/>
                    <a:gd name="T3" fmla="*/ 35 h 71"/>
                    <a:gd name="T4" fmla="*/ 35 w 49"/>
                    <a:gd name="T5" fmla="*/ 65 h 71"/>
                    <a:gd name="T6" fmla="*/ 45 w 49"/>
                    <a:gd name="T7" fmla="*/ 59 h 71"/>
                    <a:gd name="T8" fmla="*/ 26 w 49"/>
                    <a:gd name="T9" fmla="*/ 28 h 71"/>
                    <a:gd name="T10" fmla="*/ 5 w 49"/>
                    <a:gd name="T11" fmla="*/ 3 h 71"/>
                    <a:gd name="T12" fmla="*/ 2 w 49"/>
                    <a:gd name="T13" fmla="*/ 6 h 71"/>
                  </a:gdLst>
                  <a:ahLst/>
                  <a:cxnLst>
                    <a:cxn ang="0">
                      <a:pos x="T0" y="T1"/>
                    </a:cxn>
                    <a:cxn ang="0">
                      <a:pos x="T2" y="T3"/>
                    </a:cxn>
                    <a:cxn ang="0">
                      <a:pos x="T4" y="T5"/>
                    </a:cxn>
                    <a:cxn ang="0">
                      <a:pos x="T6" y="T7"/>
                    </a:cxn>
                    <a:cxn ang="0">
                      <a:pos x="T8" y="T9"/>
                    </a:cxn>
                    <a:cxn ang="0">
                      <a:pos x="T10" y="T11"/>
                    </a:cxn>
                    <a:cxn ang="0">
                      <a:pos x="T12" y="T13"/>
                    </a:cxn>
                  </a:cxnLst>
                  <a:rect l="0" t="0" r="r" b="b"/>
                  <a:pathLst>
                    <a:path w="49" h="71">
                      <a:moveTo>
                        <a:pt x="2" y="6"/>
                      </a:moveTo>
                      <a:cubicBezTo>
                        <a:pt x="6" y="15"/>
                        <a:pt x="10" y="25"/>
                        <a:pt x="15" y="35"/>
                      </a:cubicBezTo>
                      <a:cubicBezTo>
                        <a:pt x="21" y="46"/>
                        <a:pt x="27" y="55"/>
                        <a:pt x="35" y="65"/>
                      </a:cubicBezTo>
                      <a:cubicBezTo>
                        <a:pt x="39" y="71"/>
                        <a:pt x="49" y="66"/>
                        <a:pt x="45" y="59"/>
                      </a:cubicBezTo>
                      <a:cubicBezTo>
                        <a:pt x="39" y="49"/>
                        <a:pt x="33" y="38"/>
                        <a:pt x="26" y="28"/>
                      </a:cubicBezTo>
                      <a:cubicBezTo>
                        <a:pt x="20" y="19"/>
                        <a:pt x="13" y="11"/>
                        <a:pt x="5" y="3"/>
                      </a:cubicBezTo>
                      <a:cubicBezTo>
                        <a:pt x="4" y="0"/>
                        <a:pt x="0" y="3"/>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2" name="Freeform 42"/>
                <p:cNvSpPr/>
                <p:nvPr/>
              </p:nvSpPr>
              <p:spPr bwMode="auto">
                <a:xfrm>
                  <a:off x="5035551" y="4613276"/>
                  <a:ext cx="60325" cy="101600"/>
                </a:xfrm>
                <a:custGeom>
                  <a:avLst/>
                  <a:gdLst>
                    <a:gd name="T0" fmla="*/ 2 w 58"/>
                    <a:gd name="T1" fmla="*/ 8 h 97"/>
                    <a:gd name="T2" fmla="*/ 45 w 58"/>
                    <a:gd name="T3" fmla="*/ 91 h 97"/>
                    <a:gd name="T4" fmla="*/ 56 w 58"/>
                    <a:gd name="T5" fmla="*/ 84 h 97"/>
                    <a:gd name="T6" fmla="*/ 11 w 58"/>
                    <a:gd name="T7" fmla="*/ 4 h 97"/>
                    <a:gd name="T8" fmla="*/ 2 w 58"/>
                    <a:gd name="T9" fmla="*/ 8 h 97"/>
                  </a:gdLst>
                  <a:ahLst/>
                  <a:cxnLst>
                    <a:cxn ang="0">
                      <a:pos x="T0" y="T1"/>
                    </a:cxn>
                    <a:cxn ang="0">
                      <a:pos x="T2" y="T3"/>
                    </a:cxn>
                    <a:cxn ang="0">
                      <a:pos x="T4" y="T5"/>
                    </a:cxn>
                    <a:cxn ang="0">
                      <a:pos x="T6" y="T7"/>
                    </a:cxn>
                    <a:cxn ang="0">
                      <a:pos x="T8" y="T9"/>
                    </a:cxn>
                  </a:cxnLst>
                  <a:rect l="0" t="0" r="r" b="b"/>
                  <a:pathLst>
                    <a:path w="58" h="97">
                      <a:moveTo>
                        <a:pt x="2" y="8"/>
                      </a:moveTo>
                      <a:cubicBezTo>
                        <a:pt x="10" y="37"/>
                        <a:pt x="25" y="67"/>
                        <a:pt x="45" y="91"/>
                      </a:cubicBezTo>
                      <a:cubicBezTo>
                        <a:pt x="50" y="97"/>
                        <a:pt x="58" y="91"/>
                        <a:pt x="56" y="84"/>
                      </a:cubicBezTo>
                      <a:cubicBezTo>
                        <a:pt x="49" y="54"/>
                        <a:pt x="29" y="28"/>
                        <a:pt x="11" y="4"/>
                      </a:cubicBezTo>
                      <a:cubicBezTo>
                        <a:pt x="7" y="0"/>
                        <a:pt x="0" y="2"/>
                        <a:pt x="2" y="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3" name="Freeform 43"/>
                <p:cNvSpPr/>
                <p:nvPr/>
              </p:nvSpPr>
              <p:spPr bwMode="auto">
                <a:xfrm>
                  <a:off x="4221163" y="4760913"/>
                  <a:ext cx="82550" cy="20638"/>
                </a:xfrm>
                <a:custGeom>
                  <a:avLst/>
                  <a:gdLst>
                    <a:gd name="T0" fmla="*/ 2 w 79"/>
                    <a:gd name="T1" fmla="*/ 4 h 19"/>
                    <a:gd name="T2" fmla="*/ 74 w 79"/>
                    <a:gd name="T3" fmla="*/ 19 h 19"/>
                    <a:gd name="T4" fmla="*/ 76 w 79"/>
                    <a:gd name="T5" fmla="*/ 14 h 19"/>
                    <a:gd name="T6" fmla="*/ 3 w 79"/>
                    <a:gd name="T7" fmla="*/ 0 h 19"/>
                    <a:gd name="T8" fmla="*/ 2 w 79"/>
                    <a:gd name="T9" fmla="*/ 4 h 19"/>
                  </a:gdLst>
                  <a:ahLst/>
                  <a:cxnLst>
                    <a:cxn ang="0">
                      <a:pos x="T0" y="T1"/>
                    </a:cxn>
                    <a:cxn ang="0">
                      <a:pos x="T2" y="T3"/>
                    </a:cxn>
                    <a:cxn ang="0">
                      <a:pos x="T4" y="T5"/>
                    </a:cxn>
                    <a:cxn ang="0">
                      <a:pos x="T6" y="T7"/>
                    </a:cxn>
                    <a:cxn ang="0">
                      <a:pos x="T8" y="T9"/>
                    </a:cxn>
                  </a:cxnLst>
                  <a:rect l="0" t="0" r="r" b="b"/>
                  <a:pathLst>
                    <a:path w="79" h="19">
                      <a:moveTo>
                        <a:pt x="2" y="4"/>
                      </a:moveTo>
                      <a:cubicBezTo>
                        <a:pt x="26" y="11"/>
                        <a:pt x="50" y="14"/>
                        <a:pt x="74" y="19"/>
                      </a:cubicBezTo>
                      <a:cubicBezTo>
                        <a:pt x="77" y="19"/>
                        <a:pt x="79" y="15"/>
                        <a:pt x="76" y="14"/>
                      </a:cubicBezTo>
                      <a:cubicBezTo>
                        <a:pt x="52" y="8"/>
                        <a:pt x="27" y="7"/>
                        <a:pt x="3" y="0"/>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4" name="Freeform 44"/>
                <p:cNvSpPr/>
                <p:nvPr/>
              </p:nvSpPr>
              <p:spPr bwMode="auto">
                <a:xfrm>
                  <a:off x="4384676" y="4772026"/>
                  <a:ext cx="106363" cy="17463"/>
                </a:xfrm>
                <a:custGeom>
                  <a:avLst/>
                  <a:gdLst>
                    <a:gd name="T0" fmla="*/ 5 w 102"/>
                    <a:gd name="T1" fmla="*/ 16 h 17"/>
                    <a:gd name="T2" fmla="*/ 98 w 102"/>
                    <a:gd name="T3" fmla="*/ 10 h 17"/>
                    <a:gd name="T4" fmla="*/ 98 w 102"/>
                    <a:gd name="T5" fmla="*/ 3 h 17"/>
                    <a:gd name="T6" fmla="*/ 3 w 102"/>
                    <a:gd name="T7" fmla="*/ 11 h 17"/>
                    <a:gd name="T8" fmla="*/ 5 w 102"/>
                    <a:gd name="T9" fmla="*/ 16 h 17"/>
                  </a:gdLst>
                  <a:ahLst/>
                  <a:cxnLst>
                    <a:cxn ang="0">
                      <a:pos x="T0" y="T1"/>
                    </a:cxn>
                    <a:cxn ang="0">
                      <a:pos x="T2" y="T3"/>
                    </a:cxn>
                    <a:cxn ang="0">
                      <a:pos x="T4" y="T5"/>
                    </a:cxn>
                    <a:cxn ang="0">
                      <a:pos x="T6" y="T7"/>
                    </a:cxn>
                    <a:cxn ang="0">
                      <a:pos x="T8" y="T9"/>
                    </a:cxn>
                  </a:cxnLst>
                  <a:rect l="0" t="0" r="r" b="b"/>
                  <a:pathLst>
                    <a:path w="102" h="17">
                      <a:moveTo>
                        <a:pt x="5" y="16"/>
                      </a:moveTo>
                      <a:cubicBezTo>
                        <a:pt x="35" y="11"/>
                        <a:pt x="67" y="13"/>
                        <a:pt x="98" y="10"/>
                      </a:cubicBezTo>
                      <a:cubicBezTo>
                        <a:pt x="102" y="10"/>
                        <a:pt x="102" y="3"/>
                        <a:pt x="98" y="3"/>
                      </a:cubicBezTo>
                      <a:cubicBezTo>
                        <a:pt x="66" y="0"/>
                        <a:pt x="34" y="2"/>
                        <a:pt x="3" y="11"/>
                      </a:cubicBezTo>
                      <a:cubicBezTo>
                        <a:pt x="0" y="12"/>
                        <a:pt x="1" y="17"/>
                        <a:pt x="5" y="1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5" name="Freeform 45"/>
                <p:cNvSpPr/>
                <p:nvPr/>
              </p:nvSpPr>
              <p:spPr bwMode="auto">
                <a:xfrm>
                  <a:off x="4584701" y="4762501"/>
                  <a:ext cx="90488" cy="34925"/>
                </a:xfrm>
                <a:custGeom>
                  <a:avLst/>
                  <a:gdLst>
                    <a:gd name="T0" fmla="*/ 4 w 87"/>
                    <a:gd name="T1" fmla="*/ 20 h 33"/>
                    <a:gd name="T2" fmla="*/ 83 w 87"/>
                    <a:gd name="T3" fmla="*/ 12 h 33"/>
                    <a:gd name="T4" fmla="*/ 77 w 87"/>
                    <a:gd name="T5" fmla="*/ 2 h 33"/>
                    <a:gd name="T6" fmla="*/ 6 w 87"/>
                    <a:gd name="T7" fmla="*/ 10 h 33"/>
                    <a:gd name="T8" fmla="*/ 4 w 87"/>
                    <a:gd name="T9" fmla="*/ 20 h 33"/>
                  </a:gdLst>
                  <a:ahLst/>
                  <a:cxnLst>
                    <a:cxn ang="0">
                      <a:pos x="T0" y="T1"/>
                    </a:cxn>
                    <a:cxn ang="0">
                      <a:pos x="T2" y="T3"/>
                    </a:cxn>
                    <a:cxn ang="0">
                      <a:pos x="T4" y="T5"/>
                    </a:cxn>
                    <a:cxn ang="0">
                      <a:pos x="T6" y="T7"/>
                    </a:cxn>
                    <a:cxn ang="0">
                      <a:pos x="T8" y="T9"/>
                    </a:cxn>
                  </a:cxnLst>
                  <a:rect l="0" t="0" r="r" b="b"/>
                  <a:pathLst>
                    <a:path w="87" h="33">
                      <a:moveTo>
                        <a:pt x="4" y="20"/>
                      </a:moveTo>
                      <a:cubicBezTo>
                        <a:pt x="29" y="33"/>
                        <a:pt x="61" y="33"/>
                        <a:pt x="83" y="12"/>
                      </a:cubicBezTo>
                      <a:cubicBezTo>
                        <a:pt x="87" y="9"/>
                        <a:pt x="83" y="0"/>
                        <a:pt x="77" y="2"/>
                      </a:cubicBezTo>
                      <a:cubicBezTo>
                        <a:pt x="55" y="11"/>
                        <a:pt x="30" y="13"/>
                        <a:pt x="6" y="10"/>
                      </a:cubicBezTo>
                      <a:cubicBezTo>
                        <a:pt x="1" y="10"/>
                        <a:pt x="0" y="17"/>
                        <a:pt x="4" y="2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6" name="Freeform 46"/>
                <p:cNvSpPr/>
                <p:nvPr/>
              </p:nvSpPr>
              <p:spPr bwMode="auto">
                <a:xfrm>
                  <a:off x="4751388" y="4727576"/>
                  <a:ext cx="88900" cy="25400"/>
                </a:xfrm>
                <a:custGeom>
                  <a:avLst/>
                  <a:gdLst>
                    <a:gd name="T0" fmla="*/ 5 w 86"/>
                    <a:gd name="T1" fmla="*/ 24 h 25"/>
                    <a:gd name="T2" fmla="*/ 79 w 86"/>
                    <a:gd name="T3" fmla="*/ 11 h 25"/>
                    <a:gd name="T4" fmla="*/ 76 w 86"/>
                    <a:gd name="T5" fmla="*/ 1 h 25"/>
                    <a:gd name="T6" fmla="*/ 41 w 86"/>
                    <a:gd name="T7" fmla="*/ 8 h 25"/>
                    <a:gd name="T8" fmla="*/ 5 w 86"/>
                    <a:gd name="T9" fmla="*/ 17 h 25"/>
                    <a:gd name="T10" fmla="*/ 5 w 86"/>
                    <a:gd name="T11" fmla="*/ 24 h 25"/>
                  </a:gdLst>
                  <a:ahLst/>
                  <a:cxnLst>
                    <a:cxn ang="0">
                      <a:pos x="T0" y="T1"/>
                    </a:cxn>
                    <a:cxn ang="0">
                      <a:pos x="T2" y="T3"/>
                    </a:cxn>
                    <a:cxn ang="0">
                      <a:pos x="T4" y="T5"/>
                    </a:cxn>
                    <a:cxn ang="0">
                      <a:pos x="T6" y="T7"/>
                    </a:cxn>
                    <a:cxn ang="0">
                      <a:pos x="T8" y="T9"/>
                    </a:cxn>
                    <a:cxn ang="0">
                      <a:pos x="T10" y="T11"/>
                    </a:cxn>
                  </a:cxnLst>
                  <a:rect l="0" t="0" r="r" b="b"/>
                  <a:pathLst>
                    <a:path w="86" h="25">
                      <a:moveTo>
                        <a:pt x="5" y="24"/>
                      </a:moveTo>
                      <a:cubicBezTo>
                        <a:pt x="32" y="25"/>
                        <a:pt x="54" y="20"/>
                        <a:pt x="79" y="11"/>
                      </a:cubicBezTo>
                      <a:cubicBezTo>
                        <a:pt x="86" y="9"/>
                        <a:pt x="83" y="0"/>
                        <a:pt x="76" y="1"/>
                      </a:cubicBezTo>
                      <a:cubicBezTo>
                        <a:pt x="64" y="3"/>
                        <a:pt x="53" y="5"/>
                        <a:pt x="41" y="8"/>
                      </a:cubicBezTo>
                      <a:cubicBezTo>
                        <a:pt x="30" y="11"/>
                        <a:pt x="17" y="16"/>
                        <a:pt x="5" y="17"/>
                      </a:cubicBezTo>
                      <a:cubicBezTo>
                        <a:pt x="0" y="17"/>
                        <a:pt x="0" y="24"/>
                        <a:pt x="5" y="2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7" name="Freeform 47"/>
                <p:cNvSpPr/>
                <p:nvPr/>
              </p:nvSpPr>
              <p:spPr bwMode="auto">
                <a:xfrm>
                  <a:off x="4892676" y="4657726"/>
                  <a:ext cx="92075" cy="52388"/>
                </a:xfrm>
                <a:custGeom>
                  <a:avLst/>
                  <a:gdLst>
                    <a:gd name="T0" fmla="*/ 9 w 89"/>
                    <a:gd name="T1" fmla="*/ 48 h 50"/>
                    <a:gd name="T2" fmla="*/ 43 w 89"/>
                    <a:gd name="T3" fmla="*/ 32 h 50"/>
                    <a:gd name="T4" fmla="*/ 81 w 89"/>
                    <a:gd name="T5" fmla="*/ 15 h 50"/>
                    <a:gd name="T6" fmla="*/ 77 w 89"/>
                    <a:gd name="T7" fmla="*/ 1 h 50"/>
                    <a:gd name="T8" fmla="*/ 38 w 89"/>
                    <a:gd name="T9" fmla="*/ 14 h 50"/>
                    <a:gd name="T10" fmla="*/ 4 w 89"/>
                    <a:gd name="T11" fmla="*/ 41 h 50"/>
                    <a:gd name="T12" fmla="*/ 9 w 89"/>
                    <a:gd name="T13" fmla="*/ 48 h 50"/>
                  </a:gdLst>
                  <a:ahLst/>
                  <a:cxnLst>
                    <a:cxn ang="0">
                      <a:pos x="T0" y="T1"/>
                    </a:cxn>
                    <a:cxn ang="0">
                      <a:pos x="T2" y="T3"/>
                    </a:cxn>
                    <a:cxn ang="0">
                      <a:pos x="T4" y="T5"/>
                    </a:cxn>
                    <a:cxn ang="0">
                      <a:pos x="T6" y="T7"/>
                    </a:cxn>
                    <a:cxn ang="0">
                      <a:pos x="T8" y="T9"/>
                    </a:cxn>
                    <a:cxn ang="0">
                      <a:pos x="T10" y="T11"/>
                    </a:cxn>
                    <a:cxn ang="0">
                      <a:pos x="T12" y="T13"/>
                    </a:cxn>
                  </a:cxnLst>
                  <a:rect l="0" t="0" r="r" b="b"/>
                  <a:pathLst>
                    <a:path w="89" h="50">
                      <a:moveTo>
                        <a:pt x="9" y="48"/>
                      </a:moveTo>
                      <a:cubicBezTo>
                        <a:pt x="20" y="42"/>
                        <a:pt x="32" y="37"/>
                        <a:pt x="43" y="32"/>
                      </a:cubicBezTo>
                      <a:cubicBezTo>
                        <a:pt x="55" y="26"/>
                        <a:pt x="68" y="20"/>
                        <a:pt x="81" y="15"/>
                      </a:cubicBezTo>
                      <a:cubicBezTo>
                        <a:pt x="89" y="11"/>
                        <a:pt x="86" y="0"/>
                        <a:pt x="77" y="1"/>
                      </a:cubicBezTo>
                      <a:cubicBezTo>
                        <a:pt x="62" y="4"/>
                        <a:pt x="51" y="7"/>
                        <a:pt x="38" y="14"/>
                      </a:cubicBezTo>
                      <a:cubicBezTo>
                        <a:pt x="25" y="22"/>
                        <a:pt x="15" y="32"/>
                        <a:pt x="4" y="41"/>
                      </a:cubicBezTo>
                      <a:cubicBezTo>
                        <a:pt x="0" y="44"/>
                        <a:pt x="5" y="50"/>
                        <a:pt x="9" y="4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8" name="Freeform 48"/>
                <p:cNvSpPr/>
                <p:nvPr/>
              </p:nvSpPr>
              <p:spPr bwMode="auto">
                <a:xfrm>
                  <a:off x="4024313" y="4714876"/>
                  <a:ext cx="93663" cy="31750"/>
                </a:xfrm>
                <a:custGeom>
                  <a:avLst/>
                  <a:gdLst>
                    <a:gd name="T0" fmla="*/ 3 w 91"/>
                    <a:gd name="T1" fmla="*/ 6 h 31"/>
                    <a:gd name="T2" fmla="*/ 83 w 91"/>
                    <a:gd name="T3" fmla="*/ 30 h 31"/>
                    <a:gd name="T4" fmla="*/ 85 w 91"/>
                    <a:gd name="T5" fmla="*/ 21 h 31"/>
                    <a:gd name="T6" fmla="*/ 5 w 91"/>
                    <a:gd name="T7" fmla="*/ 1 h 31"/>
                    <a:gd name="T8" fmla="*/ 3 w 91"/>
                    <a:gd name="T9" fmla="*/ 6 h 31"/>
                  </a:gdLst>
                  <a:ahLst/>
                  <a:cxnLst>
                    <a:cxn ang="0">
                      <a:pos x="T0" y="T1"/>
                    </a:cxn>
                    <a:cxn ang="0">
                      <a:pos x="T2" y="T3"/>
                    </a:cxn>
                    <a:cxn ang="0">
                      <a:pos x="T4" y="T5"/>
                    </a:cxn>
                    <a:cxn ang="0">
                      <a:pos x="T6" y="T7"/>
                    </a:cxn>
                    <a:cxn ang="0">
                      <a:pos x="T8" y="T9"/>
                    </a:cxn>
                  </a:cxnLst>
                  <a:rect l="0" t="0" r="r" b="b"/>
                  <a:pathLst>
                    <a:path w="91" h="31">
                      <a:moveTo>
                        <a:pt x="3" y="6"/>
                      </a:moveTo>
                      <a:cubicBezTo>
                        <a:pt x="29" y="18"/>
                        <a:pt x="55" y="25"/>
                        <a:pt x="83" y="30"/>
                      </a:cubicBezTo>
                      <a:cubicBezTo>
                        <a:pt x="89" y="31"/>
                        <a:pt x="91" y="23"/>
                        <a:pt x="85" y="21"/>
                      </a:cubicBezTo>
                      <a:cubicBezTo>
                        <a:pt x="59" y="12"/>
                        <a:pt x="33" y="6"/>
                        <a:pt x="5"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49" name="Freeform 49"/>
                <p:cNvSpPr/>
                <p:nvPr/>
              </p:nvSpPr>
              <p:spPr bwMode="auto">
                <a:xfrm>
                  <a:off x="3851276" y="4625976"/>
                  <a:ext cx="98425" cy="63500"/>
                </a:xfrm>
                <a:custGeom>
                  <a:avLst/>
                  <a:gdLst>
                    <a:gd name="T0" fmla="*/ 2 w 94"/>
                    <a:gd name="T1" fmla="*/ 4 h 61"/>
                    <a:gd name="T2" fmla="*/ 82 w 94"/>
                    <a:gd name="T3" fmla="*/ 60 h 61"/>
                    <a:gd name="T4" fmla="*/ 88 w 94"/>
                    <a:gd name="T5" fmla="*/ 49 h 61"/>
                    <a:gd name="T6" fmla="*/ 5 w 94"/>
                    <a:gd name="T7" fmla="*/ 1 h 61"/>
                    <a:gd name="T8" fmla="*/ 2 w 94"/>
                    <a:gd name="T9" fmla="*/ 4 h 61"/>
                  </a:gdLst>
                  <a:ahLst/>
                  <a:cxnLst>
                    <a:cxn ang="0">
                      <a:pos x="T0" y="T1"/>
                    </a:cxn>
                    <a:cxn ang="0">
                      <a:pos x="T2" y="T3"/>
                    </a:cxn>
                    <a:cxn ang="0">
                      <a:pos x="T4" y="T5"/>
                    </a:cxn>
                    <a:cxn ang="0">
                      <a:pos x="T6" y="T7"/>
                    </a:cxn>
                    <a:cxn ang="0">
                      <a:pos x="T8" y="T9"/>
                    </a:cxn>
                  </a:cxnLst>
                  <a:rect l="0" t="0" r="r" b="b"/>
                  <a:pathLst>
                    <a:path w="94" h="61">
                      <a:moveTo>
                        <a:pt x="2" y="4"/>
                      </a:moveTo>
                      <a:cubicBezTo>
                        <a:pt x="26" y="27"/>
                        <a:pt x="50" y="51"/>
                        <a:pt x="82" y="60"/>
                      </a:cubicBezTo>
                      <a:cubicBezTo>
                        <a:pt x="88" y="61"/>
                        <a:pt x="94" y="53"/>
                        <a:pt x="88" y="49"/>
                      </a:cubicBezTo>
                      <a:cubicBezTo>
                        <a:pt x="64" y="28"/>
                        <a:pt x="35" y="13"/>
                        <a:pt x="5" y="1"/>
                      </a:cubicBezTo>
                      <a:cubicBezTo>
                        <a:pt x="3"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0" name="Freeform 50"/>
                <p:cNvSpPr/>
                <p:nvPr/>
              </p:nvSpPr>
              <p:spPr bwMode="auto">
                <a:xfrm>
                  <a:off x="3706813" y="4486276"/>
                  <a:ext cx="82550" cy="73025"/>
                </a:xfrm>
                <a:custGeom>
                  <a:avLst/>
                  <a:gdLst>
                    <a:gd name="T0" fmla="*/ 2 w 79"/>
                    <a:gd name="T1" fmla="*/ 9 h 71"/>
                    <a:gd name="T2" fmla="*/ 68 w 79"/>
                    <a:gd name="T3" fmla="*/ 69 h 71"/>
                    <a:gd name="T4" fmla="*/ 75 w 79"/>
                    <a:gd name="T5" fmla="*/ 61 h 71"/>
                    <a:gd name="T6" fmla="*/ 9 w 79"/>
                    <a:gd name="T7" fmla="*/ 4 h 71"/>
                    <a:gd name="T8" fmla="*/ 2 w 79"/>
                    <a:gd name="T9" fmla="*/ 9 h 71"/>
                  </a:gdLst>
                  <a:ahLst/>
                  <a:cxnLst>
                    <a:cxn ang="0">
                      <a:pos x="T0" y="T1"/>
                    </a:cxn>
                    <a:cxn ang="0">
                      <a:pos x="T2" y="T3"/>
                    </a:cxn>
                    <a:cxn ang="0">
                      <a:pos x="T4" y="T5"/>
                    </a:cxn>
                    <a:cxn ang="0">
                      <a:pos x="T6" y="T7"/>
                    </a:cxn>
                    <a:cxn ang="0">
                      <a:pos x="T8" y="T9"/>
                    </a:cxn>
                  </a:cxnLst>
                  <a:rect l="0" t="0" r="r" b="b"/>
                  <a:pathLst>
                    <a:path w="79" h="71">
                      <a:moveTo>
                        <a:pt x="2" y="9"/>
                      </a:moveTo>
                      <a:cubicBezTo>
                        <a:pt x="15" y="34"/>
                        <a:pt x="42" y="57"/>
                        <a:pt x="68" y="69"/>
                      </a:cubicBezTo>
                      <a:cubicBezTo>
                        <a:pt x="73" y="71"/>
                        <a:pt x="79" y="65"/>
                        <a:pt x="75" y="61"/>
                      </a:cubicBezTo>
                      <a:cubicBezTo>
                        <a:pt x="53" y="40"/>
                        <a:pt x="28" y="25"/>
                        <a:pt x="9" y="4"/>
                      </a:cubicBezTo>
                      <a:cubicBezTo>
                        <a:pt x="5" y="0"/>
                        <a:pt x="0" y="5"/>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1" name="Freeform 51"/>
                <p:cNvSpPr/>
                <p:nvPr/>
              </p:nvSpPr>
              <p:spPr bwMode="auto">
                <a:xfrm>
                  <a:off x="3595688" y="4313238"/>
                  <a:ext cx="57150" cy="82550"/>
                </a:xfrm>
                <a:custGeom>
                  <a:avLst/>
                  <a:gdLst>
                    <a:gd name="T0" fmla="*/ 1 w 56"/>
                    <a:gd name="T1" fmla="*/ 6 h 79"/>
                    <a:gd name="T2" fmla="*/ 45 w 56"/>
                    <a:gd name="T3" fmla="*/ 75 h 79"/>
                    <a:gd name="T4" fmla="*/ 52 w 56"/>
                    <a:gd name="T5" fmla="*/ 68 h 79"/>
                    <a:gd name="T6" fmla="*/ 9 w 56"/>
                    <a:gd name="T7" fmla="*/ 4 h 79"/>
                    <a:gd name="T8" fmla="*/ 1 w 56"/>
                    <a:gd name="T9" fmla="*/ 6 h 79"/>
                  </a:gdLst>
                  <a:ahLst/>
                  <a:cxnLst>
                    <a:cxn ang="0">
                      <a:pos x="T0" y="T1"/>
                    </a:cxn>
                    <a:cxn ang="0">
                      <a:pos x="T2" y="T3"/>
                    </a:cxn>
                    <a:cxn ang="0">
                      <a:pos x="T4" y="T5"/>
                    </a:cxn>
                    <a:cxn ang="0">
                      <a:pos x="T6" y="T7"/>
                    </a:cxn>
                    <a:cxn ang="0">
                      <a:pos x="T8" y="T9"/>
                    </a:cxn>
                  </a:cxnLst>
                  <a:rect l="0" t="0" r="r" b="b"/>
                  <a:pathLst>
                    <a:path w="56" h="79">
                      <a:moveTo>
                        <a:pt x="1" y="6"/>
                      </a:moveTo>
                      <a:cubicBezTo>
                        <a:pt x="5" y="35"/>
                        <a:pt x="24" y="56"/>
                        <a:pt x="45" y="75"/>
                      </a:cubicBezTo>
                      <a:cubicBezTo>
                        <a:pt x="50" y="79"/>
                        <a:pt x="56" y="73"/>
                        <a:pt x="52" y="68"/>
                      </a:cubicBezTo>
                      <a:cubicBezTo>
                        <a:pt x="35" y="48"/>
                        <a:pt x="22" y="26"/>
                        <a:pt x="9" y="4"/>
                      </a:cubicBezTo>
                      <a:cubicBezTo>
                        <a:pt x="7" y="0"/>
                        <a:pt x="0" y="2"/>
                        <a:pt x="1"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2" name="Freeform 52"/>
                <p:cNvSpPr/>
                <p:nvPr/>
              </p:nvSpPr>
              <p:spPr bwMode="auto">
                <a:xfrm>
                  <a:off x="3533776" y="4113213"/>
                  <a:ext cx="42863" cy="101600"/>
                </a:xfrm>
                <a:custGeom>
                  <a:avLst/>
                  <a:gdLst>
                    <a:gd name="T0" fmla="*/ 2 w 42"/>
                    <a:gd name="T1" fmla="*/ 5 h 99"/>
                    <a:gd name="T2" fmla="*/ 31 w 42"/>
                    <a:gd name="T3" fmla="*/ 94 h 99"/>
                    <a:gd name="T4" fmla="*/ 39 w 42"/>
                    <a:gd name="T5" fmla="*/ 89 h 99"/>
                    <a:gd name="T6" fmla="*/ 10 w 42"/>
                    <a:gd name="T7" fmla="*/ 5 h 99"/>
                    <a:gd name="T8" fmla="*/ 2 w 42"/>
                    <a:gd name="T9" fmla="*/ 5 h 99"/>
                  </a:gdLst>
                  <a:ahLst/>
                  <a:cxnLst>
                    <a:cxn ang="0">
                      <a:pos x="T0" y="T1"/>
                    </a:cxn>
                    <a:cxn ang="0">
                      <a:pos x="T2" y="T3"/>
                    </a:cxn>
                    <a:cxn ang="0">
                      <a:pos x="T4" y="T5"/>
                    </a:cxn>
                    <a:cxn ang="0">
                      <a:pos x="T6" y="T7"/>
                    </a:cxn>
                    <a:cxn ang="0">
                      <a:pos x="T8" y="T9"/>
                    </a:cxn>
                  </a:cxnLst>
                  <a:rect l="0" t="0" r="r" b="b"/>
                  <a:pathLst>
                    <a:path w="42" h="99">
                      <a:moveTo>
                        <a:pt x="2" y="5"/>
                      </a:moveTo>
                      <a:cubicBezTo>
                        <a:pt x="0" y="37"/>
                        <a:pt x="13" y="68"/>
                        <a:pt x="31" y="94"/>
                      </a:cubicBezTo>
                      <a:cubicBezTo>
                        <a:pt x="35" y="99"/>
                        <a:pt x="42" y="94"/>
                        <a:pt x="39" y="89"/>
                      </a:cubicBezTo>
                      <a:cubicBezTo>
                        <a:pt x="24" y="64"/>
                        <a:pt x="14" y="34"/>
                        <a:pt x="10" y="5"/>
                      </a:cubicBezTo>
                      <a:cubicBezTo>
                        <a:pt x="9" y="0"/>
                        <a:pt x="3" y="0"/>
                        <a:pt x="2" y="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3" name="Freeform 53"/>
                <p:cNvSpPr/>
                <p:nvPr/>
              </p:nvSpPr>
              <p:spPr bwMode="auto">
                <a:xfrm>
                  <a:off x="3517901" y="3932238"/>
                  <a:ext cx="20638" cy="79375"/>
                </a:xfrm>
                <a:custGeom>
                  <a:avLst/>
                  <a:gdLst>
                    <a:gd name="T0" fmla="*/ 4 w 19"/>
                    <a:gd name="T1" fmla="*/ 4 h 76"/>
                    <a:gd name="T2" fmla="*/ 10 w 19"/>
                    <a:gd name="T3" fmla="*/ 71 h 76"/>
                    <a:gd name="T4" fmla="*/ 18 w 19"/>
                    <a:gd name="T5" fmla="*/ 68 h 76"/>
                    <a:gd name="T6" fmla="*/ 10 w 19"/>
                    <a:gd name="T7" fmla="*/ 4 h 76"/>
                    <a:gd name="T8" fmla="*/ 4 w 19"/>
                    <a:gd name="T9" fmla="*/ 4 h 76"/>
                  </a:gdLst>
                  <a:ahLst/>
                  <a:cxnLst>
                    <a:cxn ang="0">
                      <a:pos x="T0" y="T1"/>
                    </a:cxn>
                    <a:cxn ang="0">
                      <a:pos x="T2" y="T3"/>
                    </a:cxn>
                    <a:cxn ang="0">
                      <a:pos x="T4" y="T5"/>
                    </a:cxn>
                    <a:cxn ang="0">
                      <a:pos x="T6" y="T7"/>
                    </a:cxn>
                    <a:cxn ang="0">
                      <a:pos x="T8" y="T9"/>
                    </a:cxn>
                  </a:cxnLst>
                  <a:rect l="0" t="0" r="r" b="b"/>
                  <a:pathLst>
                    <a:path w="19" h="76">
                      <a:moveTo>
                        <a:pt x="4" y="4"/>
                      </a:moveTo>
                      <a:cubicBezTo>
                        <a:pt x="2" y="27"/>
                        <a:pt x="0" y="50"/>
                        <a:pt x="10" y="71"/>
                      </a:cubicBezTo>
                      <a:cubicBezTo>
                        <a:pt x="13" y="76"/>
                        <a:pt x="19" y="72"/>
                        <a:pt x="18" y="68"/>
                      </a:cubicBezTo>
                      <a:cubicBezTo>
                        <a:pt x="15" y="47"/>
                        <a:pt x="12" y="25"/>
                        <a:pt x="10" y="4"/>
                      </a:cubicBezTo>
                      <a:cubicBezTo>
                        <a:pt x="10" y="0"/>
                        <a:pt x="4" y="0"/>
                        <a:pt x="4"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4" name="Freeform 54"/>
                <p:cNvSpPr/>
                <p:nvPr/>
              </p:nvSpPr>
              <p:spPr bwMode="auto">
                <a:xfrm>
                  <a:off x="3522663" y="3695701"/>
                  <a:ext cx="47625" cy="131763"/>
                </a:xfrm>
                <a:custGeom>
                  <a:avLst/>
                  <a:gdLst>
                    <a:gd name="T0" fmla="*/ 4 w 46"/>
                    <a:gd name="T1" fmla="*/ 125 h 127"/>
                    <a:gd name="T2" fmla="*/ 43 w 46"/>
                    <a:gd name="T3" fmla="*/ 12 h 127"/>
                    <a:gd name="T4" fmla="*/ 33 w 46"/>
                    <a:gd name="T5" fmla="*/ 6 h 127"/>
                    <a:gd name="T6" fmla="*/ 0 w 46"/>
                    <a:gd name="T7" fmla="*/ 124 h 127"/>
                    <a:gd name="T8" fmla="*/ 4 w 46"/>
                    <a:gd name="T9" fmla="*/ 125 h 127"/>
                  </a:gdLst>
                  <a:ahLst/>
                  <a:cxnLst>
                    <a:cxn ang="0">
                      <a:pos x="T0" y="T1"/>
                    </a:cxn>
                    <a:cxn ang="0">
                      <a:pos x="T2" y="T3"/>
                    </a:cxn>
                    <a:cxn ang="0">
                      <a:pos x="T4" y="T5"/>
                    </a:cxn>
                    <a:cxn ang="0">
                      <a:pos x="T6" y="T7"/>
                    </a:cxn>
                    <a:cxn ang="0">
                      <a:pos x="T8" y="T9"/>
                    </a:cxn>
                  </a:cxnLst>
                  <a:rect l="0" t="0" r="r" b="b"/>
                  <a:pathLst>
                    <a:path w="46" h="127">
                      <a:moveTo>
                        <a:pt x="4" y="125"/>
                      </a:moveTo>
                      <a:cubicBezTo>
                        <a:pt x="17" y="88"/>
                        <a:pt x="25" y="47"/>
                        <a:pt x="43" y="12"/>
                      </a:cubicBezTo>
                      <a:cubicBezTo>
                        <a:pt x="46" y="5"/>
                        <a:pt x="37" y="0"/>
                        <a:pt x="33" y="6"/>
                      </a:cubicBezTo>
                      <a:cubicBezTo>
                        <a:pt x="10" y="43"/>
                        <a:pt x="6" y="82"/>
                        <a:pt x="0" y="124"/>
                      </a:cubicBezTo>
                      <a:cubicBezTo>
                        <a:pt x="0" y="126"/>
                        <a:pt x="3" y="127"/>
                        <a:pt x="4" y="1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5" name="Freeform 55"/>
                <p:cNvSpPr/>
                <p:nvPr/>
              </p:nvSpPr>
              <p:spPr bwMode="auto">
                <a:xfrm>
                  <a:off x="3586163" y="3575051"/>
                  <a:ext cx="50800" cy="66675"/>
                </a:xfrm>
                <a:custGeom>
                  <a:avLst/>
                  <a:gdLst>
                    <a:gd name="T0" fmla="*/ 9 w 48"/>
                    <a:gd name="T1" fmla="*/ 61 h 64"/>
                    <a:gd name="T2" fmla="*/ 21 w 48"/>
                    <a:gd name="T3" fmla="*/ 53 h 64"/>
                    <a:gd name="T4" fmla="*/ 31 w 48"/>
                    <a:gd name="T5" fmla="*/ 40 h 64"/>
                    <a:gd name="T6" fmla="*/ 47 w 48"/>
                    <a:gd name="T7" fmla="*/ 9 h 64"/>
                    <a:gd name="T8" fmla="*/ 39 w 48"/>
                    <a:gd name="T9" fmla="*/ 3 h 64"/>
                    <a:gd name="T10" fmla="*/ 18 w 48"/>
                    <a:gd name="T11" fmla="*/ 29 h 64"/>
                    <a:gd name="T12" fmla="*/ 11 w 48"/>
                    <a:gd name="T13" fmla="*/ 41 h 64"/>
                    <a:gd name="T14" fmla="*/ 3 w 48"/>
                    <a:gd name="T15" fmla="*/ 57 h 64"/>
                    <a:gd name="T16" fmla="*/ 9 w 48"/>
                    <a:gd name="T17"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64">
                      <a:moveTo>
                        <a:pt x="9" y="61"/>
                      </a:moveTo>
                      <a:cubicBezTo>
                        <a:pt x="13" y="58"/>
                        <a:pt x="17" y="56"/>
                        <a:pt x="21" y="53"/>
                      </a:cubicBezTo>
                      <a:cubicBezTo>
                        <a:pt x="25" y="49"/>
                        <a:pt x="28" y="45"/>
                        <a:pt x="31" y="40"/>
                      </a:cubicBezTo>
                      <a:cubicBezTo>
                        <a:pt x="39" y="31"/>
                        <a:pt x="44" y="21"/>
                        <a:pt x="47" y="9"/>
                      </a:cubicBezTo>
                      <a:cubicBezTo>
                        <a:pt x="48" y="5"/>
                        <a:pt x="43" y="0"/>
                        <a:pt x="39" y="3"/>
                      </a:cubicBezTo>
                      <a:cubicBezTo>
                        <a:pt x="30" y="11"/>
                        <a:pt x="24" y="19"/>
                        <a:pt x="18" y="29"/>
                      </a:cubicBezTo>
                      <a:cubicBezTo>
                        <a:pt x="15" y="33"/>
                        <a:pt x="13" y="37"/>
                        <a:pt x="11" y="41"/>
                      </a:cubicBezTo>
                      <a:cubicBezTo>
                        <a:pt x="8" y="46"/>
                        <a:pt x="6" y="52"/>
                        <a:pt x="3" y="57"/>
                      </a:cubicBezTo>
                      <a:cubicBezTo>
                        <a:pt x="0" y="60"/>
                        <a:pt x="5" y="64"/>
                        <a:pt x="9"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6" name="Freeform 56"/>
                <p:cNvSpPr/>
                <p:nvPr/>
              </p:nvSpPr>
              <p:spPr bwMode="auto">
                <a:xfrm>
                  <a:off x="3698876" y="3435351"/>
                  <a:ext cx="66675" cy="74613"/>
                </a:xfrm>
                <a:custGeom>
                  <a:avLst/>
                  <a:gdLst>
                    <a:gd name="T0" fmla="*/ 11 w 64"/>
                    <a:gd name="T1" fmla="*/ 66 h 71"/>
                    <a:gd name="T2" fmla="*/ 60 w 64"/>
                    <a:gd name="T3" fmla="*/ 9 h 71"/>
                    <a:gd name="T4" fmla="*/ 56 w 64"/>
                    <a:gd name="T5" fmla="*/ 1 h 71"/>
                    <a:gd name="T6" fmla="*/ 2 w 64"/>
                    <a:gd name="T7" fmla="*/ 62 h 71"/>
                    <a:gd name="T8" fmla="*/ 11 w 64"/>
                    <a:gd name="T9" fmla="*/ 66 h 71"/>
                  </a:gdLst>
                  <a:ahLst/>
                  <a:cxnLst>
                    <a:cxn ang="0">
                      <a:pos x="T0" y="T1"/>
                    </a:cxn>
                    <a:cxn ang="0">
                      <a:pos x="T2" y="T3"/>
                    </a:cxn>
                    <a:cxn ang="0">
                      <a:pos x="T4" y="T5"/>
                    </a:cxn>
                    <a:cxn ang="0">
                      <a:pos x="T6" y="T7"/>
                    </a:cxn>
                    <a:cxn ang="0">
                      <a:pos x="T8" y="T9"/>
                    </a:cxn>
                  </a:cxnLst>
                  <a:rect l="0" t="0" r="r" b="b"/>
                  <a:pathLst>
                    <a:path w="64" h="71">
                      <a:moveTo>
                        <a:pt x="11" y="66"/>
                      </a:moveTo>
                      <a:cubicBezTo>
                        <a:pt x="22" y="42"/>
                        <a:pt x="41" y="26"/>
                        <a:pt x="60" y="9"/>
                      </a:cubicBezTo>
                      <a:cubicBezTo>
                        <a:pt x="64" y="6"/>
                        <a:pt x="60" y="0"/>
                        <a:pt x="56" y="1"/>
                      </a:cubicBezTo>
                      <a:cubicBezTo>
                        <a:pt x="26" y="8"/>
                        <a:pt x="8" y="34"/>
                        <a:pt x="2" y="62"/>
                      </a:cubicBezTo>
                      <a:cubicBezTo>
                        <a:pt x="0" y="67"/>
                        <a:pt x="8" y="71"/>
                        <a:pt x="11"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7" name="Freeform 57"/>
                <p:cNvSpPr/>
                <p:nvPr/>
              </p:nvSpPr>
              <p:spPr bwMode="auto">
                <a:xfrm>
                  <a:off x="3798888" y="3357563"/>
                  <a:ext cx="57150" cy="34925"/>
                </a:xfrm>
                <a:custGeom>
                  <a:avLst/>
                  <a:gdLst>
                    <a:gd name="T0" fmla="*/ 5 w 56"/>
                    <a:gd name="T1" fmla="*/ 33 h 34"/>
                    <a:gd name="T2" fmla="*/ 16 w 56"/>
                    <a:gd name="T3" fmla="*/ 32 h 34"/>
                    <a:gd name="T4" fmla="*/ 29 w 56"/>
                    <a:gd name="T5" fmla="*/ 28 h 34"/>
                    <a:gd name="T6" fmla="*/ 51 w 56"/>
                    <a:gd name="T7" fmla="*/ 13 h 34"/>
                    <a:gd name="T8" fmla="*/ 46 w 56"/>
                    <a:gd name="T9" fmla="*/ 2 h 34"/>
                    <a:gd name="T10" fmla="*/ 22 w 56"/>
                    <a:gd name="T11" fmla="*/ 11 h 34"/>
                    <a:gd name="T12" fmla="*/ 10 w 56"/>
                    <a:gd name="T13" fmla="*/ 19 h 34"/>
                    <a:gd name="T14" fmla="*/ 3 w 56"/>
                    <a:gd name="T15" fmla="*/ 27 h 34"/>
                    <a:gd name="T16" fmla="*/ 5 w 56"/>
                    <a:gd name="T17" fmla="*/ 33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4">
                      <a:moveTo>
                        <a:pt x="5" y="33"/>
                      </a:moveTo>
                      <a:cubicBezTo>
                        <a:pt x="9" y="32"/>
                        <a:pt x="12" y="33"/>
                        <a:pt x="16" y="32"/>
                      </a:cubicBezTo>
                      <a:cubicBezTo>
                        <a:pt x="20" y="31"/>
                        <a:pt x="24" y="29"/>
                        <a:pt x="29" y="28"/>
                      </a:cubicBezTo>
                      <a:cubicBezTo>
                        <a:pt x="38" y="24"/>
                        <a:pt x="43" y="19"/>
                        <a:pt x="51" y="13"/>
                      </a:cubicBezTo>
                      <a:cubicBezTo>
                        <a:pt x="56" y="10"/>
                        <a:pt x="53" y="0"/>
                        <a:pt x="46" y="2"/>
                      </a:cubicBezTo>
                      <a:cubicBezTo>
                        <a:pt x="37" y="5"/>
                        <a:pt x="30" y="7"/>
                        <a:pt x="22" y="11"/>
                      </a:cubicBezTo>
                      <a:cubicBezTo>
                        <a:pt x="18" y="14"/>
                        <a:pt x="14" y="16"/>
                        <a:pt x="10" y="19"/>
                      </a:cubicBezTo>
                      <a:cubicBezTo>
                        <a:pt x="7" y="21"/>
                        <a:pt x="5" y="25"/>
                        <a:pt x="3" y="27"/>
                      </a:cubicBezTo>
                      <a:cubicBezTo>
                        <a:pt x="0" y="29"/>
                        <a:pt x="1" y="34"/>
                        <a:pt x="5" y="3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8" name="Freeform 58"/>
                <p:cNvSpPr/>
                <p:nvPr/>
              </p:nvSpPr>
              <p:spPr bwMode="auto">
                <a:xfrm>
                  <a:off x="3725863" y="3227388"/>
                  <a:ext cx="76200" cy="69850"/>
                </a:xfrm>
                <a:custGeom>
                  <a:avLst/>
                  <a:gdLst>
                    <a:gd name="T0" fmla="*/ 69 w 74"/>
                    <a:gd name="T1" fmla="*/ 58 h 68"/>
                    <a:gd name="T2" fmla="*/ 42 w 74"/>
                    <a:gd name="T3" fmla="*/ 36 h 68"/>
                    <a:gd name="T4" fmla="*/ 14 w 74"/>
                    <a:gd name="T5" fmla="*/ 6 h 68"/>
                    <a:gd name="T6" fmla="*/ 3 w 74"/>
                    <a:gd name="T7" fmla="*/ 15 h 68"/>
                    <a:gd name="T8" fmla="*/ 66 w 74"/>
                    <a:gd name="T9" fmla="*/ 66 h 68"/>
                    <a:gd name="T10" fmla="*/ 69 w 74"/>
                    <a:gd name="T11" fmla="*/ 58 h 68"/>
                  </a:gdLst>
                  <a:ahLst/>
                  <a:cxnLst>
                    <a:cxn ang="0">
                      <a:pos x="T0" y="T1"/>
                    </a:cxn>
                    <a:cxn ang="0">
                      <a:pos x="T2" y="T3"/>
                    </a:cxn>
                    <a:cxn ang="0">
                      <a:pos x="T4" y="T5"/>
                    </a:cxn>
                    <a:cxn ang="0">
                      <a:pos x="T6" y="T7"/>
                    </a:cxn>
                    <a:cxn ang="0">
                      <a:pos x="T8" y="T9"/>
                    </a:cxn>
                    <a:cxn ang="0">
                      <a:pos x="T10" y="T11"/>
                    </a:cxn>
                  </a:cxnLst>
                  <a:rect l="0" t="0" r="r" b="b"/>
                  <a:pathLst>
                    <a:path w="74" h="68">
                      <a:moveTo>
                        <a:pt x="69" y="58"/>
                      </a:moveTo>
                      <a:cubicBezTo>
                        <a:pt x="59" y="53"/>
                        <a:pt x="50" y="44"/>
                        <a:pt x="42" y="36"/>
                      </a:cubicBezTo>
                      <a:cubicBezTo>
                        <a:pt x="32" y="26"/>
                        <a:pt x="23" y="16"/>
                        <a:pt x="14" y="6"/>
                      </a:cubicBezTo>
                      <a:cubicBezTo>
                        <a:pt x="9" y="0"/>
                        <a:pt x="0" y="8"/>
                        <a:pt x="3" y="15"/>
                      </a:cubicBezTo>
                      <a:cubicBezTo>
                        <a:pt x="17" y="41"/>
                        <a:pt x="38" y="58"/>
                        <a:pt x="66" y="66"/>
                      </a:cubicBezTo>
                      <a:cubicBezTo>
                        <a:pt x="71" y="68"/>
                        <a:pt x="74" y="60"/>
                        <a:pt x="69"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9" name="Freeform 59"/>
                <p:cNvSpPr/>
                <p:nvPr/>
              </p:nvSpPr>
              <p:spPr bwMode="auto">
                <a:xfrm>
                  <a:off x="3622676" y="3065463"/>
                  <a:ext cx="60325" cy="96838"/>
                </a:xfrm>
                <a:custGeom>
                  <a:avLst/>
                  <a:gdLst>
                    <a:gd name="T0" fmla="*/ 54 w 58"/>
                    <a:gd name="T1" fmla="*/ 85 h 94"/>
                    <a:gd name="T2" fmla="*/ 12 w 58"/>
                    <a:gd name="T3" fmla="*/ 6 h 94"/>
                    <a:gd name="T4" fmla="*/ 2 w 58"/>
                    <a:gd name="T5" fmla="*/ 9 h 94"/>
                    <a:gd name="T6" fmla="*/ 47 w 58"/>
                    <a:gd name="T7" fmla="*/ 91 h 94"/>
                    <a:gd name="T8" fmla="*/ 54 w 58"/>
                    <a:gd name="T9" fmla="*/ 85 h 94"/>
                  </a:gdLst>
                  <a:ahLst/>
                  <a:cxnLst>
                    <a:cxn ang="0">
                      <a:pos x="T0" y="T1"/>
                    </a:cxn>
                    <a:cxn ang="0">
                      <a:pos x="T2" y="T3"/>
                    </a:cxn>
                    <a:cxn ang="0">
                      <a:pos x="T4" y="T5"/>
                    </a:cxn>
                    <a:cxn ang="0">
                      <a:pos x="T6" y="T7"/>
                    </a:cxn>
                    <a:cxn ang="0">
                      <a:pos x="T8" y="T9"/>
                    </a:cxn>
                  </a:cxnLst>
                  <a:rect l="0" t="0" r="r" b="b"/>
                  <a:pathLst>
                    <a:path w="58" h="94">
                      <a:moveTo>
                        <a:pt x="54" y="85"/>
                      </a:moveTo>
                      <a:cubicBezTo>
                        <a:pt x="37" y="61"/>
                        <a:pt x="23" y="35"/>
                        <a:pt x="12" y="6"/>
                      </a:cubicBezTo>
                      <a:cubicBezTo>
                        <a:pt x="10" y="0"/>
                        <a:pt x="0" y="2"/>
                        <a:pt x="2" y="9"/>
                      </a:cubicBezTo>
                      <a:cubicBezTo>
                        <a:pt x="7" y="41"/>
                        <a:pt x="22" y="71"/>
                        <a:pt x="47" y="91"/>
                      </a:cubicBezTo>
                      <a:cubicBezTo>
                        <a:pt x="51" y="94"/>
                        <a:pt x="58" y="90"/>
                        <a:pt x="54" y="8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0" name="Freeform 60"/>
                <p:cNvSpPr/>
                <p:nvPr/>
              </p:nvSpPr>
              <p:spPr bwMode="auto">
                <a:xfrm>
                  <a:off x="3565526" y="2909888"/>
                  <a:ext cx="22225" cy="68263"/>
                </a:xfrm>
                <a:custGeom>
                  <a:avLst/>
                  <a:gdLst>
                    <a:gd name="T0" fmla="*/ 22 w 22"/>
                    <a:gd name="T1" fmla="*/ 62 h 66"/>
                    <a:gd name="T2" fmla="*/ 9 w 22"/>
                    <a:gd name="T3" fmla="*/ 4 h 66"/>
                    <a:gd name="T4" fmla="*/ 1 w 22"/>
                    <a:gd name="T5" fmla="*/ 6 h 66"/>
                    <a:gd name="T6" fmla="*/ 18 w 22"/>
                    <a:gd name="T7" fmla="*/ 64 h 66"/>
                    <a:gd name="T8" fmla="*/ 22 w 22"/>
                    <a:gd name="T9" fmla="*/ 62 h 66"/>
                  </a:gdLst>
                  <a:ahLst/>
                  <a:cxnLst>
                    <a:cxn ang="0">
                      <a:pos x="T0" y="T1"/>
                    </a:cxn>
                    <a:cxn ang="0">
                      <a:pos x="T2" y="T3"/>
                    </a:cxn>
                    <a:cxn ang="0">
                      <a:pos x="T4" y="T5"/>
                    </a:cxn>
                    <a:cxn ang="0">
                      <a:pos x="T6" y="T7"/>
                    </a:cxn>
                    <a:cxn ang="0">
                      <a:pos x="T8" y="T9"/>
                    </a:cxn>
                  </a:cxnLst>
                  <a:rect l="0" t="0" r="r" b="b"/>
                  <a:pathLst>
                    <a:path w="22" h="66">
                      <a:moveTo>
                        <a:pt x="22" y="62"/>
                      </a:moveTo>
                      <a:cubicBezTo>
                        <a:pt x="17" y="43"/>
                        <a:pt x="16" y="23"/>
                        <a:pt x="9" y="4"/>
                      </a:cubicBezTo>
                      <a:cubicBezTo>
                        <a:pt x="7" y="0"/>
                        <a:pt x="0" y="1"/>
                        <a:pt x="1" y="6"/>
                      </a:cubicBezTo>
                      <a:cubicBezTo>
                        <a:pt x="6" y="25"/>
                        <a:pt x="6" y="47"/>
                        <a:pt x="18" y="64"/>
                      </a:cubicBezTo>
                      <a:cubicBezTo>
                        <a:pt x="19" y="66"/>
                        <a:pt x="22" y="65"/>
                        <a:pt x="22" y="6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1" name="Freeform 61"/>
                <p:cNvSpPr/>
                <p:nvPr/>
              </p:nvSpPr>
              <p:spPr bwMode="auto">
                <a:xfrm>
                  <a:off x="3538538" y="2741613"/>
                  <a:ext cx="28575" cy="100013"/>
                </a:xfrm>
                <a:custGeom>
                  <a:avLst/>
                  <a:gdLst>
                    <a:gd name="T0" fmla="*/ 22 w 27"/>
                    <a:gd name="T1" fmla="*/ 89 h 96"/>
                    <a:gd name="T2" fmla="*/ 15 w 27"/>
                    <a:gd name="T3" fmla="*/ 8 h 96"/>
                    <a:gd name="T4" fmla="*/ 2 w 27"/>
                    <a:gd name="T5" fmla="*/ 8 h 96"/>
                    <a:gd name="T6" fmla="*/ 9 w 27"/>
                    <a:gd name="T7" fmla="*/ 89 h 96"/>
                    <a:gd name="T8" fmla="*/ 22 w 27"/>
                    <a:gd name="T9" fmla="*/ 89 h 96"/>
                  </a:gdLst>
                  <a:ahLst/>
                  <a:cxnLst>
                    <a:cxn ang="0">
                      <a:pos x="T0" y="T1"/>
                    </a:cxn>
                    <a:cxn ang="0">
                      <a:pos x="T2" y="T3"/>
                    </a:cxn>
                    <a:cxn ang="0">
                      <a:pos x="T4" y="T5"/>
                    </a:cxn>
                    <a:cxn ang="0">
                      <a:pos x="T6" y="T7"/>
                    </a:cxn>
                    <a:cxn ang="0">
                      <a:pos x="T8" y="T9"/>
                    </a:cxn>
                  </a:cxnLst>
                  <a:rect l="0" t="0" r="r" b="b"/>
                  <a:pathLst>
                    <a:path w="27" h="96">
                      <a:moveTo>
                        <a:pt x="22" y="89"/>
                      </a:moveTo>
                      <a:cubicBezTo>
                        <a:pt x="27" y="62"/>
                        <a:pt x="18" y="35"/>
                        <a:pt x="15" y="8"/>
                      </a:cubicBezTo>
                      <a:cubicBezTo>
                        <a:pt x="14" y="0"/>
                        <a:pt x="3" y="0"/>
                        <a:pt x="2" y="8"/>
                      </a:cubicBezTo>
                      <a:cubicBezTo>
                        <a:pt x="0" y="35"/>
                        <a:pt x="4" y="62"/>
                        <a:pt x="9" y="89"/>
                      </a:cubicBezTo>
                      <a:cubicBezTo>
                        <a:pt x="10" y="96"/>
                        <a:pt x="21" y="96"/>
                        <a:pt x="22" y="8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2" name="Freeform 62"/>
                <p:cNvSpPr/>
                <p:nvPr/>
              </p:nvSpPr>
              <p:spPr bwMode="auto">
                <a:xfrm>
                  <a:off x="3546476" y="2592388"/>
                  <a:ext cx="22225" cy="73025"/>
                </a:xfrm>
                <a:custGeom>
                  <a:avLst/>
                  <a:gdLst>
                    <a:gd name="T0" fmla="*/ 13 w 22"/>
                    <a:gd name="T1" fmla="*/ 66 h 70"/>
                    <a:gd name="T2" fmla="*/ 21 w 22"/>
                    <a:gd name="T3" fmla="*/ 8 h 70"/>
                    <a:gd name="T4" fmla="*/ 11 w 22"/>
                    <a:gd name="T5" fmla="*/ 6 h 70"/>
                    <a:gd name="T6" fmla="*/ 5 w 22"/>
                    <a:gd name="T7" fmla="*/ 66 h 70"/>
                    <a:gd name="T8" fmla="*/ 13 w 22"/>
                    <a:gd name="T9" fmla="*/ 66 h 70"/>
                  </a:gdLst>
                  <a:ahLst/>
                  <a:cxnLst>
                    <a:cxn ang="0">
                      <a:pos x="T0" y="T1"/>
                    </a:cxn>
                    <a:cxn ang="0">
                      <a:pos x="T2" y="T3"/>
                    </a:cxn>
                    <a:cxn ang="0">
                      <a:pos x="T4" y="T5"/>
                    </a:cxn>
                    <a:cxn ang="0">
                      <a:pos x="T6" y="T7"/>
                    </a:cxn>
                    <a:cxn ang="0">
                      <a:pos x="T8" y="T9"/>
                    </a:cxn>
                  </a:cxnLst>
                  <a:rect l="0" t="0" r="r" b="b"/>
                  <a:pathLst>
                    <a:path w="22" h="70">
                      <a:moveTo>
                        <a:pt x="13" y="66"/>
                      </a:moveTo>
                      <a:cubicBezTo>
                        <a:pt x="17" y="47"/>
                        <a:pt x="16" y="27"/>
                        <a:pt x="21" y="8"/>
                      </a:cubicBezTo>
                      <a:cubicBezTo>
                        <a:pt x="22" y="2"/>
                        <a:pt x="13" y="0"/>
                        <a:pt x="11" y="6"/>
                      </a:cubicBezTo>
                      <a:cubicBezTo>
                        <a:pt x="4" y="26"/>
                        <a:pt x="0" y="45"/>
                        <a:pt x="5" y="66"/>
                      </a:cubicBezTo>
                      <a:cubicBezTo>
                        <a:pt x="6" y="70"/>
                        <a:pt x="12" y="70"/>
                        <a:pt x="13" y="6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3" name="Freeform 63"/>
                <p:cNvSpPr/>
                <p:nvPr/>
              </p:nvSpPr>
              <p:spPr bwMode="auto">
                <a:xfrm>
                  <a:off x="3595688" y="2397126"/>
                  <a:ext cx="49213" cy="103188"/>
                </a:xfrm>
                <a:custGeom>
                  <a:avLst/>
                  <a:gdLst>
                    <a:gd name="T0" fmla="*/ 7 w 47"/>
                    <a:gd name="T1" fmla="*/ 96 h 99"/>
                    <a:gd name="T2" fmla="*/ 45 w 47"/>
                    <a:gd name="T3" fmla="*/ 8 h 99"/>
                    <a:gd name="T4" fmla="*/ 36 w 47"/>
                    <a:gd name="T5" fmla="*/ 5 h 99"/>
                    <a:gd name="T6" fmla="*/ 0 w 47"/>
                    <a:gd name="T7" fmla="*/ 94 h 99"/>
                    <a:gd name="T8" fmla="*/ 7 w 47"/>
                    <a:gd name="T9" fmla="*/ 96 h 99"/>
                  </a:gdLst>
                  <a:ahLst/>
                  <a:cxnLst>
                    <a:cxn ang="0">
                      <a:pos x="T0" y="T1"/>
                    </a:cxn>
                    <a:cxn ang="0">
                      <a:pos x="T2" y="T3"/>
                    </a:cxn>
                    <a:cxn ang="0">
                      <a:pos x="T4" y="T5"/>
                    </a:cxn>
                    <a:cxn ang="0">
                      <a:pos x="T6" y="T7"/>
                    </a:cxn>
                    <a:cxn ang="0">
                      <a:pos x="T8" y="T9"/>
                    </a:cxn>
                  </a:cxnLst>
                  <a:rect l="0" t="0" r="r" b="b"/>
                  <a:pathLst>
                    <a:path w="47" h="99">
                      <a:moveTo>
                        <a:pt x="7" y="96"/>
                      </a:moveTo>
                      <a:cubicBezTo>
                        <a:pt x="20" y="67"/>
                        <a:pt x="33" y="38"/>
                        <a:pt x="45" y="8"/>
                      </a:cubicBezTo>
                      <a:cubicBezTo>
                        <a:pt x="47" y="3"/>
                        <a:pt x="39" y="0"/>
                        <a:pt x="36" y="5"/>
                      </a:cubicBezTo>
                      <a:cubicBezTo>
                        <a:pt x="19" y="33"/>
                        <a:pt x="4" y="61"/>
                        <a:pt x="0" y="94"/>
                      </a:cubicBezTo>
                      <a:cubicBezTo>
                        <a:pt x="0" y="97"/>
                        <a:pt x="6" y="99"/>
                        <a:pt x="7" y="9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4" name="Freeform 64"/>
                <p:cNvSpPr/>
                <p:nvPr/>
              </p:nvSpPr>
              <p:spPr bwMode="auto">
                <a:xfrm>
                  <a:off x="3670301" y="2254251"/>
                  <a:ext cx="57150" cy="80963"/>
                </a:xfrm>
                <a:custGeom>
                  <a:avLst/>
                  <a:gdLst>
                    <a:gd name="T0" fmla="*/ 8 w 55"/>
                    <a:gd name="T1" fmla="*/ 74 h 78"/>
                    <a:gd name="T2" fmla="*/ 27 w 55"/>
                    <a:gd name="T3" fmla="*/ 44 h 78"/>
                    <a:gd name="T4" fmla="*/ 52 w 55"/>
                    <a:gd name="T5" fmla="*/ 10 h 78"/>
                    <a:gd name="T6" fmla="*/ 45 w 55"/>
                    <a:gd name="T7" fmla="*/ 3 h 78"/>
                    <a:gd name="T8" fmla="*/ 16 w 55"/>
                    <a:gd name="T9" fmla="*/ 33 h 78"/>
                    <a:gd name="T10" fmla="*/ 1 w 55"/>
                    <a:gd name="T11" fmla="*/ 72 h 78"/>
                    <a:gd name="T12" fmla="*/ 8 w 55"/>
                    <a:gd name="T13" fmla="*/ 74 h 78"/>
                  </a:gdLst>
                  <a:ahLst/>
                  <a:cxnLst>
                    <a:cxn ang="0">
                      <a:pos x="T0" y="T1"/>
                    </a:cxn>
                    <a:cxn ang="0">
                      <a:pos x="T2" y="T3"/>
                    </a:cxn>
                    <a:cxn ang="0">
                      <a:pos x="T4" y="T5"/>
                    </a:cxn>
                    <a:cxn ang="0">
                      <a:pos x="T6" y="T7"/>
                    </a:cxn>
                    <a:cxn ang="0">
                      <a:pos x="T8" y="T9"/>
                    </a:cxn>
                    <a:cxn ang="0">
                      <a:pos x="T10" y="T11"/>
                    </a:cxn>
                    <a:cxn ang="0">
                      <a:pos x="T12" y="T13"/>
                    </a:cxn>
                  </a:cxnLst>
                  <a:rect l="0" t="0" r="r" b="b"/>
                  <a:pathLst>
                    <a:path w="55" h="78">
                      <a:moveTo>
                        <a:pt x="8" y="74"/>
                      </a:moveTo>
                      <a:cubicBezTo>
                        <a:pt x="12" y="63"/>
                        <a:pt x="21" y="53"/>
                        <a:pt x="27" y="44"/>
                      </a:cubicBezTo>
                      <a:cubicBezTo>
                        <a:pt x="35" y="32"/>
                        <a:pt x="45" y="22"/>
                        <a:pt x="52" y="10"/>
                      </a:cubicBezTo>
                      <a:cubicBezTo>
                        <a:pt x="55" y="6"/>
                        <a:pt x="50" y="0"/>
                        <a:pt x="45" y="3"/>
                      </a:cubicBezTo>
                      <a:cubicBezTo>
                        <a:pt x="34" y="11"/>
                        <a:pt x="25" y="21"/>
                        <a:pt x="16" y="33"/>
                      </a:cubicBezTo>
                      <a:cubicBezTo>
                        <a:pt x="7" y="45"/>
                        <a:pt x="5" y="57"/>
                        <a:pt x="1" y="72"/>
                      </a:cubicBezTo>
                      <a:cubicBezTo>
                        <a:pt x="0" y="76"/>
                        <a:pt x="6" y="78"/>
                        <a:pt x="8" y="7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5" name="Freeform 65"/>
                <p:cNvSpPr/>
                <p:nvPr/>
              </p:nvSpPr>
              <p:spPr bwMode="auto">
                <a:xfrm>
                  <a:off x="3754438" y="2087563"/>
                  <a:ext cx="73025" cy="87313"/>
                </a:xfrm>
                <a:custGeom>
                  <a:avLst/>
                  <a:gdLst>
                    <a:gd name="T0" fmla="*/ 6 w 71"/>
                    <a:gd name="T1" fmla="*/ 84 h 85"/>
                    <a:gd name="T2" fmla="*/ 66 w 71"/>
                    <a:gd name="T3" fmla="*/ 14 h 85"/>
                    <a:gd name="T4" fmla="*/ 58 w 71"/>
                    <a:gd name="T5" fmla="*/ 5 h 85"/>
                    <a:gd name="T6" fmla="*/ 1 w 71"/>
                    <a:gd name="T7" fmla="*/ 81 h 85"/>
                    <a:gd name="T8" fmla="*/ 6 w 71"/>
                    <a:gd name="T9" fmla="*/ 84 h 85"/>
                  </a:gdLst>
                  <a:ahLst/>
                  <a:cxnLst>
                    <a:cxn ang="0">
                      <a:pos x="T0" y="T1"/>
                    </a:cxn>
                    <a:cxn ang="0">
                      <a:pos x="T2" y="T3"/>
                    </a:cxn>
                    <a:cxn ang="0">
                      <a:pos x="T4" y="T5"/>
                    </a:cxn>
                    <a:cxn ang="0">
                      <a:pos x="T6" y="T7"/>
                    </a:cxn>
                    <a:cxn ang="0">
                      <a:pos x="T8" y="T9"/>
                    </a:cxn>
                  </a:cxnLst>
                  <a:rect l="0" t="0" r="r" b="b"/>
                  <a:pathLst>
                    <a:path w="71" h="85">
                      <a:moveTo>
                        <a:pt x="6" y="84"/>
                      </a:moveTo>
                      <a:cubicBezTo>
                        <a:pt x="31" y="64"/>
                        <a:pt x="46" y="37"/>
                        <a:pt x="66" y="14"/>
                      </a:cubicBezTo>
                      <a:cubicBezTo>
                        <a:pt x="71" y="8"/>
                        <a:pt x="64" y="0"/>
                        <a:pt x="58" y="5"/>
                      </a:cubicBezTo>
                      <a:cubicBezTo>
                        <a:pt x="33" y="26"/>
                        <a:pt x="11" y="49"/>
                        <a:pt x="1" y="81"/>
                      </a:cubicBezTo>
                      <a:cubicBezTo>
                        <a:pt x="0" y="84"/>
                        <a:pt x="4" y="85"/>
                        <a:pt x="6" y="8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6" name="Freeform 66"/>
                <p:cNvSpPr/>
                <p:nvPr/>
              </p:nvSpPr>
              <p:spPr bwMode="auto">
                <a:xfrm>
                  <a:off x="3865563" y="1936751"/>
                  <a:ext cx="80963" cy="104775"/>
                </a:xfrm>
                <a:custGeom>
                  <a:avLst/>
                  <a:gdLst>
                    <a:gd name="T0" fmla="*/ 8 w 79"/>
                    <a:gd name="T1" fmla="*/ 98 h 101"/>
                    <a:gd name="T2" fmla="*/ 74 w 79"/>
                    <a:gd name="T3" fmla="*/ 12 h 101"/>
                    <a:gd name="T4" fmla="*/ 67 w 79"/>
                    <a:gd name="T5" fmla="*/ 5 h 101"/>
                    <a:gd name="T6" fmla="*/ 31 w 79"/>
                    <a:gd name="T7" fmla="*/ 43 h 101"/>
                    <a:gd name="T8" fmla="*/ 2 w 79"/>
                    <a:gd name="T9" fmla="*/ 94 h 101"/>
                    <a:gd name="T10" fmla="*/ 8 w 79"/>
                    <a:gd name="T11" fmla="*/ 98 h 101"/>
                  </a:gdLst>
                  <a:ahLst/>
                  <a:cxnLst>
                    <a:cxn ang="0">
                      <a:pos x="T0" y="T1"/>
                    </a:cxn>
                    <a:cxn ang="0">
                      <a:pos x="T2" y="T3"/>
                    </a:cxn>
                    <a:cxn ang="0">
                      <a:pos x="T4" y="T5"/>
                    </a:cxn>
                    <a:cxn ang="0">
                      <a:pos x="T6" y="T7"/>
                    </a:cxn>
                    <a:cxn ang="0">
                      <a:pos x="T8" y="T9"/>
                    </a:cxn>
                    <a:cxn ang="0">
                      <a:pos x="T10" y="T11"/>
                    </a:cxn>
                  </a:cxnLst>
                  <a:rect l="0" t="0" r="r" b="b"/>
                  <a:pathLst>
                    <a:path w="79" h="101">
                      <a:moveTo>
                        <a:pt x="8" y="98"/>
                      </a:moveTo>
                      <a:cubicBezTo>
                        <a:pt x="34" y="72"/>
                        <a:pt x="51" y="41"/>
                        <a:pt x="74" y="12"/>
                      </a:cubicBezTo>
                      <a:cubicBezTo>
                        <a:pt x="79" y="7"/>
                        <a:pt x="72" y="0"/>
                        <a:pt x="67" y="5"/>
                      </a:cubicBezTo>
                      <a:cubicBezTo>
                        <a:pt x="53" y="17"/>
                        <a:pt x="41" y="28"/>
                        <a:pt x="31" y="43"/>
                      </a:cubicBezTo>
                      <a:cubicBezTo>
                        <a:pt x="20" y="59"/>
                        <a:pt x="12" y="76"/>
                        <a:pt x="2" y="94"/>
                      </a:cubicBezTo>
                      <a:cubicBezTo>
                        <a:pt x="0" y="97"/>
                        <a:pt x="5" y="101"/>
                        <a:pt x="8" y="9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7" name="Freeform 67"/>
                <p:cNvSpPr/>
                <p:nvPr/>
              </p:nvSpPr>
              <p:spPr bwMode="auto">
                <a:xfrm>
                  <a:off x="3984626" y="1827213"/>
                  <a:ext cx="87313" cy="65088"/>
                </a:xfrm>
                <a:custGeom>
                  <a:avLst/>
                  <a:gdLst>
                    <a:gd name="T0" fmla="*/ 8 w 85"/>
                    <a:gd name="T1" fmla="*/ 61 h 63"/>
                    <a:gd name="T2" fmla="*/ 23 w 85"/>
                    <a:gd name="T3" fmla="*/ 57 h 63"/>
                    <a:gd name="T4" fmla="*/ 40 w 85"/>
                    <a:gd name="T5" fmla="*/ 47 h 63"/>
                    <a:gd name="T6" fmla="*/ 76 w 85"/>
                    <a:gd name="T7" fmla="*/ 21 h 63"/>
                    <a:gd name="T8" fmla="*/ 67 w 85"/>
                    <a:gd name="T9" fmla="*/ 6 h 63"/>
                    <a:gd name="T10" fmla="*/ 34 w 85"/>
                    <a:gd name="T11" fmla="*/ 26 h 63"/>
                    <a:gd name="T12" fmla="*/ 18 w 85"/>
                    <a:gd name="T13" fmla="*/ 38 h 63"/>
                    <a:gd name="T14" fmla="*/ 3 w 85"/>
                    <a:gd name="T15" fmla="*/ 53 h 63"/>
                    <a:gd name="T16" fmla="*/ 8 w 85"/>
                    <a:gd name="T17" fmla="*/ 6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63">
                      <a:moveTo>
                        <a:pt x="8" y="61"/>
                      </a:moveTo>
                      <a:cubicBezTo>
                        <a:pt x="13" y="59"/>
                        <a:pt x="18" y="59"/>
                        <a:pt x="23" y="57"/>
                      </a:cubicBezTo>
                      <a:cubicBezTo>
                        <a:pt x="29" y="54"/>
                        <a:pt x="35" y="50"/>
                        <a:pt x="40" y="47"/>
                      </a:cubicBezTo>
                      <a:cubicBezTo>
                        <a:pt x="53" y="39"/>
                        <a:pt x="64" y="30"/>
                        <a:pt x="76" y="21"/>
                      </a:cubicBezTo>
                      <a:cubicBezTo>
                        <a:pt x="85" y="14"/>
                        <a:pt x="77" y="0"/>
                        <a:pt x="67" y="6"/>
                      </a:cubicBezTo>
                      <a:cubicBezTo>
                        <a:pt x="56" y="12"/>
                        <a:pt x="44" y="18"/>
                        <a:pt x="34" y="26"/>
                      </a:cubicBezTo>
                      <a:cubicBezTo>
                        <a:pt x="28" y="30"/>
                        <a:pt x="23" y="34"/>
                        <a:pt x="18" y="38"/>
                      </a:cubicBezTo>
                      <a:cubicBezTo>
                        <a:pt x="11" y="42"/>
                        <a:pt x="8" y="48"/>
                        <a:pt x="3" y="53"/>
                      </a:cubicBezTo>
                      <a:cubicBezTo>
                        <a:pt x="0" y="57"/>
                        <a:pt x="3" y="63"/>
                        <a:pt x="8" y="6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8" name="Freeform 68"/>
                <p:cNvSpPr/>
                <p:nvPr/>
              </p:nvSpPr>
              <p:spPr bwMode="auto">
                <a:xfrm>
                  <a:off x="4127501" y="1725613"/>
                  <a:ext cx="109538" cy="76200"/>
                </a:xfrm>
                <a:custGeom>
                  <a:avLst/>
                  <a:gdLst>
                    <a:gd name="T0" fmla="*/ 9 w 105"/>
                    <a:gd name="T1" fmla="*/ 71 h 74"/>
                    <a:gd name="T2" fmla="*/ 96 w 105"/>
                    <a:gd name="T3" fmla="*/ 16 h 74"/>
                    <a:gd name="T4" fmla="*/ 89 w 105"/>
                    <a:gd name="T5" fmla="*/ 4 h 74"/>
                    <a:gd name="T6" fmla="*/ 2 w 105"/>
                    <a:gd name="T7" fmla="*/ 66 h 74"/>
                    <a:gd name="T8" fmla="*/ 9 w 105"/>
                    <a:gd name="T9" fmla="*/ 71 h 74"/>
                  </a:gdLst>
                  <a:ahLst/>
                  <a:cxnLst>
                    <a:cxn ang="0">
                      <a:pos x="T0" y="T1"/>
                    </a:cxn>
                    <a:cxn ang="0">
                      <a:pos x="T2" y="T3"/>
                    </a:cxn>
                    <a:cxn ang="0">
                      <a:pos x="T4" y="T5"/>
                    </a:cxn>
                    <a:cxn ang="0">
                      <a:pos x="T6" y="T7"/>
                    </a:cxn>
                    <a:cxn ang="0">
                      <a:pos x="T8" y="T9"/>
                    </a:cxn>
                  </a:cxnLst>
                  <a:rect l="0" t="0" r="r" b="b"/>
                  <a:pathLst>
                    <a:path w="105" h="74">
                      <a:moveTo>
                        <a:pt x="9" y="71"/>
                      </a:moveTo>
                      <a:cubicBezTo>
                        <a:pt x="33" y="47"/>
                        <a:pt x="67" y="33"/>
                        <a:pt x="96" y="16"/>
                      </a:cubicBezTo>
                      <a:cubicBezTo>
                        <a:pt x="105" y="12"/>
                        <a:pt x="97" y="0"/>
                        <a:pt x="89" y="4"/>
                      </a:cubicBezTo>
                      <a:cubicBezTo>
                        <a:pt x="55" y="19"/>
                        <a:pt x="22" y="32"/>
                        <a:pt x="2" y="66"/>
                      </a:cubicBezTo>
                      <a:cubicBezTo>
                        <a:pt x="0" y="70"/>
                        <a:pt x="5" y="74"/>
                        <a:pt x="9" y="7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9" name="Freeform 69"/>
                <p:cNvSpPr/>
                <p:nvPr/>
              </p:nvSpPr>
              <p:spPr bwMode="auto">
                <a:xfrm>
                  <a:off x="4300538" y="1655763"/>
                  <a:ext cx="87313" cy="47625"/>
                </a:xfrm>
                <a:custGeom>
                  <a:avLst/>
                  <a:gdLst>
                    <a:gd name="T0" fmla="*/ 7 w 84"/>
                    <a:gd name="T1" fmla="*/ 46 h 47"/>
                    <a:gd name="T2" fmla="*/ 80 w 84"/>
                    <a:gd name="T3" fmla="*/ 9 h 47"/>
                    <a:gd name="T4" fmla="*/ 77 w 84"/>
                    <a:gd name="T5" fmla="*/ 3 h 47"/>
                    <a:gd name="T6" fmla="*/ 5 w 84"/>
                    <a:gd name="T7" fmla="*/ 38 h 47"/>
                    <a:gd name="T8" fmla="*/ 7 w 84"/>
                    <a:gd name="T9" fmla="*/ 46 h 47"/>
                  </a:gdLst>
                  <a:ahLst/>
                  <a:cxnLst>
                    <a:cxn ang="0">
                      <a:pos x="T0" y="T1"/>
                    </a:cxn>
                    <a:cxn ang="0">
                      <a:pos x="T2" y="T3"/>
                    </a:cxn>
                    <a:cxn ang="0">
                      <a:pos x="T4" y="T5"/>
                    </a:cxn>
                    <a:cxn ang="0">
                      <a:pos x="T6" y="T7"/>
                    </a:cxn>
                    <a:cxn ang="0">
                      <a:pos x="T8" y="T9"/>
                    </a:cxn>
                  </a:cxnLst>
                  <a:rect l="0" t="0" r="r" b="b"/>
                  <a:pathLst>
                    <a:path w="84" h="47">
                      <a:moveTo>
                        <a:pt x="7" y="46"/>
                      </a:moveTo>
                      <a:cubicBezTo>
                        <a:pt x="36" y="41"/>
                        <a:pt x="58" y="26"/>
                        <a:pt x="80" y="9"/>
                      </a:cubicBezTo>
                      <a:cubicBezTo>
                        <a:pt x="84" y="6"/>
                        <a:pt x="81" y="0"/>
                        <a:pt x="77" y="3"/>
                      </a:cubicBezTo>
                      <a:cubicBezTo>
                        <a:pt x="54" y="16"/>
                        <a:pt x="30" y="29"/>
                        <a:pt x="5" y="38"/>
                      </a:cubicBezTo>
                      <a:cubicBezTo>
                        <a:pt x="0" y="40"/>
                        <a:pt x="2" y="47"/>
                        <a:pt x="7" y="4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0" name="Freeform 70"/>
                <p:cNvSpPr/>
                <p:nvPr/>
              </p:nvSpPr>
              <p:spPr bwMode="auto">
                <a:xfrm>
                  <a:off x="4451351" y="1609726"/>
                  <a:ext cx="103188" cy="31750"/>
                </a:xfrm>
                <a:custGeom>
                  <a:avLst/>
                  <a:gdLst>
                    <a:gd name="T0" fmla="*/ 4 w 100"/>
                    <a:gd name="T1" fmla="*/ 25 h 31"/>
                    <a:gd name="T2" fmla="*/ 95 w 100"/>
                    <a:gd name="T3" fmla="*/ 11 h 31"/>
                    <a:gd name="T4" fmla="*/ 92 w 100"/>
                    <a:gd name="T5" fmla="*/ 1 h 31"/>
                    <a:gd name="T6" fmla="*/ 4 w 100"/>
                    <a:gd name="T7" fmla="*/ 17 h 31"/>
                    <a:gd name="T8" fmla="*/ 4 w 100"/>
                    <a:gd name="T9" fmla="*/ 25 h 31"/>
                  </a:gdLst>
                  <a:ahLst/>
                  <a:cxnLst>
                    <a:cxn ang="0">
                      <a:pos x="T0" y="T1"/>
                    </a:cxn>
                    <a:cxn ang="0">
                      <a:pos x="T2" y="T3"/>
                    </a:cxn>
                    <a:cxn ang="0">
                      <a:pos x="T4" y="T5"/>
                    </a:cxn>
                    <a:cxn ang="0">
                      <a:pos x="T6" y="T7"/>
                    </a:cxn>
                    <a:cxn ang="0">
                      <a:pos x="T8" y="T9"/>
                    </a:cxn>
                  </a:cxnLst>
                  <a:rect l="0" t="0" r="r" b="b"/>
                  <a:pathLst>
                    <a:path w="100" h="31">
                      <a:moveTo>
                        <a:pt x="4" y="25"/>
                      </a:moveTo>
                      <a:cubicBezTo>
                        <a:pt x="34" y="31"/>
                        <a:pt x="67" y="23"/>
                        <a:pt x="95" y="11"/>
                      </a:cubicBezTo>
                      <a:cubicBezTo>
                        <a:pt x="100" y="9"/>
                        <a:pt x="97" y="0"/>
                        <a:pt x="92" y="1"/>
                      </a:cubicBezTo>
                      <a:cubicBezTo>
                        <a:pt x="63" y="3"/>
                        <a:pt x="32" y="9"/>
                        <a:pt x="4" y="17"/>
                      </a:cubicBezTo>
                      <a:cubicBezTo>
                        <a:pt x="0" y="18"/>
                        <a:pt x="0" y="24"/>
                        <a:pt x="4"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1" name="Freeform 71"/>
                <p:cNvSpPr/>
                <p:nvPr/>
              </p:nvSpPr>
              <p:spPr bwMode="auto">
                <a:xfrm>
                  <a:off x="4638676" y="1628776"/>
                  <a:ext cx="109538" cy="19050"/>
                </a:xfrm>
                <a:custGeom>
                  <a:avLst/>
                  <a:gdLst>
                    <a:gd name="T0" fmla="*/ 4 w 105"/>
                    <a:gd name="T1" fmla="*/ 13 h 18"/>
                    <a:gd name="T2" fmla="*/ 99 w 105"/>
                    <a:gd name="T3" fmla="*/ 14 h 18"/>
                    <a:gd name="T4" fmla="*/ 99 w 105"/>
                    <a:gd name="T5" fmla="*/ 4 h 18"/>
                    <a:gd name="T6" fmla="*/ 4 w 105"/>
                    <a:gd name="T7" fmla="*/ 5 h 18"/>
                    <a:gd name="T8" fmla="*/ 4 w 105"/>
                    <a:gd name="T9" fmla="*/ 13 h 18"/>
                  </a:gdLst>
                  <a:ahLst/>
                  <a:cxnLst>
                    <a:cxn ang="0">
                      <a:pos x="T0" y="T1"/>
                    </a:cxn>
                    <a:cxn ang="0">
                      <a:pos x="T2" y="T3"/>
                    </a:cxn>
                    <a:cxn ang="0">
                      <a:pos x="T4" y="T5"/>
                    </a:cxn>
                    <a:cxn ang="0">
                      <a:pos x="T6" y="T7"/>
                    </a:cxn>
                    <a:cxn ang="0">
                      <a:pos x="T8" y="T9"/>
                    </a:cxn>
                  </a:cxnLst>
                  <a:rect l="0" t="0" r="r" b="b"/>
                  <a:pathLst>
                    <a:path w="105" h="18">
                      <a:moveTo>
                        <a:pt x="4" y="13"/>
                      </a:moveTo>
                      <a:cubicBezTo>
                        <a:pt x="35" y="18"/>
                        <a:pt x="67" y="17"/>
                        <a:pt x="99" y="14"/>
                      </a:cubicBezTo>
                      <a:cubicBezTo>
                        <a:pt x="105" y="13"/>
                        <a:pt x="105" y="5"/>
                        <a:pt x="99" y="4"/>
                      </a:cubicBezTo>
                      <a:cubicBezTo>
                        <a:pt x="67" y="1"/>
                        <a:pt x="35" y="0"/>
                        <a:pt x="4" y="5"/>
                      </a:cubicBezTo>
                      <a:cubicBezTo>
                        <a:pt x="0" y="6"/>
                        <a:pt x="0" y="12"/>
                        <a:pt x="4" y="1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2" name="Freeform 72"/>
                <p:cNvSpPr/>
                <p:nvPr/>
              </p:nvSpPr>
              <p:spPr bwMode="auto">
                <a:xfrm>
                  <a:off x="4851401" y="1643063"/>
                  <a:ext cx="68263" cy="30163"/>
                </a:xfrm>
                <a:custGeom>
                  <a:avLst/>
                  <a:gdLst>
                    <a:gd name="T0" fmla="*/ 2 w 65"/>
                    <a:gd name="T1" fmla="*/ 4 h 28"/>
                    <a:gd name="T2" fmla="*/ 59 w 65"/>
                    <a:gd name="T3" fmla="*/ 27 h 28"/>
                    <a:gd name="T4" fmla="*/ 62 w 65"/>
                    <a:gd name="T5" fmla="*/ 21 h 28"/>
                    <a:gd name="T6" fmla="*/ 3 w 65"/>
                    <a:gd name="T7" fmla="*/ 1 h 28"/>
                    <a:gd name="T8" fmla="*/ 2 w 65"/>
                    <a:gd name="T9" fmla="*/ 4 h 28"/>
                  </a:gdLst>
                  <a:ahLst/>
                  <a:cxnLst>
                    <a:cxn ang="0">
                      <a:pos x="T0" y="T1"/>
                    </a:cxn>
                    <a:cxn ang="0">
                      <a:pos x="T2" y="T3"/>
                    </a:cxn>
                    <a:cxn ang="0">
                      <a:pos x="T4" y="T5"/>
                    </a:cxn>
                    <a:cxn ang="0">
                      <a:pos x="T6" y="T7"/>
                    </a:cxn>
                    <a:cxn ang="0">
                      <a:pos x="T8" y="T9"/>
                    </a:cxn>
                  </a:cxnLst>
                  <a:rect l="0" t="0" r="r" b="b"/>
                  <a:pathLst>
                    <a:path w="65" h="28">
                      <a:moveTo>
                        <a:pt x="2" y="4"/>
                      </a:moveTo>
                      <a:cubicBezTo>
                        <a:pt x="19" y="15"/>
                        <a:pt x="40" y="22"/>
                        <a:pt x="59" y="27"/>
                      </a:cubicBezTo>
                      <a:cubicBezTo>
                        <a:pt x="63" y="28"/>
                        <a:pt x="65" y="23"/>
                        <a:pt x="62" y="21"/>
                      </a:cubicBezTo>
                      <a:cubicBezTo>
                        <a:pt x="43" y="13"/>
                        <a:pt x="23" y="7"/>
                        <a:pt x="3" y="1"/>
                      </a:cubicBezTo>
                      <a:cubicBezTo>
                        <a:pt x="1" y="0"/>
                        <a:pt x="0" y="3"/>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3" name="Freeform 73"/>
                <p:cNvSpPr/>
                <p:nvPr/>
              </p:nvSpPr>
              <p:spPr bwMode="auto">
                <a:xfrm>
                  <a:off x="5008563" y="1714501"/>
                  <a:ext cx="71438" cy="33338"/>
                </a:xfrm>
                <a:custGeom>
                  <a:avLst/>
                  <a:gdLst>
                    <a:gd name="T0" fmla="*/ 3 w 68"/>
                    <a:gd name="T1" fmla="*/ 10 h 33"/>
                    <a:gd name="T2" fmla="*/ 59 w 68"/>
                    <a:gd name="T3" fmla="*/ 32 h 33"/>
                    <a:gd name="T4" fmla="*/ 64 w 68"/>
                    <a:gd name="T5" fmla="*/ 26 h 33"/>
                    <a:gd name="T6" fmla="*/ 3 w 68"/>
                    <a:gd name="T7" fmla="*/ 4 h 33"/>
                    <a:gd name="T8" fmla="*/ 3 w 68"/>
                    <a:gd name="T9" fmla="*/ 10 h 33"/>
                  </a:gdLst>
                  <a:ahLst/>
                  <a:cxnLst>
                    <a:cxn ang="0">
                      <a:pos x="T0" y="T1"/>
                    </a:cxn>
                    <a:cxn ang="0">
                      <a:pos x="T2" y="T3"/>
                    </a:cxn>
                    <a:cxn ang="0">
                      <a:pos x="T4" y="T5"/>
                    </a:cxn>
                    <a:cxn ang="0">
                      <a:pos x="T6" y="T7"/>
                    </a:cxn>
                    <a:cxn ang="0">
                      <a:pos x="T8" y="T9"/>
                    </a:cxn>
                  </a:cxnLst>
                  <a:rect l="0" t="0" r="r" b="b"/>
                  <a:pathLst>
                    <a:path w="68" h="33">
                      <a:moveTo>
                        <a:pt x="3" y="10"/>
                      </a:moveTo>
                      <a:cubicBezTo>
                        <a:pt x="23" y="14"/>
                        <a:pt x="40" y="23"/>
                        <a:pt x="59" y="32"/>
                      </a:cubicBezTo>
                      <a:cubicBezTo>
                        <a:pt x="63" y="33"/>
                        <a:pt x="68" y="29"/>
                        <a:pt x="64" y="26"/>
                      </a:cubicBezTo>
                      <a:cubicBezTo>
                        <a:pt x="46" y="10"/>
                        <a:pt x="26" y="0"/>
                        <a:pt x="3" y="4"/>
                      </a:cubicBezTo>
                      <a:cubicBezTo>
                        <a:pt x="0" y="4"/>
                        <a:pt x="0" y="9"/>
                        <a:pt x="3"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4" name="Freeform 74"/>
                <p:cNvSpPr/>
                <p:nvPr/>
              </p:nvSpPr>
              <p:spPr bwMode="auto">
                <a:xfrm>
                  <a:off x="5149851" y="1784351"/>
                  <a:ext cx="85725" cy="47625"/>
                </a:xfrm>
                <a:custGeom>
                  <a:avLst/>
                  <a:gdLst>
                    <a:gd name="T0" fmla="*/ 3 w 83"/>
                    <a:gd name="T1" fmla="*/ 6 h 46"/>
                    <a:gd name="T2" fmla="*/ 75 w 83"/>
                    <a:gd name="T3" fmla="*/ 43 h 46"/>
                    <a:gd name="T4" fmla="*/ 79 w 83"/>
                    <a:gd name="T5" fmla="*/ 37 h 46"/>
                    <a:gd name="T6" fmla="*/ 6 w 83"/>
                    <a:gd name="T7" fmla="*/ 1 h 46"/>
                    <a:gd name="T8" fmla="*/ 3 w 83"/>
                    <a:gd name="T9" fmla="*/ 6 h 46"/>
                  </a:gdLst>
                  <a:ahLst/>
                  <a:cxnLst>
                    <a:cxn ang="0">
                      <a:pos x="T0" y="T1"/>
                    </a:cxn>
                    <a:cxn ang="0">
                      <a:pos x="T2" y="T3"/>
                    </a:cxn>
                    <a:cxn ang="0">
                      <a:pos x="T4" y="T5"/>
                    </a:cxn>
                    <a:cxn ang="0">
                      <a:pos x="T6" y="T7"/>
                    </a:cxn>
                    <a:cxn ang="0">
                      <a:pos x="T8" y="T9"/>
                    </a:cxn>
                  </a:cxnLst>
                  <a:rect l="0" t="0" r="r" b="b"/>
                  <a:pathLst>
                    <a:path w="83" h="46">
                      <a:moveTo>
                        <a:pt x="3" y="6"/>
                      </a:moveTo>
                      <a:cubicBezTo>
                        <a:pt x="28" y="18"/>
                        <a:pt x="52" y="30"/>
                        <a:pt x="75" y="43"/>
                      </a:cubicBezTo>
                      <a:cubicBezTo>
                        <a:pt x="80" y="46"/>
                        <a:pt x="83" y="39"/>
                        <a:pt x="79" y="37"/>
                      </a:cubicBezTo>
                      <a:cubicBezTo>
                        <a:pt x="57" y="20"/>
                        <a:pt x="33" y="7"/>
                        <a:pt x="6" y="1"/>
                      </a:cubicBezTo>
                      <a:cubicBezTo>
                        <a:pt x="2" y="0"/>
                        <a:pt x="0" y="5"/>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5" name="Freeform 75"/>
                <p:cNvSpPr/>
                <p:nvPr/>
              </p:nvSpPr>
              <p:spPr bwMode="auto">
                <a:xfrm>
                  <a:off x="5305426" y="1847851"/>
                  <a:ext cx="66675" cy="61913"/>
                </a:xfrm>
                <a:custGeom>
                  <a:avLst/>
                  <a:gdLst>
                    <a:gd name="T0" fmla="*/ 5 w 65"/>
                    <a:gd name="T1" fmla="*/ 12 h 59"/>
                    <a:gd name="T2" fmla="*/ 55 w 65"/>
                    <a:gd name="T3" fmla="*/ 55 h 59"/>
                    <a:gd name="T4" fmla="*/ 62 w 65"/>
                    <a:gd name="T5" fmla="*/ 49 h 59"/>
                    <a:gd name="T6" fmla="*/ 42 w 65"/>
                    <a:gd name="T7" fmla="*/ 23 h 59"/>
                    <a:gd name="T8" fmla="*/ 10 w 65"/>
                    <a:gd name="T9" fmla="*/ 4 h 59"/>
                    <a:gd name="T10" fmla="*/ 5 w 65"/>
                    <a:gd name="T11" fmla="*/ 12 h 59"/>
                  </a:gdLst>
                  <a:ahLst/>
                  <a:cxnLst>
                    <a:cxn ang="0">
                      <a:pos x="T0" y="T1"/>
                    </a:cxn>
                    <a:cxn ang="0">
                      <a:pos x="T2" y="T3"/>
                    </a:cxn>
                    <a:cxn ang="0">
                      <a:pos x="T4" y="T5"/>
                    </a:cxn>
                    <a:cxn ang="0">
                      <a:pos x="T6" y="T7"/>
                    </a:cxn>
                    <a:cxn ang="0">
                      <a:pos x="T8" y="T9"/>
                    </a:cxn>
                    <a:cxn ang="0">
                      <a:pos x="T10" y="T11"/>
                    </a:cxn>
                  </a:cxnLst>
                  <a:rect l="0" t="0" r="r" b="b"/>
                  <a:pathLst>
                    <a:path w="65" h="59">
                      <a:moveTo>
                        <a:pt x="5" y="12"/>
                      </a:moveTo>
                      <a:cubicBezTo>
                        <a:pt x="23" y="25"/>
                        <a:pt x="42" y="37"/>
                        <a:pt x="55" y="55"/>
                      </a:cubicBezTo>
                      <a:cubicBezTo>
                        <a:pt x="58" y="59"/>
                        <a:pt x="65" y="53"/>
                        <a:pt x="62" y="49"/>
                      </a:cubicBezTo>
                      <a:cubicBezTo>
                        <a:pt x="57" y="39"/>
                        <a:pt x="50" y="31"/>
                        <a:pt x="42" y="23"/>
                      </a:cubicBezTo>
                      <a:cubicBezTo>
                        <a:pt x="33" y="15"/>
                        <a:pt x="21" y="9"/>
                        <a:pt x="10" y="4"/>
                      </a:cubicBezTo>
                      <a:cubicBezTo>
                        <a:pt x="5" y="0"/>
                        <a:pt x="0" y="8"/>
                        <a:pt x="5" y="12"/>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6" name="Freeform 76"/>
                <p:cNvSpPr/>
                <p:nvPr/>
              </p:nvSpPr>
              <p:spPr bwMode="auto">
                <a:xfrm>
                  <a:off x="5380038" y="1765301"/>
                  <a:ext cx="30163" cy="87313"/>
                </a:xfrm>
                <a:custGeom>
                  <a:avLst/>
                  <a:gdLst>
                    <a:gd name="T0" fmla="*/ 10 w 28"/>
                    <a:gd name="T1" fmla="*/ 81 h 84"/>
                    <a:gd name="T2" fmla="*/ 27 w 28"/>
                    <a:gd name="T3" fmla="*/ 10 h 84"/>
                    <a:gd name="T4" fmla="*/ 17 w 28"/>
                    <a:gd name="T5" fmla="*/ 6 h 84"/>
                    <a:gd name="T6" fmla="*/ 4 w 28"/>
                    <a:gd name="T7" fmla="*/ 81 h 84"/>
                    <a:gd name="T8" fmla="*/ 10 w 28"/>
                    <a:gd name="T9" fmla="*/ 81 h 84"/>
                  </a:gdLst>
                  <a:ahLst/>
                  <a:cxnLst>
                    <a:cxn ang="0">
                      <a:pos x="T0" y="T1"/>
                    </a:cxn>
                    <a:cxn ang="0">
                      <a:pos x="T2" y="T3"/>
                    </a:cxn>
                    <a:cxn ang="0">
                      <a:pos x="T4" y="T5"/>
                    </a:cxn>
                    <a:cxn ang="0">
                      <a:pos x="T6" y="T7"/>
                    </a:cxn>
                    <a:cxn ang="0">
                      <a:pos x="T8" y="T9"/>
                    </a:cxn>
                  </a:cxnLst>
                  <a:rect l="0" t="0" r="r" b="b"/>
                  <a:pathLst>
                    <a:path w="28" h="84">
                      <a:moveTo>
                        <a:pt x="10" y="81"/>
                      </a:moveTo>
                      <a:cubicBezTo>
                        <a:pt x="15" y="57"/>
                        <a:pt x="22" y="34"/>
                        <a:pt x="27" y="10"/>
                      </a:cubicBezTo>
                      <a:cubicBezTo>
                        <a:pt x="28" y="4"/>
                        <a:pt x="20" y="0"/>
                        <a:pt x="17" y="6"/>
                      </a:cubicBezTo>
                      <a:cubicBezTo>
                        <a:pt x="6" y="29"/>
                        <a:pt x="0" y="55"/>
                        <a:pt x="4" y="81"/>
                      </a:cubicBezTo>
                      <a:cubicBezTo>
                        <a:pt x="5" y="84"/>
                        <a:pt x="10" y="84"/>
                        <a:pt x="10" y="8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7" name="Freeform 77"/>
                <p:cNvSpPr/>
                <p:nvPr/>
              </p:nvSpPr>
              <p:spPr bwMode="auto">
                <a:xfrm>
                  <a:off x="5451476" y="1625601"/>
                  <a:ext cx="39688" cy="63500"/>
                </a:xfrm>
                <a:custGeom>
                  <a:avLst/>
                  <a:gdLst>
                    <a:gd name="T0" fmla="*/ 7 w 39"/>
                    <a:gd name="T1" fmla="*/ 58 h 62"/>
                    <a:gd name="T2" fmla="*/ 38 w 39"/>
                    <a:gd name="T3" fmla="*/ 7 h 62"/>
                    <a:gd name="T4" fmla="*/ 29 w 39"/>
                    <a:gd name="T5" fmla="*/ 3 h 62"/>
                    <a:gd name="T6" fmla="*/ 13 w 39"/>
                    <a:gd name="T7" fmla="*/ 25 h 62"/>
                    <a:gd name="T8" fmla="*/ 1 w 39"/>
                    <a:gd name="T9" fmla="*/ 56 h 62"/>
                    <a:gd name="T10" fmla="*/ 7 w 39"/>
                    <a:gd name="T11" fmla="*/ 58 h 62"/>
                  </a:gdLst>
                  <a:ahLst/>
                  <a:cxnLst>
                    <a:cxn ang="0">
                      <a:pos x="T0" y="T1"/>
                    </a:cxn>
                    <a:cxn ang="0">
                      <a:pos x="T2" y="T3"/>
                    </a:cxn>
                    <a:cxn ang="0">
                      <a:pos x="T4" y="T5"/>
                    </a:cxn>
                    <a:cxn ang="0">
                      <a:pos x="T6" y="T7"/>
                    </a:cxn>
                    <a:cxn ang="0">
                      <a:pos x="T8" y="T9"/>
                    </a:cxn>
                    <a:cxn ang="0">
                      <a:pos x="T10" y="T11"/>
                    </a:cxn>
                  </a:cxnLst>
                  <a:rect l="0" t="0" r="r" b="b"/>
                  <a:pathLst>
                    <a:path w="39" h="62">
                      <a:moveTo>
                        <a:pt x="7" y="58"/>
                      </a:moveTo>
                      <a:cubicBezTo>
                        <a:pt x="16" y="40"/>
                        <a:pt x="30" y="26"/>
                        <a:pt x="38" y="7"/>
                      </a:cubicBezTo>
                      <a:cubicBezTo>
                        <a:pt x="39" y="2"/>
                        <a:pt x="32" y="0"/>
                        <a:pt x="29" y="3"/>
                      </a:cubicBezTo>
                      <a:cubicBezTo>
                        <a:pt x="24" y="11"/>
                        <a:pt x="18" y="18"/>
                        <a:pt x="13" y="25"/>
                      </a:cubicBezTo>
                      <a:cubicBezTo>
                        <a:pt x="7" y="34"/>
                        <a:pt x="4" y="45"/>
                        <a:pt x="1" y="56"/>
                      </a:cubicBezTo>
                      <a:cubicBezTo>
                        <a:pt x="0" y="59"/>
                        <a:pt x="5" y="62"/>
                        <a:pt x="7" y="5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8" name="Freeform 78"/>
                <p:cNvSpPr/>
                <p:nvPr/>
              </p:nvSpPr>
              <p:spPr bwMode="auto">
                <a:xfrm>
                  <a:off x="5540376" y="1449388"/>
                  <a:ext cx="88900" cy="112713"/>
                </a:xfrm>
                <a:custGeom>
                  <a:avLst/>
                  <a:gdLst>
                    <a:gd name="T0" fmla="*/ 8 w 86"/>
                    <a:gd name="T1" fmla="*/ 105 h 108"/>
                    <a:gd name="T2" fmla="*/ 81 w 86"/>
                    <a:gd name="T3" fmla="*/ 12 h 108"/>
                    <a:gd name="T4" fmla="*/ 75 w 86"/>
                    <a:gd name="T5" fmla="*/ 4 h 108"/>
                    <a:gd name="T6" fmla="*/ 1 w 86"/>
                    <a:gd name="T7" fmla="*/ 101 h 108"/>
                    <a:gd name="T8" fmla="*/ 8 w 86"/>
                    <a:gd name="T9" fmla="*/ 105 h 108"/>
                  </a:gdLst>
                  <a:ahLst/>
                  <a:cxnLst>
                    <a:cxn ang="0">
                      <a:pos x="T0" y="T1"/>
                    </a:cxn>
                    <a:cxn ang="0">
                      <a:pos x="T2" y="T3"/>
                    </a:cxn>
                    <a:cxn ang="0">
                      <a:pos x="T4" y="T5"/>
                    </a:cxn>
                    <a:cxn ang="0">
                      <a:pos x="T6" y="T7"/>
                    </a:cxn>
                    <a:cxn ang="0">
                      <a:pos x="T8" y="T9"/>
                    </a:cxn>
                  </a:cxnLst>
                  <a:rect l="0" t="0" r="r" b="b"/>
                  <a:pathLst>
                    <a:path w="86" h="108">
                      <a:moveTo>
                        <a:pt x="8" y="105"/>
                      </a:moveTo>
                      <a:cubicBezTo>
                        <a:pt x="34" y="75"/>
                        <a:pt x="53" y="41"/>
                        <a:pt x="81" y="12"/>
                      </a:cubicBezTo>
                      <a:cubicBezTo>
                        <a:pt x="86" y="8"/>
                        <a:pt x="80" y="0"/>
                        <a:pt x="75" y="4"/>
                      </a:cubicBezTo>
                      <a:cubicBezTo>
                        <a:pt x="39" y="25"/>
                        <a:pt x="16" y="63"/>
                        <a:pt x="1" y="101"/>
                      </a:cubicBezTo>
                      <a:cubicBezTo>
                        <a:pt x="0" y="105"/>
                        <a:pt x="5" y="108"/>
                        <a:pt x="8" y="10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79" name="Freeform 79"/>
                <p:cNvSpPr/>
                <p:nvPr/>
              </p:nvSpPr>
              <p:spPr bwMode="auto">
                <a:xfrm>
                  <a:off x="5675313" y="1382713"/>
                  <a:ext cx="88900" cy="57150"/>
                </a:xfrm>
                <a:custGeom>
                  <a:avLst/>
                  <a:gdLst>
                    <a:gd name="T0" fmla="*/ 7 w 86"/>
                    <a:gd name="T1" fmla="*/ 53 h 55"/>
                    <a:gd name="T2" fmla="*/ 79 w 86"/>
                    <a:gd name="T3" fmla="*/ 13 h 55"/>
                    <a:gd name="T4" fmla="*/ 76 w 86"/>
                    <a:gd name="T5" fmla="*/ 2 h 55"/>
                    <a:gd name="T6" fmla="*/ 3 w 86"/>
                    <a:gd name="T7" fmla="*/ 48 h 55"/>
                    <a:gd name="T8" fmla="*/ 7 w 86"/>
                    <a:gd name="T9" fmla="*/ 53 h 55"/>
                  </a:gdLst>
                  <a:ahLst/>
                  <a:cxnLst>
                    <a:cxn ang="0">
                      <a:pos x="T0" y="T1"/>
                    </a:cxn>
                    <a:cxn ang="0">
                      <a:pos x="T2" y="T3"/>
                    </a:cxn>
                    <a:cxn ang="0">
                      <a:pos x="T4" y="T5"/>
                    </a:cxn>
                    <a:cxn ang="0">
                      <a:pos x="T6" y="T7"/>
                    </a:cxn>
                    <a:cxn ang="0">
                      <a:pos x="T8" y="T9"/>
                    </a:cxn>
                  </a:cxnLst>
                  <a:rect l="0" t="0" r="r" b="b"/>
                  <a:pathLst>
                    <a:path w="86" h="55">
                      <a:moveTo>
                        <a:pt x="7" y="53"/>
                      </a:moveTo>
                      <a:cubicBezTo>
                        <a:pt x="32" y="43"/>
                        <a:pt x="53" y="22"/>
                        <a:pt x="79" y="13"/>
                      </a:cubicBezTo>
                      <a:cubicBezTo>
                        <a:pt x="86" y="10"/>
                        <a:pt x="83" y="0"/>
                        <a:pt x="76" y="2"/>
                      </a:cubicBezTo>
                      <a:cubicBezTo>
                        <a:pt x="46" y="8"/>
                        <a:pt x="24" y="27"/>
                        <a:pt x="3" y="48"/>
                      </a:cubicBezTo>
                      <a:cubicBezTo>
                        <a:pt x="0" y="51"/>
                        <a:pt x="4" y="55"/>
                        <a:pt x="7" y="53"/>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0" name="Freeform 80"/>
                <p:cNvSpPr/>
                <p:nvPr/>
              </p:nvSpPr>
              <p:spPr bwMode="auto">
                <a:xfrm>
                  <a:off x="5895976" y="1304926"/>
                  <a:ext cx="57150" cy="28575"/>
                </a:xfrm>
                <a:custGeom>
                  <a:avLst/>
                  <a:gdLst>
                    <a:gd name="T0" fmla="*/ 4 w 56"/>
                    <a:gd name="T1" fmla="*/ 26 h 27"/>
                    <a:gd name="T2" fmla="*/ 55 w 56"/>
                    <a:gd name="T3" fmla="*/ 4 h 27"/>
                    <a:gd name="T4" fmla="*/ 53 w 56"/>
                    <a:gd name="T5" fmla="*/ 2 h 27"/>
                    <a:gd name="T6" fmla="*/ 2 w 56"/>
                    <a:gd name="T7" fmla="*/ 23 h 27"/>
                    <a:gd name="T8" fmla="*/ 4 w 56"/>
                    <a:gd name="T9" fmla="*/ 26 h 27"/>
                  </a:gdLst>
                  <a:ahLst/>
                  <a:cxnLst>
                    <a:cxn ang="0">
                      <a:pos x="T0" y="T1"/>
                    </a:cxn>
                    <a:cxn ang="0">
                      <a:pos x="T2" y="T3"/>
                    </a:cxn>
                    <a:cxn ang="0">
                      <a:pos x="T4" y="T5"/>
                    </a:cxn>
                    <a:cxn ang="0">
                      <a:pos x="T6" y="T7"/>
                    </a:cxn>
                    <a:cxn ang="0">
                      <a:pos x="T8" y="T9"/>
                    </a:cxn>
                  </a:cxnLst>
                  <a:rect l="0" t="0" r="r" b="b"/>
                  <a:pathLst>
                    <a:path w="56" h="27">
                      <a:moveTo>
                        <a:pt x="4" y="26"/>
                      </a:moveTo>
                      <a:cubicBezTo>
                        <a:pt x="21" y="18"/>
                        <a:pt x="41" y="18"/>
                        <a:pt x="55" y="4"/>
                      </a:cubicBezTo>
                      <a:cubicBezTo>
                        <a:pt x="56" y="2"/>
                        <a:pt x="54" y="0"/>
                        <a:pt x="53" y="2"/>
                      </a:cubicBezTo>
                      <a:cubicBezTo>
                        <a:pt x="38" y="14"/>
                        <a:pt x="19" y="15"/>
                        <a:pt x="2" y="23"/>
                      </a:cubicBezTo>
                      <a:cubicBezTo>
                        <a:pt x="0" y="24"/>
                        <a:pt x="2" y="27"/>
                        <a:pt x="4" y="2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1" name="Freeform 81"/>
                <p:cNvSpPr/>
                <p:nvPr/>
              </p:nvSpPr>
              <p:spPr bwMode="auto">
                <a:xfrm>
                  <a:off x="6059488" y="1247776"/>
                  <a:ext cx="125413" cy="41275"/>
                </a:xfrm>
                <a:custGeom>
                  <a:avLst/>
                  <a:gdLst>
                    <a:gd name="T0" fmla="*/ 6 w 121"/>
                    <a:gd name="T1" fmla="*/ 38 h 40"/>
                    <a:gd name="T2" fmla="*/ 115 w 121"/>
                    <a:gd name="T3" fmla="*/ 13 h 40"/>
                    <a:gd name="T4" fmla="*/ 113 w 121"/>
                    <a:gd name="T5" fmla="*/ 0 h 40"/>
                    <a:gd name="T6" fmla="*/ 3 w 121"/>
                    <a:gd name="T7" fmla="*/ 34 h 40"/>
                    <a:gd name="T8" fmla="*/ 6 w 121"/>
                    <a:gd name="T9" fmla="*/ 38 h 40"/>
                  </a:gdLst>
                  <a:ahLst/>
                  <a:cxnLst>
                    <a:cxn ang="0">
                      <a:pos x="T0" y="T1"/>
                    </a:cxn>
                    <a:cxn ang="0">
                      <a:pos x="T2" y="T3"/>
                    </a:cxn>
                    <a:cxn ang="0">
                      <a:pos x="T4" y="T5"/>
                    </a:cxn>
                    <a:cxn ang="0">
                      <a:pos x="T6" y="T7"/>
                    </a:cxn>
                    <a:cxn ang="0">
                      <a:pos x="T8" y="T9"/>
                    </a:cxn>
                  </a:cxnLst>
                  <a:rect l="0" t="0" r="r" b="b"/>
                  <a:pathLst>
                    <a:path w="121" h="40">
                      <a:moveTo>
                        <a:pt x="6" y="38"/>
                      </a:moveTo>
                      <a:cubicBezTo>
                        <a:pt x="40" y="23"/>
                        <a:pt x="79" y="25"/>
                        <a:pt x="115" y="13"/>
                      </a:cubicBezTo>
                      <a:cubicBezTo>
                        <a:pt x="121" y="11"/>
                        <a:pt x="121" y="0"/>
                        <a:pt x="113" y="0"/>
                      </a:cubicBezTo>
                      <a:cubicBezTo>
                        <a:pt x="72" y="3"/>
                        <a:pt x="37" y="11"/>
                        <a:pt x="3" y="34"/>
                      </a:cubicBezTo>
                      <a:cubicBezTo>
                        <a:pt x="0" y="36"/>
                        <a:pt x="3" y="40"/>
                        <a:pt x="6" y="38"/>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2" name="Freeform 82"/>
                <p:cNvSpPr/>
                <p:nvPr/>
              </p:nvSpPr>
              <p:spPr bwMode="auto">
                <a:xfrm>
                  <a:off x="6319838" y="1225551"/>
                  <a:ext cx="120650" cy="30163"/>
                </a:xfrm>
                <a:custGeom>
                  <a:avLst/>
                  <a:gdLst>
                    <a:gd name="T0" fmla="*/ 8 w 116"/>
                    <a:gd name="T1" fmla="*/ 25 h 28"/>
                    <a:gd name="T2" fmla="*/ 108 w 116"/>
                    <a:gd name="T3" fmla="*/ 27 h 28"/>
                    <a:gd name="T4" fmla="*/ 110 w 116"/>
                    <a:gd name="T5" fmla="*/ 15 h 28"/>
                    <a:gd name="T6" fmla="*/ 4 w 116"/>
                    <a:gd name="T7" fmla="*/ 17 h 28"/>
                    <a:gd name="T8" fmla="*/ 8 w 116"/>
                    <a:gd name="T9" fmla="*/ 25 h 28"/>
                  </a:gdLst>
                  <a:ahLst/>
                  <a:cxnLst>
                    <a:cxn ang="0">
                      <a:pos x="T0" y="T1"/>
                    </a:cxn>
                    <a:cxn ang="0">
                      <a:pos x="T2" y="T3"/>
                    </a:cxn>
                    <a:cxn ang="0">
                      <a:pos x="T4" y="T5"/>
                    </a:cxn>
                    <a:cxn ang="0">
                      <a:pos x="T6" y="T7"/>
                    </a:cxn>
                    <a:cxn ang="0">
                      <a:pos x="T8" y="T9"/>
                    </a:cxn>
                  </a:cxnLst>
                  <a:rect l="0" t="0" r="r" b="b"/>
                  <a:pathLst>
                    <a:path w="116" h="28">
                      <a:moveTo>
                        <a:pt x="8" y="25"/>
                      </a:moveTo>
                      <a:cubicBezTo>
                        <a:pt x="41" y="16"/>
                        <a:pt x="74" y="23"/>
                        <a:pt x="108" y="27"/>
                      </a:cubicBezTo>
                      <a:cubicBezTo>
                        <a:pt x="115" y="28"/>
                        <a:pt x="116" y="17"/>
                        <a:pt x="110" y="15"/>
                      </a:cubicBezTo>
                      <a:cubicBezTo>
                        <a:pt x="72" y="4"/>
                        <a:pt x="40" y="0"/>
                        <a:pt x="4" y="17"/>
                      </a:cubicBezTo>
                      <a:cubicBezTo>
                        <a:pt x="0" y="19"/>
                        <a:pt x="3" y="26"/>
                        <a:pt x="8" y="25"/>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3" name="Freeform 83"/>
                <p:cNvSpPr/>
                <p:nvPr/>
              </p:nvSpPr>
              <p:spPr bwMode="auto">
                <a:xfrm>
                  <a:off x="6584951" y="1241426"/>
                  <a:ext cx="109538" cy="19050"/>
                </a:xfrm>
                <a:custGeom>
                  <a:avLst/>
                  <a:gdLst>
                    <a:gd name="T0" fmla="*/ 5 w 106"/>
                    <a:gd name="T1" fmla="*/ 9 h 18"/>
                    <a:gd name="T2" fmla="*/ 98 w 106"/>
                    <a:gd name="T3" fmla="*/ 17 h 18"/>
                    <a:gd name="T4" fmla="*/ 100 w 106"/>
                    <a:gd name="T5" fmla="*/ 9 h 18"/>
                    <a:gd name="T6" fmla="*/ 5 w 106"/>
                    <a:gd name="T7" fmla="*/ 2 h 18"/>
                    <a:gd name="T8" fmla="*/ 5 w 106"/>
                    <a:gd name="T9" fmla="*/ 9 h 18"/>
                  </a:gdLst>
                  <a:ahLst/>
                  <a:cxnLst>
                    <a:cxn ang="0">
                      <a:pos x="T0" y="T1"/>
                    </a:cxn>
                    <a:cxn ang="0">
                      <a:pos x="T2" y="T3"/>
                    </a:cxn>
                    <a:cxn ang="0">
                      <a:pos x="T4" y="T5"/>
                    </a:cxn>
                    <a:cxn ang="0">
                      <a:pos x="T6" y="T7"/>
                    </a:cxn>
                    <a:cxn ang="0">
                      <a:pos x="T8" y="T9"/>
                    </a:cxn>
                  </a:cxnLst>
                  <a:rect l="0" t="0" r="r" b="b"/>
                  <a:pathLst>
                    <a:path w="106" h="18">
                      <a:moveTo>
                        <a:pt x="5" y="9"/>
                      </a:moveTo>
                      <a:cubicBezTo>
                        <a:pt x="35" y="11"/>
                        <a:pt x="68" y="12"/>
                        <a:pt x="98" y="17"/>
                      </a:cubicBezTo>
                      <a:cubicBezTo>
                        <a:pt x="103" y="18"/>
                        <a:pt x="106" y="10"/>
                        <a:pt x="100" y="9"/>
                      </a:cubicBezTo>
                      <a:cubicBezTo>
                        <a:pt x="68" y="0"/>
                        <a:pt x="38" y="1"/>
                        <a:pt x="5" y="2"/>
                      </a:cubicBezTo>
                      <a:cubicBezTo>
                        <a:pt x="0" y="2"/>
                        <a:pt x="0" y="9"/>
                        <a:pt x="5"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4" name="Freeform 84"/>
                <p:cNvSpPr/>
                <p:nvPr/>
              </p:nvSpPr>
              <p:spPr bwMode="auto">
                <a:xfrm>
                  <a:off x="6799263" y="1285876"/>
                  <a:ext cx="117475" cy="47625"/>
                </a:xfrm>
                <a:custGeom>
                  <a:avLst/>
                  <a:gdLst>
                    <a:gd name="T0" fmla="*/ 5 w 112"/>
                    <a:gd name="T1" fmla="*/ 11 h 45"/>
                    <a:gd name="T2" fmla="*/ 100 w 112"/>
                    <a:gd name="T3" fmla="*/ 42 h 45"/>
                    <a:gd name="T4" fmla="*/ 105 w 112"/>
                    <a:gd name="T5" fmla="*/ 29 h 45"/>
                    <a:gd name="T6" fmla="*/ 8 w 112"/>
                    <a:gd name="T7" fmla="*/ 1 h 45"/>
                    <a:gd name="T8" fmla="*/ 5 w 112"/>
                    <a:gd name="T9" fmla="*/ 11 h 45"/>
                  </a:gdLst>
                  <a:ahLst/>
                  <a:cxnLst>
                    <a:cxn ang="0">
                      <a:pos x="T0" y="T1"/>
                    </a:cxn>
                    <a:cxn ang="0">
                      <a:pos x="T2" y="T3"/>
                    </a:cxn>
                    <a:cxn ang="0">
                      <a:pos x="T4" y="T5"/>
                    </a:cxn>
                    <a:cxn ang="0">
                      <a:pos x="T6" y="T7"/>
                    </a:cxn>
                    <a:cxn ang="0">
                      <a:pos x="T8" y="T9"/>
                    </a:cxn>
                  </a:cxnLst>
                  <a:rect l="0" t="0" r="r" b="b"/>
                  <a:pathLst>
                    <a:path w="112" h="45">
                      <a:moveTo>
                        <a:pt x="5" y="11"/>
                      </a:moveTo>
                      <a:cubicBezTo>
                        <a:pt x="35" y="25"/>
                        <a:pt x="69" y="29"/>
                        <a:pt x="100" y="42"/>
                      </a:cubicBezTo>
                      <a:cubicBezTo>
                        <a:pt x="107" y="45"/>
                        <a:pt x="112" y="33"/>
                        <a:pt x="105" y="29"/>
                      </a:cubicBezTo>
                      <a:cubicBezTo>
                        <a:pt x="76" y="13"/>
                        <a:pt x="41" y="2"/>
                        <a:pt x="8" y="1"/>
                      </a:cubicBezTo>
                      <a:cubicBezTo>
                        <a:pt x="2" y="0"/>
                        <a:pt x="0" y="9"/>
                        <a:pt x="5" y="11"/>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5" name="Freeform 85"/>
                <p:cNvSpPr/>
                <p:nvPr/>
              </p:nvSpPr>
              <p:spPr bwMode="auto">
                <a:xfrm>
                  <a:off x="6962776" y="1343026"/>
                  <a:ext cx="122238" cy="44450"/>
                </a:xfrm>
                <a:custGeom>
                  <a:avLst/>
                  <a:gdLst>
                    <a:gd name="T0" fmla="*/ 3 w 117"/>
                    <a:gd name="T1" fmla="*/ 4 h 43"/>
                    <a:gd name="T2" fmla="*/ 109 w 117"/>
                    <a:gd name="T3" fmla="*/ 41 h 43"/>
                    <a:gd name="T4" fmla="*/ 113 w 117"/>
                    <a:gd name="T5" fmla="*/ 35 h 43"/>
                    <a:gd name="T6" fmla="*/ 3 w 117"/>
                    <a:gd name="T7" fmla="*/ 0 h 43"/>
                    <a:gd name="T8" fmla="*/ 3 w 117"/>
                    <a:gd name="T9" fmla="*/ 4 h 43"/>
                  </a:gdLst>
                  <a:ahLst/>
                  <a:cxnLst>
                    <a:cxn ang="0">
                      <a:pos x="T0" y="T1"/>
                    </a:cxn>
                    <a:cxn ang="0">
                      <a:pos x="T2" y="T3"/>
                    </a:cxn>
                    <a:cxn ang="0">
                      <a:pos x="T4" y="T5"/>
                    </a:cxn>
                    <a:cxn ang="0">
                      <a:pos x="T6" y="T7"/>
                    </a:cxn>
                    <a:cxn ang="0">
                      <a:pos x="T8" y="T9"/>
                    </a:cxn>
                  </a:cxnLst>
                  <a:rect l="0" t="0" r="r" b="b"/>
                  <a:pathLst>
                    <a:path w="117" h="43">
                      <a:moveTo>
                        <a:pt x="3" y="4"/>
                      </a:moveTo>
                      <a:cubicBezTo>
                        <a:pt x="41" y="6"/>
                        <a:pt x="76" y="23"/>
                        <a:pt x="109" y="41"/>
                      </a:cubicBezTo>
                      <a:cubicBezTo>
                        <a:pt x="113" y="43"/>
                        <a:pt x="117" y="37"/>
                        <a:pt x="113" y="35"/>
                      </a:cubicBezTo>
                      <a:cubicBezTo>
                        <a:pt x="79" y="13"/>
                        <a:pt x="43" y="0"/>
                        <a:pt x="3" y="0"/>
                      </a:cubicBezTo>
                      <a:cubicBezTo>
                        <a:pt x="0" y="0"/>
                        <a:pt x="0" y="4"/>
                        <a:pt x="3"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6" name="Freeform 86"/>
                <p:cNvSpPr/>
                <p:nvPr/>
              </p:nvSpPr>
              <p:spPr bwMode="auto">
                <a:xfrm>
                  <a:off x="7148513" y="1409701"/>
                  <a:ext cx="104775" cy="49213"/>
                </a:xfrm>
                <a:custGeom>
                  <a:avLst/>
                  <a:gdLst>
                    <a:gd name="T0" fmla="*/ 3 w 101"/>
                    <a:gd name="T1" fmla="*/ 6 h 47"/>
                    <a:gd name="T2" fmla="*/ 90 w 101"/>
                    <a:gd name="T3" fmla="*/ 45 h 47"/>
                    <a:gd name="T4" fmla="*/ 96 w 101"/>
                    <a:gd name="T5" fmla="*/ 35 h 47"/>
                    <a:gd name="T6" fmla="*/ 4 w 101"/>
                    <a:gd name="T7" fmla="*/ 0 h 47"/>
                    <a:gd name="T8" fmla="*/ 3 w 101"/>
                    <a:gd name="T9" fmla="*/ 6 h 47"/>
                  </a:gdLst>
                  <a:ahLst/>
                  <a:cxnLst>
                    <a:cxn ang="0">
                      <a:pos x="T0" y="T1"/>
                    </a:cxn>
                    <a:cxn ang="0">
                      <a:pos x="T2" y="T3"/>
                    </a:cxn>
                    <a:cxn ang="0">
                      <a:pos x="T4" y="T5"/>
                    </a:cxn>
                    <a:cxn ang="0">
                      <a:pos x="T6" y="T7"/>
                    </a:cxn>
                    <a:cxn ang="0">
                      <a:pos x="T8" y="T9"/>
                    </a:cxn>
                  </a:cxnLst>
                  <a:rect l="0" t="0" r="r" b="b"/>
                  <a:pathLst>
                    <a:path w="101" h="47">
                      <a:moveTo>
                        <a:pt x="3" y="6"/>
                      </a:moveTo>
                      <a:cubicBezTo>
                        <a:pt x="31" y="18"/>
                        <a:pt x="59" y="37"/>
                        <a:pt x="90" y="45"/>
                      </a:cubicBezTo>
                      <a:cubicBezTo>
                        <a:pt x="95" y="47"/>
                        <a:pt x="101" y="39"/>
                        <a:pt x="96" y="35"/>
                      </a:cubicBezTo>
                      <a:cubicBezTo>
                        <a:pt x="70" y="15"/>
                        <a:pt x="36" y="3"/>
                        <a:pt x="4" y="0"/>
                      </a:cubicBezTo>
                      <a:cubicBezTo>
                        <a:pt x="1" y="0"/>
                        <a:pt x="0" y="4"/>
                        <a:pt x="3"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7" name="Freeform 87"/>
                <p:cNvSpPr/>
                <p:nvPr/>
              </p:nvSpPr>
              <p:spPr bwMode="auto">
                <a:xfrm>
                  <a:off x="7273926" y="1504951"/>
                  <a:ext cx="114300" cy="74613"/>
                </a:xfrm>
                <a:custGeom>
                  <a:avLst/>
                  <a:gdLst>
                    <a:gd name="T0" fmla="*/ 6 w 110"/>
                    <a:gd name="T1" fmla="*/ 10 h 71"/>
                    <a:gd name="T2" fmla="*/ 55 w 110"/>
                    <a:gd name="T3" fmla="*/ 40 h 71"/>
                    <a:gd name="T4" fmla="*/ 99 w 110"/>
                    <a:gd name="T5" fmla="*/ 67 h 71"/>
                    <a:gd name="T6" fmla="*/ 104 w 110"/>
                    <a:gd name="T7" fmla="*/ 58 h 71"/>
                    <a:gd name="T8" fmla="*/ 9 w 110"/>
                    <a:gd name="T9" fmla="*/ 0 h 71"/>
                    <a:gd name="T10" fmla="*/ 6 w 110"/>
                    <a:gd name="T11" fmla="*/ 10 h 71"/>
                  </a:gdLst>
                  <a:ahLst/>
                  <a:cxnLst>
                    <a:cxn ang="0">
                      <a:pos x="T0" y="T1"/>
                    </a:cxn>
                    <a:cxn ang="0">
                      <a:pos x="T2" y="T3"/>
                    </a:cxn>
                    <a:cxn ang="0">
                      <a:pos x="T4" y="T5"/>
                    </a:cxn>
                    <a:cxn ang="0">
                      <a:pos x="T6" y="T7"/>
                    </a:cxn>
                    <a:cxn ang="0">
                      <a:pos x="T8" y="T9"/>
                    </a:cxn>
                    <a:cxn ang="0">
                      <a:pos x="T10" y="T11"/>
                    </a:cxn>
                  </a:cxnLst>
                  <a:rect l="0" t="0" r="r" b="b"/>
                  <a:pathLst>
                    <a:path w="110" h="71">
                      <a:moveTo>
                        <a:pt x="6" y="10"/>
                      </a:moveTo>
                      <a:cubicBezTo>
                        <a:pt x="24" y="16"/>
                        <a:pt x="41" y="28"/>
                        <a:pt x="55" y="40"/>
                      </a:cubicBezTo>
                      <a:cubicBezTo>
                        <a:pt x="69" y="51"/>
                        <a:pt x="83" y="59"/>
                        <a:pt x="99" y="67"/>
                      </a:cubicBezTo>
                      <a:cubicBezTo>
                        <a:pt x="105" y="71"/>
                        <a:pt x="110" y="62"/>
                        <a:pt x="104" y="58"/>
                      </a:cubicBezTo>
                      <a:cubicBezTo>
                        <a:pt x="73" y="35"/>
                        <a:pt x="49" y="6"/>
                        <a:pt x="9" y="0"/>
                      </a:cubicBezTo>
                      <a:cubicBezTo>
                        <a:pt x="3" y="0"/>
                        <a:pt x="0" y="8"/>
                        <a:pt x="6" y="10"/>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8" name="Freeform 88"/>
                <p:cNvSpPr/>
                <p:nvPr/>
              </p:nvSpPr>
              <p:spPr bwMode="auto">
                <a:xfrm>
                  <a:off x="7424738" y="1631951"/>
                  <a:ext cx="88900" cy="96838"/>
                </a:xfrm>
                <a:custGeom>
                  <a:avLst/>
                  <a:gdLst>
                    <a:gd name="T0" fmla="*/ 3 w 85"/>
                    <a:gd name="T1" fmla="*/ 9 h 93"/>
                    <a:gd name="T2" fmla="*/ 75 w 85"/>
                    <a:gd name="T3" fmla="*/ 89 h 93"/>
                    <a:gd name="T4" fmla="*/ 83 w 85"/>
                    <a:gd name="T5" fmla="*/ 83 h 93"/>
                    <a:gd name="T6" fmla="*/ 8 w 85"/>
                    <a:gd name="T7" fmla="*/ 2 h 93"/>
                    <a:gd name="T8" fmla="*/ 3 w 85"/>
                    <a:gd name="T9" fmla="*/ 9 h 93"/>
                  </a:gdLst>
                  <a:ahLst/>
                  <a:cxnLst>
                    <a:cxn ang="0">
                      <a:pos x="T0" y="T1"/>
                    </a:cxn>
                    <a:cxn ang="0">
                      <a:pos x="T2" y="T3"/>
                    </a:cxn>
                    <a:cxn ang="0">
                      <a:pos x="T4" y="T5"/>
                    </a:cxn>
                    <a:cxn ang="0">
                      <a:pos x="T6" y="T7"/>
                    </a:cxn>
                    <a:cxn ang="0">
                      <a:pos x="T8" y="T9"/>
                    </a:cxn>
                  </a:cxnLst>
                  <a:rect l="0" t="0" r="r" b="b"/>
                  <a:pathLst>
                    <a:path w="85" h="93">
                      <a:moveTo>
                        <a:pt x="3" y="9"/>
                      </a:moveTo>
                      <a:cubicBezTo>
                        <a:pt x="28" y="35"/>
                        <a:pt x="50" y="63"/>
                        <a:pt x="75" y="89"/>
                      </a:cubicBezTo>
                      <a:cubicBezTo>
                        <a:pt x="79" y="93"/>
                        <a:pt x="85" y="88"/>
                        <a:pt x="83" y="83"/>
                      </a:cubicBezTo>
                      <a:cubicBezTo>
                        <a:pt x="64" y="52"/>
                        <a:pt x="41" y="20"/>
                        <a:pt x="8" y="2"/>
                      </a:cubicBezTo>
                      <a:cubicBezTo>
                        <a:pt x="4" y="0"/>
                        <a:pt x="0" y="5"/>
                        <a:pt x="3"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9" name="Freeform 89"/>
                <p:cNvSpPr/>
                <p:nvPr/>
              </p:nvSpPr>
              <p:spPr bwMode="auto">
                <a:xfrm>
                  <a:off x="7540626" y="1792288"/>
                  <a:ext cx="53975" cy="84138"/>
                </a:xfrm>
                <a:custGeom>
                  <a:avLst/>
                  <a:gdLst>
                    <a:gd name="T0" fmla="*/ 2 w 52"/>
                    <a:gd name="T1" fmla="*/ 4 h 81"/>
                    <a:gd name="T2" fmla="*/ 22 w 52"/>
                    <a:gd name="T3" fmla="*/ 44 h 81"/>
                    <a:gd name="T4" fmla="*/ 45 w 52"/>
                    <a:gd name="T5" fmla="*/ 78 h 81"/>
                    <a:gd name="T6" fmla="*/ 50 w 52"/>
                    <a:gd name="T7" fmla="*/ 74 h 81"/>
                    <a:gd name="T8" fmla="*/ 32 w 52"/>
                    <a:gd name="T9" fmla="*/ 39 h 81"/>
                    <a:gd name="T10" fmla="*/ 6 w 52"/>
                    <a:gd name="T11" fmla="*/ 2 h 81"/>
                    <a:gd name="T12" fmla="*/ 2 w 52"/>
                    <a:gd name="T13" fmla="*/ 4 h 81"/>
                  </a:gdLst>
                  <a:ahLst/>
                  <a:cxnLst>
                    <a:cxn ang="0">
                      <a:pos x="T0" y="T1"/>
                    </a:cxn>
                    <a:cxn ang="0">
                      <a:pos x="T2" y="T3"/>
                    </a:cxn>
                    <a:cxn ang="0">
                      <a:pos x="T4" y="T5"/>
                    </a:cxn>
                    <a:cxn ang="0">
                      <a:pos x="T6" y="T7"/>
                    </a:cxn>
                    <a:cxn ang="0">
                      <a:pos x="T8" y="T9"/>
                    </a:cxn>
                    <a:cxn ang="0">
                      <a:pos x="T10" y="T11"/>
                    </a:cxn>
                    <a:cxn ang="0">
                      <a:pos x="T12" y="T13"/>
                    </a:cxn>
                  </a:cxnLst>
                  <a:rect l="0" t="0" r="r" b="b"/>
                  <a:pathLst>
                    <a:path w="52" h="81">
                      <a:moveTo>
                        <a:pt x="2" y="4"/>
                      </a:moveTo>
                      <a:cubicBezTo>
                        <a:pt x="9" y="17"/>
                        <a:pt x="15" y="31"/>
                        <a:pt x="22" y="44"/>
                      </a:cubicBezTo>
                      <a:cubicBezTo>
                        <a:pt x="29" y="56"/>
                        <a:pt x="36" y="67"/>
                        <a:pt x="45" y="78"/>
                      </a:cubicBezTo>
                      <a:cubicBezTo>
                        <a:pt x="47" y="81"/>
                        <a:pt x="52" y="77"/>
                        <a:pt x="50" y="74"/>
                      </a:cubicBezTo>
                      <a:cubicBezTo>
                        <a:pt x="44" y="62"/>
                        <a:pt x="38" y="50"/>
                        <a:pt x="32" y="39"/>
                      </a:cubicBezTo>
                      <a:cubicBezTo>
                        <a:pt x="24" y="25"/>
                        <a:pt x="14" y="14"/>
                        <a:pt x="6" y="2"/>
                      </a:cubicBezTo>
                      <a:cubicBezTo>
                        <a:pt x="4" y="0"/>
                        <a:pt x="0" y="2"/>
                        <a:pt x="2" y="4"/>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90" name="Freeform 90"/>
                <p:cNvSpPr/>
                <p:nvPr/>
              </p:nvSpPr>
              <p:spPr bwMode="auto">
                <a:xfrm>
                  <a:off x="7627938" y="1963738"/>
                  <a:ext cx="57150" cy="109538"/>
                </a:xfrm>
                <a:custGeom>
                  <a:avLst/>
                  <a:gdLst>
                    <a:gd name="T0" fmla="*/ 2 w 55"/>
                    <a:gd name="T1" fmla="*/ 6 h 106"/>
                    <a:gd name="T2" fmla="*/ 45 w 55"/>
                    <a:gd name="T3" fmla="*/ 102 h 106"/>
                    <a:gd name="T4" fmla="*/ 53 w 55"/>
                    <a:gd name="T5" fmla="*/ 98 h 106"/>
                    <a:gd name="T6" fmla="*/ 9 w 55"/>
                    <a:gd name="T7" fmla="*/ 3 h 106"/>
                    <a:gd name="T8" fmla="*/ 2 w 55"/>
                    <a:gd name="T9" fmla="*/ 6 h 106"/>
                  </a:gdLst>
                  <a:ahLst/>
                  <a:cxnLst>
                    <a:cxn ang="0">
                      <a:pos x="T0" y="T1"/>
                    </a:cxn>
                    <a:cxn ang="0">
                      <a:pos x="T2" y="T3"/>
                    </a:cxn>
                    <a:cxn ang="0">
                      <a:pos x="T4" y="T5"/>
                    </a:cxn>
                    <a:cxn ang="0">
                      <a:pos x="T6" y="T7"/>
                    </a:cxn>
                    <a:cxn ang="0">
                      <a:pos x="T8" y="T9"/>
                    </a:cxn>
                  </a:cxnLst>
                  <a:rect l="0" t="0" r="r" b="b"/>
                  <a:pathLst>
                    <a:path w="55" h="106">
                      <a:moveTo>
                        <a:pt x="2" y="6"/>
                      </a:moveTo>
                      <a:cubicBezTo>
                        <a:pt x="14" y="39"/>
                        <a:pt x="30" y="70"/>
                        <a:pt x="45" y="102"/>
                      </a:cubicBezTo>
                      <a:cubicBezTo>
                        <a:pt x="47" y="106"/>
                        <a:pt x="55" y="103"/>
                        <a:pt x="53" y="98"/>
                      </a:cubicBezTo>
                      <a:cubicBezTo>
                        <a:pt x="42" y="65"/>
                        <a:pt x="28" y="33"/>
                        <a:pt x="9" y="3"/>
                      </a:cubicBezTo>
                      <a:cubicBezTo>
                        <a:pt x="7" y="0"/>
                        <a:pt x="0" y="2"/>
                        <a:pt x="2" y="6"/>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91" name="Freeform 91"/>
                <p:cNvSpPr/>
                <p:nvPr/>
              </p:nvSpPr>
              <p:spPr bwMode="auto">
                <a:xfrm>
                  <a:off x="7700963" y="2119313"/>
                  <a:ext cx="49213" cy="73025"/>
                </a:xfrm>
                <a:custGeom>
                  <a:avLst/>
                  <a:gdLst>
                    <a:gd name="T0" fmla="*/ 2 w 47"/>
                    <a:gd name="T1" fmla="*/ 9 h 70"/>
                    <a:gd name="T2" fmla="*/ 32 w 47"/>
                    <a:gd name="T3" fmla="*/ 63 h 70"/>
                    <a:gd name="T4" fmla="*/ 43 w 47"/>
                    <a:gd name="T5" fmla="*/ 54 h 70"/>
                    <a:gd name="T6" fmla="*/ 13 w 47"/>
                    <a:gd name="T7" fmla="*/ 4 h 70"/>
                    <a:gd name="T8" fmla="*/ 2 w 47"/>
                    <a:gd name="T9" fmla="*/ 9 h 70"/>
                  </a:gdLst>
                  <a:ahLst/>
                  <a:cxnLst>
                    <a:cxn ang="0">
                      <a:pos x="T0" y="T1"/>
                    </a:cxn>
                    <a:cxn ang="0">
                      <a:pos x="T2" y="T3"/>
                    </a:cxn>
                    <a:cxn ang="0">
                      <a:pos x="T4" y="T5"/>
                    </a:cxn>
                    <a:cxn ang="0">
                      <a:pos x="T6" y="T7"/>
                    </a:cxn>
                    <a:cxn ang="0">
                      <a:pos x="T8" y="T9"/>
                    </a:cxn>
                  </a:cxnLst>
                  <a:rect l="0" t="0" r="r" b="b"/>
                  <a:pathLst>
                    <a:path w="47" h="70">
                      <a:moveTo>
                        <a:pt x="2" y="9"/>
                      </a:moveTo>
                      <a:cubicBezTo>
                        <a:pt x="9" y="29"/>
                        <a:pt x="18" y="47"/>
                        <a:pt x="32" y="63"/>
                      </a:cubicBezTo>
                      <a:cubicBezTo>
                        <a:pt x="37" y="70"/>
                        <a:pt x="47" y="61"/>
                        <a:pt x="43" y="54"/>
                      </a:cubicBezTo>
                      <a:cubicBezTo>
                        <a:pt x="34" y="37"/>
                        <a:pt x="24" y="20"/>
                        <a:pt x="13" y="4"/>
                      </a:cubicBezTo>
                      <a:cubicBezTo>
                        <a:pt x="9" y="0"/>
                        <a:pt x="0" y="2"/>
                        <a:pt x="2" y="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92" name="Freeform 92"/>
                <p:cNvSpPr/>
                <p:nvPr/>
              </p:nvSpPr>
              <p:spPr bwMode="auto">
                <a:xfrm>
                  <a:off x="8164513" y="3827463"/>
                  <a:ext cx="123825" cy="60325"/>
                </a:xfrm>
                <a:custGeom>
                  <a:avLst/>
                  <a:gdLst>
                    <a:gd name="T0" fmla="*/ 1 w 118"/>
                    <a:gd name="T1" fmla="*/ 59 h 59"/>
                    <a:gd name="T2" fmla="*/ 115 w 118"/>
                    <a:gd name="T3" fmla="*/ 6 h 59"/>
                    <a:gd name="T4" fmla="*/ 112 w 118"/>
                    <a:gd name="T5" fmla="*/ 0 h 59"/>
                    <a:gd name="T6" fmla="*/ 0 w 118"/>
                    <a:gd name="T7" fmla="*/ 58 h 59"/>
                    <a:gd name="T8" fmla="*/ 1 w 118"/>
                    <a:gd name="T9" fmla="*/ 59 h 59"/>
                  </a:gdLst>
                  <a:ahLst/>
                  <a:cxnLst>
                    <a:cxn ang="0">
                      <a:pos x="T0" y="T1"/>
                    </a:cxn>
                    <a:cxn ang="0">
                      <a:pos x="T2" y="T3"/>
                    </a:cxn>
                    <a:cxn ang="0">
                      <a:pos x="T4" y="T5"/>
                    </a:cxn>
                    <a:cxn ang="0">
                      <a:pos x="T6" y="T7"/>
                    </a:cxn>
                    <a:cxn ang="0">
                      <a:pos x="T8" y="T9"/>
                    </a:cxn>
                  </a:cxnLst>
                  <a:rect l="0" t="0" r="r" b="b"/>
                  <a:pathLst>
                    <a:path w="118" h="59">
                      <a:moveTo>
                        <a:pt x="1" y="59"/>
                      </a:moveTo>
                      <a:cubicBezTo>
                        <a:pt x="41" y="56"/>
                        <a:pt x="81" y="26"/>
                        <a:pt x="115" y="6"/>
                      </a:cubicBezTo>
                      <a:cubicBezTo>
                        <a:pt x="118" y="4"/>
                        <a:pt x="116" y="0"/>
                        <a:pt x="112" y="0"/>
                      </a:cubicBezTo>
                      <a:cubicBezTo>
                        <a:pt x="73" y="9"/>
                        <a:pt x="33" y="35"/>
                        <a:pt x="0" y="58"/>
                      </a:cubicBezTo>
                      <a:cubicBezTo>
                        <a:pt x="0" y="58"/>
                        <a:pt x="0" y="59"/>
                        <a:pt x="1" y="59"/>
                      </a:cubicBezTo>
                      <a:close/>
                    </a:path>
                  </a:pathLst>
                </a:custGeom>
                <a:grpFill/>
                <a:ln w="9525">
                  <a:solidFill>
                    <a:srgbClr val="000000"/>
                  </a:solidFill>
                  <a:round/>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1" smtClean="0">
                    <a:ln>
                      <a:noFill/>
                    </a:ln>
                    <a:solidFill>
                      <a:prstClr val="black">
                        <a:lumMod val="65000"/>
                        <a:lumOff val="3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grpSp>
          <p:nvGrpSpPr>
            <p:cNvPr id="500" name="组合 499"/>
            <p:cNvGrpSpPr/>
            <p:nvPr/>
          </p:nvGrpSpPr>
          <p:grpSpPr>
            <a:xfrm>
              <a:off x="7976583" y="2902477"/>
              <a:ext cx="1606085" cy="866900"/>
              <a:chOff x="2557989" y="2851042"/>
              <a:chExt cx="1606085" cy="866900"/>
            </a:xfrm>
          </p:grpSpPr>
          <p:sp>
            <p:nvSpPr>
              <p:cNvPr id="502" name="文本框 220"/>
              <p:cNvSpPr txBox="1"/>
              <p:nvPr/>
            </p:nvSpPr>
            <p:spPr>
              <a:xfrm>
                <a:off x="2557989" y="2851042"/>
                <a:ext cx="1606085"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点击添加标题</a:t>
                </a:r>
              </a:p>
            </p:txBody>
          </p:sp>
          <p:sp>
            <p:nvSpPr>
              <p:cNvPr id="503" name="矩形 502"/>
              <p:cNvSpPr/>
              <p:nvPr/>
            </p:nvSpPr>
            <p:spPr>
              <a:xfrm>
                <a:off x="2557989" y="3117778"/>
                <a:ext cx="1606085" cy="600164"/>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a:t>
                </a:r>
              </a:p>
            </p:txBody>
          </p:sp>
        </p:grpSp>
        <p:sp>
          <p:nvSpPr>
            <p:cNvPr id="501" name="文本框 219"/>
            <p:cNvSpPr txBox="1"/>
            <p:nvPr/>
          </p:nvSpPr>
          <p:spPr>
            <a:xfrm>
              <a:off x="8028262" y="2526158"/>
              <a:ext cx="797171"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rPr>
                <a:t>03</a:t>
              </a:r>
              <a:endParaRPr kumimoji="0" lang="zh-CN" altLang="en-US" sz="2400" b="0" i="0" u="none" strike="noStrike" kern="0" cap="none" spc="0" normalizeH="0" baseline="0" noProof="0" dirty="0" smtClean="0">
                <a:ln>
                  <a:noFill/>
                </a:ln>
                <a:solidFill>
                  <a:prstClr val="black">
                    <a:lumMod val="95000"/>
                    <a:lumOff val="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593" name="组合 592"/>
          <p:cNvGrpSpPr/>
          <p:nvPr/>
        </p:nvGrpSpPr>
        <p:grpSpPr>
          <a:xfrm>
            <a:off x="4863042" y="1935523"/>
            <a:ext cx="2171702" cy="578661"/>
            <a:chOff x="5038726" y="1373966"/>
            <a:chExt cx="2171702" cy="578661"/>
          </a:xfrm>
        </p:grpSpPr>
        <p:sp>
          <p:nvSpPr>
            <p:cNvPr id="594" name="文本框 314"/>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595" name="图片 594"/>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302"/>
                                        </p:tgtEl>
                                        <p:attrNameLst>
                                          <p:attrName>style.visibility</p:attrName>
                                        </p:attrNameLst>
                                      </p:cBhvr>
                                      <p:to>
                                        <p:strVal val="visible"/>
                                      </p:to>
                                    </p:set>
                                    <p:anim calcmode="lin" valueType="num">
                                      <p:cBhvr additive="base">
                                        <p:cTn id="7" dur="500" fill="hold"/>
                                        <p:tgtEl>
                                          <p:spTgt spid="302"/>
                                        </p:tgtEl>
                                        <p:attrNameLst>
                                          <p:attrName>ppt_x</p:attrName>
                                        </p:attrNameLst>
                                      </p:cBhvr>
                                      <p:tavLst>
                                        <p:tav tm="0">
                                          <p:val>
                                            <p:strVal val="#ppt_x"/>
                                          </p:val>
                                        </p:tav>
                                        <p:tav tm="100000">
                                          <p:val>
                                            <p:strVal val="#ppt_x"/>
                                          </p:val>
                                        </p:tav>
                                      </p:tavLst>
                                    </p:anim>
                                    <p:anim calcmode="lin" valueType="num">
                                      <p:cBhvr additive="base">
                                        <p:cTn id="8" dur="500" fill="hold"/>
                                        <p:tgtEl>
                                          <p:spTgt spid="302"/>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9"/>
                                        </p:tgtEl>
                                        <p:attrNameLst>
                                          <p:attrName>style.visibility</p:attrName>
                                        </p:attrNameLst>
                                      </p:cBhvr>
                                      <p:to>
                                        <p:strVal val="visible"/>
                                      </p:to>
                                    </p:set>
                                    <p:anim calcmode="lin" valueType="num">
                                      <p:cBhvr additive="base">
                                        <p:cTn id="11" dur="500" fill="hold"/>
                                        <p:tgtEl>
                                          <p:spTgt spid="299"/>
                                        </p:tgtEl>
                                        <p:attrNameLst>
                                          <p:attrName>ppt_x</p:attrName>
                                        </p:attrNameLst>
                                      </p:cBhvr>
                                      <p:tavLst>
                                        <p:tav tm="0">
                                          <p:val>
                                            <p:strVal val="#ppt_x"/>
                                          </p:val>
                                        </p:tav>
                                        <p:tav tm="100000">
                                          <p:val>
                                            <p:strVal val="#ppt_x"/>
                                          </p:val>
                                        </p:tav>
                                      </p:tavLst>
                                    </p:anim>
                                    <p:anim calcmode="lin" valueType="num">
                                      <p:cBhvr additive="base">
                                        <p:cTn id="12" dur="500" fill="hold"/>
                                        <p:tgtEl>
                                          <p:spTgt spid="299"/>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500"/>
                                  </p:stCondLst>
                                  <p:childTnLst>
                                    <p:set>
                                      <p:cBhvr>
                                        <p:cTn id="14" dur="1" fill="hold">
                                          <p:stCondLst>
                                            <p:cond delay="0"/>
                                          </p:stCondLst>
                                        </p:cTn>
                                        <p:tgtEl>
                                          <p:spTgt spid="400"/>
                                        </p:tgtEl>
                                        <p:attrNameLst>
                                          <p:attrName>style.visibility</p:attrName>
                                        </p:attrNameLst>
                                      </p:cBhvr>
                                      <p:to>
                                        <p:strVal val="visible"/>
                                      </p:to>
                                    </p:set>
                                    <p:anim calcmode="lin" valueType="num">
                                      <p:cBhvr additive="base">
                                        <p:cTn id="15" dur="500" fill="hold"/>
                                        <p:tgtEl>
                                          <p:spTgt spid="400"/>
                                        </p:tgtEl>
                                        <p:attrNameLst>
                                          <p:attrName>ppt_x</p:attrName>
                                        </p:attrNameLst>
                                      </p:cBhvr>
                                      <p:tavLst>
                                        <p:tav tm="0">
                                          <p:val>
                                            <p:strVal val="#ppt_x"/>
                                          </p:val>
                                        </p:tav>
                                        <p:tav tm="100000">
                                          <p:val>
                                            <p:strVal val="#ppt_x"/>
                                          </p:val>
                                        </p:tav>
                                      </p:tavLst>
                                    </p:anim>
                                    <p:anim calcmode="lin" valueType="num">
                                      <p:cBhvr additive="base">
                                        <p:cTn id="16" dur="500" fill="hold"/>
                                        <p:tgtEl>
                                          <p:spTgt spid="400"/>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500"/>
                                  </p:stCondLst>
                                  <p:childTnLst>
                                    <p:set>
                                      <p:cBhvr>
                                        <p:cTn id="18" dur="1" fill="hold">
                                          <p:stCondLst>
                                            <p:cond delay="0"/>
                                          </p:stCondLst>
                                        </p:cTn>
                                        <p:tgtEl>
                                          <p:spTgt spid="397"/>
                                        </p:tgtEl>
                                        <p:attrNameLst>
                                          <p:attrName>style.visibility</p:attrName>
                                        </p:attrNameLst>
                                      </p:cBhvr>
                                      <p:to>
                                        <p:strVal val="visible"/>
                                      </p:to>
                                    </p:set>
                                    <p:anim calcmode="lin" valueType="num">
                                      <p:cBhvr additive="base">
                                        <p:cTn id="19" dur="500" fill="hold"/>
                                        <p:tgtEl>
                                          <p:spTgt spid="397"/>
                                        </p:tgtEl>
                                        <p:attrNameLst>
                                          <p:attrName>ppt_x</p:attrName>
                                        </p:attrNameLst>
                                      </p:cBhvr>
                                      <p:tavLst>
                                        <p:tav tm="0">
                                          <p:val>
                                            <p:strVal val="#ppt_x"/>
                                          </p:val>
                                        </p:tav>
                                        <p:tav tm="100000">
                                          <p:val>
                                            <p:strVal val="#ppt_x"/>
                                          </p:val>
                                        </p:tav>
                                      </p:tavLst>
                                    </p:anim>
                                    <p:anim calcmode="lin" valueType="num">
                                      <p:cBhvr additive="base">
                                        <p:cTn id="20" dur="500" fill="hold"/>
                                        <p:tgtEl>
                                          <p:spTgt spid="397"/>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1000"/>
                                  </p:stCondLst>
                                  <p:childTnLst>
                                    <p:set>
                                      <p:cBhvr>
                                        <p:cTn id="22" dur="1" fill="hold">
                                          <p:stCondLst>
                                            <p:cond delay="0"/>
                                          </p:stCondLst>
                                        </p:cTn>
                                        <p:tgtEl>
                                          <p:spTgt spid="498"/>
                                        </p:tgtEl>
                                        <p:attrNameLst>
                                          <p:attrName>style.visibility</p:attrName>
                                        </p:attrNameLst>
                                      </p:cBhvr>
                                      <p:to>
                                        <p:strVal val="visible"/>
                                      </p:to>
                                    </p:set>
                                    <p:anim calcmode="lin" valueType="num">
                                      <p:cBhvr additive="base">
                                        <p:cTn id="23" dur="500" fill="hold"/>
                                        <p:tgtEl>
                                          <p:spTgt spid="498"/>
                                        </p:tgtEl>
                                        <p:attrNameLst>
                                          <p:attrName>ppt_x</p:attrName>
                                        </p:attrNameLst>
                                      </p:cBhvr>
                                      <p:tavLst>
                                        <p:tav tm="0">
                                          <p:val>
                                            <p:strVal val="#ppt_x"/>
                                          </p:val>
                                        </p:tav>
                                        <p:tav tm="100000">
                                          <p:val>
                                            <p:strVal val="#ppt_x"/>
                                          </p:val>
                                        </p:tav>
                                      </p:tavLst>
                                    </p:anim>
                                    <p:anim calcmode="lin" valueType="num">
                                      <p:cBhvr additive="base">
                                        <p:cTn id="24" dur="500" fill="hold"/>
                                        <p:tgtEl>
                                          <p:spTgt spid="498"/>
                                        </p:tgtEl>
                                        <p:attrNameLst>
                                          <p:attrName>ppt_y</p:attrName>
                                        </p:attrNameLst>
                                      </p:cBhvr>
                                      <p:tavLst>
                                        <p:tav tm="0">
                                          <p:val>
                                            <p:strVal val="0-#ppt_h/2"/>
                                          </p:val>
                                        </p:tav>
                                        <p:tav tm="100000">
                                          <p:val>
                                            <p:strVal val="#ppt_y"/>
                                          </p:val>
                                        </p:tav>
                                      </p:tavLst>
                                    </p:anim>
                                  </p:childTnLst>
                                </p:cTn>
                              </p:par>
                              <p:par>
                                <p:cTn id="25" presetID="2" presetClass="entr" presetSubtype="4" fill="hold" nodeType="withEffect">
                                  <p:stCondLst>
                                    <p:cond delay="1000"/>
                                  </p:stCondLst>
                                  <p:childTnLst>
                                    <p:set>
                                      <p:cBhvr>
                                        <p:cTn id="26" dur="1" fill="hold">
                                          <p:stCondLst>
                                            <p:cond delay="0"/>
                                          </p:stCondLst>
                                        </p:cTn>
                                        <p:tgtEl>
                                          <p:spTgt spid="495"/>
                                        </p:tgtEl>
                                        <p:attrNameLst>
                                          <p:attrName>style.visibility</p:attrName>
                                        </p:attrNameLst>
                                      </p:cBhvr>
                                      <p:to>
                                        <p:strVal val="visible"/>
                                      </p:to>
                                    </p:set>
                                    <p:anim calcmode="lin" valueType="num">
                                      <p:cBhvr additive="base">
                                        <p:cTn id="27" dur="500" fill="hold"/>
                                        <p:tgtEl>
                                          <p:spTgt spid="495"/>
                                        </p:tgtEl>
                                        <p:attrNameLst>
                                          <p:attrName>ppt_x</p:attrName>
                                        </p:attrNameLst>
                                      </p:cBhvr>
                                      <p:tavLst>
                                        <p:tav tm="0">
                                          <p:val>
                                            <p:strVal val="#ppt_x"/>
                                          </p:val>
                                        </p:tav>
                                        <p:tav tm="100000">
                                          <p:val>
                                            <p:strVal val="#ppt_x"/>
                                          </p:val>
                                        </p:tav>
                                      </p:tavLst>
                                    </p:anim>
                                    <p:anim calcmode="lin" valueType="num">
                                      <p:cBhvr additive="base">
                                        <p:cTn id="28" dur="500" fill="hold"/>
                                        <p:tgtEl>
                                          <p:spTgt spid="4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圆角 58"/>
          <p:cNvSpPr/>
          <p:nvPr/>
        </p:nvSpPr>
        <p:spPr>
          <a:xfrm>
            <a:off x="1210014" y="4989661"/>
            <a:ext cx="1660083" cy="350983"/>
          </a:xfrm>
          <a:prstGeom prst="roundRect">
            <a:avLst>
              <a:gd name="adj" fmla="val 50000"/>
            </a:avLst>
          </a:prstGeom>
          <a:solidFill>
            <a:srgbClr val="FFD800"/>
          </a:solidFill>
          <a:ln w="12700" cap="flat" cmpd="sng" algn="ctr">
            <a:noFill/>
            <a:prstDash val="solid"/>
            <a:miter lim="800000"/>
          </a:ln>
          <a:effectLst/>
        </p:spPr>
        <p:txBody>
          <a:bodyPr lIns="91440" tIns="45720" rIns="91440" bIns="4572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67" b="0" i="0" u="none" strike="noStrike" kern="0" cap="none" spc="0" normalizeH="0" baseline="0" noProof="0" dirty="0" smtClean="0">
                <a:ln>
                  <a:noFill/>
                </a:ln>
                <a:solidFill>
                  <a:prstClr val="black"/>
                </a:solidFill>
                <a:effectLst/>
                <a:uLnTx/>
                <a:uFillTx/>
                <a:latin typeface="汉仪中圆简" panose="02010609000101010101" pitchFamily="49" charset="-122"/>
                <a:ea typeface="汉仪中圆简" panose="02010609000101010101" pitchFamily="49" charset="-122"/>
                <a:cs typeface="+mn-cs"/>
              </a:rPr>
              <a:t>汇报人：</a:t>
            </a:r>
            <a:r>
              <a:rPr kumimoji="0" lang="en-US" altLang="zh-CN" sz="1467" b="0" i="0" u="none" strike="noStrike" kern="0" cap="none" spc="0" normalizeH="0" baseline="0" noProof="0" dirty="0" smtClean="0">
                <a:ln>
                  <a:noFill/>
                </a:ln>
                <a:solidFill>
                  <a:prstClr val="black"/>
                </a:solidFill>
                <a:effectLst/>
                <a:uLnTx/>
                <a:uFillTx/>
                <a:latin typeface="汉仪中圆简" panose="02010609000101010101" pitchFamily="49" charset="-122"/>
                <a:ea typeface="汉仪中圆简" panose="02010609000101010101" pitchFamily="49" charset="-122"/>
                <a:cs typeface="+mn-cs"/>
              </a:rPr>
              <a:t>1PPT</a:t>
            </a:r>
            <a:endParaRPr kumimoji="0" lang="zh-CN" altLang="en-US" sz="1467" b="0" i="0" u="none" strike="noStrike" kern="0" cap="none" spc="0" normalizeH="0" baseline="0" noProof="0" dirty="0" smtClean="0">
              <a:ln>
                <a:noFill/>
              </a:ln>
              <a:solidFill>
                <a:prstClr val="black"/>
              </a:solidFill>
              <a:effectLst/>
              <a:uLnTx/>
              <a:uFillTx/>
              <a:latin typeface="汉仪中圆简" panose="02010609000101010101" pitchFamily="49" charset="-122"/>
              <a:ea typeface="汉仪中圆简" panose="02010609000101010101" pitchFamily="49" charset="-122"/>
              <a:cs typeface="+mn-cs"/>
            </a:endParaRPr>
          </a:p>
        </p:txBody>
      </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44938" y="1584077"/>
            <a:ext cx="4975942" cy="5120272"/>
          </a:xfrm>
          <a:prstGeom prst="rect">
            <a:avLst/>
          </a:prstGeom>
        </p:spPr>
      </p:pic>
      <p:grpSp>
        <p:nvGrpSpPr>
          <p:cNvPr id="13" name="PA_组合 14"/>
          <p:cNvGrpSpPr/>
          <p:nvPr>
            <p:custDataLst>
              <p:tags r:id="rId1"/>
            </p:custDataLst>
          </p:nvPr>
        </p:nvGrpSpPr>
        <p:grpSpPr>
          <a:xfrm>
            <a:off x="1063373" y="4029587"/>
            <a:ext cx="5403422" cy="771782"/>
            <a:chOff x="-3645645" y="1580388"/>
            <a:chExt cx="5403422" cy="771782"/>
          </a:xfrm>
        </p:grpSpPr>
        <p:sp>
          <p:nvSpPr>
            <p:cNvPr id="14" name="矩形 13"/>
            <p:cNvSpPr/>
            <p:nvPr/>
          </p:nvSpPr>
          <p:spPr>
            <a:xfrm>
              <a:off x="-3617412" y="1582729"/>
              <a:ext cx="5375189" cy="769441"/>
            </a:xfrm>
            <a:prstGeom prst="rect">
              <a:avLst/>
            </a:prstGeom>
          </p:spPr>
          <p:txBody>
            <a:bodyPr wrap="none">
              <a:spAutoFit/>
            </a:bodyPr>
            <a:lstStyle/>
            <a:p>
              <a:pPr fontAlgn="auto">
                <a:spcBef>
                  <a:spcPts val="0"/>
                </a:spcBef>
                <a:spcAft>
                  <a:spcPts val="0"/>
                </a:spcAft>
              </a:pPr>
              <a:r>
                <a:rPr lang="zh-CN" altLang="en-US" sz="4400" dirty="0" smtClean="0">
                  <a:ln w="76200">
                    <a:solidFill>
                      <a:prstClr val="black"/>
                    </a:solidFill>
                  </a:ln>
                  <a:solidFill>
                    <a:prstClr val="black"/>
                  </a:solidFill>
                  <a:latin typeface="汉仪中圆简" panose="02010609000101010101" pitchFamily="49" charset="-122"/>
                  <a:ea typeface="汉仪中圆简" panose="02010609000101010101" pitchFamily="49" charset="-122"/>
                </a:rPr>
                <a:t>铅笔手绘版</a:t>
              </a:r>
              <a:r>
                <a:rPr lang="en-US" altLang="zh-CN" sz="4400" dirty="0" smtClean="0">
                  <a:ln w="76200">
                    <a:solidFill>
                      <a:prstClr val="black"/>
                    </a:solidFill>
                  </a:ln>
                  <a:solidFill>
                    <a:prstClr val="black"/>
                  </a:solidFill>
                  <a:latin typeface="汉仪中圆简" panose="02010609000101010101" pitchFamily="49" charset="-122"/>
                  <a:ea typeface="汉仪中圆简" panose="02010609000101010101" pitchFamily="49" charset="-122"/>
                </a:rPr>
                <a:t>PPT</a:t>
              </a:r>
              <a:r>
                <a:rPr lang="zh-CN" altLang="en-US" sz="4400" dirty="0" smtClean="0">
                  <a:ln w="76200">
                    <a:solidFill>
                      <a:prstClr val="black"/>
                    </a:solidFill>
                  </a:ln>
                  <a:solidFill>
                    <a:prstClr val="black"/>
                  </a:solidFill>
                  <a:latin typeface="汉仪中圆简" panose="02010609000101010101" pitchFamily="49" charset="-122"/>
                  <a:ea typeface="汉仪中圆简" panose="02010609000101010101" pitchFamily="49" charset="-122"/>
                </a:rPr>
                <a:t>图表</a:t>
              </a:r>
              <a:endParaRPr lang="zh-CN" altLang="en-US" sz="4400" dirty="0">
                <a:ln w="76200">
                  <a:solidFill>
                    <a:prstClr val="black"/>
                  </a:solidFill>
                </a:ln>
                <a:solidFill>
                  <a:prstClr val="black"/>
                </a:solidFill>
                <a:latin typeface="汉仪中圆简" panose="02010609000101010101" pitchFamily="49" charset="-122"/>
                <a:ea typeface="汉仪中圆简" panose="02010609000101010101" pitchFamily="49" charset="-122"/>
              </a:endParaRPr>
            </a:p>
          </p:txBody>
        </p:sp>
        <p:sp>
          <p:nvSpPr>
            <p:cNvPr id="15" name="矩形 14"/>
            <p:cNvSpPr/>
            <p:nvPr/>
          </p:nvSpPr>
          <p:spPr>
            <a:xfrm>
              <a:off x="-3645645" y="1580388"/>
              <a:ext cx="5375189" cy="769441"/>
            </a:xfrm>
            <a:prstGeom prst="rect">
              <a:avLst/>
            </a:prstGeom>
          </p:spPr>
          <p:txBody>
            <a:bodyPr wrap="none">
              <a:spAutoFit/>
            </a:bodyPr>
            <a:lstStyle/>
            <a:p>
              <a:pPr fontAlgn="auto">
                <a:spcBef>
                  <a:spcPts val="0"/>
                </a:spcBef>
                <a:spcAft>
                  <a:spcPts val="0"/>
                </a:spcAft>
              </a:pPr>
              <a:r>
                <a:rPr lang="zh-CN" altLang="en-US" sz="4400" dirty="0" smtClean="0">
                  <a:solidFill>
                    <a:prstClr val="white"/>
                  </a:solidFill>
                  <a:latin typeface="汉仪中圆简" panose="02010609000101010101" pitchFamily="49" charset="-122"/>
                  <a:ea typeface="汉仪中圆简" panose="02010609000101010101" pitchFamily="49" charset="-122"/>
                </a:rPr>
                <a:t>铅笔手绘版</a:t>
              </a:r>
              <a:r>
                <a:rPr lang="en-US" altLang="zh-CN" sz="4400" dirty="0" smtClean="0">
                  <a:solidFill>
                    <a:prstClr val="white"/>
                  </a:solidFill>
                  <a:latin typeface="汉仪中圆简" panose="02010609000101010101" pitchFamily="49" charset="-122"/>
                  <a:ea typeface="汉仪中圆简" panose="02010609000101010101" pitchFamily="49" charset="-122"/>
                </a:rPr>
                <a:t>PPT</a:t>
              </a:r>
              <a:r>
                <a:rPr lang="zh-CN" altLang="en-US" sz="4400" dirty="0" smtClean="0">
                  <a:solidFill>
                    <a:prstClr val="white"/>
                  </a:solidFill>
                  <a:latin typeface="汉仪中圆简" panose="02010609000101010101" pitchFamily="49" charset="-122"/>
                  <a:ea typeface="汉仪中圆简" panose="02010609000101010101" pitchFamily="49" charset="-122"/>
                </a:rPr>
                <a:t>图表</a:t>
              </a:r>
              <a:endParaRPr lang="zh-CN" altLang="en-US" sz="4400" dirty="0">
                <a:solidFill>
                  <a:prstClr val="black"/>
                </a:solidFill>
                <a:latin typeface="汉仪中圆简" panose="02010609000101010101" pitchFamily="49" charset="-122"/>
                <a:ea typeface="汉仪中圆简" panose="02010609000101010101" pitchFamily="49" charset="-122"/>
              </a:endParaRPr>
            </a:p>
          </p:txBody>
        </p:sp>
      </p:grpSp>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l="-19268"/>
          <a:stretch/>
        </p:blipFill>
        <p:spPr>
          <a:xfrm rot="16200000" flipH="1">
            <a:off x="3366990" y="1458219"/>
            <a:ext cx="637639" cy="4846063"/>
          </a:xfrm>
          <a:prstGeom prst="rect">
            <a:avLst/>
          </a:prstGeom>
        </p:spPr>
      </p:pic>
      <p:grpSp>
        <p:nvGrpSpPr>
          <p:cNvPr id="17" name="组合 16"/>
          <p:cNvGrpSpPr/>
          <p:nvPr/>
        </p:nvGrpSpPr>
        <p:grpSpPr>
          <a:xfrm>
            <a:off x="1008509" y="2476421"/>
            <a:ext cx="6109365" cy="1631216"/>
            <a:chOff x="962392" y="512424"/>
            <a:chExt cx="6109365" cy="1631216"/>
          </a:xfrm>
        </p:grpSpPr>
        <p:sp>
          <p:nvSpPr>
            <p:cNvPr id="18" name="文本框 11"/>
            <p:cNvSpPr txBox="1"/>
            <p:nvPr/>
          </p:nvSpPr>
          <p:spPr>
            <a:xfrm>
              <a:off x="962392" y="512424"/>
              <a:ext cx="5771132" cy="1631216"/>
            </a:xfrm>
            <a:prstGeom prst="rect">
              <a:avLst/>
            </a:prstGeom>
            <a:noFill/>
          </p:spPr>
          <p:txBody>
            <a:bodyPr wrap="none" rtlCol="0">
              <a:spAutoFit/>
            </a:bodyPr>
            <a:lstStyle/>
            <a:p>
              <a:pPr fontAlgn="auto">
                <a:spcBef>
                  <a:spcPts val="0"/>
                </a:spcBef>
                <a:spcAft>
                  <a:spcPts val="0"/>
                </a:spcAft>
              </a:pPr>
              <a:r>
                <a:rPr lang="zh-CN" altLang="en-US" sz="10000" b="1" spc="-300" dirty="0" smtClean="0">
                  <a:solidFill>
                    <a:prstClr val="black"/>
                  </a:solidFill>
                  <a:latin typeface="汉仪中圆简" panose="02010609000101010101" pitchFamily="49" charset="-122"/>
                  <a:ea typeface="汉仪中圆简" panose="02010609000101010101" pitchFamily="49" charset="-122"/>
                </a:rPr>
                <a:t>感谢观看</a:t>
              </a:r>
              <a:r>
                <a:rPr lang="en-US" altLang="zh-CN" sz="10000" b="1" spc="-300" dirty="0" smtClean="0">
                  <a:solidFill>
                    <a:prstClr val="black"/>
                  </a:solidFill>
                  <a:latin typeface="汉仪中圆简" panose="02010609000101010101" pitchFamily="49" charset="-122"/>
                  <a:ea typeface="汉仪中圆简" panose="02010609000101010101" pitchFamily="49" charset="-122"/>
                </a:rPr>
                <a:t>!</a:t>
              </a:r>
              <a:endParaRPr lang="zh-CN" altLang="en-US" sz="10000" b="1" spc="-300" dirty="0">
                <a:solidFill>
                  <a:prstClr val="black"/>
                </a:solidFill>
                <a:latin typeface="汉仪中圆简" panose="02010609000101010101" pitchFamily="49" charset="-122"/>
                <a:ea typeface="汉仪中圆简" panose="02010609000101010101" pitchFamily="49" charset="-122"/>
              </a:endParaRPr>
            </a:p>
          </p:txBody>
        </p:sp>
        <p:sp>
          <p:nvSpPr>
            <p:cNvPr id="19" name="文本框 12"/>
            <p:cNvSpPr txBox="1"/>
            <p:nvPr/>
          </p:nvSpPr>
          <p:spPr>
            <a:xfrm>
              <a:off x="962392" y="524983"/>
              <a:ext cx="6109365" cy="1569660"/>
            </a:xfrm>
            <a:prstGeom prst="rect">
              <a:avLst/>
            </a:prstGeom>
            <a:noFill/>
          </p:spPr>
          <p:txBody>
            <a:bodyPr wrap="none" rtlCol="0">
              <a:spAutoFit/>
            </a:bodyPr>
            <a:lstStyle/>
            <a:p>
              <a:pPr fontAlgn="auto">
                <a:spcBef>
                  <a:spcPts val="0"/>
                </a:spcBef>
                <a:spcAft>
                  <a:spcPts val="0"/>
                </a:spcAft>
              </a:pPr>
              <a:r>
                <a:rPr lang="zh-CN" altLang="en-US" sz="9600" spc="300" dirty="0" smtClean="0">
                  <a:solidFill>
                    <a:srgbClr val="FFD800"/>
                  </a:solidFill>
                  <a:latin typeface="汉仪中圆简" panose="02010609000101010101" pitchFamily="49" charset="-122"/>
                  <a:ea typeface="汉仪中圆简" panose="02010609000101010101" pitchFamily="49" charset="-122"/>
                </a:rPr>
                <a:t>感谢观看</a:t>
              </a:r>
              <a:r>
                <a:rPr lang="en-US" altLang="zh-CN" sz="9600" spc="300" dirty="0" smtClean="0">
                  <a:solidFill>
                    <a:srgbClr val="FFD800"/>
                  </a:solidFill>
                  <a:latin typeface="汉仪中圆简" panose="02010609000101010101" pitchFamily="49" charset="-122"/>
                  <a:ea typeface="汉仪中圆简" panose="02010609000101010101" pitchFamily="49" charset="-122"/>
                </a:rPr>
                <a:t>!</a:t>
              </a:r>
              <a:endParaRPr lang="zh-CN" altLang="en-US" sz="9600" spc="300" dirty="0">
                <a:solidFill>
                  <a:srgbClr val="FFD800"/>
                </a:solidFill>
                <a:latin typeface="汉仪中圆简" panose="02010609000101010101" pitchFamily="49" charset="-122"/>
                <a:ea typeface="汉仪中圆简" panose="02010609000101010101" pitchFamily="49" charset="-122"/>
              </a:endParaRPr>
            </a:p>
          </p:txBody>
        </p:sp>
      </p:gr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childTnLst>
                                </p:cTn>
                              </p:par>
                              <p:par>
                                <p:cTn id="24" presetID="26" presetClass="entr" presetSubtype="0" fill="hold"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580">
                                          <p:stCondLst>
                                            <p:cond delay="0"/>
                                          </p:stCondLst>
                                        </p:cTn>
                                        <p:tgtEl>
                                          <p:spTgt spid="17"/>
                                        </p:tgtEl>
                                      </p:cBhvr>
                                    </p:animEffect>
                                    <p:anim calcmode="lin" valueType="num">
                                      <p:cBhvr>
                                        <p:cTn id="27"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28"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29"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30"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31"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32" dur="26">
                                          <p:stCondLst>
                                            <p:cond delay="650"/>
                                          </p:stCondLst>
                                        </p:cTn>
                                        <p:tgtEl>
                                          <p:spTgt spid="17"/>
                                        </p:tgtEl>
                                      </p:cBhvr>
                                      <p:to x="100000" y="60000"/>
                                    </p:animScale>
                                    <p:animScale>
                                      <p:cBhvr>
                                        <p:cTn id="33" dur="166" decel="50000">
                                          <p:stCondLst>
                                            <p:cond delay="676"/>
                                          </p:stCondLst>
                                        </p:cTn>
                                        <p:tgtEl>
                                          <p:spTgt spid="17"/>
                                        </p:tgtEl>
                                      </p:cBhvr>
                                      <p:to x="100000" y="100000"/>
                                    </p:animScale>
                                    <p:animScale>
                                      <p:cBhvr>
                                        <p:cTn id="34" dur="26">
                                          <p:stCondLst>
                                            <p:cond delay="1312"/>
                                          </p:stCondLst>
                                        </p:cTn>
                                        <p:tgtEl>
                                          <p:spTgt spid="17"/>
                                        </p:tgtEl>
                                      </p:cBhvr>
                                      <p:to x="100000" y="80000"/>
                                    </p:animScale>
                                    <p:animScale>
                                      <p:cBhvr>
                                        <p:cTn id="35" dur="166" decel="50000">
                                          <p:stCondLst>
                                            <p:cond delay="1338"/>
                                          </p:stCondLst>
                                        </p:cTn>
                                        <p:tgtEl>
                                          <p:spTgt spid="17"/>
                                        </p:tgtEl>
                                      </p:cBhvr>
                                      <p:to x="100000" y="100000"/>
                                    </p:animScale>
                                    <p:animScale>
                                      <p:cBhvr>
                                        <p:cTn id="36" dur="26">
                                          <p:stCondLst>
                                            <p:cond delay="1642"/>
                                          </p:stCondLst>
                                        </p:cTn>
                                        <p:tgtEl>
                                          <p:spTgt spid="17"/>
                                        </p:tgtEl>
                                      </p:cBhvr>
                                      <p:to x="100000" y="90000"/>
                                    </p:animScale>
                                    <p:animScale>
                                      <p:cBhvr>
                                        <p:cTn id="37" dur="166" decel="50000">
                                          <p:stCondLst>
                                            <p:cond delay="1668"/>
                                          </p:stCondLst>
                                        </p:cTn>
                                        <p:tgtEl>
                                          <p:spTgt spid="17"/>
                                        </p:tgtEl>
                                      </p:cBhvr>
                                      <p:to x="100000" y="100000"/>
                                    </p:animScale>
                                    <p:animScale>
                                      <p:cBhvr>
                                        <p:cTn id="38" dur="26">
                                          <p:stCondLst>
                                            <p:cond delay="1808"/>
                                          </p:stCondLst>
                                        </p:cTn>
                                        <p:tgtEl>
                                          <p:spTgt spid="17"/>
                                        </p:tgtEl>
                                      </p:cBhvr>
                                      <p:to x="100000" y="95000"/>
                                    </p:animScale>
                                    <p:animScale>
                                      <p:cBhvr>
                                        <p:cTn id="39" dur="166" decel="50000">
                                          <p:stCondLst>
                                            <p:cond delay="1834"/>
                                          </p:stCondLst>
                                        </p:cTn>
                                        <p:tgtEl>
                                          <p:spTgt spid="1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376661" y="2736205"/>
            <a:ext cx="2640162" cy="2744332"/>
            <a:chOff x="1998513" y="1642779"/>
            <a:chExt cx="3307413" cy="3553107"/>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98513" y="1642779"/>
              <a:ext cx="3307413" cy="3553107"/>
            </a:xfrm>
            <a:prstGeom prst="rect">
              <a:avLst/>
            </a:prstGeom>
          </p:spPr>
        </p:pic>
        <p:pic>
          <p:nvPicPr>
            <p:cNvPr id="10" name="图片 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528839" y="2309372"/>
              <a:ext cx="2246760" cy="2246760"/>
            </a:xfrm>
            <a:prstGeom prst="rect">
              <a:avLst/>
            </a:prstGeom>
          </p:spPr>
        </p:pic>
      </p:grpSp>
      <p:sp>
        <p:nvSpPr>
          <p:cNvPr id="11" name="文本框 3"/>
          <p:cNvSpPr txBox="1"/>
          <p:nvPr/>
        </p:nvSpPr>
        <p:spPr>
          <a:xfrm>
            <a:off x="5770111" y="3004791"/>
            <a:ext cx="2833852" cy="369332"/>
          </a:xfrm>
          <a:prstGeom prst="rect">
            <a:avLst/>
          </a:prstGeom>
          <a:noFill/>
        </p:spPr>
        <p:txBody>
          <a:bodyPr wrap="square" rtlCol="0">
            <a:spAutoFit/>
          </a:bodyPr>
          <a:lstStyle/>
          <a:p>
            <a:pPr fontAlgn="auto">
              <a:spcBef>
                <a:spcPts val="0"/>
              </a:spcBef>
              <a:spcAft>
                <a:spcPts val="0"/>
              </a:spcAft>
            </a:pPr>
            <a:r>
              <a:rPr lang="zh-CN" altLang="en-US" dirty="0" smtClean="0">
                <a:solidFill>
                  <a:srgbClr val="DE8D56"/>
                </a:solidFill>
                <a:latin typeface="方正黑体简体" panose="02010601030101010101" pitchFamily="2" charset="-122"/>
                <a:ea typeface="方正黑体简体" panose="02010601030101010101" pitchFamily="2" charset="-122"/>
                <a:cs typeface="+mn-ea"/>
                <a:sym typeface="+mn-lt"/>
              </a:rPr>
              <a:t>点击添加标题</a:t>
            </a:r>
            <a:endParaRPr lang="zh-CN" altLang="en-US" dirty="0">
              <a:solidFill>
                <a:srgbClr val="DE8D56"/>
              </a:solidFill>
              <a:latin typeface="方正黑体简体" panose="02010601030101010101" pitchFamily="2" charset="-122"/>
              <a:ea typeface="方正黑体简体" panose="02010601030101010101" pitchFamily="2" charset="-122"/>
              <a:cs typeface="+mn-ea"/>
              <a:sym typeface="+mn-lt"/>
            </a:endParaRPr>
          </a:p>
        </p:txBody>
      </p:sp>
      <p:sp>
        <p:nvSpPr>
          <p:cNvPr id="12" name="矩形 11"/>
          <p:cNvSpPr/>
          <p:nvPr/>
        </p:nvSpPr>
        <p:spPr>
          <a:xfrm>
            <a:off x="5770111" y="3366777"/>
            <a:ext cx="3587140" cy="1615827"/>
          </a:xfrm>
          <a:prstGeom prst="rect">
            <a:avLst/>
          </a:prstGeom>
        </p:spPr>
        <p:txBody>
          <a:bodyPr wrap="square">
            <a:spAutoFit/>
          </a:bodyPr>
          <a:lstStyle/>
          <a:p>
            <a:pPr fontAlgn="auto">
              <a:lnSpc>
                <a:spcPct val="150000"/>
              </a:lnSpc>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。感谢您的支持！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单击此处可编辑内容，根据您的需要自由拉伸文本框宽度，也可适当调节您所需要的字体字号尺寸大小。感谢您的支持！</a:t>
            </a:r>
          </a:p>
          <a:p>
            <a:pPr fontAlgn="auto">
              <a:lnSpc>
                <a:spcPct val="150000"/>
              </a:lnSpc>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pic>
        <p:nvPicPr>
          <p:cNvPr id="13" name="图片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86893" y="4582843"/>
            <a:ext cx="1132377" cy="1132377"/>
          </a:xfrm>
          <a:prstGeom prst="rect">
            <a:avLst/>
          </a:prstGeom>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42"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1000"/>
                                        <p:tgtEl>
                                          <p:spTgt spid="11"/>
                                        </p:tgtEl>
                                      </p:cBhvr>
                                    </p:animEffect>
                                    <p:anim calcmode="lin" valueType="num">
                                      <p:cBhvr>
                                        <p:cTn id="11" dur="1000" fill="hold"/>
                                        <p:tgtEl>
                                          <p:spTgt spid="11"/>
                                        </p:tgtEl>
                                        <p:attrNameLst>
                                          <p:attrName>ppt_x</p:attrName>
                                        </p:attrNameLst>
                                      </p:cBhvr>
                                      <p:tavLst>
                                        <p:tav tm="0">
                                          <p:val>
                                            <p:strVal val="#ppt_x"/>
                                          </p:val>
                                        </p:tav>
                                        <p:tav tm="100000">
                                          <p:val>
                                            <p:strVal val="#ppt_x"/>
                                          </p:val>
                                        </p:tav>
                                      </p:tavLst>
                                    </p:anim>
                                    <p:anim calcmode="lin" valueType="num">
                                      <p:cBhvr>
                                        <p:cTn id="12" dur="1000" fill="hold"/>
                                        <p:tgtEl>
                                          <p:spTgt spid="11"/>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anim calcmode="lin" valueType="num">
                                      <p:cBhvr>
                                        <p:cTn id="16" dur="1000" fill="hold"/>
                                        <p:tgtEl>
                                          <p:spTgt spid="12"/>
                                        </p:tgtEl>
                                        <p:attrNameLst>
                                          <p:attrName>ppt_x</p:attrName>
                                        </p:attrNameLst>
                                      </p:cBhvr>
                                      <p:tavLst>
                                        <p:tav tm="0">
                                          <p:val>
                                            <p:strVal val="#ppt_x"/>
                                          </p:val>
                                        </p:tav>
                                        <p:tav tm="100000">
                                          <p:val>
                                            <p:strVal val="#ppt_x"/>
                                          </p:val>
                                        </p:tav>
                                      </p:tavLst>
                                    </p:anim>
                                    <p:anim calcmode="lin" valueType="num">
                                      <p:cBhvr>
                                        <p:cTn id="17" dur="1000" fill="hold"/>
                                        <p:tgtEl>
                                          <p:spTgt spid="12"/>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1728589" y="3174106"/>
            <a:ext cx="1023341" cy="2802459"/>
            <a:chOff x="2244979" y="1509998"/>
            <a:chExt cx="1500793" cy="4109980"/>
          </a:xfrm>
        </p:grpSpPr>
        <p:sp>
          <p:nvSpPr>
            <p:cNvPr id="50" name="任意多边形 49"/>
            <p:cNvSpPr/>
            <p:nvPr/>
          </p:nvSpPr>
          <p:spPr>
            <a:xfrm>
              <a:off x="2244979" y="1509998"/>
              <a:ext cx="170777" cy="4109980"/>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725 w 334099"/>
                <a:gd name="connsiteY0-2" fmla="*/ 508256 h 5164770"/>
                <a:gd name="connsiteX1-3" fmla="*/ 149315 w 334099"/>
                <a:gd name="connsiteY1-4" fmla="*/ 4760216 h 5164770"/>
                <a:gd name="connsiteX2-5" fmla="*/ 332195 w 334099"/>
                <a:gd name="connsiteY2-6" fmla="*/ 4577336 h 5164770"/>
                <a:gd name="connsiteX3-7" fmla="*/ 229325 w 334099"/>
                <a:gd name="connsiteY3-8" fmla="*/ 531116 h 5164770"/>
                <a:gd name="connsiteX4-9" fmla="*/ 725 w 334099"/>
                <a:gd name="connsiteY4-10" fmla="*/ 508256 h 5164770"/>
                <a:gd name="connsiteX0-11" fmla="*/ 5231 w 338605"/>
                <a:gd name="connsiteY0-12" fmla="*/ 508256 h 5164770"/>
                <a:gd name="connsiteX1-13" fmla="*/ 61921 w 338605"/>
                <a:gd name="connsiteY1-14" fmla="*/ 4760216 h 5164770"/>
                <a:gd name="connsiteX2-15" fmla="*/ 336701 w 338605"/>
                <a:gd name="connsiteY2-16" fmla="*/ 4577336 h 5164770"/>
                <a:gd name="connsiteX3-17" fmla="*/ 233831 w 338605"/>
                <a:gd name="connsiteY3-18" fmla="*/ 531116 h 5164770"/>
                <a:gd name="connsiteX4-19" fmla="*/ 5231 w 338605"/>
                <a:gd name="connsiteY4-20" fmla="*/ 508256 h 5164770"/>
                <a:gd name="connsiteX0-21" fmla="*/ 1317 w 334691"/>
                <a:gd name="connsiteY0-22" fmla="*/ 509201 h 5174270"/>
                <a:gd name="connsiteX1-23" fmla="*/ 126931 w 334691"/>
                <a:gd name="connsiteY1-24" fmla="*/ 4775919 h 5174270"/>
                <a:gd name="connsiteX2-25" fmla="*/ 332787 w 334691"/>
                <a:gd name="connsiteY2-26" fmla="*/ 4578281 h 5174270"/>
                <a:gd name="connsiteX3-27" fmla="*/ 229917 w 334691"/>
                <a:gd name="connsiteY3-28" fmla="*/ 532061 h 5174270"/>
                <a:gd name="connsiteX4-29" fmla="*/ 1317 w 334691"/>
                <a:gd name="connsiteY4-30" fmla="*/ 509201 h 5174270"/>
              </a:gdLst>
              <a:ahLst/>
              <a:cxnLst>
                <a:cxn ang="0">
                  <a:pos x="connsiteX0-21" y="connsiteY0-22"/>
                </a:cxn>
                <a:cxn ang="0">
                  <a:pos x="connsiteX1-23" y="connsiteY1-24"/>
                </a:cxn>
                <a:cxn ang="0">
                  <a:pos x="connsiteX2-25" y="connsiteY2-26"/>
                </a:cxn>
                <a:cxn ang="0">
                  <a:pos x="connsiteX3-27" y="connsiteY3-28"/>
                </a:cxn>
                <a:cxn ang="0">
                  <a:pos x="connsiteX4-29" y="connsiteY4-30"/>
                </a:cxn>
              </a:cxnLst>
              <a:rect l="l" t="t" r="r" b="b"/>
              <a:pathLst>
                <a:path w="334691" h="5174270">
                  <a:moveTo>
                    <a:pt x="1317" y="509201"/>
                  </a:moveTo>
                  <a:cubicBezTo>
                    <a:pt x="-15847" y="1216511"/>
                    <a:pt x="140611" y="4171533"/>
                    <a:pt x="126931" y="4775919"/>
                  </a:cubicBezTo>
                  <a:cubicBezTo>
                    <a:pt x="113251" y="5380305"/>
                    <a:pt x="319452" y="5283131"/>
                    <a:pt x="332787" y="4578281"/>
                  </a:cubicBezTo>
                  <a:cubicBezTo>
                    <a:pt x="346122" y="3873431"/>
                    <a:pt x="287067" y="1212146"/>
                    <a:pt x="229917" y="532061"/>
                  </a:cubicBezTo>
                  <a:cubicBezTo>
                    <a:pt x="172767" y="-148024"/>
                    <a:pt x="18481" y="-198109"/>
                    <a:pt x="1317" y="509201"/>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1" name="任意多边形 50"/>
            <p:cNvSpPr/>
            <p:nvPr/>
          </p:nvSpPr>
          <p:spPr>
            <a:xfrm>
              <a:off x="3399478" y="1514146"/>
              <a:ext cx="182209" cy="4101339"/>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 name="connsiteX0-1" fmla="*/ 1179 w 357095"/>
                <a:gd name="connsiteY0-2" fmla="*/ 503978 h 5163391"/>
                <a:gd name="connsiteX1-3" fmla="*/ 149769 w 357095"/>
                <a:gd name="connsiteY1-4" fmla="*/ 4755938 h 5163391"/>
                <a:gd name="connsiteX2-5" fmla="*/ 355623 w 357095"/>
                <a:gd name="connsiteY2-6" fmla="*/ 4514024 h 5163391"/>
                <a:gd name="connsiteX3-7" fmla="*/ 229779 w 357095"/>
                <a:gd name="connsiteY3-8" fmla="*/ 526838 h 5163391"/>
                <a:gd name="connsiteX4-9" fmla="*/ 1179 w 357095"/>
                <a:gd name="connsiteY4-10" fmla="*/ 503978 h 51633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57095" h="5163391">
                  <a:moveTo>
                    <a:pt x="1179" y="503978"/>
                  </a:moveTo>
                  <a:cubicBezTo>
                    <a:pt x="-12156" y="1208828"/>
                    <a:pt x="90695" y="4087597"/>
                    <a:pt x="149769" y="4755938"/>
                  </a:cubicBezTo>
                  <a:cubicBezTo>
                    <a:pt x="208843" y="5424279"/>
                    <a:pt x="342288" y="5218874"/>
                    <a:pt x="355623" y="4514024"/>
                  </a:cubicBezTo>
                  <a:cubicBezTo>
                    <a:pt x="368958" y="3809174"/>
                    <a:pt x="288853" y="1195179"/>
                    <a:pt x="229779" y="526838"/>
                  </a:cubicBezTo>
                  <a:cubicBezTo>
                    <a:pt x="170705" y="-141503"/>
                    <a:pt x="14514" y="-200872"/>
                    <a:pt x="1179" y="503978"/>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2" name="任意多边形 51"/>
            <p:cNvSpPr/>
            <p:nvPr/>
          </p:nvSpPr>
          <p:spPr>
            <a:xfrm rot="5400000">
              <a:off x="2845968" y="4508462"/>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3" name="文本框 4"/>
            <p:cNvSpPr txBox="1"/>
            <p:nvPr/>
          </p:nvSpPr>
          <p:spPr>
            <a:xfrm>
              <a:off x="2483614" y="4521325"/>
              <a:ext cx="1229992" cy="5867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2014</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4" name="任意多边形 53"/>
            <p:cNvSpPr/>
            <p:nvPr/>
          </p:nvSpPr>
          <p:spPr>
            <a:xfrm rot="5400000">
              <a:off x="2845968" y="3772709"/>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5" name="文本框 6"/>
            <p:cNvSpPr txBox="1"/>
            <p:nvPr/>
          </p:nvSpPr>
          <p:spPr>
            <a:xfrm>
              <a:off x="2502103" y="3752440"/>
              <a:ext cx="1229992" cy="5867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2015</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6" name="任意多边形 55"/>
            <p:cNvSpPr/>
            <p:nvPr/>
          </p:nvSpPr>
          <p:spPr>
            <a:xfrm rot="5400000">
              <a:off x="2845968" y="3003823"/>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7" name="文本框 8"/>
            <p:cNvSpPr txBox="1"/>
            <p:nvPr/>
          </p:nvSpPr>
          <p:spPr>
            <a:xfrm>
              <a:off x="2490580" y="3033023"/>
              <a:ext cx="1229992" cy="5867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2016</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8" name="任意多边形 57"/>
            <p:cNvSpPr/>
            <p:nvPr/>
          </p:nvSpPr>
          <p:spPr>
            <a:xfrm rot="5400000">
              <a:off x="2835844" y="2284405"/>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59" name="文本框 10"/>
            <p:cNvSpPr txBox="1"/>
            <p:nvPr/>
          </p:nvSpPr>
          <p:spPr>
            <a:xfrm>
              <a:off x="2471343" y="2308588"/>
              <a:ext cx="1201782" cy="5867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2018</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0" name="任意多边形 59"/>
            <p:cNvSpPr/>
            <p:nvPr/>
          </p:nvSpPr>
          <p:spPr>
            <a:xfrm rot="5400000">
              <a:off x="2835845" y="1559970"/>
              <a:ext cx="133440" cy="1314995"/>
            </a:xfrm>
            <a:custGeom>
              <a:avLst/>
              <a:gdLst>
                <a:gd name="connsiteX0" fmla="*/ 1142 w 334516"/>
                <a:gd name="connsiteY0" fmla="*/ 508256 h 5195141"/>
                <a:gd name="connsiteX1" fmla="*/ 149732 w 334516"/>
                <a:gd name="connsiteY1" fmla="*/ 4760216 h 5195141"/>
                <a:gd name="connsiteX2" fmla="*/ 332612 w 334516"/>
                <a:gd name="connsiteY2" fmla="*/ 4577336 h 5195141"/>
                <a:gd name="connsiteX3" fmla="*/ 229742 w 334516"/>
                <a:gd name="connsiteY3" fmla="*/ 531116 h 5195141"/>
                <a:gd name="connsiteX4" fmla="*/ 1142 w 334516"/>
                <a:gd name="connsiteY4" fmla="*/ 508256 h 51951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4516" h="5195141">
                  <a:moveTo>
                    <a:pt x="1142" y="508256"/>
                  </a:moveTo>
                  <a:cubicBezTo>
                    <a:pt x="-12193" y="1213106"/>
                    <a:pt x="94487" y="4082036"/>
                    <a:pt x="149732" y="4760216"/>
                  </a:cubicBezTo>
                  <a:cubicBezTo>
                    <a:pt x="204977" y="5438396"/>
                    <a:pt x="319277" y="5282186"/>
                    <a:pt x="332612" y="4577336"/>
                  </a:cubicBezTo>
                  <a:cubicBezTo>
                    <a:pt x="345947" y="3872486"/>
                    <a:pt x="286892" y="1211201"/>
                    <a:pt x="229742" y="531116"/>
                  </a:cubicBezTo>
                  <a:cubicBezTo>
                    <a:pt x="172592" y="-148969"/>
                    <a:pt x="14477" y="-196594"/>
                    <a:pt x="1142" y="508256"/>
                  </a:cubicBezTo>
                  <a:close/>
                </a:path>
              </a:pathLst>
            </a:custGeom>
            <a:solidFill>
              <a:sysClr val="window" lastClr="FFFFFF"/>
            </a:solidFill>
            <a:ln w="25400" cap="rnd" cmpd="sng" algn="ctr">
              <a:solidFill>
                <a:sysClr val="windowText" lastClr="000000"/>
              </a:solidFill>
              <a:prstDash val="solid"/>
              <a:roun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61" name="文本框 12"/>
            <p:cNvSpPr txBox="1"/>
            <p:nvPr/>
          </p:nvSpPr>
          <p:spPr>
            <a:xfrm>
              <a:off x="2482867" y="1547919"/>
              <a:ext cx="1262905" cy="586786"/>
            </a:xfrm>
            <a:prstGeom prst="rect">
              <a:avLst/>
            </a:prstGeom>
            <a:noFill/>
          </p:spPr>
          <p:txBody>
            <a:bodyPr wrap="none" rtlCol="0">
              <a:spAutoFit/>
            </a:bodyPr>
            <a:lstStyle>
              <a:defPPr>
                <a:defRPr lang="zh-CN"/>
              </a:defPPr>
              <a:lvl1pPr>
                <a:defRPr sz="2800" spc="-300">
                  <a:solidFill>
                    <a:schemeClr val="accent1">
                      <a:lumMod val="50000"/>
                    </a:schemeClr>
                  </a:solidFill>
                  <a:latin typeface="新蒂下午茶基本版" panose="03000600000000000000" pitchFamily="66" charset="-122"/>
                  <a:ea typeface="新蒂下午茶基本版" panose="03000600000000000000" pitchFamily="66"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rPr>
                <a:t>20XX</a:t>
              </a:r>
              <a:endParaRPr kumimoji="0" lang="zh-CN" altLang="en-US" sz="2000" b="1" i="0" u="none" strike="noStrike" kern="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62" name="组合 61"/>
          <p:cNvGrpSpPr/>
          <p:nvPr/>
        </p:nvGrpSpPr>
        <p:grpSpPr>
          <a:xfrm>
            <a:off x="2718095" y="3305993"/>
            <a:ext cx="7328106" cy="606854"/>
            <a:chOff x="3591832" y="2140113"/>
            <a:chExt cx="7328106" cy="606854"/>
          </a:xfrm>
        </p:grpSpPr>
        <p:sp>
          <p:nvSpPr>
            <p:cNvPr id="63" name="文本框 13"/>
            <p:cNvSpPr txBox="1"/>
            <p:nvPr/>
          </p:nvSpPr>
          <p:spPr>
            <a:xfrm>
              <a:off x="4374359" y="2162192"/>
              <a:ext cx="6545579" cy="584775"/>
            </a:xfrm>
            <a:prstGeom prst="rect">
              <a:avLst/>
            </a:prstGeom>
            <a:noFill/>
          </p:spPr>
          <p:txBody>
            <a:bodyPr wrap="square" rtlCol="0">
              <a:spAutoFit/>
            </a:bodyPr>
            <a:lstStyle/>
            <a:p>
              <a:pPr fontAlgn="auto">
                <a:spcBef>
                  <a:spcPts val="0"/>
                </a:spcBef>
                <a:spcAft>
                  <a:spcPts val="0"/>
                </a:spcAft>
              </a:pPr>
              <a:r>
                <a:rPr lang="en-US" altLang="zh-CN" sz="1600" dirty="0" smtClean="0">
                  <a:solidFill>
                    <a:prstClr val="black"/>
                  </a:solidFill>
                  <a:latin typeface="微软雅黑" panose="020B0503020204020204" pitchFamily="34" charset="-122"/>
                  <a:ea typeface="微软雅黑" panose="020B0503020204020204" pitchFamily="34" charset="-122"/>
                  <a:cs typeface="+mn-ea"/>
                  <a:sym typeface="+mn-lt"/>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a:t>
              </a:r>
              <a:r>
                <a:rPr lang="zh-CN" altLang="en-US" sz="160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宽度，感谢您的使用！</a:t>
              </a:r>
              <a:endParaRPr lang="en-US" altLang="zh-CN" sz="1600" dirty="0">
                <a:solidFill>
                  <a:prstClr val="black"/>
                </a:solidFill>
                <a:latin typeface="微软雅黑" panose="020B0503020204020204" pitchFamily="34" charset="-122"/>
                <a:ea typeface="微软雅黑" panose="020B0503020204020204" pitchFamily="34" charset="-122"/>
                <a:cs typeface="+mn-ea"/>
                <a:sym typeface="+mn-lt"/>
              </a:endParaRPr>
            </a:p>
          </p:txBody>
        </p:sp>
        <p:sp>
          <p:nvSpPr>
            <p:cNvPr id="64" name="文本框 18"/>
            <p:cNvSpPr txBox="1"/>
            <p:nvPr/>
          </p:nvSpPr>
          <p:spPr>
            <a:xfrm>
              <a:off x="3591832" y="2140113"/>
              <a:ext cx="1021677" cy="400110"/>
            </a:xfrm>
            <a:prstGeom prst="rect">
              <a:avLst/>
            </a:prstGeom>
            <a:noFill/>
          </p:spPr>
          <p:txBody>
            <a:bodyPr wrap="square" rtlCol="0">
              <a:spAutoFit/>
            </a:bodyPr>
            <a:lstStyle/>
            <a:p>
              <a:pPr algn="ctr" fontAlgn="auto">
                <a:spcBef>
                  <a:spcPts val="0"/>
                </a:spcBef>
                <a:spcAft>
                  <a:spcPts val="0"/>
                </a:spcAft>
              </a:pPr>
              <a:r>
                <a:rPr lang="zh-CN" altLang="en-US" sz="2000" spc="-300" dirty="0">
                  <a:solidFill>
                    <a:srgbClr val="DD8A51"/>
                  </a:solidFill>
                  <a:latin typeface="微软雅黑" panose="020B0503020204020204" pitchFamily="34" charset="-122"/>
                  <a:ea typeface="微软雅黑" panose="020B0503020204020204" pitchFamily="34" charset="-122"/>
                  <a:cs typeface="+mn-ea"/>
                  <a:sym typeface="+mn-lt"/>
                </a:rPr>
                <a:t>爆发</a:t>
              </a:r>
            </a:p>
          </p:txBody>
        </p:sp>
      </p:grpSp>
      <p:grpSp>
        <p:nvGrpSpPr>
          <p:cNvPr id="65" name="组合 64"/>
          <p:cNvGrpSpPr/>
          <p:nvPr/>
        </p:nvGrpSpPr>
        <p:grpSpPr>
          <a:xfrm>
            <a:off x="2718095" y="3810302"/>
            <a:ext cx="7328105" cy="584775"/>
            <a:chOff x="3591832" y="2859560"/>
            <a:chExt cx="7328105" cy="584775"/>
          </a:xfrm>
        </p:grpSpPr>
        <p:sp>
          <p:nvSpPr>
            <p:cNvPr id="66" name="文本框 17"/>
            <p:cNvSpPr txBox="1"/>
            <p:nvPr/>
          </p:nvSpPr>
          <p:spPr>
            <a:xfrm>
              <a:off x="3591832" y="2871577"/>
              <a:ext cx="1021677" cy="400110"/>
            </a:xfrm>
            <a:prstGeom prst="rect">
              <a:avLst/>
            </a:prstGeom>
            <a:noFill/>
          </p:spPr>
          <p:txBody>
            <a:bodyPr wrap="square" rtlCol="0">
              <a:spAutoFit/>
            </a:bodyPr>
            <a:lstStyle/>
            <a:p>
              <a:pPr algn="ctr" fontAlgn="auto">
                <a:spcBef>
                  <a:spcPts val="0"/>
                </a:spcBef>
                <a:spcAft>
                  <a:spcPts val="0"/>
                </a:spcAft>
              </a:pPr>
              <a:r>
                <a:rPr lang="zh-CN" altLang="en-US" sz="2000" spc="-300" dirty="0">
                  <a:solidFill>
                    <a:srgbClr val="DD8A51"/>
                  </a:solidFill>
                  <a:latin typeface="微软雅黑" panose="020B0503020204020204" pitchFamily="34" charset="-122"/>
                  <a:ea typeface="微软雅黑" panose="020B0503020204020204" pitchFamily="34" charset="-122"/>
                  <a:cs typeface="+mn-ea"/>
                  <a:sym typeface="+mn-lt"/>
                </a:rPr>
                <a:t>积淀</a:t>
              </a:r>
            </a:p>
          </p:txBody>
        </p:sp>
        <p:sp>
          <p:nvSpPr>
            <p:cNvPr id="67" name="文本框 19"/>
            <p:cNvSpPr txBox="1"/>
            <p:nvPr/>
          </p:nvSpPr>
          <p:spPr>
            <a:xfrm>
              <a:off x="4374358" y="2859560"/>
              <a:ext cx="6545579" cy="584775"/>
            </a:xfrm>
            <a:prstGeom prst="rect">
              <a:avLst/>
            </a:prstGeom>
            <a:noFill/>
          </p:spPr>
          <p:txBody>
            <a:bodyPr wrap="square" rtlCol="0">
              <a:spAutoFit/>
            </a:bodyPr>
            <a:lstStyle/>
            <a:p>
              <a:pPr fontAlgn="auto">
                <a:spcBef>
                  <a:spcPts val="0"/>
                </a:spcBef>
                <a:spcAft>
                  <a:spcPts val="0"/>
                </a:spcAft>
              </a:pPr>
              <a:r>
                <a:rPr lang="en-US" altLang="zh-CN" sz="1600" dirty="0">
                  <a:solidFill>
                    <a:prstClr val="black"/>
                  </a:solidFill>
                  <a:latin typeface="微软雅黑" panose="020B0503020204020204" pitchFamily="34" charset="-122"/>
                  <a:ea typeface="微软雅黑" panose="020B0503020204020204" pitchFamily="34" charset="-122"/>
                  <a:cs typeface="+mn-ea"/>
                  <a:sym typeface="+mn-lt"/>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单击此处可编辑内容，根据您的需要自由拉伸文本框宽度，感谢您的使用！</a:t>
              </a:r>
              <a:endParaRPr lang="en-US" altLang="zh-CN"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68" name="组合 67"/>
          <p:cNvGrpSpPr/>
          <p:nvPr/>
        </p:nvGrpSpPr>
        <p:grpSpPr>
          <a:xfrm>
            <a:off x="2718095" y="4326628"/>
            <a:ext cx="7328106" cy="622597"/>
            <a:chOff x="3591832" y="3598460"/>
            <a:chExt cx="7328106" cy="622597"/>
          </a:xfrm>
        </p:grpSpPr>
        <p:sp>
          <p:nvSpPr>
            <p:cNvPr id="69" name="文本框 16"/>
            <p:cNvSpPr txBox="1"/>
            <p:nvPr/>
          </p:nvSpPr>
          <p:spPr>
            <a:xfrm>
              <a:off x="3591832" y="3598460"/>
              <a:ext cx="1021677" cy="400110"/>
            </a:xfrm>
            <a:prstGeom prst="rect">
              <a:avLst/>
            </a:prstGeom>
            <a:noFill/>
          </p:spPr>
          <p:txBody>
            <a:bodyPr wrap="square" rtlCol="0">
              <a:spAutoFit/>
            </a:bodyPr>
            <a:lstStyle/>
            <a:p>
              <a:pPr algn="ctr" fontAlgn="auto">
                <a:spcBef>
                  <a:spcPts val="0"/>
                </a:spcBef>
                <a:spcAft>
                  <a:spcPts val="0"/>
                </a:spcAft>
              </a:pPr>
              <a:r>
                <a:rPr lang="zh-CN" altLang="en-US" sz="2000" spc="-300" dirty="0">
                  <a:solidFill>
                    <a:srgbClr val="DD8A51"/>
                  </a:solidFill>
                  <a:latin typeface="微软雅黑" panose="020B0503020204020204" pitchFamily="34" charset="-122"/>
                  <a:ea typeface="微软雅黑" panose="020B0503020204020204" pitchFamily="34" charset="-122"/>
                  <a:cs typeface="+mn-ea"/>
                  <a:sym typeface="+mn-lt"/>
                </a:rPr>
                <a:t>定位</a:t>
              </a:r>
            </a:p>
          </p:txBody>
        </p:sp>
        <p:sp>
          <p:nvSpPr>
            <p:cNvPr id="70" name="文本框 20"/>
            <p:cNvSpPr txBox="1"/>
            <p:nvPr/>
          </p:nvSpPr>
          <p:spPr>
            <a:xfrm>
              <a:off x="4374359" y="3636282"/>
              <a:ext cx="6545579" cy="584775"/>
            </a:xfrm>
            <a:prstGeom prst="rect">
              <a:avLst/>
            </a:prstGeom>
            <a:noFill/>
          </p:spPr>
          <p:txBody>
            <a:bodyPr wrap="square" rtlCol="0">
              <a:spAutoFit/>
            </a:bodyPr>
            <a:lstStyle/>
            <a:p>
              <a:pPr fontAlgn="auto">
                <a:spcBef>
                  <a:spcPts val="0"/>
                </a:spcBef>
                <a:spcAft>
                  <a:spcPts val="0"/>
                </a:spcAft>
              </a:pPr>
              <a:r>
                <a:rPr lang="en-US" altLang="zh-CN" sz="1600" dirty="0">
                  <a:solidFill>
                    <a:prstClr val="black"/>
                  </a:solidFill>
                  <a:latin typeface="微软雅黑" panose="020B0503020204020204" pitchFamily="34" charset="-122"/>
                  <a:ea typeface="微软雅黑" panose="020B0503020204020204" pitchFamily="34" charset="-122"/>
                  <a:cs typeface="+mn-ea"/>
                  <a:sym typeface="+mn-lt"/>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单击此处可编辑内容，根据您的需要自由拉伸文本框宽度，感谢您的使用！</a:t>
              </a:r>
              <a:endParaRPr lang="en-US" altLang="zh-CN"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71" name="组合 70"/>
          <p:cNvGrpSpPr/>
          <p:nvPr/>
        </p:nvGrpSpPr>
        <p:grpSpPr>
          <a:xfrm>
            <a:off x="2718095" y="4830937"/>
            <a:ext cx="7328105" cy="593082"/>
            <a:chOff x="3591832" y="4325343"/>
            <a:chExt cx="7328105" cy="593082"/>
          </a:xfrm>
        </p:grpSpPr>
        <p:sp>
          <p:nvSpPr>
            <p:cNvPr id="72" name="文本框 15"/>
            <p:cNvSpPr txBox="1"/>
            <p:nvPr/>
          </p:nvSpPr>
          <p:spPr>
            <a:xfrm>
              <a:off x="3591832" y="4325343"/>
              <a:ext cx="1021677" cy="400110"/>
            </a:xfrm>
            <a:prstGeom prst="rect">
              <a:avLst/>
            </a:prstGeom>
            <a:noFill/>
          </p:spPr>
          <p:txBody>
            <a:bodyPr wrap="square" rtlCol="0">
              <a:spAutoFit/>
            </a:bodyPr>
            <a:lstStyle/>
            <a:p>
              <a:pPr algn="ctr" fontAlgn="auto">
                <a:spcBef>
                  <a:spcPts val="0"/>
                </a:spcBef>
                <a:spcAft>
                  <a:spcPts val="0"/>
                </a:spcAft>
              </a:pPr>
              <a:r>
                <a:rPr lang="zh-CN" altLang="en-US" sz="2000" spc="-300" dirty="0">
                  <a:solidFill>
                    <a:srgbClr val="DD8A51"/>
                  </a:solidFill>
                  <a:latin typeface="微软雅黑" panose="020B0503020204020204" pitchFamily="34" charset="-122"/>
                  <a:ea typeface="微软雅黑" panose="020B0503020204020204" pitchFamily="34" charset="-122"/>
                  <a:cs typeface="+mn-ea"/>
                  <a:sym typeface="+mn-lt"/>
                </a:rPr>
                <a:t>起步</a:t>
              </a:r>
            </a:p>
          </p:txBody>
        </p:sp>
        <p:sp>
          <p:nvSpPr>
            <p:cNvPr id="73" name="文本框 21"/>
            <p:cNvSpPr txBox="1"/>
            <p:nvPr/>
          </p:nvSpPr>
          <p:spPr>
            <a:xfrm>
              <a:off x="4374358" y="4333650"/>
              <a:ext cx="6545579" cy="584775"/>
            </a:xfrm>
            <a:prstGeom prst="rect">
              <a:avLst/>
            </a:prstGeom>
            <a:noFill/>
          </p:spPr>
          <p:txBody>
            <a:bodyPr wrap="square" rtlCol="0">
              <a:spAutoFit/>
            </a:bodyPr>
            <a:lstStyle/>
            <a:p>
              <a:pPr fontAlgn="auto">
                <a:spcBef>
                  <a:spcPts val="0"/>
                </a:spcBef>
                <a:spcAft>
                  <a:spcPts val="0"/>
                </a:spcAft>
              </a:pPr>
              <a:r>
                <a:rPr lang="en-US" altLang="zh-CN" sz="1600" dirty="0">
                  <a:solidFill>
                    <a:prstClr val="black"/>
                  </a:solidFill>
                  <a:latin typeface="微软雅黑" panose="020B0503020204020204" pitchFamily="34" charset="-122"/>
                  <a:ea typeface="微软雅黑" panose="020B0503020204020204" pitchFamily="34" charset="-122"/>
                  <a:cs typeface="+mn-ea"/>
                  <a:sym typeface="+mn-lt"/>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单击此处可编辑内容，根据您的需要自由拉伸文本框宽度，感谢您的使用！</a:t>
              </a:r>
              <a:endParaRPr lang="en-US" altLang="zh-CN"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74" name="组合 73"/>
          <p:cNvGrpSpPr/>
          <p:nvPr/>
        </p:nvGrpSpPr>
        <p:grpSpPr>
          <a:xfrm>
            <a:off x="2718095" y="5335246"/>
            <a:ext cx="7328105" cy="617365"/>
            <a:chOff x="3591832" y="5041717"/>
            <a:chExt cx="7328105" cy="617365"/>
          </a:xfrm>
        </p:grpSpPr>
        <p:sp>
          <p:nvSpPr>
            <p:cNvPr id="75" name="文本框 14"/>
            <p:cNvSpPr txBox="1"/>
            <p:nvPr/>
          </p:nvSpPr>
          <p:spPr>
            <a:xfrm>
              <a:off x="3591832" y="5041717"/>
              <a:ext cx="1021677" cy="400110"/>
            </a:xfrm>
            <a:prstGeom prst="rect">
              <a:avLst/>
            </a:prstGeom>
            <a:noFill/>
          </p:spPr>
          <p:txBody>
            <a:bodyPr wrap="square" rtlCol="0">
              <a:spAutoFit/>
            </a:bodyPr>
            <a:lstStyle/>
            <a:p>
              <a:pPr algn="ctr" fontAlgn="auto">
                <a:spcBef>
                  <a:spcPts val="0"/>
                </a:spcBef>
                <a:spcAft>
                  <a:spcPts val="0"/>
                </a:spcAft>
              </a:pPr>
              <a:r>
                <a:rPr lang="zh-CN" altLang="en-US" sz="2000" spc="-300" dirty="0">
                  <a:solidFill>
                    <a:srgbClr val="DD8A51"/>
                  </a:solidFill>
                  <a:latin typeface="微软雅黑" panose="020B0503020204020204" pitchFamily="34" charset="-122"/>
                  <a:ea typeface="微软雅黑" panose="020B0503020204020204" pitchFamily="34" charset="-122"/>
                  <a:cs typeface="+mn-ea"/>
                  <a:sym typeface="+mn-lt"/>
                </a:rPr>
                <a:t>探索</a:t>
              </a:r>
            </a:p>
          </p:txBody>
        </p:sp>
        <p:sp>
          <p:nvSpPr>
            <p:cNvPr id="76" name="文本框 22"/>
            <p:cNvSpPr txBox="1"/>
            <p:nvPr/>
          </p:nvSpPr>
          <p:spPr>
            <a:xfrm>
              <a:off x="4374358" y="5074307"/>
              <a:ext cx="6545579" cy="584775"/>
            </a:xfrm>
            <a:prstGeom prst="rect">
              <a:avLst/>
            </a:prstGeom>
            <a:noFill/>
          </p:spPr>
          <p:txBody>
            <a:bodyPr wrap="square" rtlCol="0">
              <a:spAutoFit/>
            </a:bodyPr>
            <a:lstStyle/>
            <a:p>
              <a:pPr fontAlgn="auto">
                <a:spcBef>
                  <a:spcPts val="0"/>
                </a:spcBef>
                <a:spcAft>
                  <a:spcPts val="0"/>
                </a:spcAft>
              </a:pPr>
              <a:r>
                <a:rPr lang="en-US" altLang="zh-CN" sz="1600" dirty="0">
                  <a:solidFill>
                    <a:prstClr val="black"/>
                  </a:solidFill>
                  <a:latin typeface="微软雅黑" panose="020B0503020204020204" pitchFamily="34" charset="-122"/>
                  <a:ea typeface="微软雅黑" panose="020B0503020204020204" pitchFamily="34" charset="-122"/>
                  <a:cs typeface="+mn-ea"/>
                  <a:sym typeface="+mn-lt"/>
                </a:rPr>
                <a:t>——</a:t>
              </a: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单击此处可编辑内容，根据您的需要自由拉伸文本框宽度，感谢您的使用！</a:t>
              </a:r>
              <a:endParaRPr lang="en-US" altLang="zh-CN" sz="1600" dirty="0">
                <a:solidFill>
                  <a:prstClr val="black"/>
                </a:solidFill>
                <a:latin typeface="微软雅黑" panose="020B0503020204020204" pitchFamily="34" charset="-122"/>
                <a:ea typeface="微软雅黑" panose="020B0503020204020204" pitchFamily="34" charset="-122"/>
                <a:cs typeface="+mn-ea"/>
                <a:sym typeface="+mn-lt"/>
              </a:endParaRPr>
            </a:p>
          </p:txBody>
        </p:sp>
      </p:grpSp>
      <p:grpSp>
        <p:nvGrpSpPr>
          <p:cNvPr id="77" name="组合 76"/>
          <p:cNvGrpSpPr/>
          <p:nvPr/>
        </p:nvGrpSpPr>
        <p:grpSpPr>
          <a:xfrm>
            <a:off x="4249069" y="2129947"/>
            <a:ext cx="3816224" cy="954107"/>
            <a:chOff x="5038726" y="1373966"/>
            <a:chExt cx="2171702" cy="954107"/>
          </a:xfrm>
        </p:grpSpPr>
        <p:sp>
          <p:nvSpPr>
            <p:cNvPr id="78" name="文本框 30"/>
            <p:cNvSpPr txBox="1"/>
            <p:nvPr/>
          </p:nvSpPr>
          <p:spPr>
            <a:xfrm>
              <a:off x="5251914" y="1373966"/>
              <a:ext cx="1728065" cy="954107"/>
            </a:xfrm>
            <a:prstGeom prst="rect">
              <a:avLst/>
            </a:prstGeom>
            <a:noFill/>
          </p:spPr>
          <p:txBody>
            <a:bodyPr wrap="square" rtlCol="0">
              <a:spAutoFit/>
            </a:bodyPr>
            <a:lstStyle/>
            <a:p>
              <a:pPr fontAlgn="auto">
                <a:spcBef>
                  <a:spcPts val="0"/>
                </a:spcBef>
                <a:spcAft>
                  <a:spcPts val="0"/>
                </a:spcAft>
              </a:pPr>
              <a:r>
                <a:rPr lang="zh-CN" altLang="en-US" sz="2800" dirty="0" smtClean="0">
                  <a:solidFill>
                    <a:prstClr val="black">
                      <a:lumMod val="95000"/>
                      <a:lumOff val="5000"/>
                    </a:prstClr>
                  </a:solidFill>
                  <a:latin typeface="微软雅黑" panose="020B0503020204020204" pitchFamily="34" charset="-122"/>
                  <a:ea typeface="微软雅黑" panose="020B0503020204020204" pitchFamily="34" charset="-122"/>
                  <a:cs typeface="+mn-ea"/>
                  <a:sym typeface="+mn-lt"/>
                </a:rPr>
                <a:t>单击添加标题</a:t>
              </a:r>
              <a:endParaRPr lang="zh-CN" altLang="en-US" sz="2800" dirty="0">
                <a:solidFill>
                  <a:prstClr val="black">
                    <a:lumMod val="95000"/>
                    <a:lumOff val="5000"/>
                  </a:prstClr>
                </a:solidFill>
                <a:latin typeface="微软雅黑" panose="020B0503020204020204" pitchFamily="34" charset="-122"/>
                <a:ea typeface="微软雅黑" panose="020B0503020204020204" pitchFamily="34" charset="-122"/>
                <a:cs typeface="+mn-ea"/>
                <a:sym typeface="+mn-lt"/>
              </a:endParaRPr>
            </a:p>
          </p:txBody>
        </p:sp>
        <p:pic>
          <p:nvPicPr>
            <p:cNvPr id="79" name="图片 78"/>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2"/>
                                        </p:tgtEl>
                                        <p:attrNameLst>
                                          <p:attrName>style.visibility</p:attrName>
                                        </p:attrNameLst>
                                      </p:cBhvr>
                                      <p:to>
                                        <p:strVal val="visible"/>
                                      </p:to>
                                    </p:set>
                                    <p:animEffect transition="in" filter="wipe(left)">
                                      <p:cBhvr>
                                        <p:cTn id="11" dur="500"/>
                                        <p:tgtEl>
                                          <p:spTgt spid="62"/>
                                        </p:tgtEl>
                                      </p:cBhvr>
                                    </p:animEffect>
                                  </p:childTnLst>
                                </p:cTn>
                              </p:par>
                              <p:par>
                                <p:cTn id="12" presetID="22" presetClass="entr" presetSubtype="8" fill="hold" nodeType="withEffect">
                                  <p:stCondLst>
                                    <p:cond delay="250"/>
                                  </p:stCondLst>
                                  <p:childTnLst>
                                    <p:set>
                                      <p:cBhvr>
                                        <p:cTn id="13" dur="1" fill="hold">
                                          <p:stCondLst>
                                            <p:cond delay="0"/>
                                          </p:stCondLst>
                                        </p:cTn>
                                        <p:tgtEl>
                                          <p:spTgt spid="65"/>
                                        </p:tgtEl>
                                        <p:attrNameLst>
                                          <p:attrName>style.visibility</p:attrName>
                                        </p:attrNameLst>
                                      </p:cBhvr>
                                      <p:to>
                                        <p:strVal val="visible"/>
                                      </p:to>
                                    </p:set>
                                    <p:animEffect transition="in" filter="wipe(left)">
                                      <p:cBhvr>
                                        <p:cTn id="14" dur="500"/>
                                        <p:tgtEl>
                                          <p:spTgt spid="65"/>
                                        </p:tgtEl>
                                      </p:cBhvr>
                                    </p:animEffect>
                                  </p:childTnLst>
                                </p:cTn>
                              </p:par>
                              <p:par>
                                <p:cTn id="15" presetID="22" presetClass="entr" presetSubtype="8" fill="hold" nodeType="withEffect">
                                  <p:stCondLst>
                                    <p:cond delay="500"/>
                                  </p:stCondLst>
                                  <p:childTnLst>
                                    <p:set>
                                      <p:cBhvr>
                                        <p:cTn id="16" dur="1" fill="hold">
                                          <p:stCondLst>
                                            <p:cond delay="0"/>
                                          </p:stCondLst>
                                        </p:cTn>
                                        <p:tgtEl>
                                          <p:spTgt spid="68"/>
                                        </p:tgtEl>
                                        <p:attrNameLst>
                                          <p:attrName>style.visibility</p:attrName>
                                        </p:attrNameLst>
                                      </p:cBhvr>
                                      <p:to>
                                        <p:strVal val="visible"/>
                                      </p:to>
                                    </p:set>
                                    <p:animEffect transition="in" filter="wipe(left)">
                                      <p:cBhvr>
                                        <p:cTn id="17" dur="500"/>
                                        <p:tgtEl>
                                          <p:spTgt spid="68"/>
                                        </p:tgtEl>
                                      </p:cBhvr>
                                    </p:animEffect>
                                  </p:childTnLst>
                                </p:cTn>
                              </p:par>
                              <p:par>
                                <p:cTn id="18" presetID="22" presetClass="entr" presetSubtype="8" fill="hold" nodeType="withEffect">
                                  <p:stCondLst>
                                    <p:cond delay="750"/>
                                  </p:stCondLst>
                                  <p:childTnLst>
                                    <p:set>
                                      <p:cBhvr>
                                        <p:cTn id="19" dur="1" fill="hold">
                                          <p:stCondLst>
                                            <p:cond delay="0"/>
                                          </p:stCondLst>
                                        </p:cTn>
                                        <p:tgtEl>
                                          <p:spTgt spid="71"/>
                                        </p:tgtEl>
                                        <p:attrNameLst>
                                          <p:attrName>style.visibility</p:attrName>
                                        </p:attrNameLst>
                                      </p:cBhvr>
                                      <p:to>
                                        <p:strVal val="visible"/>
                                      </p:to>
                                    </p:set>
                                    <p:animEffect transition="in" filter="wipe(left)">
                                      <p:cBhvr>
                                        <p:cTn id="20" dur="500"/>
                                        <p:tgtEl>
                                          <p:spTgt spid="71"/>
                                        </p:tgtEl>
                                      </p:cBhvr>
                                    </p:animEffect>
                                  </p:childTnLst>
                                </p:cTn>
                              </p:par>
                              <p:par>
                                <p:cTn id="21" presetID="22" presetClass="entr" presetSubtype="8" fill="hold" nodeType="withEffect">
                                  <p:stCondLst>
                                    <p:cond delay="1000"/>
                                  </p:stCondLst>
                                  <p:childTnLst>
                                    <p:set>
                                      <p:cBhvr>
                                        <p:cTn id="22" dur="1" fill="hold">
                                          <p:stCondLst>
                                            <p:cond delay="0"/>
                                          </p:stCondLst>
                                        </p:cTn>
                                        <p:tgtEl>
                                          <p:spTgt spid="74"/>
                                        </p:tgtEl>
                                        <p:attrNameLst>
                                          <p:attrName>style.visibility</p:attrName>
                                        </p:attrNameLst>
                                      </p:cBhvr>
                                      <p:to>
                                        <p:strVal val="visible"/>
                                      </p:to>
                                    </p:set>
                                    <p:animEffect transition="in" filter="wipe(left)">
                                      <p:cBhvr>
                                        <p:cTn id="23"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16"/>
          <p:cNvGrpSpPr>
            <a:grpSpLocks noChangeAspect="1"/>
          </p:cNvGrpSpPr>
          <p:nvPr/>
        </p:nvGrpSpPr>
        <p:grpSpPr bwMode="auto">
          <a:xfrm>
            <a:off x="2448522" y="3189962"/>
            <a:ext cx="1019653" cy="1725730"/>
            <a:chOff x="1449" y="1496"/>
            <a:chExt cx="730" cy="1260"/>
          </a:xfrm>
          <a:solidFill>
            <a:sysClr val="windowText" lastClr="000000"/>
          </a:solidFill>
        </p:grpSpPr>
        <p:sp>
          <p:nvSpPr>
            <p:cNvPr id="26"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27"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28" name="Group 21"/>
          <p:cNvGrpSpPr>
            <a:grpSpLocks noChangeAspect="1"/>
          </p:cNvGrpSpPr>
          <p:nvPr/>
        </p:nvGrpSpPr>
        <p:grpSpPr bwMode="auto">
          <a:xfrm>
            <a:off x="5157409" y="3206850"/>
            <a:ext cx="1064350" cy="1707926"/>
            <a:chOff x="3270" y="1510"/>
            <a:chExt cx="762" cy="1247"/>
          </a:xfrm>
          <a:solidFill>
            <a:sysClr val="windowText" lastClr="000000"/>
          </a:solidFill>
        </p:grpSpPr>
        <p:sp>
          <p:nvSpPr>
            <p:cNvPr id="29"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grpSp>
        <p:nvGrpSpPr>
          <p:cNvPr id="31" name="Group 26"/>
          <p:cNvGrpSpPr>
            <a:grpSpLocks noChangeAspect="1"/>
          </p:cNvGrpSpPr>
          <p:nvPr/>
        </p:nvGrpSpPr>
        <p:grpSpPr bwMode="auto">
          <a:xfrm>
            <a:off x="7916501" y="3208221"/>
            <a:ext cx="1055968" cy="1702448"/>
            <a:chOff x="5100" y="1511"/>
            <a:chExt cx="756" cy="1243"/>
          </a:xfrm>
          <a:solidFill>
            <a:sysClr val="windowText" lastClr="000000"/>
          </a:solidFill>
        </p:grpSpPr>
        <p:sp>
          <p:nvSpPr>
            <p:cNvPr id="3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sp>
        <p:nvSpPr>
          <p:cNvPr id="34" name="Freeform 5"/>
          <p:cNvSpPr/>
          <p:nvPr/>
        </p:nvSpPr>
        <p:spPr bwMode="auto">
          <a:xfrm rot="5844680">
            <a:off x="4028194" y="3946378"/>
            <a:ext cx="582681" cy="60480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ysClr val="windowText" lastClr="0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sp>
        <p:nvSpPr>
          <p:cNvPr id="35" name="Freeform 5"/>
          <p:cNvSpPr/>
          <p:nvPr/>
        </p:nvSpPr>
        <p:spPr bwMode="auto">
          <a:xfrm rot="5844680">
            <a:off x="6766467" y="3946378"/>
            <a:ext cx="582681" cy="60480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ysClr val="windowText" lastClr="00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6" name="组合 35"/>
          <p:cNvGrpSpPr/>
          <p:nvPr/>
        </p:nvGrpSpPr>
        <p:grpSpPr>
          <a:xfrm>
            <a:off x="4720044" y="2157057"/>
            <a:ext cx="2171702" cy="578661"/>
            <a:chOff x="5038726" y="1373966"/>
            <a:chExt cx="2171702" cy="578661"/>
          </a:xfrm>
        </p:grpSpPr>
        <p:sp>
          <p:nvSpPr>
            <p:cNvPr id="37" name="文本框 19"/>
            <p:cNvSpPr txBox="1"/>
            <p:nvPr/>
          </p:nvSpPr>
          <p:spPr>
            <a:xfrm>
              <a:off x="5038726" y="1373966"/>
              <a:ext cx="2171702" cy="461665"/>
            </a:xfrm>
            <a:prstGeom prst="rect">
              <a:avLst/>
            </a:prstGeom>
            <a:noFill/>
          </p:spPr>
          <p:txBody>
            <a:bodyPr wrap="square" rtlCol="0">
              <a:spAutoFit/>
            </a:bodyPr>
            <a:lstStyle/>
            <a:p>
              <a:pPr fontAlgn="auto">
                <a:spcBef>
                  <a:spcPts val="0"/>
                </a:spcBef>
                <a:spcAft>
                  <a:spcPts val="0"/>
                </a:spcAft>
              </a:pPr>
              <a:r>
                <a:rPr lang="zh-CN" altLang="en-US" sz="2400" dirty="0" smtClean="0">
                  <a:solidFill>
                    <a:prstClr val="black">
                      <a:lumMod val="95000"/>
                      <a:lumOff val="5000"/>
                    </a:prstClr>
                  </a:solidFill>
                  <a:latin typeface="微软雅黑" panose="020B0503020204020204" pitchFamily="34" charset="-122"/>
                  <a:ea typeface="微软雅黑" panose="020B0503020204020204" pitchFamily="34" charset="-122"/>
                  <a:cs typeface="+mn-ea"/>
                  <a:sym typeface="+mn-lt"/>
                </a:rPr>
                <a:t>单击添加标题</a:t>
              </a:r>
              <a:endParaRPr lang="zh-CN" altLang="en-US" sz="2400" dirty="0">
                <a:solidFill>
                  <a:prstClr val="black">
                    <a:lumMod val="95000"/>
                    <a:lumOff val="5000"/>
                  </a:prstClr>
                </a:solidFill>
                <a:latin typeface="微软雅黑" panose="020B0503020204020204" pitchFamily="34" charset="-122"/>
                <a:ea typeface="微软雅黑" panose="020B0503020204020204" pitchFamily="34" charset="-122"/>
                <a:cs typeface="+mn-ea"/>
                <a:sym typeface="+mn-lt"/>
              </a:endParaRPr>
            </a:p>
          </p:txBody>
        </p:sp>
        <p:pic>
          <p:nvPicPr>
            <p:cNvPr id="38" name="图片 37"/>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9" name="组合 38"/>
          <p:cNvGrpSpPr/>
          <p:nvPr/>
        </p:nvGrpSpPr>
        <p:grpSpPr>
          <a:xfrm>
            <a:off x="2016621" y="5145178"/>
            <a:ext cx="1732600" cy="949562"/>
            <a:chOff x="2209183" y="4414637"/>
            <a:chExt cx="1732600" cy="949562"/>
          </a:xfrm>
        </p:grpSpPr>
        <p:sp>
          <p:nvSpPr>
            <p:cNvPr id="40" name="文本框 22"/>
            <p:cNvSpPr txBox="1"/>
            <p:nvPr/>
          </p:nvSpPr>
          <p:spPr>
            <a:xfrm>
              <a:off x="2333484" y="4414637"/>
              <a:ext cx="1483999"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添加方法一</a:t>
              </a:r>
              <a:endPar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endParaRPr>
            </a:p>
          </p:txBody>
        </p:sp>
        <p:sp>
          <p:nvSpPr>
            <p:cNvPr id="41" name="矩形 40"/>
            <p:cNvSpPr/>
            <p:nvPr/>
          </p:nvSpPr>
          <p:spPr>
            <a:xfrm>
              <a:off x="2209183" y="4717868"/>
              <a:ext cx="1732600" cy="646331"/>
            </a:xfrm>
            <a:prstGeom prst="rect">
              <a:avLst/>
            </a:prstGeom>
          </p:spPr>
          <p:txBody>
            <a:bodyPr wrap="square">
              <a:spAutoFit/>
            </a:bodyPr>
            <a:lstStyle/>
            <a:p>
              <a:pPr algn="ctr"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宽度</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a:t>
              </a:r>
            </a:p>
          </p:txBody>
        </p:sp>
      </p:grpSp>
      <p:grpSp>
        <p:nvGrpSpPr>
          <p:cNvPr id="42" name="组合 41"/>
          <p:cNvGrpSpPr/>
          <p:nvPr/>
        </p:nvGrpSpPr>
        <p:grpSpPr>
          <a:xfrm>
            <a:off x="4799899" y="5145178"/>
            <a:ext cx="1732600" cy="949562"/>
            <a:chOff x="2209183" y="4414637"/>
            <a:chExt cx="1732600" cy="949562"/>
          </a:xfrm>
        </p:grpSpPr>
        <p:sp>
          <p:nvSpPr>
            <p:cNvPr id="43" name="文本框 26"/>
            <p:cNvSpPr txBox="1"/>
            <p:nvPr/>
          </p:nvSpPr>
          <p:spPr>
            <a:xfrm>
              <a:off x="2333484" y="4414637"/>
              <a:ext cx="1483999"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添加方法二</a:t>
              </a:r>
              <a:endPar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endParaRPr>
            </a:p>
          </p:txBody>
        </p:sp>
        <p:sp>
          <p:nvSpPr>
            <p:cNvPr id="44" name="矩形 43"/>
            <p:cNvSpPr/>
            <p:nvPr/>
          </p:nvSpPr>
          <p:spPr>
            <a:xfrm>
              <a:off x="2209183" y="4717868"/>
              <a:ext cx="1732600" cy="646331"/>
            </a:xfrm>
            <a:prstGeom prst="rect">
              <a:avLst/>
            </a:prstGeom>
          </p:spPr>
          <p:txBody>
            <a:bodyPr wrap="square">
              <a:spAutoFit/>
            </a:bodyPr>
            <a:lstStyle/>
            <a:p>
              <a:pPr algn="ctr"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宽度</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a:t>
              </a:r>
            </a:p>
          </p:txBody>
        </p:sp>
      </p:grpSp>
      <p:grpSp>
        <p:nvGrpSpPr>
          <p:cNvPr id="45" name="组合 44"/>
          <p:cNvGrpSpPr/>
          <p:nvPr/>
        </p:nvGrpSpPr>
        <p:grpSpPr>
          <a:xfrm>
            <a:off x="7583176" y="5145178"/>
            <a:ext cx="1732600" cy="949562"/>
            <a:chOff x="2209183" y="4414637"/>
            <a:chExt cx="1732600" cy="949562"/>
          </a:xfrm>
        </p:grpSpPr>
        <p:sp>
          <p:nvSpPr>
            <p:cNvPr id="46" name="文本框 29"/>
            <p:cNvSpPr txBox="1"/>
            <p:nvPr/>
          </p:nvSpPr>
          <p:spPr>
            <a:xfrm>
              <a:off x="2333484" y="4414637"/>
              <a:ext cx="1483999" cy="369332"/>
            </a:xfrm>
            <a:prstGeom prst="rect">
              <a:avLst/>
            </a:prstGeom>
            <a:noFill/>
          </p:spPr>
          <p:txBody>
            <a:bodyPr wrap="square" rtlCol="0">
              <a:spAutoFit/>
            </a:bodyPr>
            <a:lstStyle/>
            <a:p>
              <a:pPr algn="ctr" fontAlgn="auto">
                <a:spcBef>
                  <a:spcPts val="0"/>
                </a:spcBef>
                <a:spcAft>
                  <a:spcPts val="0"/>
                </a:spcAft>
              </a:pPr>
              <a:r>
                <a:rPr lang="zh-CN" altLang="en-US" dirty="0" smtClean="0">
                  <a:solidFill>
                    <a:prstClr val="black">
                      <a:lumMod val="85000"/>
                      <a:lumOff val="15000"/>
                    </a:prstClr>
                  </a:solidFill>
                  <a:latin typeface="微软雅黑" panose="020B0503020204020204" pitchFamily="34" charset="-122"/>
                  <a:ea typeface="微软雅黑" panose="020B0503020204020204" pitchFamily="34" charset="-122"/>
                  <a:cs typeface="+mn-ea"/>
                  <a:sym typeface="+mn-lt"/>
                </a:rPr>
                <a:t>添加方法三</a:t>
              </a:r>
              <a:endParaRPr lang="zh-CN" altLang="en-US" dirty="0">
                <a:solidFill>
                  <a:prstClr val="black">
                    <a:lumMod val="85000"/>
                    <a:lumOff val="15000"/>
                  </a:prstClr>
                </a:solidFill>
                <a:latin typeface="微软雅黑" panose="020B0503020204020204" pitchFamily="34" charset="-122"/>
                <a:ea typeface="微软雅黑" panose="020B0503020204020204" pitchFamily="34" charset="-122"/>
                <a:cs typeface="+mn-ea"/>
                <a:sym typeface="+mn-lt"/>
              </a:endParaRPr>
            </a:p>
          </p:txBody>
        </p:sp>
        <p:sp>
          <p:nvSpPr>
            <p:cNvPr id="47" name="矩形 46"/>
            <p:cNvSpPr/>
            <p:nvPr/>
          </p:nvSpPr>
          <p:spPr>
            <a:xfrm>
              <a:off x="2209183" y="4717868"/>
              <a:ext cx="1732600" cy="646331"/>
            </a:xfrm>
            <a:prstGeom prst="rect">
              <a:avLst/>
            </a:prstGeom>
          </p:spPr>
          <p:txBody>
            <a:bodyPr wrap="square">
              <a:spAutoFit/>
            </a:bodyPr>
            <a:lstStyle/>
            <a:p>
              <a:pPr algn="ctr" fontAlgn="auto">
                <a:spcBef>
                  <a:spcPts val="0"/>
                </a:spcBef>
                <a:spcAft>
                  <a:spcPts val="0"/>
                </a:spcAft>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单击此处可编辑内容，根据您的需要自由拉伸文本框</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宽度</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cs typeface="+mn-ea"/>
                  <a:sym typeface="+mn-lt"/>
                </a:rPr>
                <a:t>。</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500" fill="hold"/>
                                        <p:tgtEl>
                                          <p:spTgt spid="34"/>
                                        </p:tgtEl>
                                        <p:attrNameLst>
                                          <p:attrName>ppt_x</p:attrName>
                                        </p:attrNameLst>
                                      </p:cBhvr>
                                      <p:tavLst>
                                        <p:tav tm="0">
                                          <p:val>
                                            <p:strVal val="0-#ppt_w/2"/>
                                          </p:val>
                                        </p:tav>
                                        <p:tav tm="100000">
                                          <p:val>
                                            <p:strVal val="#ppt_x"/>
                                          </p:val>
                                        </p:tav>
                                      </p:tavLst>
                                    </p:anim>
                                    <p:anim calcmode="lin" valueType="num">
                                      <p:cBhvr additive="base">
                                        <p:cTn id="17" dur="5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ppt_x"/>
                                          </p:val>
                                        </p:tav>
                                        <p:tav tm="100000">
                                          <p:val>
                                            <p:strVal val="#ppt_x"/>
                                          </p:val>
                                        </p:tav>
                                      </p:tavLst>
                                    </p:anim>
                                    <p:anim calcmode="lin" valueType="num">
                                      <p:cBhvr additive="base">
                                        <p:cTn id="22" dur="500" fill="hold"/>
                                        <p:tgtEl>
                                          <p:spTgt spid="2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additive="base">
                                        <p:cTn id="25" dur="500" fill="hold"/>
                                        <p:tgtEl>
                                          <p:spTgt spid="42"/>
                                        </p:tgtEl>
                                        <p:attrNameLst>
                                          <p:attrName>ppt_x</p:attrName>
                                        </p:attrNameLst>
                                      </p:cBhvr>
                                      <p:tavLst>
                                        <p:tav tm="0">
                                          <p:val>
                                            <p:strVal val="#ppt_x"/>
                                          </p:val>
                                        </p:tav>
                                        <p:tav tm="100000">
                                          <p:val>
                                            <p:strVal val="#ppt_x"/>
                                          </p:val>
                                        </p:tav>
                                      </p:tavLst>
                                    </p:anim>
                                    <p:anim calcmode="lin" valueType="num">
                                      <p:cBhvr additive="base">
                                        <p:cTn id="26" dur="500" fill="hold"/>
                                        <p:tgtEl>
                                          <p:spTgt spid="42"/>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0-#ppt_w/2"/>
                                          </p:val>
                                        </p:tav>
                                        <p:tav tm="100000">
                                          <p:val>
                                            <p:strVal val="#ppt_x"/>
                                          </p:val>
                                        </p:tav>
                                      </p:tavLst>
                                    </p:anim>
                                    <p:anim calcmode="lin" valueType="num">
                                      <p:cBhvr additive="base">
                                        <p:cTn id="31" dur="500" fill="hold"/>
                                        <p:tgtEl>
                                          <p:spTgt spid="35"/>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4"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 calcmode="lin" valueType="num">
                                      <p:cBhvr additive="base">
                                        <p:cTn id="35" dur="500" fill="hold"/>
                                        <p:tgtEl>
                                          <p:spTgt spid="31"/>
                                        </p:tgtEl>
                                        <p:attrNameLst>
                                          <p:attrName>ppt_x</p:attrName>
                                        </p:attrNameLst>
                                      </p:cBhvr>
                                      <p:tavLst>
                                        <p:tav tm="0">
                                          <p:val>
                                            <p:strVal val="#ppt_x"/>
                                          </p:val>
                                        </p:tav>
                                        <p:tav tm="100000">
                                          <p:val>
                                            <p:strVal val="#ppt_x"/>
                                          </p:val>
                                        </p:tav>
                                      </p:tavLst>
                                    </p:anim>
                                    <p:anim calcmode="lin" valueType="num">
                                      <p:cBhvr additive="base">
                                        <p:cTn id="36" dur="500" fill="hold"/>
                                        <p:tgtEl>
                                          <p:spTgt spid="31"/>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 calcmode="lin" valueType="num">
                                      <p:cBhvr additive="base">
                                        <p:cTn id="39" dur="500" fill="hold"/>
                                        <p:tgtEl>
                                          <p:spTgt spid="45"/>
                                        </p:tgtEl>
                                        <p:attrNameLst>
                                          <p:attrName>ppt_x</p:attrName>
                                        </p:attrNameLst>
                                      </p:cBhvr>
                                      <p:tavLst>
                                        <p:tav tm="0">
                                          <p:val>
                                            <p:strVal val="#ppt_x"/>
                                          </p:val>
                                        </p:tav>
                                        <p:tav tm="100000">
                                          <p:val>
                                            <p:strVal val="#ppt_x"/>
                                          </p:val>
                                        </p:tav>
                                      </p:tavLst>
                                    </p:anim>
                                    <p:anim calcmode="lin" valueType="num">
                                      <p:cBhvr additive="base">
                                        <p:cTn id="40"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767646" y="2346572"/>
            <a:ext cx="2171702" cy="578661"/>
            <a:chOff x="5038726" y="1373966"/>
            <a:chExt cx="2171702" cy="578661"/>
          </a:xfrm>
        </p:grpSpPr>
        <p:sp>
          <p:nvSpPr>
            <p:cNvPr id="34" name="文本框 6"/>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微软雅黑" panose="020B0503020204020204" pitchFamily="34" charset="-122"/>
                  <a:ea typeface="微软雅黑" panose="020B0503020204020204" pitchFamily="34" charset="-122"/>
                  <a:cs typeface="+mn-ea"/>
                  <a:sym typeface="+mn-lt"/>
                </a:rPr>
                <a:t>单击添加标题</a:t>
              </a:r>
              <a:endParaRPr lang="zh-CN" altLang="en-US" sz="2000" dirty="0">
                <a:solidFill>
                  <a:prstClr val="black">
                    <a:lumMod val="95000"/>
                    <a:lumOff val="5000"/>
                  </a:prstClr>
                </a:solidFill>
                <a:latin typeface="微软雅黑" panose="020B0503020204020204" pitchFamily="34" charset="-122"/>
                <a:ea typeface="微软雅黑" panose="020B0503020204020204" pitchFamily="34" charset="-122"/>
                <a:cs typeface="+mn-ea"/>
                <a:sym typeface="+mn-lt"/>
              </a:endParaRPr>
            </a:p>
          </p:txBody>
        </p:sp>
        <p:pic>
          <p:nvPicPr>
            <p:cNvPr id="35" name="图片 34"/>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6" name="组合 35"/>
          <p:cNvGrpSpPr/>
          <p:nvPr/>
        </p:nvGrpSpPr>
        <p:grpSpPr>
          <a:xfrm>
            <a:off x="6362976" y="3547692"/>
            <a:ext cx="3489364" cy="716673"/>
            <a:chOff x="6634056" y="2575086"/>
            <a:chExt cx="3489364" cy="716673"/>
          </a:xfrm>
        </p:grpSpPr>
        <p:grpSp>
          <p:nvGrpSpPr>
            <p:cNvPr id="37" name="组合 36"/>
            <p:cNvGrpSpPr/>
            <p:nvPr/>
          </p:nvGrpSpPr>
          <p:grpSpPr>
            <a:xfrm>
              <a:off x="7289568" y="2575086"/>
              <a:ext cx="2833852" cy="716673"/>
              <a:chOff x="7896737" y="2518567"/>
              <a:chExt cx="2833852" cy="716673"/>
            </a:xfrm>
          </p:grpSpPr>
          <p:sp>
            <p:nvSpPr>
              <p:cNvPr id="41" name="文本框 88"/>
              <p:cNvSpPr txBox="1"/>
              <p:nvPr/>
            </p:nvSpPr>
            <p:spPr>
              <a:xfrm>
                <a:off x="7896737" y="2518567"/>
                <a:ext cx="28338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点击添加标题</a:t>
                </a:r>
              </a:p>
            </p:txBody>
          </p:sp>
          <p:sp>
            <p:nvSpPr>
              <p:cNvPr id="42" name="矩形 41"/>
              <p:cNvSpPr/>
              <p:nvPr/>
            </p:nvSpPr>
            <p:spPr>
              <a:xfrm>
                <a:off x="7896737" y="2804353"/>
                <a:ext cx="2437888"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单击此处可编辑内容，根据您的需要自由拉伸文本框宽度。</a:t>
                </a:r>
              </a:p>
            </p:txBody>
          </p:sp>
        </p:grpSp>
        <p:grpSp>
          <p:nvGrpSpPr>
            <p:cNvPr id="38" name="组合 37"/>
            <p:cNvGrpSpPr/>
            <p:nvPr/>
          </p:nvGrpSpPr>
          <p:grpSpPr>
            <a:xfrm>
              <a:off x="6634056" y="2606041"/>
              <a:ext cx="580700" cy="642174"/>
              <a:chOff x="6062556" y="2539366"/>
              <a:chExt cx="580700" cy="642174"/>
            </a:xfrm>
          </p:grpSpPr>
          <p:sp>
            <p:nvSpPr>
              <p:cNvPr id="39" name="椭圆 31"/>
              <p:cNvSpPr/>
              <p:nvPr/>
            </p:nvSpPr>
            <p:spPr>
              <a:xfrm>
                <a:off x="6062556" y="2539366"/>
                <a:ext cx="580700"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lumMod val="85000"/>
                    <a:lumOff val="15000"/>
                  </a:sysClr>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24503" y="2645868"/>
                <a:ext cx="436257" cy="441744"/>
              </a:xfrm>
              <a:prstGeom prst="rect">
                <a:avLst/>
              </a:prstGeom>
            </p:spPr>
          </p:pic>
        </p:grpSp>
      </p:grpSp>
      <p:grpSp>
        <p:nvGrpSpPr>
          <p:cNvPr id="43" name="组合 42"/>
          <p:cNvGrpSpPr/>
          <p:nvPr/>
        </p:nvGrpSpPr>
        <p:grpSpPr>
          <a:xfrm>
            <a:off x="2448669" y="3547692"/>
            <a:ext cx="3478329" cy="716673"/>
            <a:chOff x="2719749" y="2575086"/>
            <a:chExt cx="3478329" cy="716673"/>
          </a:xfrm>
        </p:grpSpPr>
        <p:grpSp>
          <p:nvGrpSpPr>
            <p:cNvPr id="44" name="组合 43"/>
            <p:cNvGrpSpPr/>
            <p:nvPr/>
          </p:nvGrpSpPr>
          <p:grpSpPr>
            <a:xfrm>
              <a:off x="3364226" y="2575086"/>
              <a:ext cx="2833852" cy="716673"/>
              <a:chOff x="7896737" y="2518567"/>
              <a:chExt cx="2833852" cy="716673"/>
            </a:xfrm>
          </p:grpSpPr>
          <p:sp>
            <p:nvSpPr>
              <p:cNvPr id="48" name="文本框 96"/>
              <p:cNvSpPr txBox="1"/>
              <p:nvPr/>
            </p:nvSpPr>
            <p:spPr>
              <a:xfrm>
                <a:off x="7896737" y="2518567"/>
                <a:ext cx="28338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点击添加标题</a:t>
                </a:r>
              </a:p>
            </p:txBody>
          </p:sp>
          <p:sp>
            <p:nvSpPr>
              <p:cNvPr id="49" name="矩形 48"/>
              <p:cNvSpPr/>
              <p:nvPr/>
            </p:nvSpPr>
            <p:spPr>
              <a:xfrm>
                <a:off x="7896737" y="2804353"/>
                <a:ext cx="2437888"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单击此处可编辑内容，根据您的需要自由拉伸文本框宽度。</a:t>
                </a:r>
              </a:p>
            </p:txBody>
          </p:sp>
        </p:grpSp>
        <p:grpSp>
          <p:nvGrpSpPr>
            <p:cNvPr id="45" name="组合 44"/>
            <p:cNvGrpSpPr/>
            <p:nvPr/>
          </p:nvGrpSpPr>
          <p:grpSpPr>
            <a:xfrm>
              <a:off x="2719749" y="2606041"/>
              <a:ext cx="581432" cy="642174"/>
              <a:chOff x="2586399" y="2539366"/>
              <a:chExt cx="581432" cy="642174"/>
            </a:xfrm>
          </p:grpSpPr>
          <p:sp>
            <p:nvSpPr>
              <p:cNvPr id="46" name="椭圆 31"/>
              <p:cNvSpPr/>
              <p:nvPr/>
            </p:nvSpPr>
            <p:spPr>
              <a:xfrm>
                <a:off x="2586399" y="2539366"/>
                <a:ext cx="581432"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lumMod val="85000"/>
                    <a:lumOff val="15000"/>
                  </a:sysClr>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pic>
            <p:nvPicPr>
              <p:cNvPr id="47" name="图片 4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42502" y="2720159"/>
                <a:ext cx="518706" cy="382546"/>
              </a:xfrm>
              <a:prstGeom prst="rect">
                <a:avLst/>
              </a:prstGeom>
            </p:spPr>
          </p:pic>
        </p:grpSp>
      </p:grpSp>
      <p:grpSp>
        <p:nvGrpSpPr>
          <p:cNvPr id="50" name="组合 49"/>
          <p:cNvGrpSpPr/>
          <p:nvPr/>
        </p:nvGrpSpPr>
        <p:grpSpPr>
          <a:xfrm>
            <a:off x="2448669" y="5043868"/>
            <a:ext cx="3478329" cy="716673"/>
            <a:chOff x="2719749" y="4071262"/>
            <a:chExt cx="3478329" cy="716673"/>
          </a:xfrm>
        </p:grpSpPr>
        <p:grpSp>
          <p:nvGrpSpPr>
            <p:cNvPr id="51" name="组合 50"/>
            <p:cNvGrpSpPr/>
            <p:nvPr/>
          </p:nvGrpSpPr>
          <p:grpSpPr>
            <a:xfrm>
              <a:off x="3364226" y="4071262"/>
              <a:ext cx="2833852" cy="716673"/>
              <a:chOff x="7896737" y="2518567"/>
              <a:chExt cx="2833852" cy="716673"/>
            </a:xfrm>
          </p:grpSpPr>
          <p:sp>
            <p:nvSpPr>
              <p:cNvPr id="55" name="文本框 99"/>
              <p:cNvSpPr txBox="1"/>
              <p:nvPr/>
            </p:nvSpPr>
            <p:spPr>
              <a:xfrm>
                <a:off x="7896737" y="2518567"/>
                <a:ext cx="28338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点击添加标题</a:t>
                </a:r>
              </a:p>
            </p:txBody>
          </p:sp>
          <p:sp>
            <p:nvSpPr>
              <p:cNvPr id="56" name="矩形 55"/>
              <p:cNvSpPr/>
              <p:nvPr/>
            </p:nvSpPr>
            <p:spPr>
              <a:xfrm>
                <a:off x="7896737" y="2804353"/>
                <a:ext cx="2437888"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单击此处可编辑内容，根据您的需要自由拉伸文本框宽度。</a:t>
                </a:r>
              </a:p>
            </p:txBody>
          </p:sp>
        </p:grpSp>
        <p:grpSp>
          <p:nvGrpSpPr>
            <p:cNvPr id="52" name="组合 51"/>
            <p:cNvGrpSpPr/>
            <p:nvPr/>
          </p:nvGrpSpPr>
          <p:grpSpPr>
            <a:xfrm>
              <a:off x="2719749" y="4107661"/>
              <a:ext cx="593859" cy="642174"/>
              <a:chOff x="2586399" y="4364836"/>
              <a:chExt cx="593859" cy="642174"/>
            </a:xfrm>
          </p:grpSpPr>
          <p:sp>
            <p:nvSpPr>
              <p:cNvPr id="53" name="椭圆 31"/>
              <p:cNvSpPr/>
              <p:nvPr/>
            </p:nvSpPr>
            <p:spPr>
              <a:xfrm>
                <a:off x="2586399" y="4364836"/>
                <a:ext cx="581432"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lumMod val="85000"/>
                    <a:lumOff val="15000"/>
                  </a:sysClr>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pic>
            <p:nvPicPr>
              <p:cNvPr id="54" name="图片 5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636" y="4567009"/>
                <a:ext cx="540622" cy="341141"/>
              </a:xfrm>
              <a:prstGeom prst="rect">
                <a:avLst/>
              </a:prstGeom>
            </p:spPr>
          </p:pic>
        </p:grpSp>
      </p:grpSp>
      <p:grpSp>
        <p:nvGrpSpPr>
          <p:cNvPr id="57" name="组合 56"/>
          <p:cNvGrpSpPr/>
          <p:nvPr/>
        </p:nvGrpSpPr>
        <p:grpSpPr>
          <a:xfrm>
            <a:off x="6362976" y="5043868"/>
            <a:ext cx="3489364" cy="716673"/>
            <a:chOff x="6634056" y="4071262"/>
            <a:chExt cx="3489364" cy="716673"/>
          </a:xfrm>
        </p:grpSpPr>
        <p:grpSp>
          <p:nvGrpSpPr>
            <p:cNvPr id="58" name="组合 57"/>
            <p:cNvGrpSpPr/>
            <p:nvPr/>
          </p:nvGrpSpPr>
          <p:grpSpPr>
            <a:xfrm>
              <a:off x="7289568" y="4071262"/>
              <a:ext cx="2833852" cy="716673"/>
              <a:chOff x="7896737" y="2518567"/>
              <a:chExt cx="2833852" cy="716673"/>
            </a:xfrm>
          </p:grpSpPr>
          <p:sp>
            <p:nvSpPr>
              <p:cNvPr id="62" name="文本框 92"/>
              <p:cNvSpPr txBox="1"/>
              <p:nvPr/>
            </p:nvSpPr>
            <p:spPr>
              <a:xfrm>
                <a:off x="7896737" y="2518567"/>
                <a:ext cx="283385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ea"/>
                    <a:sym typeface="+mn-lt"/>
                  </a:rPr>
                  <a:t>点击添加标题</a:t>
                </a:r>
              </a:p>
            </p:txBody>
          </p:sp>
          <p:sp>
            <p:nvSpPr>
              <p:cNvPr id="63" name="矩形 62"/>
              <p:cNvSpPr/>
              <p:nvPr/>
            </p:nvSpPr>
            <p:spPr>
              <a:xfrm>
                <a:off x="7896737" y="2804353"/>
                <a:ext cx="2437888" cy="43088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ea"/>
                    <a:sym typeface="+mn-lt"/>
                  </a:rPr>
                  <a:t>单击此处可编辑内容，根据您的需要自由拉伸文本框宽度。</a:t>
                </a:r>
              </a:p>
            </p:txBody>
          </p:sp>
        </p:grpSp>
        <p:grpSp>
          <p:nvGrpSpPr>
            <p:cNvPr id="59" name="组合 58"/>
            <p:cNvGrpSpPr/>
            <p:nvPr/>
          </p:nvGrpSpPr>
          <p:grpSpPr>
            <a:xfrm>
              <a:off x="6634056" y="4107661"/>
              <a:ext cx="580700" cy="642174"/>
              <a:chOff x="6115947" y="4364836"/>
              <a:chExt cx="580700" cy="642174"/>
            </a:xfrm>
          </p:grpSpPr>
          <p:sp>
            <p:nvSpPr>
              <p:cNvPr id="60" name="椭圆 31"/>
              <p:cNvSpPr/>
              <p:nvPr/>
            </p:nvSpPr>
            <p:spPr>
              <a:xfrm>
                <a:off x="6115947" y="4364836"/>
                <a:ext cx="580700" cy="64217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591" y="connsiteY0-592"/>
                  </a:cxn>
                  <a:cxn ang="0">
                    <a:pos x="connsiteX1-593" y="connsiteY1-594"/>
                  </a:cxn>
                  <a:cxn ang="0">
                    <a:pos x="connsiteX2-595" y="connsiteY2-596"/>
                  </a:cxn>
                  <a:cxn ang="0">
                    <a:pos x="connsiteX3-597" y="connsiteY3-598"/>
                  </a:cxn>
                  <a:cxn ang="0">
                    <a:pos x="connsiteX4-599" y="connsiteY4-60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solidFill>
                <a:sysClr val="window" lastClr="FFFFFF"/>
              </a:solidFill>
              <a:ln w="25400" cap="rnd" cmpd="sng" algn="ctr">
                <a:solidFill>
                  <a:sysClr val="windowText" lastClr="000000">
                    <a:lumMod val="85000"/>
                    <a:lumOff val="15000"/>
                  </a:sysClr>
                </a:solidFill>
                <a:prstDash val="solid"/>
                <a:roun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1" smtClean="0">
                  <a:ln>
                    <a:noFill/>
                  </a:ln>
                  <a:solidFill>
                    <a:prstClr val="black">
                      <a:lumMod val="65000"/>
                      <a:lumOff val="35000"/>
                    </a:prstClr>
                  </a:solidFill>
                  <a:effectLst/>
                  <a:uLnTx/>
                  <a:uFillTx/>
                  <a:latin typeface="微软雅黑" panose="020B0503020204020204" pitchFamily="34" charset="-122"/>
                  <a:ea typeface="微软雅黑" panose="020B0503020204020204" pitchFamily="34" charset="-122"/>
                  <a:cs typeface="+mn-ea"/>
                  <a:sym typeface="+mn-lt"/>
                </a:endParaRPr>
              </a:p>
            </p:txBody>
          </p:sp>
          <p:pic>
            <p:nvPicPr>
              <p:cNvPr id="61" name="图片 6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222866" y="4384420"/>
                <a:ext cx="411083" cy="614705"/>
              </a:xfrm>
              <a:prstGeom prst="rect">
                <a:avLst/>
              </a:prstGeom>
            </p:spPr>
          </p:pic>
        </p:gr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1+#ppt_w/2"/>
                                          </p:val>
                                        </p:tav>
                                        <p:tav tm="100000">
                                          <p:val>
                                            <p:strVal val="#ppt_x"/>
                                          </p:val>
                                        </p:tav>
                                      </p:tavLst>
                                    </p:anim>
                                    <p:anim calcmode="lin" valueType="num">
                                      <p:cBhvr additive="base">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0-#ppt_w/2"/>
                                          </p:val>
                                        </p:tav>
                                        <p:tav tm="100000">
                                          <p:val>
                                            <p:strVal val="#ppt_x"/>
                                          </p:val>
                                        </p:tav>
                                      </p:tavLst>
                                    </p:anim>
                                    <p:anim calcmode="lin" valueType="num">
                                      <p:cBhvr additive="base">
                                        <p:cTn id="16" dur="500" fill="hold"/>
                                        <p:tgtEl>
                                          <p:spTgt spid="5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500"/>
                                  </p:stCondLst>
                                  <p:childTnLst>
                                    <p:set>
                                      <p:cBhvr>
                                        <p:cTn id="18" dur="1" fill="hold">
                                          <p:stCondLst>
                                            <p:cond delay="0"/>
                                          </p:stCondLst>
                                        </p:cTn>
                                        <p:tgtEl>
                                          <p:spTgt spid="57"/>
                                        </p:tgtEl>
                                        <p:attrNameLst>
                                          <p:attrName>style.visibility</p:attrName>
                                        </p:attrNameLst>
                                      </p:cBhvr>
                                      <p:to>
                                        <p:strVal val="visible"/>
                                      </p:to>
                                    </p:set>
                                    <p:anim calcmode="lin" valueType="num">
                                      <p:cBhvr additive="base">
                                        <p:cTn id="19" dur="500" fill="hold"/>
                                        <p:tgtEl>
                                          <p:spTgt spid="57"/>
                                        </p:tgtEl>
                                        <p:attrNameLst>
                                          <p:attrName>ppt_x</p:attrName>
                                        </p:attrNameLst>
                                      </p:cBhvr>
                                      <p:tavLst>
                                        <p:tav tm="0">
                                          <p:val>
                                            <p:strVal val="1+#ppt_w/2"/>
                                          </p:val>
                                        </p:tav>
                                        <p:tav tm="100000">
                                          <p:val>
                                            <p:strVal val="#ppt_x"/>
                                          </p:val>
                                        </p:tav>
                                      </p:tavLst>
                                    </p:anim>
                                    <p:anim calcmode="lin" valueType="num">
                                      <p:cBhvr additive="base">
                                        <p:cTn id="20" dur="500" fill="hold"/>
                                        <p:tgtEl>
                                          <p:spTgt spid="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4704019" y="2286578"/>
            <a:ext cx="2171702" cy="578661"/>
            <a:chOff x="5038726" y="1373966"/>
            <a:chExt cx="2171702" cy="578661"/>
          </a:xfrm>
        </p:grpSpPr>
        <p:sp>
          <p:nvSpPr>
            <p:cNvPr id="50" name="文本框 36"/>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51" name="图片 50"/>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52" name="组合 51"/>
          <p:cNvGrpSpPr/>
          <p:nvPr/>
        </p:nvGrpSpPr>
        <p:grpSpPr>
          <a:xfrm>
            <a:off x="2186244" y="3382464"/>
            <a:ext cx="4289424" cy="2448855"/>
            <a:chOff x="2520951" y="2469852"/>
            <a:chExt cx="4289424" cy="2448855"/>
          </a:xfrm>
        </p:grpSpPr>
        <p:grpSp>
          <p:nvGrpSpPr>
            <p:cNvPr id="53" name="组合 52"/>
            <p:cNvGrpSpPr/>
            <p:nvPr/>
          </p:nvGrpSpPr>
          <p:grpSpPr>
            <a:xfrm>
              <a:off x="2520951" y="2622975"/>
              <a:ext cx="3289300" cy="2183549"/>
              <a:chOff x="1320800" y="2430463"/>
              <a:chExt cx="4670425" cy="3100387"/>
            </a:xfrm>
          </p:grpSpPr>
          <p:sp>
            <p:nvSpPr>
              <p:cNvPr id="57" name="Freeform 101"/>
              <p:cNvSpPr>
                <a:spLocks noEditPoints="1" noChangeArrowheads="1"/>
              </p:cNvSpPr>
              <p:nvPr/>
            </p:nvSpPr>
            <p:spPr bwMode="auto">
              <a:xfrm>
                <a:off x="370522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8" name="Freeform 105"/>
              <p:cNvSpPr>
                <a:spLocks noEditPoints="1" noChangeArrowheads="1"/>
              </p:cNvSpPr>
              <p:nvPr/>
            </p:nvSpPr>
            <p:spPr bwMode="auto">
              <a:xfrm>
                <a:off x="2749550"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9" name="Freeform 101"/>
              <p:cNvSpPr>
                <a:spLocks noEditPoints="1" noChangeArrowheads="1"/>
              </p:cNvSpPr>
              <p:nvPr/>
            </p:nvSpPr>
            <p:spPr bwMode="auto">
              <a:xfrm>
                <a:off x="322580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0" name="Freeform 101"/>
              <p:cNvSpPr>
                <a:spLocks noEditPoints="1" noChangeArrowheads="1"/>
              </p:cNvSpPr>
              <p:nvPr/>
            </p:nvSpPr>
            <p:spPr bwMode="auto">
              <a:xfrm>
                <a:off x="465455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1" name="Freeform 101"/>
              <p:cNvSpPr>
                <a:spLocks noEditPoints="1" noChangeArrowheads="1"/>
              </p:cNvSpPr>
              <p:nvPr/>
            </p:nvSpPr>
            <p:spPr bwMode="auto">
              <a:xfrm>
                <a:off x="417512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2" name="Freeform 105"/>
              <p:cNvSpPr>
                <a:spLocks noEditPoints="1" noChangeArrowheads="1"/>
              </p:cNvSpPr>
              <p:nvPr/>
            </p:nvSpPr>
            <p:spPr bwMode="auto">
              <a:xfrm>
                <a:off x="2270125"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3" name="Freeform 105"/>
              <p:cNvSpPr>
                <a:spLocks noEditPoints="1" noChangeArrowheads="1"/>
              </p:cNvSpPr>
              <p:nvPr/>
            </p:nvSpPr>
            <p:spPr bwMode="auto">
              <a:xfrm>
                <a:off x="1800225"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4" name="Freeform 105"/>
              <p:cNvSpPr>
                <a:spLocks noEditPoints="1" noChangeArrowheads="1"/>
              </p:cNvSpPr>
              <p:nvPr/>
            </p:nvSpPr>
            <p:spPr bwMode="auto">
              <a:xfrm>
                <a:off x="1320800" y="24304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5" name="Freeform 101"/>
              <p:cNvSpPr>
                <a:spLocks noEditPoints="1" noChangeArrowheads="1"/>
              </p:cNvSpPr>
              <p:nvPr/>
            </p:nvSpPr>
            <p:spPr bwMode="auto">
              <a:xfrm>
                <a:off x="5603875"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6" name="Freeform 101"/>
              <p:cNvSpPr>
                <a:spLocks noEditPoints="1" noChangeArrowheads="1"/>
              </p:cNvSpPr>
              <p:nvPr/>
            </p:nvSpPr>
            <p:spPr bwMode="auto">
              <a:xfrm>
                <a:off x="5124450" y="243046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7" name="Freeform 105"/>
              <p:cNvSpPr>
                <a:spLocks noEditPoints="1" noChangeArrowheads="1"/>
              </p:cNvSpPr>
              <p:nvPr/>
            </p:nvSpPr>
            <p:spPr bwMode="auto">
              <a:xfrm>
                <a:off x="2752725"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8" name="Freeform 101"/>
              <p:cNvSpPr>
                <a:spLocks noEditPoints="1" noChangeArrowheads="1"/>
              </p:cNvSpPr>
              <p:nvPr/>
            </p:nvSpPr>
            <p:spPr bwMode="auto">
              <a:xfrm>
                <a:off x="4657725"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69" name="Freeform 101"/>
              <p:cNvSpPr>
                <a:spLocks noEditPoints="1" noChangeArrowheads="1"/>
              </p:cNvSpPr>
              <p:nvPr/>
            </p:nvSpPr>
            <p:spPr bwMode="auto">
              <a:xfrm>
                <a:off x="4178300"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0" name="Freeform 105"/>
              <p:cNvSpPr>
                <a:spLocks noEditPoints="1" noChangeArrowheads="1"/>
              </p:cNvSpPr>
              <p:nvPr/>
            </p:nvSpPr>
            <p:spPr bwMode="auto">
              <a:xfrm>
                <a:off x="2273300"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1" name="Freeform 105"/>
              <p:cNvSpPr>
                <a:spLocks noEditPoints="1" noChangeArrowheads="1"/>
              </p:cNvSpPr>
              <p:nvPr/>
            </p:nvSpPr>
            <p:spPr bwMode="auto">
              <a:xfrm>
                <a:off x="1803400"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2" name="Freeform 105"/>
              <p:cNvSpPr>
                <a:spLocks noEditPoints="1" noChangeArrowheads="1"/>
              </p:cNvSpPr>
              <p:nvPr/>
            </p:nvSpPr>
            <p:spPr bwMode="auto">
              <a:xfrm>
                <a:off x="1323975" y="374491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3" name="Freeform 101"/>
              <p:cNvSpPr>
                <a:spLocks noEditPoints="1" noChangeArrowheads="1"/>
              </p:cNvSpPr>
              <p:nvPr/>
            </p:nvSpPr>
            <p:spPr bwMode="auto">
              <a:xfrm>
                <a:off x="5607050"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4" name="Freeform 101"/>
              <p:cNvSpPr>
                <a:spLocks noEditPoints="1" noChangeArrowheads="1"/>
              </p:cNvSpPr>
              <p:nvPr/>
            </p:nvSpPr>
            <p:spPr bwMode="auto">
              <a:xfrm>
                <a:off x="5127625" y="3744913"/>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5" name="Freeform 105"/>
              <p:cNvSpPr>
                <a:spLocks noEditPoints="1" noChangeArrowheads="1"/>
              </p:cNvSpPr>
              <p:nvPr/>
            </p:nvSpPr>
            <p:spPr bwMode="auto">
              <a:xfrm>
                <a:off x="2752725"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6" name="Freeform 101"/>
              <p:cNvSpPr>
                <a:spLocks noEditPoints="1" noChangeArrowheads="1"/>
              </p:cNvSpPr>
              <p:nvPr/>
            </p:nvSpPr>
            <p:spPr bwMode="auto">
              <a:xfrm>
                <a:off x="4657725"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7" name="Freeform 105"/>
              <p:cNvSpPr>
                <a:spLocks noEditPoints="1" noChangeArrowheads="1"/>
              </p:cNvSpPr>
              <p:nvPr/>
            </p:nvSpPr>
            <p:spPr bwMode="auto">
              <a:xfrm>
                <a:off x="2273300"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8" name="Freeform 105"/>
              <p:cNvSpPr>
                <a:spLocks noEditPoints="1" noChangeArrowheads="1"/>
              </p:cNvSpPr>
              <p:nvPr/>
            </p:nvSpPr>
            <p:spPr bwMode="auto">
              <a:xfrm>
                <a:off x="1803400"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79" name="Freeform 105"/>
              <p:cNvSpPr>
                <a:spLocks noEditPoints="1" noChangeArrowheads="1"/>
              </p:cNvSpPr>
              <p:nvPr/>
            </p:nvSpPr>
            <p:spPr bwMode="auto">
              <a:xfrm>
                <a:off x="1323975" y="5146675"/>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0" name="Freeform 101"/>
              <p:cNvSpPr>
                <a:spLocks noEditPoints="1" noChangeArrowheads="1"/>
              </p:cNvSpPr>
              <p:nvPr/>
            </p:nvSpPr>
            <p:spPr bwMode="auto">
              <a:xfrm>
                <a:off x="5607050"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1" name="Freeform 101"/>
              <p:cNvSpPr>
                <a:spLocks noEditPoints="1" noChangeArrowheads="1"/>
              </p:cNvSpPr>
              <p:nvPr/>
            </p:nvSpPr>
            <p:spPr bwMode="auto">
              <a:xfrm>
                <a:off x="5127625" y="5146675"/>
                <a:ext cx="384175" cy="384175"/>
              </a:xfrm>
              <a:custGeom>
                <a:avLst/>
                <a:gdLst>
                  <a:gd name="T0" fmla="*/ 48 w 225"/>
                  <a:gd name="T1" fmla="*/ 3 h 253"/>
                  <a:gd name="T2" fmla="*/ 87 w 225"/>
                  <a:gd name="T3" fmla="*/ 0 h 253"/>
                  <a:gd name="T4" fmla="*/ 166 w 225"/>
                  <a:gd name="T5" fmla="*/ 3 h 253"/>
                  <a:gd name="T6" fmla="*/ 205 w 225"/>
                  <a:gd name="T7" fmla="*/ 7 h 253"/>
                  <a:gd name="T8" fmla="*/ 212 w 225"/>
                  <a:gd name="T9" fmla="*/ 10 h 253"/>
                  <a:gd name="T10" fmla="*/ 216 w 225"/>
                  <a:gd name="T11" fmla="*/ 17 h 253"/>
                  <a:gd name="T12" fmla="*/ 218 w 225"/>
                  <a:gd name="T13" fmla="*/ 34 h 253"/>
                  <a:gd name="T14" fmla="*/ 218 w 225"/>
                  <a:gd name="T15" fmla="*/ 60 h 253"/>
                  <a:gd name="T16" fmla="*/ 222 w 225"/>
                  <a:gd name="T17" fmla="*/ 141 h 253"/>
                  <a:gd name="T18" fmla="*/ 225 w 225"/>
                  <a:gd name="T19" fmla="*/ 191 h 253"/>
                  <a:gd name="T20" fmla="*/ 220 w 225"/>
                  <a:gd name="T21" fmla="*/ 240 h 253"/>
                  <a:gd name="T22" fmla="*/ 220 w 225"/>
                  <a:gd name="T23" fmla="*/ 243 h 253"/>
                  <a:gd name="T24" fmla="*/ 213 w 225"/>
                  <a:gd name="T25" fmla="*/ 249 h 253"/>
                  <a:gd name="T26" fmla="*/ 202 w 225"/>
                  <a:gd name="T27" fmla="*/ 252 h 253"/>
                  <a:gd name="T28" fmla="*/ 156 w 225"/>
                  <a:gd name="T29" fmla="*/ 253 h 253"/>
                  <a:gd name="T30" fmla="*/ 65 w 225"/>
                  <a:gd name="T31" fmla="*/ 249 h 253"/>
                  <a:gd name="T32" fmla="*/ 21 w 225"/>
                  <a:gd name="T33" fmla="*/ 242 h 253"/>
                  <a:gd name="T34" fmla="*/ 14 w 225"/>
                  <a:gd name="T35" fmla="*/ 219 h 253"/>
                  <a:gd name="T36" fmla="*/ 4 w 225"/>
                  <a:gd name="T37" fmla="*/ 166 h 253"/>
                  <a:gd name="T38" fmla="*/ 0 w 225"/>
                  <a:gd name="T39" fmla="*/ 108 h 253"/>
                  <a:gd name="T40" fmla="*/ 4 w 225"/>
                  <a:gd name="T41" fmla="*/ 51 h 253"/>
                  <a:gd name="T42" fmla="*/ 8 w 225"/>
                  <a:gd name="T43" fmla="*/ 22 h 253"/>
                  <a:gd name="T44" fmla="*/ 5 w 225"/>
                  <a:gd name="T45" fmla="*/ 21 h 253"/>
                  <a:gd name="T46" fmla="*/ 4 w 225"/>
                  <a:gd name="T47" fmla="*/ 13 h 253"/>
                  <a:gd name="T48" fmla="*/ 8 w 225"/>
                  <a:gd name="T49" fmla="*/ 11 h 253"/>
                  <a:gd name="T50" fmla="*/ 48 w 225"/>
                  <a:gd name="T51" fmla="*/ 3 h 253"/>
                  <a:gd name="T52" fmla="*/ 21 w 225"/>
                  <a:gd name="T53" fmla="*/ 22 h 253"/>
                  <a:gd name="T54" fmla="*/ 20 w 225"/>
                  <a:gd name="T55" fmla="*/ 77 h 253"/>
                  <a:gd name="T56" fmla="*/ 29 w 225"/>
                  <a:gd name="T57" fmla="*/ 229 h 253"/>
                  <a:gd name="T58" fmla="*/ 70 w 225"/>
                  <a:gd name="T59" fmla="*/ 235 h 253"/>
                  <a:gd name="T60" fmla="*/ 153 w 225"/>
                  <a:gd name="T61" fmla="*/ 237 h 253"/>
                  <a:gd name="T62" fmla="*/ 194 w 225"/>
                  <a:gd name="T63" fmla="*/ 235 h 253"/>
                  <a:gd name="T64" fmla="*/ 202 w 225"/>
                  <a:gd name="T65" fmla="*/ 232 h 253"/>
                  <a:gd name="T66" fmla="*/ 208 w 225"/>
                  <a:gd name="T67" fmla="*/ 223 h 253"/>
                  <a:gd name="T68" fmla="*/ 211 w 225"/>
                  <a:gd name="T69" fmla="*/ 204 h 253"/>
                  <a:gd name="T70" fmla="*/ 206 w 225"/>
                  <a:gd name="T71" fmla="*/ 111 h 253"/>
                  <a:gd name="T72" fmla="*/ 202 w 225"/>
                  <a:gd name="T73" fmla="*/ 20 h 253"/>
                  <a:gd name="T74" fmla="*/ 167 w 225"/>
                  <a:gd name="T75" fmla="*/ 17 h 253"/>
                  <a:gd name="T76" fmla="*/ 98 w 225"/>
                  <a:gd name="T77" fmla="*/ 15 h 253"/>
                  <a:gd name="T78" fmla="*/ 65 w 225"/>
                  <a:gd name="T79" fmla="*/ 17 h 253"/>
                  <a:gd name="T80" fmla="*/ 32 w 225"/>
                  <a:gd name="T81" fmla="*/ 20 h 253"/>
                  <a:gd name="T82" fmla="*/ 21 w 225"/>
                  <a:gd name="T83" fmla="*/ 2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25" h="253">
                    <a:moveTo>
                      <a:pt x="48" y="3"/>
                    </a:moveTo>
                    <a:lnTo>
                      <a:pt x="48" y="3"/>
                    </a:lnTo>
                    <a:lnTo>
                      <a:pt x="67" y="1"/>
                    </a:lnTo>
                    <a:lnTo>
                      <a:pt x="87" y="0"/>
                    </a:lnTo>
                    <a:lnTo>
                      <a:pt x="126" y="0"/>
                    </a:lnTo>
                    <a:lnTo>
                      <a:pt x="166" y="3"/>
                    </a:lnTo>
                    <a:lnTo>
                      <a:pt x="205" y="7"/>
                    </a:lnTo>
                    <a:lnTo>
                      <a:pt x="209" y="7"/>
                    </a:lnTo>
                    <a:lnTo>
                      <a:pt x="212" y="10"/>
                    </a:lnTo>
                    <a:lnTo>
                      <a:pt x="215" y="13"/>
                    </a:lnTo>
                    <a:lnTo>
                      <a:pt x="216" y="17"/>
                    </a:lnTo>
                    <a:lnTo>
                      <a:pt x="218" y="25"/>
                    </a:lnTo>
                    <a:lnTo>
                      <a:pt x="218" y="34"/>
                    </a:lnTo>
                    <a:lnTo>
                      <a:pt x="218" y="60"/>
                    </a:lnTo>
                    <a:lnTo>
                      <a:pt x="219" y="87"/>
                    </a:lnTo>
                    <a:lnTo>
                      <a:pt x="222" y="141"/>
                    </a:lnTo>
                    <a:lnTo>
                      <a:pt x="223" y="166"/>
                    </a:lnTo>
                    <a:lnTo>
                      <a:pt x="225" y="191"/>
                    </a:lnTo>
                    <a:lnTo>
                      <a:pt x="223" y="216"/>
                    </a:lnTo>
                    <a:lnTo>
                      <a:pt x="220" y="240"/>
                    </a:lnTo>
                    <a:lnTo>
                      <a:pt x="220" y="243"/>
                    </a:lnTo>
                    <a:lnTo>
                      <a:pt x="218" y="246"/>
                    </a:lnTo>
                    <a:lnTo>
                      <a:pt x="213" y="249"/>
                    </a:lnTo>
                    <a:lnTo>
                      <a:pt x="208" y="252"/>
                    </a:lnTo>
                    <a:lnTo>
                      <a:pt x="202" y="252"/>
                    </a:lnTo>
                    <a:lnTo>
                      <a:pt x="156" y="253"/>
                    </a:lnTo>
                    <a:lnTo>
                      <a:pt x="111" y="252"/>
                    </a:lnTo>
                    <a:lnTo>
                      <a:pt x="65" y="249"/>
                    </a:lnTo>
                    <a:lnTo>
                      <a:pt x="43" y="246"/>
                    </a:lnTo>
                    <a:lnTo>
                      <a:pt x="21" y="242"/>
                    </a:lnTo>
                    <a:lnTo>
                      <a:pt x="14" y="219"/>
                    </a:lnTo>
                    <a:lnTo>
                      <a:pt x="8" y="194"/>
                    </a:lnTo>
                    <a:lnTo>
                      <a:pt x="4" y="166"/>
                    </a:lnTo>
                    <a:lnTo>
                      <a:pt x="1" y="138"/>
                    </a:lnTo>
                    <a:lnTo>
                      <a:pt x="0" y="108"/>
                    </a:lnTo>
                    <a:lnTo>
                      <a:pt x="1" y="79"/>
                    </a:lnTo>
                    <a:lnTo>
                      <a:pt x="4" y="51"/>
                    </a:lnTo>
                    <a:lnTo>
                      <a:pt x="8" y="22"/>
                    </a:lnTo>
                    <a:lnTo>
                      <a:pt x="7" y="22"/>
                    </a:lnTo>
                    <a:lnTo>
                      <a:pt x="5" y="21"/>
                    </a:lnTo>
                    <a:lnTo>
                      <a:pt x="4" y="17"/>
                    </a:lnTo>
                    <a:lnTo>
                      <a:pt x="4" y="13"/>
                    </a:lnTo>
                    <a:lnTo>
                      <a:pt x="8" y="11"/>
                    </a:lnTo>
                    <a:lnTo>
                      <a:pt x="48" y="3"/>
                    </a:lnTo>
                    <a:close/>
                    <a:moveTo>
                      <a:pt x="21" y="22"/>
                    </a:moveTo>
                    <a:lnTo>
                      <a:pt x="21" y="22"/>
                    </a:lnTo>
                    <a:lnTo>
                      <a:pt x="20" y="51"/>
                    </a:lnTo>
                    <a:lnTo>
                      <a:pt x="20" y="77"/>
                    </a:lnTo>
                    <a:lnTo>
                      <a:pt x="22" y="128"/>
                    </a:lnTo>
                    <a:lnTo>
                      <a:pt x="29" y="229"/>
                    </a:lnTo>
                    <a:lnTo>
                      <a:pt x="70" y="235"/>
                    </a:lnTo>
                    <a:lnTo>
                      <a:pt x="111" y="237"/>
                    </a:lnTo>
                    <a:lnTo>
                      <a:pt x="153" y="237"/>
                    </a:lnTo>
                    <a:lnTo>
                      <a:pt x="194" y="235"/>
                    </a:lnTo>
                    <a:lnTo>
                      <a:pt x="198" y="233"/>
                    </a:lnTo>
                    <a:lnTo>
                      <a:pt x="202" y="232"/>
                    </a:lnTo>
                    <a:lnTo>
                      <a:pt x="205" y="228"/>
                    </a:lnTo>
                    <a:lnTo>
                      <a:pt x="208" y="223"/>
                    </a:lnTo>
                    <a:lnTo>
                      <a:pt x="209" y="214"/>
                    </a:lnTo>
                    <a:lnTo>
                      <a:pt x="211" y="204"/>
                    </a:lnTo>
                    <a:lnTo>
                      <a:pt x="206" y="111"/>
                    </a:lnTo>
                    <a:lnTo>
                      <a:pt x="205" y="65"/>
                    </a:lnTo>
                    <a:lnTo>
                      <a:pt x="202" y="20"/>
                    </a:lnTo>
                    <a:lnTo>
                      <a:pt x="167" y="17"/>
                    </a:lnTo>
                    <a:lnTo>
                      <a:pt x="132" y="15"/>
                    </a:lnTo>
                    <a:lnTo>
                      <a:pt x="98" y="15"/>
                    </a:lnTo>
                    <a:lnTo>
                      <a:pt x="65" y="17"/>
                    </a:lnTo>
                    <a:lnTo>
                      <a:pt x="43" y="18"/>
                    </a:lnTo>
                    <a:lnTo>
                      <a:pt x="32" y="20"/>
                    </a:lnTo>
                    <a:lnTo>
                      <a:pt x="21" y="22"/>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2" name="Freeform 105"/>
              <p:cNvSpPr>
                <a:spLocks noEditPoints="1" noChangeArrowheads="1"/>
              </p:cNvSpPr>
              <p:nvPr/>
            </p:nvSpPr>
            <p:spPr bwMode="auto">
              <a:xfrm>
                <a:off x="3698875" y="37258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3" name="Freeform 105"/>
              <p:cNvSpPr>
                <a:spLocks noEditPoints="1" noChangeArrowheads="1"/>
              </p:cNvSpPr>
              <p:nvPr/>
            </p:nvSpPr>
            <p:spPr bwMode="auto">
              <a:xfrm>
                <a:off x="3219450" y="3725863"/>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4" name="Freeform 105"/>
              <p:cNvSpPr>
                <a:spLocks noEditPoints="1" noChangeArrowheads="1"/>
              </p:cNvSpPr>
              <p:nvPr/>
            </p:nvSpPr>
            <p:spPr bwMode="auto">
              <a:xfrm>
                <a:off x="4175125"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5" name="Freeform 105"/>
              <p:cNvSpPr>
                <a:spLocks noEditPoints="1" noChangeArrowheads="1"/>
              </p:cNvSpPr>
              <p:nvPr/>
            </p:nvSpPr>
            <p:spPr bwMode="auto">
              <a:xfrm>
                <a:off x="3695700"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86" name="Freeform 105"/>
              <p:cNvSpPr>
                <a:spLocks noEditPoints="1" noChangeArrowheads="1"/>
              </p:cNvSpPr>
              <p:nvPr/>
            </p:nvSpPr>
            <p:spPr bwMode="auto">
              <a:xfrm>
                <a:off x="3225800" y="5138738"/>
                <a:ext cx="384175" cy="384175"/>
              </a:xfrm>
              <a:custGeom>
                <a:avLst/>
                <a:gdLst>
                  <a:gd name="T0" fmla="*/ 173 w 218"/>
                  <a:gd name="T1" fmla="*/ 3 h 247"/>
                  <a:gd name="T2" fmla="*/ 211 w 218"/>
                  <a:gd name="T3" fmla="*/ 45 h 247"/>
                  <a:gd name="T4" fmla="*/ 218 w 218"/>
                  <a:gd name="T5" fmla="*/ 159 h 247"/>
                  <a:gd name="T6" fmla="*/ 142 w 218"/>
                  <a:gd name="T7" fmla="*/ 246 h 247"/>
                  <a:gd name="T8" fmla="*/ 13 w 218"/>
                  <a:gd name="T9" fmla="*/ 235 h 247"/>
                  <a:gd name="T10" fmla="*/ 3 w 218"/>
                  <a:gd name="T11" fmla="*/ 136 h 247"/>
                  <a:gd name="T12" fmla="*/ 0 w 218"/>
                  <a:gd name="T13" fmla="*/ 20 h 247"/>
                  <a:gd name="T14" fmla="*/ 6 w 218"/>
                  <a:gd name="T15" fmla="*/ 18 h 247"/>
                  <a:gd name="T16" fmla="*/ 3 w 218"/>
                  <a:gd name="T17" fmla="*/ 5 h 247"/>
                  <a:gd name="T18" fmla="*/ 44 w 218"/>
                  <a:gd name="T19" fmla="*/ 0 h 247"/>
                  <a:gd name="T20" fmla="*/ 53 w 218"/>
                  <a:gd name="T21" fmla="*/ 159 h 247"/>
                  <a:gd name="T22" fmla="*/ 25 w 218"/>
                  <a:gd name="T23" fmla="*/ 198 h 247"/>
                  <a:gd name="T24" fmla="*/ 35 w 218"/>
                  <a:gd name="T25" fmla="*/ 226 h 247"/>
                  <a:gd name="T26" fmla="*/ 108 w 218"/>
                  <a:gd name="T27" fmla="*/ 159 h 247"/>
                  <a:gd name="T28" fmla="*/ 74 w 218"/>
                  <a:gd name="T29" fmla="*/ 177 h 247"/>
                  <a:gd name="T30" fmla="*/ 46 w 218"/>
                  <a:gd name="T31" fmla="*/ 198 h 247"/>
                  <a:gd name="T32" fmla="*/ 139 w 218"/>
                  <a:gd name="T33" fmla="*/ 86 h 247"/>
                  <a:gd name="T34" fmla="*/ 53 w 218"/>
                  <a:gd name="T35" fmla="*/ 168 h 247"/>
                  <a:gd name="T36" fmla="*/ 103 w 218"/>
                  <a:gd name="T37" fmla="*/ 232 h 247"/>
                  <a:gd name="T38" fmla="*/ 173 w 218"/>
                  <a:gd name="T39" fmla="*/ 133 h 247"/>
                  <a:gd name="T40" fmla="*/ 101 w 218"/>
                  <a:gd name="T41" fmla="*/ 194 h 247"/>
                  <a:gd name="T42" fmla="*/ 76 w 218"/>
                  <a:gd name="T43" fmla="*/ 218 h 247"/>
                  <a:gd name="T44" fmla="*/ 20 w 218"/>
                  <a:gd name="T45" fmla="*/ 143 h 247"/>
                  <a:gd name="T46" fmla="*/ 111 w 218"/>
                  <a:gd name="T47" fmla="*/ 63 h 247"/>
                  <a:gd name="T48" fmla="*/ 69 w 218"/>
                  <a:gd name="T49" fmla="*/ 101 h 247"/>
                  <a:gd name="T50" fmla="*/ 72 w 218"/>
                  <a:gd name="T51" fmla="*/ 94 h 247"/>
                  <a:gd name="T52" fmla="*/ 48 w 218"/>
                  <a:gd name="T53" fmla="*/ 121 h 247"/>
                  <a:gd name="T54" fmla="*/ 145 w 218"/>
                  <a:gd name="T55" fmla="*/ 206 h 247"/>
                  <a:gd name="T56" fmla="*/ 140 w 218"/>
                  <a:gd name="T57" fmla="*/ 201 h 247"/>
                  <a:gd name="T58" fmla="*/ 192 w 218"/>
                  <a:gd name="T59" fmla="*/ 154 h 247"/>
                  <a:gd name="T60" fmla="*/ 140 w 218"/>
                  <a:gd name="T61" fmla="*/ 190 h 247"/>
                  <a:gd name="T62" fmla="*/ 138 w 218"/>
                  <a:gd name="T63" fmla="*/ 206 h 247"/>
                  <a:gd name="T64" fmla="*/ 119 w 218"/>
                  <a:gd name="T65" fmla="*/ 230 h 247"/>
                  <a:gd name="T66" fmla="*/ 156 w 218"/>
                  <a:gd name="T67" fmla="*/ 204 h 247"/>
                  <a:gd name="T68" fmla="*/ 150 w 218"/>
                  <a:gd name="T69" fmla="*/ 195 h 247"/>
                  <a:gd name="T70" fmla="*/ 156 w 218"/>
                  <a:gd name="T71" fmla="*/ 133 h 247"/>
                  <a:gd name="T72" fmla="*/ 202 w 218"/>
                  <a:gd name="T73" fmla="*/ 74 h 247"/>
                  <a:gd name="T74" fmla="*/ 170 w 218"/>
                  <a:gd name="T75" fmla="*/ 100 h 247"/>
                  <a:gd name="T76" fmla="*/ 112 w 218"/>
                  <a:gd name="T77" fmla="*/ 174 h 247"/>
                  <a:gd name="T78" fmla="*/ 108 w 218"/>
                  <a:gd name="T79" fmla="*/ 18 h 247"/>
                  <a:gd name="T80" fmla="*/ 42 w 218"/>
                  <a:gd name="T81" fmla="*/ 116 h 247"/>
                  <a:gd name="T82" fmla="*/ 149 w 218"/>
                  <a:gd name="T83" fmla="*/ 15 h 247"/>
                  <a:gd name="T84" fmla="*/ 180 w 218"/>
                  <a:gd name="T85" fmla="*/ 20 h 247"/>
                  <a:gd name="T86" fmla="*/ 67 w 218"/>
                  <a:gd name="T87" fmla="*/ 18 h 247"/>
                  <a:gd name="T88" fmla="*/ 105 w 218"/>
                  <a:gd name="T89" fmla="*/ 18 h 247"/>
                  <a:gd name="T90" fmla="*/ 21 w 218"/>
                  <a:gd name="T91" fmla="*/ 94 h 247"/>
                  <a:gd name="T92" fmla="*/ 22 w 218"/>
                  <a:gd name="T93" fmla="*/ 122 h 247"/>
                  <a:gd name="T94" fmla="*/ 45 w 218"/>
                  <a:gd name="T95" fmla="*/ 74 h 247"/>
                  <a:gd name="T96" fmla="*/ 156 w 218"/>
                  <a:gd name="T97" fmla="*/ 219 h 247"/>
                  <a:gd name="T98" fmla="*/ 159 w 218"/>
                  <a:gd name="T99" fmla="*/ 225 h 247"/>
                  <a:gd name="T100" fmla="*/ 194 w 218"/>
                  <a:gd name="T101" fmla="*/ 199 h 247"/>
                  <a:gd name="T102" fmla="*/ 201 w 218"/>
                  <a:gd name="T103" fmla="*/ 159 h 247"/>
                  <a:gd name="T104" fmla="*/ 194 w 218"/>
                  <a:gd name="T105" fmla="*/ 43 h 247"/>
                  <a:gd name="T106" fmla="*/ 187 w 218"/>
                  <a:gd name="T107" fmla="*/ 38 h 247"/>
                  <a:gd name="T108" fmla="*/ 20 w 218"/>
                  <a:gd name="T109" fmla="*/ 57 h 247"/>
                  <a:gd name="T110" fmla="*/ 45 w 218"/>
                  <a:gd name="T111" fmla="*/ 38 h 247"/>
                  <a:gd name="T112" fmla="*/ 27 w 218"/>
                  <a:gd name="T113" fmla="*/ 43 h 247"/>
                  <a:gd name="T114" fmla="*/ 24 w 218"/>
                  <a:gd name="T115" fmla="*/ 34 h 247"/>
                  <a:gd name="T116" fmla="*/ 42 w 218"/>
                  <a:gd name="T117" fmla="*/ 14 h 247"/>
                  <a:gd name="T118" fmla="*/ 24 w 218"/>
                  <a:gd name="T119" fmla="*/ 34 h 247"/>
                  <a:gd name="T120" fmla="*/ 108 w 218"/>
                  <a:gd name="T121" fmla="*/ 180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8" h="247">
                    <a:moveTo>
                      <a:pt x="44" y="0"/>
                    </a:moveTo>
                    <a:lnTo>
                      <a:pt x="44" y="0"/>
                    </a:lnTo>
                    <a:lnTo>
                      <a:pt x="80" y="1"/>
                    </a:lnTo>
                    <a:lnTo>
                      <a:pt x="115" y="1"/>
                    </a:lnTo>
                    <a:lnTo>
                      <a:pt x="153" y="1"/>
                    </a:lnTo>
                    <a:lnTo>
                      <a:pt x="173" y="3"/>
                    </a:lnTo>
                    <a:lnTo>
                      <a:pt x="191" y="4"/>
                    </a:lnTo>
                    <a:lnTo>
                      <a:pt x="197" y="10"/>
                    </a:lnTo>
                    <a:lnTo>
                      <a:pt x="201" y="15"/>
                    </a:lnTo>
                    <a:lnTo>
                      <a:pt x="207" y="29"/>
                    </a:lnTo>
                    <a:lnTo>
                      <a:pt x="211" y="45"/>
                    </a:lnTo>
                    <a:lnTo>
                      <a:pt x="214" y="62"/>
                    </a:lnTo>
                    <a:lnTo>
                      <a:pt x="216" y="80"/>
                    </a:lnTo>
                    <a:lnTo>
                      <a:pt x="216" y="98"/>
                    </a:lnTo>
                    <a:lnTo>
                      <a:pt x="218" y="135"/>
                    </a:lnTo>
                    <a:lnTo>
                      <a:pt x="218" y="159"/>
                    </a:lnTo>
                    <a:lnTo>
                      <a:pt x="215" y="183"/>
                    </a:lnTo>
                    <a:lnTo>
                      <a:pt x="209" y="229"/>
                    </a:lnTo>
                    <a:lnTo>
                      <a:pt x="190" y="236"/>
                    </a:lnTo>
                    <a:lnTo>
                      <a:pt x="167" y="243"/>
                    </a:lnTo>
                    <a:lnTo>
                      <a:pt x="142" y="246"/>
                    </a:lnTo>
                    <a:lnTo>
                      <a:pt x="117" y="247"/>
                    </a:lnTo>
                    <a:lnTo>
                      <a:pt x="90" y="247"/>
                    </a:lnTo>
                    <a:lnTo>
                      <a:pt x="63" y="244"/>
                    </a:lnTo>
                    <a:lnTo>
                      <a:pt x="38" y="242"/>
                    </a:lnTo>
                    <a:lnTo>
                      <a:pt x="13" y="235"/>
                    </a:lnTo>
                    <a:lnTo>
                      <a:pt x="8" y="225"/>
                    </a:lnTo>
                    <a:lnTo>
                      <a:pt x="6" y="213"/>
                    </a:lnTo>
                    <a:lnTo>
                      <a:pt x="4" y="202"/>
                    </a:lnTo>
                    <a:lnTo>
                      <a:pt x="3" y="190"/>
                    </a:lnTo>
                    <a:lnTo>
                      <a:pt x="3" y="163"/>
                    </a:lnTo>
                    <a:lnTo>
                      <a:pt x="3" y="136"/>
                    </a:lnTo>
                    <a:lnTo>
                      <a:pt x="4" y="36"/>
                    </a:lnTo>
                    <a:lnTo>
                      <a:pt x="3" y="34"/>
                    </a:lnTo>
                    <a:lnTo>
                      <a:pt x="1" y="29"/>
                    </a:lnTo>
                    <a:lnTo>
                      <a:pt x="0" y="25"/>
                    </a:lnTo>
                    <a:lnTo>
                      <a:pt x="0" y="20"/>
                    </a:lnTo>
                    <a:lnTo>
                      <a:pt x="6" y="20"/>
                    </a:lnTo>
                    <a:lnTo>
                      <a:pt x="8" y="20"/>
                    </a:lnTo>
                    <a:lnTo>
                      <a:pt x="10" y="18"/>
                    </a:lnTo>
                    <a:lnTo>
                      <a:pt x="6" y="18"/>
                    </a:lnTo>
                    <a:lnTo>
                      <a:pt x="3" y="17"/>
                    </a:lnTo>
                    <a:lnTo>
                      <a:pt x="1" y="15"/>
                    </a:lnTo>
                    <a:lnTo>
                      <a:pt x="0" y="14"/>
                    </a:lnTo>
                    <a:lnTo>
                      <a:pt x="0" y="8"/>
                    </a:lnTo>
                    <a:lnTo>
                      <a:pt x="1" y="7"/>
                    </a:lnTo>
                    <a:lnTo>
                      <a:pt x="3" y="5"/>
                    </a:lnTo>
                    <a:lnTo>
                      <a:pt x="13" y="3"/>
                    </a:lnTo>
                    <a:lnTo>
                      <a:pt x="22" y="0"/>
                    </a:lnTo>
                    <a:lnTo>
                      <a:pt x="34" y="0"/>
                    </a:lnTo>
                    <a:lnTo>
                      <a:pt x="44" y="0"/>
                    </a:lnTo>
                    <a:close/>
                    <a:moveTo>
                      <a:pt x="53" y="168"/>
                    </a:moveTo>
                    <a:lnTo>
                      <a:pt x="53" y="168"/>
                    </a:lnTo>
                    <a:lnTo>
                      <a:pt x="55" y="163"/>
                    </a:lnTo>
                    <a:lnTo>
                      <a:pt x="55" y="159"/>
                    </a:lnTo>
                    <a:lnTo>
                      <a:pt x="55" y="157"/>
                    </a:lnTo>
                    <a:lnTo>
                      <a:pt x="53" y="159"/>
                    </a:lnTo>
                    <a:lnTo>
                      <a:pt x="51" y="161"/>
                    </a:lnTo>
                    <a:lnTo>
                      <a:pt x="41" y="174"/>
                    </a:lnTo>
                    <a:lnTo>
                      <a:pt x="32" y="185"/>
                    </a:lnTo>
                    <a:lnTo>
                      <a:pt x="28" y="191"/>
                    </a:lnTo>
                    <a:lnTo>
                      <a:pt x="25" y="198"/>
                    </a:lnTo>
                    <a:lnTo>
                      <a:pt x="24" y="205"/>
                    </a:lnTo>
                    <a:lnTo>
                      <a:pt x="22" y="216"/>
                    </a:lnTo>
                    <a:lnTo>
                      <a:pt x="24" y="219"/>
                    </a:lnTo>
                    <a:lnTo>
                      <a:pt x="27" y="222"/>
                    </a:lnTo>
                    <a:lnTo>
                      <a:pt x="35" y="226"/>
                    </a:lnTo>
                    <a:lnTo>
                      <a:pt x="44" y="227"/>
                    </a:lnTo>
                    <a:lnTo>
                      <a:pt x="46" y="227"/>
                    </a:lnTo>
                    <a:lnTo>
                      <a:pt x="49" y="226"/>
                    </a:lnTo>
                    <a:lnTo>
                      <a:pt x="79" y="192"/>
                    </a:lnTo>
                    <a:lnTo>
                      <a:pt x="108" y="159"/>
                    </a:lnTo>
                    <a:lnTo>
                      <a:pt x="138" y="126"/>
                    </a:lnTo>
                    <a:lnTo>
                      <a:pt x="166" y="93"/>
                    </a:lnTo>
                    <a:lnTo>
                      <a:pt x="136" y="118"/>
                    </a:lnTo>
                    <a:lnTo>
                      <a:pt x="105" y="147"/>
                    </a:lnTo>
                    <a:lnTo>
                      <a:pt x="74" y="177"/>
                    </a:lnTo>
                    <a:lnTo>
                      <a:pt x="48" y="208"/>
                    </a:lnTo>
                    <a:lnTo>
                      <a:pt x="46" y="209"/>
                    </a:lnTo>
                    <a:lnTo>
                      <a:pt x="45" y="208"/>
                    </a:lnTo>
                    <a:lnTo>
                      <a:pt x="45" y="204"/>
                    </a:lnTo>
                    <a:lnTo>
                      <a:pt x="46" y="198"/>
                    </a:lnTo>
                    <a:lnTo>
                      <a:pt x="48" y="194"/>
                    </a:lnTo>
                    <a:lnTo>
                      <a:pt x="70" y="166"/>
                    </a:lnTo>
                    <a:lnTo>
                      <a:pt x="93" y="139"/>
                    </a:lnTo>
                    <a:lnTo>
                      <a:pt x="139" y="86"/>
                    </a:lnTo>
                    <a:lnTo>
                      <a:pt x="140" y="83"/>
                    </a:lnTo>
                    <a:lnTo>
                      <a:pt x="140" y="80"/>
                    </a:lnTo>
                    <a:lnTo>
                      <a:pt x="97" y="122"/>
                    </a:lnTo>
                    <a:lnTo>
                      <a:pt x="74" y="145"/>
                    </a:lnTo>
                    <a:lnTo>
                      <a:pt x="53" y="168"/>
                    </a:lnTo>
                    <a:close/>
                    <a:moveTo>
                      <a:pt x="67" y="230"/>
                    </a:moveTo>
                    <a:lnTo>
                      <a:pt x="67" y="230"/>
                    </a:lnTo>
                    <a:lnTo>
                      <a:pt x="76" y="232"/>
                    </a:lnTo>
                    <a:lnTo>
                      <a:pt x="86" y="232"/>
                    </a:lnTo>
                    <a:lnTo>
                      <a:pt x="103" y="232"/>
                    </a:lnTo>
                    <a:lnTo>
                      <a:pt x="110" y="218"/>
                    </a:lnTo>
                    <a:lnTo>
                      <a:pt x="118" y="205"/>
                    </a:lnTo>
                    <a:lnTo>
                      <a:pt x="136" y="180"/>
                    </a:lnTo>
                    <a:lnTo>
                      <a:pt x="156" y="157"/>
                    </a:lnTo>
                    <a:lnTo>
                      <a:pt x="173" y="133"/>
                    </a:lnTo>
                    <a:lnTo>
                      <a:pt x="135" y="166"/>
                    </a:lnTo>
                    <a:lnTo>
                      <a:pt x="100" y="201"/>
                    </a:lnTo>
                    <a:lnTo>
                      <a:pt x="100" y="197"/>
                    </a:lnTo>
                    <a:lnTo>
                      <a:pt x="101" y="194"/>
                    </a:lnTo>
                    <a:lnTo>
                      <a:pt x="104" y="191"/>
                    </a:lnTo>
                    <a:lnTo>
                      <a:pt x="105" y="188"/>
                    </a:lnTo>
                    <a:lnTo>
                      <a:pt x="94" y="197"/>
                    </a:lnTo>
                    <a:lnTo>
                      <a:pt x="84" y="206"/>
                    </a:lnTo>
                    <a:lnTo>
                      <a:pt x="76" y="218"/>
                    </a:lnTo>
                    <a:lnTo>
                      <a:pt x="67" y="230"/>
                    </a:lnTo>
                    <a:close/>
                    <a:moveTo>
                      <a:pt x="24" y="138"/>
                    </a:moveTo>
                    <a:lnTo>
                      <a:pt x="24" y="138"/>
                    </a:lnTo>
                    <a:lnTo>
                      <a:pt x="21" y="139"/>
                    </a:lnTo>
                    <a:lnTo>
                      <a:pt x="20" y="143"/>
                    </a:lnTo>
                    <a:lnTo>
                      <a:pt x="20" y="147"/>
                    </a:lnTo>
                    <a:lnTo>
                      <a:pt x="20" y="153"/>
                    </a:lnTo>
                    <a:lnTo>
                      <a:pt x="24" y="173"/>
                    </a:lnTo>
                    <a:lnTo>
                      <a:pt x="124" y="53"/>
                    </a:lnTo>
                    <a:lnTo>
                      <a:pt x="111" y="63"/>
                    </a:lnTo>
                    <a:lnTo>
                      <a:pt x="98" y="76"/>
                    </a:lnTo>
                    <a:lnTo>
                      <a:pt x="86" y="88"/>
                    </a:lnTo>
                    <a:lnTo>
                      <a:pt x="74" y="98"/>
                    </a:lnTo>
                    <a:lnTo>
                      <a:pt x="72" y="102"/>
                    </a:lnTo>
                    <a:lnTo>
                      <a:pt x="69" y="101"/>
                    </a:lnTo>
                    <a:lnTo>
                      <a:pt x="70" y="100"/>
                    </a:lnTo>
                    <a:lnTo>
                      <a:pt x="74" y="98"/>
                    </a:lnTo>
                    <a:lnTo>
                      <a:pt x="74" y="95"/>
                    </a:lnTo>
                    <a:lnTo>
                      <a:pt x="73" y="94"/>
                    </a:lnTo>
                    <a:lnTo>
                      <a:pt x="72" y="94"/>
                    </a:lnTo>
                    <a:lnTo>
                      <a:pt x="70" y="94"/>
                    </a:lnTo>
                    <a:lnTo>
                      <a:pt x="67" y="95"/>
                    </a:lnTo>
                    <a:lnTo>
                      <a:pt x="65" y="97"/>
                    </a:lnTo>
                    <a:lnTo>
                      <a:pt x="56" y="109"/>
                    </a:lnTo>
                    <a:lnTo>
                      <a:pt x="48" y="121"/>
                    </a:lnTo>
                    <a:lnTo>
                      <a:pt x="42" y="126"/>
                    </a:lnTo>
                    <a:lnTo>
                      <a:pt x="36" y="131"/>
                    </a:lnTo>
                    <a:lnTo>
                      <a:pt x="31" y="135"/>
                    </a:lnTo>
                    <a:lnTo>
                      <a:pt x="24" y="138"/>
                    </a:lnTo>
                    <a:close/>
                    <a:moveTo>
                      <a:pt x="145" y="206"/>
                    </a:moveTo>
                    <a:lnTo>
                      <a:pt x="145" y="206"/>
                    </a:lnTo>
                    <a:lnTo>
                      <a:pt x="142" y="208"/>
                    </a:lnTo>
                    <a:lnTo>
                      <a:pt x="140" y="206"/>
                    </a:lnTo>
                    <a:lnTo>
                      <a:pt x="140" y="204"/>
                    </a:lnTo>
                    <a:lnTo>
                      <a:pt x="140" y="201"/>
                    </a:lnTo>
                    <a:lnTo>
                      <a:pt x="149" y="195"/>
                    </a:lnTo>
                    <a:lnTo>
                      <a:pt x="156" y="190"/>
                    </a:lnTo>
                    <a:lnTo>
                      <a:pt x="170" y="175"/>
                    </a:lnTo>
                    <a:lnTo>
                      <a:pt x="184" y="161"/>
                    </a:lnTo>
                    <a:lnTo>
                      <a:pt x="192" y="154"/>
                    </a:lnTo>
                    <a:lnTo>
                      <a:pt x="201" y="147"/>
                    </a:lnTo>
                    <a:lnTo>
                      <a:pt x="202" y="116"/>
                    </a:lnTo>
                    <a:lnTo>
                      <a:pt x="162" y="164"/>
                    </a:lnTo>
                    <a:lnTo>
                      <a:pt x="140" y="190"/>
                    </a:lnTo>
                    <a:lnTo>
                      <a:pt x="122" y="216"/>
                    </a:lnTo>
                    <a:lnTo>
                      <a:pt x="126" y="213"/>
                    </a:lnTo>
                    <a:lnTo>
                      <a:pt x="131" y="211"/>
                    </a:lnTo>
                    <a:lnTo>
                      <a:pt x="133" y="208"/>
                    </a:lnTo>
                    <a:lnTo>
                      <a:pt x="138" y="206"/>
                    </a:lnTo>
                    <a:lnTo>
                      <a:pt x="138" y="211"/>
                    </a:lnTo>
                    <a:lnTo>
                      <a:pt x="136" y="213"/>
                    </a:lnTo>
                    <a:lnTo>
                      <a:pt x="132" y="219"/>
                    </a:lnTo>
                    <a:lnTo>
                      <a:pt x="125" y="225"/>
                    </a:lnTo>
                    <a:lnTo>
                      <a:pt x="119" y="230"/>
                    </a:lnTo>
                    <a:lnTo>
                      <a:pt x="126" y="229"/>
                    </a:lnTo>
                    <a:lnTo>
                      <a:pt x="133" y="226"/>
                    </a:lnTo>
                    <a:lnTo>
                      <a:pt x="140" y="220"/>
                    </a:lnTo>
                    <a:lnTo>
                      <a:pt x="146" y="216"/>
                    </a:lnTo>
                    <a:lnTo>
                      <a:pt x="156" y="204"/>
                    </a:lnTo>
                    <a:lnTo>
                      <a:pt x="163" y="192"/>
                    </a:lnTo>
                    <a:lnTo>
                      <a:pt x="159" y="191"/>
                    </a:lnTo>
                    <a:lnTo>
                      <a:pt x="155" y="191"/>
                    </a:lnTo>
                    <a:lnTo>
                      <a:pt x="153" y="192"/>
                    </a:lnTo>
                    <a:lnTo>
                      <a:pt x="150" y="195"/>
                    </a:lnTo>
                    <a:lnTo>
                      <a:pt x="147" y="201"/>
                    </a:lnTo>
                    <a:lnTo>
                      <a:pt x="145" y="206"/>
                    </a:lnTo>
                    <a:close/>
                    <a:moveTo>
                      <a:pt x="115" y="174"/>
                    </a:moveTo>
                    <a:lnTo>
                      <a:pt x="115" y="174"/>
                    </a:lnTo>
                    <a:lnTo>
                      <a:pt x="156" y="133"/>
                    </a:lnTo>
                    <a:lnTo>
                      <a:pt x="198" y="95"/>
                    </a:lnTo>
                    <a:lnTo>
                      <a:pt x="201" y="91"/>
                    </a:lnTo>
                    <a:lnTo>
                      <a:pt x="202" y="87"/>
                    </a:lnTo>
                    <a:lnTo>
                      <a:pt x="202" y="81"/>
                    </a:lnTo>
                    <a:lnTo>
                      <a:pt x="202" y="74"/>
                    </a:lnTo>
                    <a:lnTo>
                      <a:pt x="199" y="59"/>
                    </a:lnTo>
                    <a:lnTo>
                      <a:pt x="195" y="43"/>
                    </a:lnTo>
                    <a:lnTo>
                      <a:pt x="188" y="64"/>
                    </a:lnTo>
                    <a:lnTo>
                      <a:pt x="180" y="83"/>
                    </a:lnTo>
                    <a:lnTo>
                      <a:pt x="170" y="100"/>
                    </a:lnTo>
                    <a:lnTo>
                      <a:pt x="159" y="116"/>
                    </a:lnTo>
                    <a:lnTo>
                      <a:pt x="147" y="132"/>
                    </a:lnTo>
                    <a:lnTo>
                      <a:pt x="135" y="146"/>
                    </a:lnTo>
                    <a:lnTo>
                      <a:pt x="110" y="173"/>
                    </a:lnTo>
                    <a:lnTo>
                      <a:pt x="112" y="174"/>
                    </a:lnTo>
                    <a:lnTo>
                      <a:pt x="115" y="174"/>
                    </a:lnTo>
                    <a:close/>
                    <a:moveTo>
                      <a:pt x="149" y="15"/>
                    </a:moveTo>
                    <a:lnTo>
                      <a:pt x="105" y="18"/>
                    </a:lnTo>
                    <a:lnTo>
                      <a:pt x="108" y="18"/>
                    </a:lnTo>
                    <a:lnTo>
                      <a:pt x="111" y="20"/>
                    </a:lnTo>
                    <a:lnTo>
                      <a:pt x="112" y="22"/>
                    </a:lnTo>
                    <a:lnTo>
                      <a:pt x="112" y="25"/>
                    </a:lnTo>
                    <a:lnTo>
                      <a:pt x="38" y="118"/>
                    </a:lnTo>
                    <a:lnTo>
                      <a:pt x="42" y="116"/>
                    </a:lnTo>
                    <a:lnTo>
                      <a:pt x="46" y="115"/>
                    </a:lnTo>
                    <a:lnTo>
                      <a:pt x="52" y="108"/>
                    </a:lnTo>
                    <a:lnTo>
                      <a:pt x="58" y="101"/>
                    </a:lnTo>
                    <a:lnTo>
                      <a:pt x="60" y="98"/>
                    </a:lnTo>
                    <a:lnTo>
                      <a:pt x="65" y="97"/>
                    </a:lnTo>
                    <a:lnTo>
                      <a:pt x="149" y="15"/>
                    </a:lnTo>
                    <a:close/>
                    <a:moveTo>
                      <a:pt x="177" y="32"/>
                    </a:moveTo>
                    <a:lnTo>
                      <a:pt x="177" y="32"/>
                    </a:lnTo>
                    <a:lnTo>
                      <a:pt x="181" y="28"/>
                    </a:lnTo>
                    <a:lnTo>
                      <a:pt x="183" y="24"/>
                    </a:lnTo>
                    <a:lnTo>
                      <a:pt x="183" y="21"/>
                    </a:lnTo>
                    <a:lnTo>
                      <a:pt x="180" y="20"/>
                    </a:lnTo>
                    <a:lnTo>
                      <a:pt x="173" y="18"/>
                    </a:lnTo>
                    <a:lnTo>
                      <a:pt x="169" y="17"/>
                    </a:lnTo>
                    <a:lnTo>
                      <a:pt x="167" y="15"/>
                    </a:lnTo>
                    <a:lnTo>
                      <a:pt x="87" y="116"/>
                    </a:lnTo>
                    <a:lnTo>
                      <a:pt x="177" y="32"/>
                    </a:lnTo>
                    <a:close/>
                    <a:moveTo>
                      <a:pt x="67" y="18"/>
                    </a:moveTo>
                    <a:lnTo>
                      <a:pt x="24" y="76"/>
                    </a:lnTo>
                    <a:lnTo>
                      <a:pt x="45" y="63"/>
                    </a:lnTo>
                    <a:lnTo>
                      <a:pt x="66" y="49"/>
                    </a:lnTo>
                    <a:lnTo>
                      <a:pt x="105" y="18"/>
                    </a:lnTo>
                    <a:lnTo>
                      <a:pt x="84" y="17"/>
                    </a:lnTo>
                    <a:lnTo>
                      <a:pt x="74" y="17"/>
                    </a:lnTo>
                    <a:lnTo>
                      <a:pt x="70" y="17"/>
                    </a:lnTo>
                    <a:lnTo>
                      <a:pt x="67" y="18"/>
                    </a:lnTo>
                    <a:close/>
                    <a:moveTo>
                      <a:pt x="21" y="94"/>
                    </a:moveTo>
                    <a:lnTo>
                      <a:pt x="21" y="94"/>
                    </a:lnTo>
                    <a:lnTo>
                      <a:pt x="18" y="97"/>
                    </a:lnTo>
                    <a:lnTo>
                      <a:pt x="18" y="100"/>
                    </a:lnTo>
                    <a:lnTo>
                      <a:pt x="18" y="108"/>
                    </a:lnTo>
                    <a:lnTo>
                      <a:pt x="20" y="115"/>
                    </a:lnTo>
                    <a:lnTo>
                      <a:pt x="22" y="122"/>
                    </a:lnTo>
                    <a:lnTo>
                      <a:pt x="81" y="50"/>
                    </a:lnTo>
                    <a:lnTo>
                      <a:pt x="73" y="52"/>
                    </a:lnTo>
                    <a:lnTo>
                      <a:pt x="72" y="55"/>
                    </a:lnTo>
                    <a:lnTo>
                      <a:pt x="59" y="64"/>
                    </a:lnTo>
                    <a:lnTo>
                      <a:pt x="45" y="74"/>
                    </a:lnTo>
                    <a:lnTo>
                      <a:pt x="31" y="84"/>
                    </a:lnTo>
                    <a:lnTo>
                      <a:pt x="25" y="88"/>
                    </a:lnTo>
                    <a:lnTo>
                      <a:pt x="21" y="94"/>
                    </a:lnTo>
                    <a:close/>
                    <a:moveTo>
                      <a:pt x="195" y="168"/>
                    </a:moveTo>
                    <a:lnTo>
                      <a:pt x="156" y="219"/>
                    </a:lnTo>
                    <a:lnTo>
                      <a:pt x="152" y="225"/>
                    </a:lnTo>
                    <a:lnTo>
                      <a:pt x="152" y="226"/>
                    </a:lnTo>
                    <a:lnTo>
                      <a:pt x="153" y="226"/>
                    </a:lnTo>
                    <a:lnTo>
                      <a:pt x="159" y="225"/>
                    </a:lnTo>
                    <a:lnTo>
                      <a:pt x="167" y="219"/>
                    </a:lnTo>
                    <a:lnTo>
                      <a:pt x="174" y="212"/>
                    </a:lnTo>
                    <a:lnTo>
                      <a:pt x="183" y="205"/>
                    </a:lnTo>
                    <a:lnTo>
                      <a:pt x="188" y="201"/>
                    </a:lnTo>
                    <a:lnTo>
                      <a:pt x="194" y="199"/>
                    </a:lnTo>
                    <a:lnTo>
                      <a:pt x="197" y="197"/>
                    </a:lnTo>
                    <a:lnTo>
                      <a:pt x="199" y="192"/>
                    </a:lnTo>
                    <a:lnTo>
                      <a:pt x="202" y="188"/>
                    </a:lnTo>
                    <a:lnTo>
                      <a:pt x="202" y="183"/>
                    </a:lnTo>
                    <a:lnTo>
                      <a:pt x="202" y="171"/>
                    </a:lnTo>
                    <a:lnTo>
                      <a:pt x="201" y="159"/>
                    </a:lnTo>
                    <a:lnTo>
                      <a:pt x="195" y="168"/>
                    </a:lnTo>
                    <a:close/>
                    <a:moveTo>
                      <a:pt x="147" y="93"/>
                    </a:moveTo>
                    <a:lnTo>
                      <a:pt x="194" y="43"/>
                    </a:lnTo>
                    <a:lnTo>
                      <a:pt x="195" y="41"/>
                    </a:lnTo>
                    <a:lnTo>
                      <a:pt x="195" y="39"/>
                    </a:lnTo>
                    <a:lnTo>
                      <a:pt x="194" y="36"/>
                    </a:lnTo>
                    <a:lnTo>
                      <a:pt x="190" y="35"/>
                    </a:lnTo>
                    <a:lnTo>
                      <a:pt x="188" y="35"/>
                    </a:lnTo>
                    <a:lnTo>
                      <a:pt x="187" y="38"/>
                    </a:lnTo>
                    <a:lnTo>
                      <a:pt x="166" y="64"/>
                    </a:lnTo>
                    <a:lnTo>
                      <a:pt x="156" y="79"/>
                    </a:lnTo>
                    <a:lnTo>
                      <a:pt x="147" y="93"/>
                    </a:lnTo>
                    <a:close/>
                    <a:moveTo>
                      <a:pt x="20" y="57"/>
                    </a:moveTo>
                    <a:lnTo>
                      <a:pt x="20" y="57"/>
                    </a:lnTo>
                    <a:lnTo>
                      <a:pt x="22" y="53"/>
                    </a:lnTo>
                    <a:lnTo>
                      <a:pt x="27" y="50"/>
                    </a:lnTo>
                    <a:lnTo>
                      <a:pt x="36" y="45"/>
                    </a:lnTo>
                    <a:lnTo>
                      <a:pt x="41" y="42"/>
                    </a:lnTo>
                    <a:lnTo>
                      <a:pt x="45" y="38"/>
                    </a:lnTo>
                    <a:lnTo>
                      <a:pt x="48" y="34"/>
                    </a:lnTo>
                    <a:lnTo>
                      <a:pt x="49" y="28"/>
                    </a:lnTo>
                    <a:lnTo>
                      <a:pt x="41" y="35"/>
                    </a:lnTo>
                    <a:lnTo>
                      <a:pt x="31" y="41"/>
                    </a:lnTo>
                    <a:lnTo>
                      <a:pt x="27" y="43"/>
                    </a:lnTo>
                    <a:lnTo>
                      <a:pt x="24" y="48"/>
                    </a:lnTo>
                    <a:lnTo>
                      <a:pt x="21" y="52"/>
                    </a:lnTo>
                    <a:lnTo>
                      <a:pt x="20" y="57"/>
                    </a:lnTo>
                    <a:close/>
                    <a:moveTo>
                      <a:pt x="24" y="34"/>
                    </a:moveTo>
                    <a:lnTo>
                      <a:pt x="24" y="34"/>
                    </a:lnTo>
                    <a:lnTo>
                      <a:pt x="28" y="32"/>
                    </a:lnTo>
                    <a:lnTo>
                      <a:pt x="32" y="31"/>
                    </a:lnTo>
                    <a:lnTo>
                      <a:pt x="38" y="25"/>
                    </a:lnTo>
                    <a:lnTo>
                      <a:pt x="48" y="14"/>
                    </a:lnTo>
                    <a:lnTo>
                      <a:pt x="42" y="14"/>
                    </a:lnTo>
                    <a:lnTo>
                      <a:pt x="39" y="14"/>
                    </a:lnTo>
                    <a:lnTo>
                      <a:pt x="36" y="15"/>
                    </a:lnTo>
                    <a:lnTo>
                      <a:pt x="31" y="25"/>
                    </a:lnTo>
                    <a:lnTo>
                      <a:pt x="28" y="29"/>
                    </a:lnTo>
                    <a:lnTo>
                      <a:pt x="24" y="34"/>
                    </a:lnTo>
                    <a:close/>
                    <a:moveTo>
                      <a:pt x="110" y="173"/>
                    </a:moveTo>
                    <a:lnTo>
                      <a:pt x="101" y="184"/>
                    </a:lnTo>
                    <a:lnTo>
                      <a:pt x="104" y="185"/>
                    </a:lnTo>
                    <a:lnTo>
                      <a:pt x="108" y="180"/>
                    </a:lnTo>
                    <a:lnTo>
                      <a:pt x="110" y="177"/>
                    </a:lnTo>
                    <a:lnTo>
                      <a:pt x="110" y="173"/>
                    </a:lnTo>
                    <a:close/>
                  </a:path>
                </a:pathLst>
              </a:custGeom>
              <a:solidFill>
                <a:sysClr val="windowText" lastClr="000000"/>
              </a:solidFill>
              <a:ln>
                <a:noFill/>
              </a:ln>
            </p:spPr>
            <p:txBody>
              <a:bodyPr lIns="121920" tIns="60960" rIns="121920" bIns="6096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2400" b="0" i="0" u="none" strike="noStrike" kern="0" cap="none" spc="0" normalizeH="0" baseline="0" noProof="0" dirty="0" smtClean="0">
                  <a:ln>
                    <a:noFill/>
                  </a:ln>
                  <a:solidFill>
                    <a:srgbClr val="605448"/>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54" name="文本框 39"/>
            <p:cNvSpPr txBox="1"/>
            <p:nvPr/>
          </p:nvSpPr>
          <p:spPr>
            <a:xfrm>
              <a:off x="5858689" y="2469852"/>
              <a:ext cx="95168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40%</a:t>
              </a: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5" name="文本框 40"/>
            <p:cNvSpPr txBox="1"/>
            <p:nvPr/>
          </p:nvSpPr>
          <p:spPr>
            <a:xfrm>
              <a:off x="5858689" y="3442415"/>
              <a:ext cx="95168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60%</a:t>
              </a: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56" name="文本框 41"/>
            <p:cNvSpPr txBox="1"/>
            <p:nvPr/>
          </p:nvSpPr>
          <p:spPr>
            <a:xfrm>
              <a:off x="5858689" y="4395487"/>
              <a:ext cx="951686"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rPr>
                <a:t>70%</a:t>
              </a:r>
              <a:endParaRPr kumimoji="0" lang="zh-CN" altLang="en-US" sz="1600" b="0" i="0" u="none" strike="noStrike" kern="0" cap="none" spc="0" normalizeH="0" baseline="0" noProof="0" dirty="0" smtClean="0">
                <a:ln>
                  <a:noFill/>
                </a:ln>
                <a:solidFill>
                  <a:prstClr val="black">
                    <a:lumMod val="85000"/>
                    <a:lumOff val="15000"/>
                  </a:prstClr>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87" name="组合 86"/>
          <p:cNvGrpSpPr/>
          <p:nvPr/>
        </p:nvGrpSpPr>
        <p:grpSpPr>
          <a:xfrm>
            <a:off x="6668069" y="3303009"/>
            <a:ext cx="2833852" cy="716673"/>
            <a:chOff x="7896737" y="2518567"/>
            <a:chExt cx="2833852" cy="716673"/>
          </a:xfrm>
        </p:grpSpPr>
        <p:sp>
          <p:nvSpPr>
            <p:cNvPr id="88" name="文本框 43"/>
            <p:cNvSpPr txBox="1"/>
            <p:nvPr/>
          </p:nvSpPr>
          <p:spPr>
            <a:xfrm>
              <a:off x="7896737" y="2518567"/>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89" name="矩形 88"/>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90" name="组合 89"/>
          <p:cNvGrpSpPr/>
          <p:nvPr/>
        </p:nvGrpSpPr>
        <p:grpSpPr>
          <a:xfrm>
            <a:off x="6671601" y="4209702"/>
            <a:ext cx="2833852" cy="716673"/>
            <a:chOff x="7896737" y="2518567"/>
            <a:chExt cx="2833852" cy="716673"/>
          </a:xfrm>
        </p:grpSpPr>
        <p:sp>
          <p:nvSpPr>
            <p:cNvPr id="91" name="文本框 46"/>
            <p:cNvSpPr txBox="1"/>
            <p:nvPr/>
          </p:nvSpPr>
          <p:spPr>
            <a:xfrm>
              <a:off x="7896737" y="2518567"/>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92" name="矩形 91"/>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93" name="组合 92"/>
          <p:cNvGrpSpPr/>
          <p:nvPr/>
        </p:nvGrpSpPr>
        <p:grpSpPr>
          <a:xfrm>
            <a:off x="6668069" y="5115876"/>
            <a:ext cx="2833852" cy="716673"/>
            <a:chOff x="7896737" y="2518567"/>
            <a:chExt cx="2833852" cy="716673"/>
          </a:xfrm>
        </p:grpSpPr>
        <p:sp>
          <p:nvSpPr>
            <p:cNvPr id="94" name="文本框 49"/>
            <p:cNvSpPr txBox="1"/>
            <p:nvPr/>
          </p:nvSpPr>
          <p:spPr>
            <a:xfrm>
              <a:off x="7896737" y="2518567"/>
              <a:ext cx="2833852" cy="338554"/>
            </a:xfrm>
            <a:prstGeom prst="rect">
              <a:avLst/>
            </a:prstGeom>
            <a:noFill/>
          </p:spPr>
          <p:txBody>
            <a:bodyPr wrap="square" rtlCol="0">
              <a:spAutoFit/>
            </a:bodyPr>
            <a:lstStyle/>
            <a:p>
              <a:pP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95" name="矩形 94"/>
            <p:cNvSpPr/>
            <p:nvPr/>
          </p:nvSpPr>
          <p:spPr>
            <a:xfrm>
              <a:off x="7896737" y="2804353"/>
              <a:ext cx="2437888" cy="430887"/>
            </a:xfrm>
            <a:prstGeom prst="rect">
              <a:avLst/>
            </a:prstGeom>
          </p:spPr>
          <p:txBody>
            <a:bodyPr wrap="square">
              <a:spAutoFit/>
            </a:bodyPr>
            <a:lstStyle/>
            <a:p>
              <a:pP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25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1+#ppt_w/2"/>
                                          </p:val>
                                        </p:tav>
                                        <p:tav tm="100000">
                                          <p:val>
                                            <p:strVal val="#ppt_x"/>
                                          </p:val>
                                        </p:tav>
                                      </p:tavLst>
                                    </p:anim>
                                    <p:anim calcmode="lin" valueType="num">
                                      <p:cBhvr additive="base">
                                        <p:cTn id="12" dur="500" fill="hold"/>
                                        <p:tgtEl>
                                          <p:spTgt spid="87"/>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500"/>
                                  </p:stCondLst>
                                  <p:childTnLst>
                                    <p:set>
                                      <p:cBhvr>
                                        <p:cTn id="14" dur="1" fill="hold">
                                          <p:stCondLst>
                                            <p:cond delay="0"/>
                                          </p:stCondLst>
                                        </p:cTn>
                                        <p:tgtEl>
                                          <p:spTgt spid="90"/>
                                        </p:tgtEl>
                                        <p:attrNameLst>
                                          <p:attrName>style.visibility</p:attrName>
                                        </p:attrNameLst>
                                      </p:cBhvr>
                                      <p:to>
                                        <p:strVal val="visible"/>
                                      </p:to>
                                    </p:set>
                                    <p:anim calcmode="lin" valueType="num">
                                      <p:cBhvr additive="base">
                                        <p:cTn id="15" dur="500" fill="hold"/>
                                        <p:tgtEl>
                                          <p:spTgt spid="90"/>
                                        </p:tgtEl>
                                        <p:attrNameLst>
                                          <p:attrName>ppt_x</p:attrName>
                                        </p:attrNameLst>
                                      </p:cBhvr>
                                      <p:tavLst>
                                        <p:tav tm="0">
                                          <p:val>
                                            <p:strVal val="1+#ppt_w/2"/>
                                          </p:val>
                                        </p:tav>
                                        <p:tav tm="100000">
                                          <p:val>
                                            <p:strVal val="#ppt_x"/>
                                          </p:val>
                                        </p:tav>
                                      </p:tavLst>
                                    </p:anim>
                                    <p:anim calcmode="lin" valueType="num">
                                      <p:cBhvr additive="base">
                                        <p:cTn id="16" dur="500" fill="hold"/>
                                        <p:tgtEl>
                                          <p:spTgt spid="90"/>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75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500" fill="hold"/>
                                        <p:tgtEl>
                                          <p:spTgt spid="93"/>
                                        </p:tgtEl>
                                        <p:attrNameLst>
                                          <p:attrName>ppt_x</p:attrName>
                                        </p:attrNameLst>
                                      </p:cBhvr>
                                      <p:tavLst>
                                        <p:tav tm="0">
                                          <p:val>
                                            <p:strVal val="1+#ppt_w/2"/>
                                          </p:val>
                                        </p:tav>
                                        <p:tav tm="100000">
                                          <p:val>
                                            <p:strVal val="#ppt_x"/>
                                          </p:val>
                                        </p:tav>
                                      </p:tavLst>
                                    </p:anim>
                                    <p:anim calcmode="lin" valueType="num">
                                      <p:cBhvr additive="base">
                                        <p:cTn id="20" dur="50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4318126" y="3225691"/>
            <a:ext cx="2928330" cy="2433234"/>
            <a:chOff x="4574484" y="2494704"/>
            <a:chExt cx="2928330" cy="2433234"/>
          </a:xfrm>
        </p:grpSpPr>
        <p:grpSp>
          <p:nvGrpSpPr>
            <p:cNvPr id="21" name="组合 20"/>
            <p:cNvGrpSpPr/>
            <p:nvPr/>
          </p:nvGrpSpPr>
          <p:grpSpPr>
            <a:xfrm>
              <a:off x="4574484" y="2494704"/>
              <a:ext cx="2928330" cy="2433234"/>
              <a:chOff x="4545909" y="2599479"/>
              <a:chExt cx="2928330" cy="2433234"/>
            </a:xfrm>
          </p:grpSpPr>
          <p:pic>
            <p:nvPicPr>
              <p:cNvPr id="23" name="图片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6617418">
                <a:off x="4545909" y="2666152"/>
                <a:ext cx="1405748" cy="1405747"/>
              </a:xfrm>
              <a:prstGeom prst="rect">
                <a:avLst/>
              </a:prstGeom>
            </p:spPr>
          </p:pic>
          <p:pic>
            <p:nvPicPr>
              <p:cNvPr id="24" name="图片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rot="14324987">
                <a:off x="6068492" y="2599479"/>
                <a:ext cx="1405748" cy="1405747"/>
              </a:xfrm>
              <a:prstGeom prst="rect">
                <a:avLst/>
              </a:prstGeom>
            </p:spPr>
          </p:pic>
          <p:pic>
            <p:nvPicPr>
              <p:cNvPr id="25" name="图片 2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25799" y="3626965"/>
                <a:ext cx="1405747" cy="1405748"/>
              </a:xfrm>
              <a:prstGeom prst="rect">
                <a:avLst/>
              </a:prstGeom>
            </p:spPr>
          </p:pic>
        </p:grpSp>
        <p:sp>
          <p:nvSpPr>
            <p:cNvPr id="22" name="文本框 114"/>
            <p:cNvSpPr txBox="1"/>
            <p:nvPr/>
          </p:nvSpPr>
          <p:spPr>
            <a:xfrm>
              <a:off x="5521933" y="3356574"/>
              <a:ext cx="1160575" cy="369332"/>
            </a:xfrm>
            <a:prstGeom prst="rect">
              <a:avLst/>
            </a:prstGeom>
            <a:noFill/>
          </p:spPr>
          <p:txBody>
            <a:bodyPr wrap="square" rtlCol="0">
              <a:spAutoFit/>
            </a:bodyPr>
            <a:lstStyle/>
            <a:p>
              <a:pPr fontAlgn="auto">
                <a:spcBef>
                  <a:spcPts val="0"/>
                </a:spcBef>
                <a:spcAft>
                  <a:spcPts val="0"/>
                </a:spcAft>
              </a:pPr>
              <a:r>
                <a:rPr lang="zh-CN" altLang="en-US" dirty="0" smtClean="0">
                  <a:solidFill>
                    <a:prstClr val="black"/>
                  </a:solidFill>
                  <a:latin typeface="方正黑体简体" panose="02010601030101010101" pitchFamily="2" charset="-122"/>
                  <a:ea typeface="方正黑体简体" panose="02010601030101010101" pitchFamily="2" charset="-122"/>
                  <a:cs typeface="+mn-ea"/>
                  <a:sym typeface="+mn-lt"/>
                </a:rPr>
                <a:t>添加标题</a:t>
              </a:r>
              <a:endParaRPr lang="zh-CN" altLang="en-US" dirty="0">
                <a:solidFill>
                  <a:prstClr val="black"/>
                </a:solidFill>
                <a:latin typeface="方正黑体简体" panose="02010601030101010101" pitchFamily="2" charset="-122"/>
                <a:ea typeface="方正黑体简体" panose="02010601030101010101" pitchFamily="2" charset="-122"/>
                <a:cs typeface="+mn-ea"/>
                <a:sym typeface="+mn-lt"/>
              </a:endParaRPr>
            </a:p>
          </p:txBody>
        </p:sp>
      </p:grpSp>
      <p:grpSp>
        <p:nvGrpSpPr>
          <p:cNvPr id="26" name="组合 25"/>
          <p:cNvGrpSpPr/>
          <p:nvPr/>
        </p:nvGrpSpPr>
        <p:grpSpPr>
          <a:xfrm>
            <a:off x="4782368" y="2104953"/>
            <a:ext cx="2171702" cy="578661"/>
            <a:chOff x="5038726" y="1373966"/>
            <a:chExt cx="2171702" cy="578661"/>
          </a:xfrm>
        </p:grpSpPr>
        <p:sp>
          <p:nvSpPr>
            <p:cNvPr id="27" name="文本框 116"/>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29" name="组合 28"/>
          <p:cNvGrpSpPr/>
          <p:nvPr/>
        </p:nvGrpSpPr>
        <p:grpSpPr>
          <a:xfrm>
            <a:off x="7165518" y="3251596"/>
            <a:ext cx="2188849" cy="884345"/>
            <a:chOff x="7402826" y="2495048"/>
            <a:chExt cx="2188849" cy="884345"/>
          </a:xfrm>
        </p:grpSpPr>
        <p:sp>
          <p:nvSpPr>
            <p:cNvPr id="30" name="文本框 122"/>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1" name="矩形 30"/>
            <p:cNvSpPr/>
            <p:nvPr/>
          </p:nvSpPr>
          <p:spPr>
            <a:xfrm>
              <a:off x="7402826" y="2779229"/>
              <a:ext cx="2188849"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需要自由拉伸文本框宽度。</a:t>
              </a:r>
            </a:p>
          </p:txBody>
        </p:sp>
      </p:grpSp>
      <p:grpSp>
        <p:nvGrpSpPr>
          <p:cNvPr id="32" name="组合 31"/>
          <p:cNvGrpSpPr/>
          <p:nvPr/>
        </p:nvGrpSpPr>
        <p:grpSpPr>
          <a:xfrm>
            <a:off x="2304653" y="3280169"/>
            <a:ext cx="2188849" cy="1053622"/>
            <a:chOff x="7402826" y="2495048"/>
            <a:chExt cx="2188849" cy="1053622"/>
          </a:xfrm>
        </p:grpSpPr>
        <p:sp>
          <p:nvSpPr>
            <p:cNvPr id="33" name="文本框 126"/>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4" name="矩形 33"/>
            <p:cNvSpPr/>
            <p:nvPr/>
          </p:nvSpPr>
          <p:spPr>
            <a:xfrm>
              <a:off x="7402826" y="2779229"/>
              <a:ext cx="2188849" cy="769441"/>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宽度。需要</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自由拉伸文本框宽度。</a:t>
              </a:r>
            </a:p>
            <a:p>
              <a:pPr algn="ctr" fontAlgn="auto">
                <a:spcBef>
                  <a:spcPts val="0"/>
                </a:spcBef>
                <a:spcAft>
                  <a:spcPts val="0"/>
                </a:spcAft>
              </a:pPr>
              <a:endPar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endParaRPr>
            </a:p>
          </p:txBody>
        </p:sp>
      </p:grpSp>
      <p:grpSp>
        <p:nvGrpSpPr>
          <p:cNvPr id="35" name="组合 34"/>
          <p:cNvGrpSpPr/>
          <p:nvPr/>
        </p:nvGrpSpPr>
        <p:grpSpPr>
          <a:xfrm>
            <a:off x="4727063" y="5524268"/>
            <a:ext cx="2188849" cy="884345"/>
            <a:chOff x="7402826" y="2495048"/>
            <a:chExt cx="2188849" cy="884345"/>
          </a:xfrm>
        </p:grpSpPr>
        <p:sp>
          <p:nvSpPr>
            <p:cNvPr id="36" name="文本框 129"/>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37" name="矩形 36"/>
            <p:cNvSpPr/>
            <p:nvPr/>
          </p:nvSpPr>
          <p:spPr>
            <a:xfrm>
              <a:off x="7402826" y="2779229"/>
              <a:ext cx="2188849" cy="600164"/>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需要自由拉伸文本框宽度。</a:t>
              </a:r>
            </a:p>
          </p:txBody>
        </p:sp>
      </p:gr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1000" fill="hold"/>
                                        <p:tgtEl>
                                          <p:spTgt spid="20"/>
                                        </p:tgtEl>
                                        <p:attrNameLst>
                                          <p:attrName>ppt_w</p:attrName>
                                        </p:attrNameLst>
                                      </p:cBhvr>
                                      <p:tavLst>
                                        <p:tav tm="0">
                                          <p:val>
                                            <p:fltVal val="0"/>
                                          </p:val>
                                        </p:tav>
                                        <p:tav tm="100000">
                                          <p:val>
                                            <p:strVal val="#ppt_w"/>
                                          </p:val>
                                        </p:tav>
                                      </p:tavLst>
                                    </p:anim>
                                    <p:anim calcmode="lin" valueType="num">
                                      <p:cBhvr>
                                        <p:cTn id="8" dur="1000" fill="hold"/>
                                        <p:tgtEl>
                                          <p:spTgt spid="20"/>
                                        </p:tgtEl>
                                        <p:attrNameLst>
                                          <p:attrName>ppt_h</p:attrName>
                                        </p:attrNameLst>
                                      </p:cBhvr>
                                      <p:tavLst>
                                        <p:tav tm="0">
                                          <p:val>
                                            <p:fltVal val="0"/>
                                          </p:val>
                                        </p:tav>
                                        <p:tav tm="100000">
                                          <p:val>
                                            <p:strVal val="#ppt_h"/>
                                          </p:val>
                                        </p:tav>
                                      </p:tavLst>
                                    </p:anim>
                                    <p:anim calcmode="lin" valueType="num">
                                      <p:cBhvr>
                                        <p:cTn id="9" dur="1000" fill="hold"/>
                                        <p:tgtEl>
                                          <p:spTgt spid="20"/>
                                        </p:tgtEl>
                                        <p:attrNameLst>
                                          <p:attrName>style.rotation</p:attrName>
                                        </p:attrNameLst>
                                      </p:cBhvr>
                                      <p:tavLst>
                                        <p:tav tm="0">
                                          <p:val>
                                            <p:fltVal val="90"/>
                                          </p:val>
                                        </p:tav>
                                        <p:tav tm="100000">
                                          <p:val>
                                            <p:fltVal val="0"/>
                                          </p:val>
                                        </p:tav>
                                      </p:tavLst>
                                    </p:anim>
                                    <p:animEffect transition="in" filter="fade">
                                      <p:cBhvr>
                                        <p:cTn id="10" dur="1000"/>
                                        <p:tgtEl>
                                          <p:spTgt spid="20"/>
                                        </p:tgtEl>
                                      </p:cBhvr>
                                    </p:animEffect>
                                  </p:childTnLst>
                                </p:cTn>
                              </p:par>
                              <p:par>
                                <p:cTn id="11" presetID="2" presetClass="entr" presetSubtype="4" fill="hold" nodeType="withEffect">
                                  <p:stCondLst>
                                    <p:cond delay="500"/>
                                  </p:stCondLst>
                                  <p:childTnLst>
                                    <p:set>
                                      <p:cBhvr>
                                        <p:cTn id="12" dur="1" fill="hold">
                                          <p:stCondLst>
                                            <p:cond delay="0"/>
                                          </p:stCondLst>
                                        </p:cTn>
                                        <p:tgtEl>
                                          <p:spTgt spid="32"/>
                                        </p:tgtEl>
                                        <p:attrNameLst>
                                          <p:attrName>style.visibility</p:attrName>
                                        </p:attrNameLst>
                                      </p:cBhvr>
                                      <p:to>
                                        <p:strVal val="visible"/>
                                      </p:to>
                                    </p:set>
                                    <p:anim calcmode="lin" valueType="num">
                                      <p:cBhvr additive="base">
                                        <p:cTn id="13" dur="500" fill="hold"/>
                                        <p:tgtEl>
                                          <p:spTgt spid="32"/>
                                        </p:tgtEl>
                                        <p:attrNameLst>
                                          <p:attrName>ppt_x</p:attrName>
                                        </p:attrNameLst>
                                      </p:cBhvr>
                                      <p:tavLst>
                                        <p:tav tm="0">
                                          <p:val>
                                            <p:strVal val="#ppt_x"/>
                                          </p:val>
                                        </p:tav>
                                        <p:tav tm="100000">
                                          <p:val>
                                            <p:strVal val="#ppt_x"/>
                                          </p:val>
                                        </p:tav>
                                      </p:tavLst>
                                    </p:anim>
                                    <p:anim calcmode="lin" valueType="num">
                                      <p:cBhvr additive="base">
                                        <p:cTn id="14" dur="500" fill="hold"/>
                                        <p:tgtEl>
                                          <p:spTgt spid="3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500" fill="hold"/>
                                        <p:tgtEl>
                                          <p:spTgt spid="35"/>
                                        </p:tgtEl>
                                        <p:attrNameLst>
                                          <p:attrName>ppt_x</p:attrName>
                                        </p:attrNameLst>
                                      </p:cBhvr>
                                      <p:tavLst>
                                        <p:tav tm="0">
                                          <p:val>
                                            <p:strVal val="#ppt_x"/>
                                          </p:val>
                                        </p:tav>
                                        <p:tav tm="100000">
                                          <p:val>
                                            <p:strVal val="#ppt_x"/>
                                          </p:val>
                                        </p:tav>
                                      </p:tavLst>
                                    </p:anim>
                                    <p:anim calcmode="lin" valueType="num">
                                      <p:cBhvr additive="base">
                                        <p:cTn id="18" dur="500" fill="hold"/>
                                        <p:tgtEl>
                                          <p:spTgt spid="35"/>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ppt_x"/>
                                          </p:val>
                                        </p:tav>
                                        <p:tav tm="100000">
                                          <p:val>
                                            <p:strVal val="#ppt_x"/>
                                          </p:val>
                                        </p:tav>
                                      </p:tavLst>
                                    </p:anim>
                                    <p:anim calcmode="lin" valueType="num">
                                      <p:cBhvr additive="base">
                                        <p:cTn id="22"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4828242" y="2199398"/>
            <a:ext cx="2171702" cy="578661"/>
            <a:chOff x="5038726" y="1373966"/>
            <a:chExt cx="2171702" cy="578661"/>
          </a:xfrm>
        </p:grpSpPr>
        <p:sp>
          <p:nvSpPr>
            <p:cNvPr id="28" name="文本框 11"/>
            <p:cNvSpPr txBox="1"/>
            <p:nvPr/>
          </p:nvSpPr>
          <p:spPr>
            <a:xfrm>
              <a:off x="5251914" y="1373966"/>
              <a:ext cx="1728065" cy="400110"/>
            </a:xfrm>
            <a:prstGeom prst="rect">
              <a:avLst/>
            </a:prstGeom>
            <a:noFill/>
          </p:spPr>
          <p:txBody>
            <a:bodyPr wrap="square" rtlCol="0">
              <a:spAutoFit/>
            </a:bodyPr>
            <a:lstStyle/>
            <a:p>
              <a:pPr fontAlgn="auto">
                <a:spcBef>
                  <a:spcPts val="0"/>
                </a:spcBef>
                <a:spcAft>
                  <a:spcPts val="0"/>
                </a:spcAft>
              </a:pPr>
              <a:r>
                <a:rPr lang="zh-CN" altLang="en-US" sz="2000" dirty="0" smtClean="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rPr>
                <a:t>单击添加标题</a:t>
              </a:r>
              <a:endParaRPr lang="zh-CN" altLang="en-US" sz="2000" dirty="0">
                <a:solidFill>
                  <a:prstClr val="black">
                    <a:lumMod val="95000"/>
                    <a:lumOff val="5000"/>
                  </a:prstClr>
                </a:solidFill>
                <a:latin typeface="方正黑体简体" panose="02010601030101010101" pitchFamily="2" charset="-122"/>
                <a:ea typeface="方正黑体简体" panose="02010601030101010101" pitchFamily="2" charset="-122"/>
                <a:cs typeface="+mn-ea"/>
                <a:sym typeface="+mn-lt"/>
              </a:endParaRPr>
            </a:p>
          </p:txBody>
        </p:sp>
        <p:pic>
          <p:nvPicPr>
            <p:cNvPr id="29" name="图片 28"/>
            <p:cNvPicPr>
              <a:picLocks noChangeAspect="1"/>
            </p:cNvPicPr>
            <p:nvPr/>
          </p:nvPicPr>
          <p:blipFill rotWithShape="1">
            <a:blip r:embed="rId2" cstate="screen">
              <a:extLst>
                <a:ext uri="{28A0092B-C50C-407E-A947-70E740481C1C}">
                  <a14:useLocalDpi xmlns:a14="http://schemas.microsoft.com/office/drawing/2010/main"/>
                </a:ext>
              </a:extLst>
            </a:blip>
            <a:srcRect l="-19268"/>
            <a:stretch/>
          </p:blipFill>
          <p:spPr>
            <a:xfrm rot="16200000" flipH="1">
              <a:off x="5981702" y="723901"/>
              <a:ext cx="285750" cy="2171702"/>
            </a:xfrm>
            <a:prstGeom prst="rect">
              <a:avLst/>
            </a:prstGeom>
          </p:spPr>
        </p:pic>
      </p:grpSp>
      <p:grpSp>
        <p:nvGrpSpPr>
          <p:cNvPr id="30" name="组合 29"/>
          <p:cNvGrpSpPr/>
          <p:nvPr/>
        </p:nvGrpSpPr>
        <p:grpSpPr>
          <a:xfrm>
            <a:off x="3179056" y="2978084"/>
            <a:ext cx="5398103" cy="1723816"/>
            <a:chOff x="3284765" y="2076452"/>
            <a:chExt cx="5398103" cy="1723816"/>
          </a:xfrm>
        </p:grpSpPr>
        <p:grpSp>
          <p:nvGrpSpPr>
            <p:cNvPr id="31" name="Group 11"/>
            <p:cNvGrpSpPr>
              <a:grpSpLocks/>
            </p:cNvGrpSpPr>
            <p:nvPr/>
          </p:nvGrpSpPr>
          <p:grpSpPr bwMode="auto">
            <a:xfrm rot="1389768">
              <a:off x="4373563" y="2570072"/>
              <a:ext cx="1211262" cy="1177925"/>
              <a:chOff x="0" y="0"/>
              <a:chExt cx="1539875" cy="1497013"/>
            </a:xfrm>
            <a:solidFill>
              <a:sysClr val="windowText" lastClr="000000"/>
            </a:solidFill>
          </p:grpSpPr>
          <p:sp>
            <p:nvSpPr>
              <p:cNvPr id="41" name="Freeform 585"/>
              <p:cNvSpPr>
                <a:spLocks/>
              </p:cNvSpPr>
              <p:nvPr/>
            </p:nvSpPr>
            <p:spPr bwMode="auto">
              <a:xfrm>
                <a:off x="0" y="0"/>
                <a:ext cx="1531938" cy="1497013"/>
              </a:xfrm>
              <a:custGeom>
                <a:avLst/>
                <a:gdLst>
                  <a:gd name="T0" fmla="*/ 400 w 408"/>
                  <a:gd name="T1" fmla="*/ 12 h 399"/>
                  <a:gd name="T2" fmla="*/ 383 w 408"/>
                  <a:gd name="T3" fmla="*/ 40 h 399"/>
                  <a:gd name="T4" fmla="*/ 333 w 408"/>
                  <a:gd name="T5" fmla="*/ 114 h 399"/>
                  <a:gd name="T6" fmla="*/ 159 w 408"/>
                  <a:gd name="T7" fmla="*/ 297 h 399"/>
                  <a:gd name="T8" fmla="*/ 18 w 408"/>
                  <a:gd name="T9" fmla="*/ 365 h 399"/>
                  <a:gd name="T10" fmla="*/ 7 w 408"/>
                  <a:gd name="T11" fmla="*/ 381 h 399"/>
                  <a:gd name="T12" fmla="*/ 2 w 408"/>
                  <a:gd name="T13" fmla="*/ 399 h 399"/>
                  <a:gd name="T14" fmla="*/ 213 w 408"/>
                  <a:gd name="T15" fmla="*/ 272 h 399"/>
                  <a:gd name="T16" fmla="*/ 359 w 408"/>
                  <a:gd name="T17" fmla="*/ 92 h 399"/>
                  <a:gd name="T18" fmla="*/ 397 w 408"/>
                  <a:gd name="T19" fmla="*/ 31 h 399"/>
                  <a:gd name="T20" fmla="*/ 407 w 408"/>
                  <a:gd name="T21" fmla="*/ 8 h 399"/>
                  <a:gd name="T22" fmla="*/ 400 w 408"/>
                  <a:gd name="T23" fmla="*/ 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399">
                    <a:moveTo>
                      <a:pt x="400" y="12"/>
                    </a:moveTo>
                    <a:cubicBezTo>
                      <a:pt x="393" y="24"/>
                      <a:pt x="390" y="30"/>
                      <a:pt x="383" y="40"/>
                    </a:cubicBezTo>
                    <a:cubicBezTo>
                      <a:pt x="367" y="65"/>
                      <a:pt x="351" y="90"/>
                      <a:pt x="333" y="114"/>
                    </a:cubicBezTo>
                    <a:cubicBezTo>
                      <a:pt x="283" y="182"/>
                      <a:pt x="227" y="246"/>
                      <a:pt x="159" y="297"/>
                    </a:cubicBezTo>
                    <a:cubicBezTo>
                      <a:pt x="118" y="329"/>
                      <a:pt x="70" y="356"/>
                      <a:pt x="18" y="365"/>
                    </a:cubicBezTo>
                    <a:cubicBezTo>
                      <a:pt x="13" y="366"/>
                      <a:pt x="9" y="377"/>
                      <a:pt x="7" y="381"/>
                    </a:cubicBezTo>
                    <a:cubicBezTo>
                      <a:pt x="7" y="381"/>
                      <a:pt x="0" y="399"/>
                      <a:pt x="2" y="399"/>
                    </a:cubicBezTo>
                    <a:cubicBezTo>
                      <a:pt x="84" y="385"/>
                      <a:pt x="154" y="330"/>
                      <a:pt x="213" y="272"/>
                    </a:cubicBezTo>
                    <a:cubicBezTo>
                      <a:pt x="268" y="218"/>
                      <a:pt x="316" y="156"/>
                      <a:pt x="359" y="92"/>
                    </a:cubicBezTo>
                    <a:cubicBezTo>
                      <a:pt x="372" y="72"/>
                      <a:pt x="385" y="52"/>
                      <a:pt x="397" y="31"/>
                    </a:cubicBezTo>
                    <a:cubicBezTo>
                      <a:pt x="401" y="24"/>
                      <a:pt x="405" y="16"/>
                      <a:pt x="407" y="8"/>
                    </a:cubicBezTo>
                    <a:cubicBezTo>
                      <a:pt x="408" y="0"/>
                      <a:pt x="401" y="11"/>
                      <a:pt x="40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2" name="Freeform 586"/>
              <p:cNvSpPr>
                <a:spLocks/>
              </p:cNvSpPr>
              <p:nvPr/>
            </p:nvSpPr>
            <p:spPr bwMode="auto">
              <a:xfrm>
                <a:off x="1223962" y="11113"/>
                <a:ext cx="315913" cy="382588"/>
              </a:xfrm>
              <a:custGeom>
                <a:avLst/>
                <a:gdLst>
                  <a:gd name="T0" fmla="*/ 8 w 84"/>
                  <a:gd name="T1" fmla="*/ 82 h 102"/>
                  <a:gd name="T2" fmla="*/ 83 w 84"/>
                  <a:gd name="T3" fmla="*/ 6 h 102"/>
                  <a:gd name="T4" fmla="*/ 76 w 84"/>
                  <a:gd name="T5" fmla="*/ 2 h 102"/>
                  <a:gd name="T6" fmla="*/ 34 w 84"/>
                  <a:gd name="T7" fmla="*/ 97 h 102"/>
                  <a:gd name="T8" fmla="*/ 41 w 84"/>
                  <a:gd name="T9" fmla="*/ 100 h 102"/>
                  <a:gd name="T10" fmla="*/ 83 w 84"/>
                  <a:gd name="T11" fmla="*/ 6 h 102"/>
                  <a:gd name="T12" fmla="*/ 76 w 84"/>
                  <a:gd name="T13" fmla="*/ 2 h 102"/>
                  <a:gd name="T14" fmla="*/ 1 w 84"/>
                  <a:gd name="T15" fmla="*/ 78 h 102"/>
                  <a:gd name="T16" fmla="*/ 8 w 84"/>
                  <a:gd name="T1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02">
                    <a:moveTo>
                      <a:pt x="8" y="82"/>
                    </a:moveTo>
                    <a:cubicBezTo>
                      <a:pt x="36" y="61"/>
                      <a:pt x="66" y="36"/>
                      <a:pt x="83" y="6"/>
                    </a:cubicBezTo>
                    <a:cubicBezTo>
                      <a:pt x="81" y="5"/>
                      <a:pt x="78" y="4"/>
                      <a:pt x="76" y="2"/>
                    </a:cubicBezTo>
                    <a:cubicBezTo>
                      <a:pt x="60" y="33"/>
                      <a:pt x="43" y="64"/>
                      <a:pt x="34" y="97"/>
                    </a:cubicBezTo>
                    <a:cubicBezTo>
                      <a:pt x="33" y="99"/>
                      <a:pt x="41" y="102"/>
                      <a:pt x="41" y="100"/>
                    </a:cubicBezTo>
                    <a:cubicBezTo>
                      <a:pt x="51" y="67"/>
                      <a:pt x="68" y="36"/>
                      <a:pt x="83" y="6"/>
                    </a:cubicBezTo>
                    <a:cubicBezTo>
                      <a:pt x="84" y="4"/>
                      <a:pt x="77" y="0"/>
                      <a:pt x="76" y="2"/>
                    </a:cubicBezTo>
                    <a:cubicBezTo>
                      <a:pt x="59" y="33"/>
                      <a:pt x="29" y="58"/>
                      <a:pt x="1" y="78"/>
                    </a:cubicBezTo>
                    <a:cubicBezTo>
                      <a:pt x="0" y="80"/>
                      <a:pt x="6" y="83"/>
                      <a:pt x="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32" name="Group 14"/>
            <p:cNvGrpSpPr>
              <a:grpSpLocks/>
            </p:cNvGrpSpPr>
            <p:nvPr/>
          </p:nvGrpSpPr>
          <p:grpSpPr bwMode="auto">
            <a:xfrm rot="1389768">
              <a:off x="6799263" y="2247810"/>
              <a:ext cx="1211262" cy="1176337"/>
              <a:chOff x="0" y="0"/>
              <a:chExt cx="1539875" cy="1497013"/>
            </a:xfrm>
            <a:solidFill>
              <a:sysClr val="windowText" lastClr="000000"/>
            </a:solidFill>
          </p:grpSpPr>
          <p:sp>
            <p:nvSpPr>
              <p:cNvPr id="39" name="Freeform 585"/>
              <p:cNvSpPr>
                <a:spLocks/>
              </p:cNvSpPr>
              <p:nvPr/>
            </p:nvSpPr>
            <p:spPr bwMode="auto">
              <a:xfrm>
                <a:off x="0" y="0"/>
                <a:ext cx="1531938" cy="1497013"/>
              </a:xfrm>
              <a:custGeom>
                <a:avLst/>
                <a:gdLst>
                  <a:gd name="T0" fmla="*/ 400 w 408"/>
                  <a:gd name="T1" fmla="*/ 12 h 399"/>
                  <a:gd name="T2" fmla="*/ 383 w 408"/>
                  <a:gd name="T3" fmla="*/ 40 h 399"/>
                  <a:gd name="T4" fmla="*/ 333 w 408"/>
                  <a:gd name="T5" fmla="*/ 114 h 399"/>
                  <a:gd name="T6" fmla="*/ 159 w 408"/>
                  <a:gd name="T7" fmla="*/ 297 h 399"/>
                  <a:gd name="T8" fmla="*/ 18 w 408"/>
                  <a:gd name="T9" fmla="*/ 365 h 399"/>
                  <a:gd name="T10" fmla="*/ 7 w 408"/>
                  <a:gd name="T11" fmla="*/ 381 h 399"/>
                  <a:gd name="T12" fmla="*/ 2 w 408"/>
                  <a:gd name="T13" fmla="*/ 399 h 399"/>
                  <a:gd name="T14" fmla="*/ 213 w 408"/>
                  <a:gd name="T15" fmla="*/ 272 h 399"/>
                  <a:gd name="T16" fmla="*/ 359 w 408"/>
                  <a:gd name="T17" fmla="*/ 92 h 399"/>
                  <a:gd name="T18" fmla="*/ 397 w 408"/>
                  <a:gd name="T19" fmla="*/ 31 h 399"/>
                  <a:gd name="T20" fmla="*/ 407 w 408"/>
                  <a:gd name="T21" fmla="*/ 8 h 399"/>
                  <a:gd name="T22" fmla="*/ 400 w 408"/>
                  <a:gd name="T23" fmla="*/ 1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8" h="399">
                    <a:moveTo>
                      <a:pt x="400" y="12"/>
                    </a:moveTo>
                    <a:cubicBezTo>
                      <a:pt x="393" y="24"/>
                      <a:pt x="390" y="30"/>
                      <a:pt x="383" y="40"/>
                    </a:cubicBezTo>
                    <a:cubicBezTo>
                      <a:pt x="367" y="65"/>
                      <a:pt x="351" y="90"/>
                      <a:pt x="333" y="114"/>
                    </a:cubicBezTo>
                    <a:cubicBezTo>
                      <a:pt x="283" y="182"/>
                      <a:pt x="227" y="246"/>
                      <a:pt x="159" y="297"/>
                    </a:cubicBezTo>
                    <a:cubicBezTo>
                      <a:pt x="118" y="329"/>
                      <a:pt x="70" y="356"/>
                      <a:pt x="18" y="365"/>
                    </a:cubicBezTo>
                    <a:cubicBezTo>
                      <a:pt x="13" y="366"/>
                      <a:pt x="9" y="377"/>
                      <a:pt x="7" y="381"/>
                    </a:cubicBezTo>
                    <a:cubicBezTo>
                      <a:pt x="7" y="381"/>
                      <a:pt x="0" y="399"/>
                      <a:pt x="2" y="399"/>
                    </a:cubicBezTo>
                    <a:cubicBezTo>
                      <a:pt x="84" y="385"/>
                      <a:pt x="154" y="330"/>
                      <a:pt x="213" y="272"/>
                    </a:cubicBezTo>
                    <a:cubicBezTo>
                      <a:pt x="268" y="218"/>
                      <a:pt x="316" y="156"/>
                      <a:pt x="359" y="92"/>
                    </a:cubicBezTo>
                    <a:cubicBezTo>
                      <a:pt x="372" y="72"/>
                      <a:pt x="385" y="52"/>
                      <a:pt x="397" y="31"/>
                    </a:cubicBezTo>
                    <a:cubicBezTo>
                      <a:pt x="401" y="24"/>
                      <a:pt x="405" y="16"/>
                      <a:pt x="407" y="8"/>
                    </a:cubicBezTo>
                    <a:cubicBezTo>
                      <a:pt x="408" y="0"/>
                      <a:pt x="401" y="11"/>
                      <a:pt x="40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40" name="Freeform 586"/>
              <p:cNvSpPr>
                <a:spLocks/>
              </p:cNvSpPr>
              <p:nvPr/>
            </p:nvSpPr>
            <p:spPr bwMode="auto">
              <a:xfrm>
                <a:off x="1223962" y="11113"/>
                <a:ext cx="315913" cy="382588"/>
              </a:xfrm>
              <a:custGeom>
                <a:avLst/>
                <a:gdLst>
                  <a:gd name="T0" fmla="*/ 8 w 84"/>
                  <a:gd name="T1" fmla="*/ 82 h 102"/>
                  <a:gd name="T2" fmla="*/ 83 w 84"/>
                  <a:gd name="T3" fmla="*/ 6 h 102"/>
                  <a:gd name="T4" fmla="*/ 76 w 84"/>
                  <a:gd name="T5" fmla="*/ 2 h 102"/>
                  <a:gd name="T6" fmla="*/ 34 w 84"/>
                  <a:gd name="T7" fmla="*/ 97 h 102"/>
                  <a:gd name="T8" fmla="*/ 41 w 84"/>
                  <a:gd name="T9" fmla="*/ 100 h 102"/>
                  <a:gd name="T10" fmla="*/ 83 w 84"/>
                  <a:gd name="T11" fmla="*/ 6 h 102"/>
                  <a:gd name="T12" fmla="*/ 76 w 84"/>
                  <a:gd name="T13" fmla="*/ 2 h 102"/>
                  <a:gd name="T14" fmla="*/ 1 w 84"/>
                  <a:gd name="T15" fmla="*/ 78 h 102"/>
                  <a:gd name="T16" fmla="*/ 8 w 84"/>
                  <a:gd name="T17" fmla="*/ 8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102">
                    <a:moveTo>
                      <a:pt x="8" y="82"/>
                    </a:moveTo>
                    <a:cubicBezTo>
                      <a:pt x="36" y="61"/>
                      <a:pt x="66" y="36"/>
                      <a:pt x="83" y="6"/>
                    </a:cubicBezTo>
                    <a:cubicBezTo>
                      <a:pt x="81" y="5"/>
                      <a:pt x="78" y="4"/>
                      <a:pt x="76" y="2"/>
                    </a:cubicBezTo>
                    <a:cubicBezTo>
                      <a:pt x="60" y="33"/>
                      <a:pt x="43" y="64"/>
                      <a:pt x="34" y="97"/>
                    </a:cubicBezTo>
                    <a:cubicBezTo>
                      <a:pt x="33" y="99"/>
                      <a:pt x="41" y="102"/>
                      <a:pt x="41" y="100"/>
                    </a:cubicBezTo>
                    <a:cubicBezTo>
                      <a:pt x="51" y="67"/>
                      <a:pt x="68" y="36"/>
                      <a:pt x="83" y="6"/>
                    </a:cubicBezTo>
                    <a:cubicBezTo>
                      <a:pt x="84" y="4"/>
                      <a:pt x="77" y="0"/>
                      <a:pt x="76" y="2"/>
                    </a:cubicBezTo>
                    <a:cubicBezTo>
                      <a:pt x="59" y="33"/>
                      <a:pt x="29" y="58"/>
                      <a:pt x="1" y="78"/>
                    </a:cubicBezTo>
                    <a:cubicBezTo>
                      <a:pt x="0" y="80"/>
                      <a:pt x="6" y="83"/>
                      <a:pt x="8"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grpSp>
        <p:sp>
          <p:nvSpPr>
            <p:cNvPr id="33" name="椭圆 32"/>
            <p:cNvSpPr/>
            <p:nvPr/>
          </p:nvSpPr>
          <p:spPr>
            <a:xfrm>
              <a:off x="3287069" y="3317140"/>
              <a:ext cx="427681" cy="42768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4" name="椭圆 33"/>
            <p:cNvSpPr/>
            <p:nvPr/>
          </p:nvSpPr>
          <p:spPr>
            <a:xfrm>
              <a:off x="5907340" y="2766063"/>
              <a:ext cx="427681" cy="427681"/>
            </a:xfrm>
            <a:prstGeom prst="ellipse">
              <a:avLst/>
            </a:prstGeom>
            <a:solidFill>
              <a:srgbClr val="FFC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5" name="椭圆 34"/>
            <p:cNvSpPr/>
            <p:nvPr/>
          </p:nvSpPr>
          <p:spPr>
            <a:xfrm>
              <a:off x="8255187" y="2229886"/>
              <a:ext cx="427681" cy="42768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6" name="文本框 16"/>
            <p:cNvSpPr txBox="1"/>
            <p:nvPr/>
          </p:nvSpPr>
          <p:spPr>
            <a:xfrm>
              <a:off x="3284765" y="3153937"/>
              <a:ext cx="375141"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rPr>
                <a:t>1</a:t>
              </a:r>
              <a:endParaRPr kumimoji="0" lang="zh-CN" altLang="en-US" sz="36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7" name="文本框 17"/>
            <p:cNvSpPr txBox="1"/>
            <p:nvPr/>
          </p:nvSpPr>
          <p:spPr>
            <a:xfrm>
              <a:off x="5905036" y="2611106"/>
              <a:ext cx="375141"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rPr>
                <a:t>2</a:t>
              </a:r>
              <a:endParaRPr kumimoji="0" lang="zh-CN" altLang="en-US" sz="3600" b="0" i="0" u="none" strike="noStrike" kern="0" cap="none" spc="0" normalizeH="0" baseline="0" noProof="0" dirty="0" smtClean="0">
                <a:ln>
                  <a:noFill/>
                </a:ln>
                <a:solidFill>
                  <a:prstClr val="black"/>
                </a:solidFill>
                <a:effectLst/>
                <a:uLnTx/>
                <a:uFillTx/>
                <a:latin typeface="方正黑体简体" panose="02010601030101010101" pitchFamily="2" charset="-122"/>
                <a:ea typeface="方正黑体简体" panose="02010601030101010101" pitchFamily="2" charset="-122"/>
                <a:cs typeface="+mn-ea"/>
                <a:sym typeface="+mn-lt"/>
              </a:endParaRPr>
            </a:p>
          </p:txBody>
        </p:sp>
        <p:sp>
          <p:nvSpPr>
            <p:cNvPr id="38" name="文本框 18"/>
            <p:cNvSpPr txBox="1"/>
            <p:nvPr/>
          </p:nvSpPr>
          <p:spPr>
            <a:xfrm>
              <a:off x="8262408" y="2076452"/>
              <a:ext cx="375141"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rPr>
                <a:t>3</a:t>
              </a:r>
              <a:endParaRPr kumimoji="0" lang="zh-CN" altLang="en-US" sz="3600" b="0" i="0" u="none" strike="noStrike" kern="0" cap="none" spc="0" normalizeH="0" baseline="0" noProof="0" dirty="0" smtClean="0">
                <a:ln>
                  <a:noFill/>
                </a:ln>
                <a:solidFill>
                  <a:prstClr val="white"/>
                </a:solidFill>
                <a:effectLst/>
                <a:uLnTx/>
                <a:uFillTx/>
                <a:latin typeface="方正黑体简体" panose="02010601030101010101" pitchFamily="2" charset="-122"/>
                <a:ea typeface="方正黑体简体" panose="02010601030101010101" pitchFamily="2" charset="-122"/>
                <a:cs typeface="+mn-ea"/>
                <a:sym typeface="+mn-lt"/>
              </a:endParaRPr>
            </a:p>
          </p:txBody>
        </p:sp>
      </p:grpSp>
      <p:grpSp>
        <p:nvGrpSpPr>
          <p:cNvPr id="43" name="组合 42"/>
          <p:cNvGrpSpPr/>
          <p:nvPr/>
        </p:nvGrpSpPr>
        <p:grpSpPr>
          <a:xfrm>
            <a:off x="2304653" y="5189489"/>
            <a:ext cx="2188849" cy="715068"/>
            <a:chOff x="7402826" y="2495048"/>
            <a:chExt cx="2188849" cy="715068"/>
          </a:xfrm>
        </p:grpSpPr>
        <p:sp>
          <p:nvSpPr>
            <p:cNvPr id="44" name="文本框 21"/>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45" name="矩形 44"/>
            <p:cNvSpPr/>
            <p:nvPr/>
          </p:nvSpPr>
          <p:spPr>
            <a:xfrm>
              <a:off x="7402826" y="2779229"/>
              <a:ext cx="2188849" cy="430887"/>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46" name="组合 45"/>
          <p:cNvGrpSpPr/>
          <p:nvPr/>
        </p:nvGrpSpPr>
        <p:grpSpPr>
          <a:xfrm>
            <a:off x="4930571" y="4629847"/>
            <a:ext cx="2188849" cy="715068"/>
            <a:chOff x="7402826" y="2495048"/>
            <a:chExt cx="2188849" cy="715068"/>
          </a:xfrm>
        </p:grpSpPr>
        <p:sp>
          <p:nvSpPr>
            <p:cNvPr id="47" name="文本框 24"/>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48" name="矩形 47"/>
            <p:cNvSpPr/>
            <p:nvPr/>
          </p:nvSpPr>
          <p:spPr>
            <a:xfrm>
              <a:off x="7402826" y="2779229"/>
              <a:ext cx="2188849" cy="430887"/>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grpSp>
        <p:nvGrpSpPr>
          <p:cNvPr id="49" name="组合 48"/>
          <p:cNvGrpSpPr/>
          <p:nvPr/>
        </p:nvGrpSpPr>
        <p:grpSpPr>
          <a:xfrm>
            <a:off x="7268893" y="4023002"/>
            <a:ext cx="2188849" cy="715068"/>
            <a:chOff x="7402826" y="2495048"/>
            <a:chExt cx="2188849" cy="715068"/>
          </a:xfrm>
        </p:grpSpPr>
        <p:sp>
          <p:nvSpPr>
            <p:cNvPr id="50" name="文本框 27"/>
            <p:cNvSpPr txBox="1"/>
            <p:nvPr/>
          </p:nvSpPr>
          <p:spPr>
            <a:xfrm>
              <a:off x="7726676" y="2495048"/>
              <a:ext cx="1483999" cy="338554"/>
            </a:xfrm>
            <a:prstGeom prst="rect">
              <a:avLst/>
            </a:prstGeom>
            <a:noFill/>
          </p:spPr>
          <p:txBody>
            <a:bodyPr wrap="square" rtlCol="0">
              <a:spAutoFit/>
            </a:bodyPr>
            <a:lstStyle/>
            <a:p>
              <a:pPr algn="ctr" fontAlgn="auto">
                <a:spcBef>
                  <a:spcPts val="0"/>
                </a:spcBef>
                <a:spcAft>
                  <a:spcPts val="0"/>
                </a:spcAft>
              </a:pPr>
              <a:r>
                <a:rPr lang="zh-CN" altLang="en-US" sz="1600" dirty="0" smtClean="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rPr>
                <a:t>点击添加标题</a:t>
              </a:r>
              <a:endParaRPr lang="zh-CN" altLang="en-US" sz="1600" dirty="0">
                <a:solidFill>
                  <a:prstClr val="black">
                    <a:lumMod val="85000"/>
                    <a:lumOff val="15000"/>
                  </a:prstClr>
                </a:solidFill>
                <a:latin typeface="方正黑体简体" panose="02010601030101010101" pitchFamily="2" charset="-122"/>
                <a:ea typeface="方正黑体简体" panose="02010601030101010101" pitchFamily="2" charset="-122"/>
                <a:cs typeface="+mn-ea"/>
                <a:sym typeface="+mn-lt"/>
              </a:endParaRPr>
            </a:p>
          </p:txBody>
        </p:sp>
        <p:sp>
          <p:nvSpPr>
            <p:cNvPr id="51" name="矩形 50"/>
            <p:cNvSpPr/>
            <p:nvPr/>
          </p:nvSpPr>
          <p:spPr>
            <a:xfrm>
              <a:off x="7402826" y="2779229"/>
              <a:ext cx="2188849" cy="430887"/>
            </a:xfrm>
            <a:prstGeom prst="rect">
              <a:avLst/>
            </a:prstGeom>
          </p:spPr>
          <p:txBody>
            <a:bodyPr wrap="square">
              <a:spAutoFit/>
            </a:bodyPr>
            <a:lstStyle/>
            <a:p>
              <a:pPr algn="ctr" fontAlgn="auto">
                <a:spcBef>
                  <a:spcPts val="0"/>
                </a:spcBef>
                <a:spcAft>
                  <a:spcPts val="0"/>
                </a:spcAft>
              </a:pP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单击此处可编辑内容，根据您的需要自由拉伸文本框</a:t>
              </a:r>
              <a:r>
                <a:rPr lang="zh-CN" altLang="en-US" sz="1100" dirty="0" smtClean="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宽度</a:t>
              </a:r>
              <a:r>
                <a:rPr lang="zh-CN" altLang="en-US" sz="1100" dirty="0">
                  <a:solidFill>
                    <a:prstClr val="black">
                      <a:lumMod val="75000"/>
                      <a:lumOff val="25000"/>
                    </a:prstClr>
                  </a:solidFill>
                  <a:latin typeface="方正黑体简体" panose="02010601030101010101" pitchFamily="2" charset="-122"/>
                  <a:ea typeface="方正黑体简体" panose="02010601030101010101" pitchFamily="2" charset="-122"/>
                  <a:cs typeface="+mn-ea"/>
                  <a:sym typeface="+mn-lt"/>
                </a:rPr>
                <a:t>。</a:t>
              </a: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strips(downLeft)">
                                      <p:cBhvr>
                                        <p:cTn id="7" dur="1000"/>
                                        <p:tgtEl>
                                          <p:spTgt spid="30"/>
                                        </p:tgtEl>
                                      </p:cBhvr>
                                    </p:animEffect>
                                  </p:childTnLst>
                                </p:cTn>
                              </p:par>
                              <p:par>
                                <p:cTn id="8" presetID="42" presetClass="entr" presetSubtype="0" fill="hold" nodeType="withEffect">
                                  <p:stCondLst>
                                    <p:cond delay="50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1000"/>
                                        <p:tgtEl>
                                          <p:spTgt spid="49"/>
                                        </p:tgtEl>
                                      </p:cBhvr>
                                    </p:animEffect>
                                    <p:anim calcmode="lin" valueType="num">
                                      <p:cBhvr>
                                        <p:cTn id="11" dur="1000" fill="hold"/>
                                        <p:tgtEl>
                                          <p:spTgt spid="49"/>
                                        </p:tgtEl>
                                        <p:attrNameLst>
                                          <p:attrName>ppt_x</p:attrName>
                                        </p:attrNameLst>
                                      </p:cBhvr>
                                      <p:tavLst>
                                        <p:tav tm="0">
                                          <p:val>
                                            <p:strVal val="#ppt_x"/>
                                          </p:val>
                                        </p:tav>
                                        <p:tav tm="100000">
                                          <p:val>
                                            <p:strVal val="#ppt_x"/>
                                          </p:val>
                                        </p:tav>
                                      </p:tavLst>
                                    </p:anim>
                                    <p:anim calcmode="lin" valueType="num">
                                      <p:cBhvr>
                                        <p:cTn id="12" dur="1000" fill="hold"/>
                                        <p:tgtEl>
                                          <p:spTgt spid="49"/>
                                        </p:tgtEl>
                                        <p:attrNameLst>
                                          <p:attrName>ppt_y</p:attrName>
                                        </p:attrNameLst>
                                      </p:cBhvr>
                                      <p:tavLst>
                                        <p:tav tm="0">
                                          <p:val>
                                            <p:strVal val="#ppt_y+.1"/>
                                          </p:val>
                                        </p:tav>
                                        <p:tav tm="100000">
                                          <p:val>
                                            <p:strVal val="#ppt_y"/>
                                          </p:val>
                                        </p:tav>
                                      </p:tavLst>
                                    </p:anim>
                                  </p:childTnLst>
                                </p:cTn>
                              </p:par>
                              <p:par>
                                <p:cTn id="13" presetID="42" presetClass="entr" presetSubtype="0" fill="hold" nodeType="withEffect">
                                  <p:stCondLst>
                                    <p:cond delay="750"/>
                                  </p:stCondLst>
                                  <p:childTnLst>
                                    <p:set>
                                      <p:cBhvr>
                                        <p:cTn id="14" dur="1" fill="hold">
                                          <p:stCondLst>
                                            <p:cond delay="0"/>
                                          </p:stCondLst>
                                        </p:cTn>
                                        <p:tgtEl>
                                          <p:spTgt spid="46"/>
                                        </p:tgtEl>
                                        <p:attrNameLst>
                                          <p:attrName>style.visibility</p:attrName>
                                        </p:attrNameLst>
                                      </p:cBhvr>
                                      <p:to>
                                        <p:strVal val="visible"/>
                                      </p:to>
                                    </p:set>
                                    <p:animEffect transition="in" filter="fade">
                                      <p:cBhvr>
                                        <p:cTn id="15" dur="1000"/>
                                        <p:tgtEl>
                                          <p:spTgt spid="46"/>
                                        </p:tgtEl>
                                      </p:cBhvr>
                                    </p:animEffect>
                                    <p:anim calcmode="lin" valueType="num">
                                      <p:cBhvr>
                                        <p:cTn id="16" dur="1000" fill="hold"/>
                                        <p:tgtEl>
                                          <p:spTgt spid="46"/>
                                        </p:tgtEl>
                                        <p:attrNameLst>
                                          <p:attrName>ppt_x</p:attrName>
                                        </p:attrNameLst>
                                      </p:cBhvr>
                                      <p:tavLst>
                                        <p:tav tm="0">
                                          <p:val>
                                            <p:strVal val="#ppt_x"/>
                                          </p:val>
                                        </p:tav>
                                        <p:tav tm="100000">
                                          <p:val>
                                            <p:strVal val="#ppt_x"/>
                                          </p:val>
                                        </p:tav>
                                      </p:tavLst>
                                    </p:anim>
                                    <p:anim calcmode="lin" valueType="num">
                                      <p:cBhvr>
                                        <p:cTn id="17" dur="1000" fill="hold"/>
                                        <p:tgtEl>
                                          <p:spTgt spid="46"/>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100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1000"/>
                                        <p:tgtEl>
                                          <p:spTgt spid="43"/>
                                        </p:tgtEl>
                                      </p:cBhvr>
                                    </p:animEffect>
                                    <p:anim calcmode="lin" valueType="num">
                                      <p:cBhvr>
                                        <p:cTn id="21" dur="1000" fill="hold"/>
                                        <p:tgtEl>
                                          <p:spTgt spid="43"/>
                                        </p:tgtEl>
                                        <p:attrNameLst>
                                          <p:attrName>ppt_x</p:attrName>
                                        </p:attrNameLst>
                                      </p:cBhvr>
                                      <p:tavLst>
                                        <p:tav tm="0">
                                          <p:val>
                                            <p:strVal val="#ppt_x"/>
                                          </p:val>
                                        </p:tav>
                                        <p:tav tm="100000">
                                          <p:val>
                                            <p:strVal val="#ppt_x"/>
                                          </p:val>
                                        </p:tav>
                                      </p:tavLst>
                                    </p:anim>
                                    <p:anim calcmode="lin" valueType="num">
                                      <p:cBhvr>
                                        <p:cTn id="22"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23084</TotalTime>
  <Words>3322</Words>
  <Application>Microsoft Office PowerPoint</Application>
  <PresentationFormat>自定义</PresentationFormat>
  <Paragraphs>228</Paragraphs>
  <Slides>30</Slides>
  <Notes>0</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2019-01-26T06:17:44Z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